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3.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4"/>
    <p:sldMasterId id="2147484219" r:id="rId5"/>
    <p:sldMasterId id="2147484234" r:id="rId6"/>
    <p:sldMasterId id="2147484250" r:id="rId7"/>
  </p:sldMasterIdLst>
  <p:notesMasterIdLst>
    <p:notesMasterId r:id="rId68"/>
  </p:notesMasterIdLst>
  <p:handoutMasterIdLst>
    <p:handoutMasterId r:id="rId69"/>
  </p:handoutMasterIdLst>
  <p:sldIdLst>
    <p:sldId id="320" r:id="rId8"/>
    <p:sldId id="321" r:id="rId9"/>
    <p:sldId id="258" r:id="rId10"/>
    <p:sldId id="259" r:id="rId11"/>
    <p:sldId id="260"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22" r:id="rId66"/>
    <p:sldId id="323" r:id="rId67"/>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ción" id="{5CF46F38-2ECC-4583-8D7D-57BEA9520F7C}">
          <p14:sldIdLst>
            <p14:sldId id="320"/>
            <p14:sldId id="321"/>
          </p14:sldIdLst>
        </p14:section>
        <p14:section name="Cortana 101" id="{32C77F42-002E-4E0F-8C02-CF85E39DABFF}">
          <p14:sldIdLst>
            <p14:sldId id="258"/>
            <p14:sldId id="259"/>
            <p14:sldId id="260"/>
            <p14:sldId id="263"/>
            <p14:sldId id="264"/>
          </p14:sldIdLst>
        </p14:section>
        <p14:section name="How do I integrate - 3 steps" id="{940EE096-C2E0-4B5A-968C-80E0A474AB29}">
          <p14:sldIdLst>
            <p14:sldId id="265"/>
            <p14:sldId id="266"/>
            <p14:sldId id="267"/>
            <p14:sldId id="268"/>
            <p14:sldId id="269"/>
            <p14:sldId id="270"/>
            <p14:sldId id="271"/>
            <p14:sldId id="272"/>
            <p14:sldId id="273"/>
            <p14:sldId id="274"/>
            <p14:sldId id="275"/>
            <p14:sldId id="276"/>
            <p14:sldId id="277"/>
            <p14:sldId id="278"/>
            <p14:sldId id="279"/>
            <p14:sldId id="280"/>
            <p14:sldId id="281"/>
            <p14:sldId id="282"/>
            <p14:sldId id="283"/>
            <p14:sldId id="284"/>
            <p14:sldId id="285"/>
            <p14:sldId id="286"/>
            <p14:sldId id="287"/>
            <p14:sldId id="288"/>
            <p14:sldId id="289"/>
            <p14:sldId id="290"/>
            <p14:sldId id="291"/>
            <p14:sldId id="292"/>
            <p14:sldId id="293"/>
            <p14:sldId id="294"/>
          </p14:sldIdLst>
        </p14:section>
        <p14:section name="NLP &amp; Continued conversation" id="{A80AF505-BA90-419C-8B93-64EB008E88F7}">
          <p14:sldIdLst>
            <p14:sldId id="295"/>
            <p14:sldId id="296"/>
            <p14:sldId id="297"/>
            <p14:sldId id="298"/>
            <p14:sldId id="299"/>
            <p14:sldId id="300"/>
            <p14:sldId id="301"/>
            <p14:sldId id="302"/>
            <p14:sldId id="303"/>
            <p14:sldId id="304"/>
            <p14:sldId id="305"/>
            <p14:sldId id="306"/>
            <p14:sldId id="307"/>
            <p14:sldId id="308"/>
            <p14:sldId id="309"/>
            <p14:sldId id="310"/>
          </p14:sldIdLst>
        </p14:section>
        <p14:section name="Hulu" id="{EA59FDFD-9400-4DC5-915F-9009B5B178C1}">
          <p14:sldIdLst>
            <p14:sldId id="311"/>
          </p14:sldIdLst>
        </p14:section>
        <p14:section name="Key Design Considerations" id="{1763628A-B341-4D6D-B332-44A941532289}">
          <p14:sldIdLst>
            <p14:sldId id="312"/>
            <p14:sldId id="313"/>
            <p14:sldId id="314"/>
          </p14:sldIdLst>
        </p14:section>
        <p14:section name="Fin" id="{897F04DE-2BDE-4150-8A7E-66CD447275BD}">
          <p14:sldIdLst>
            <p14:sldId id="315"/>
            <p14:sldId id="322"/>
            <p14:sldId id="323"/>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Ryan Schmidt" initials="RS" lastIdx="1" clrIdx="2">
    <p:extLst>
      <p:ext uri="{19B8F6BF-5375-455C-9EA6-DF929625EA0E}">
        <p15:presenceInfo xmlns:p15="http://schemas.microsoft.com/office/powerpoint/2012/main" userId="S-1-5-21-383413107-1061881802-891584314-1011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05050"/>
    <a:srgbClr val="D2D2D2"/>
    <a:srgbClr val="BAD80A"/>
    <a:srgbClr val="7FBA00"/>
    <a:srgbClr val="FFFFFF"/>
    <a:srgbClr val="FFB900"/>
    <a:srgbClr val="DC3C00"/>
    <a:srgbClr val="000000"/>
    <a:srgbClr val="008272"/>
    <a:srgbClr val="73737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03" autoAdjust="0"/>
    <p:restoredTop sz="95747" autoAdjust="0"/>
  </p:normalViewPr>
  <p:slideViewPr>
    <p:cSldViewPr snapToObjects="1">
      <p:cViewPr varScale="1">
        <p:scale>
          <a:sx n="61" d="100"/>
          <a:sy n="61" d="100"/>
        </p:scale>
        <p:origin x="800" y="64"/>
      </p:cViewPr>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20" d="100"/>
        <a:sy n="20" d="100"/>
      </p:scale>
      <p:origin x="0" y="0"/>
    </p:cViewPr>
  </p:sorterViewPr>
  <p:notesViewPr>
    <p:cSldViewPr snapToObjects="1" showGuides="1">
      <p:cViewPr varScale="1">
        <p:scale>
          <a:sx n="65" d="100"/>
          <a:sy n="65" d="100"/>
        </p:scale>
        <p:origin x="3276" y="6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slide" Target="slides/slide40.xml"/><Relationship Id="rId50" Type="http://schemas.openxmlformats.org/officeDocument/2006/relationships/slide" Target="slides/slide43.xml"/><Relationship Id="rId55" Type="http://schemas.openxmlformats.org/officeDocument/2006/relationships/slide" Target="slides/slide48.xml"/><Relationship Id="rId63" Type="http://schemas.openxmlformats.org/officeDocument/2006/relationships/slide" Target="slides/slide56.xml"/><Relationship Id="rId68" Type="http://schemas.openxmlformats.org/officeDocument/2006/relationships/notesMaster" Target="notesMasters/notesMaster1.xml"/><Relationship Id="rId7" Type="http://schemas.openxmlformats.org/officeDocument/2006/relationships/slideMaster" Target="slideMasters/slideMaster4.xml"/><Relationship Id="rId71"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slide" Target="slides/slide46.xml"/><Relationship Id="rId58" Type="http://schemas.openxmlformats.org/officeDocument/2006/relationships/slide" Target="slides/slide51.xml"/><Relationship Id="rId66" Type="http://schemas.openxmlformats.org/officeDocument/2006/relationships/slide" Target="slides/slide59.xml"/><Relationship Id="rId74"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61" Type="http://schemas.openxmlformats.org/officeDocument/2006/relationships/slide" Target="slides/slide54.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slide" Target="slides/slide53.xml"/><Relationship Id="rId65" Type="http://schemas.openxmlformats.org/officeDocument/2006/relationships/slide" Target="slides/slide58.xml"/><Relationship Id="rId73"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slide" Target="slides/slide49.xml"/><Relationship Id="rId64" Type="http://schemas.openxmlformats.org/officeDocument/2006/relationships/slide" Target="slides/slide57.xml"/><Relationship Id="rId69" Type="http://schemas.openxmlformats.org/officeDocument/2006/relationships/handoutMaster" Target="handoutMasters/handoutMaster1.xml"/><Relationship Id="rId8" Type="http://schemas.openxmlformats.org/officeDocument/2006/relationships/slide" Target="slides/slide1.xml"/><Relationship Id="rId51" Type="http://schemas.openxmlformats.org/officeDocument/2006/relationships/slide" Target="slides/slide44.xml"/><Relationship Id="rId72"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slide" Target="slides/slide52.xml"/><Relationship Id="rId67" Type="http://schemas.openxmlformats.org/officeDocument/2006/relationships/slide" Target="slides/slide60.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slide" Target="slides/slide55.xml"/><Relationship Id="rId70"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Master" Target="slideMasters/slideMaster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E0172694-61BA-4353-BA89-77A3A7646F9B}" type="datetime1">
              <a:rPr lang="en-US" smtClean="0">
                <a:latin typeface="Segoe UI" pitchFamily="34" charset="0"/>
              </a:rPr>
              <a:t>10/3/2014</a:t>
            </a:fld>
            <a:endParaRPr lang="en-US" dirty="0">
              <a:latin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‹Nº›</a:t>
            </a:fld>
            <a:endParaRPr lang="en-US" dirty="0">
              <a:latin typeface="Segoe UI" pitchFamily="34" charset="0"/>
            </a:endParaRPr>
          </a:p>
        </p:txBody>
      </p:sp>
      <p:sp>
        <p:nvSpPr>
          <p:cNvPr id="3" name="Footer Placeholder 2"/>
          <p:cNvSpPr>
            <a:spLocks noGrp="1"/>
          </p:cNvSpPr>
          <p:nvPr>
            <p:ph type="ftr" sz="quarter" idx="2"/>
          </p:nvPr>
        </p:nvSpPr>
        <p:spPr>
          <a:xfrm>
            <a:off x="320074" y="8685213"/>
            <a:ext cx="5463504" cy="458787"/>
          </a:xfrm>
          <a:prstGeom prst="rect">
            <a:avLst/>
          </a:prstGeom>
        </p:spPr>
        <p:txBody>
          <a:bodyPr vert="horz" lIns="91440" tIns="45720" rIns="91440" bIns="45720" rtlCol="0" anchor="b"/>
          <a:lstStyle>
            <a:lvl1pPr algn="l">
              <a:defRPr sz="1200"/>
            </a:lvl1pPr>
          </a:lstStyle>
          <a:p>
            <a:r>
              <a:rPr lang="en-US" sz="500" dirty="0" smtClean="0"/>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p>
        </p:txBody>
      </p:sp>
      <p:sp>
        <p:nvSpPr>
          <p:cNvPr id="5"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smtClean="0"/>
              <a:t>Build 2014</a:t>
            </a:r>
            <a:endParaRPr lang="en-US" dirty="0"/>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smtClean="0"/>
              <a:t>Build 2014</a:t>
            </a:r>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9F00D60D-1703-4D24-8308-FEE06A50A69C}" type="datetime1">
              <a:rPr lang="en-US" smtClean="0"/>
              <a:t>10/3/2014</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‹Nº›</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3E6C1CF0-316C-4904-A0F9-3EEDE72BDC86}" type="slidenum">
              <a:rPr lang="en-US" smtClean="0"/>
              <a:t>1</a:t>
            </a:fld>
            <a:endParaRPr lang="en-US"/>
          </a:p>
        </p:txBody>
      </p:sp>
    </p:spTree>
    <p:extLst>
      <p:ext uri="{BB962C8B-B14F-4D97-AF65-F5344CB8AC3E}">
        <p14:creationId xmlns:p14="http://schemas.microsoft.com/office/powerpoint/2010/main" val="24703018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2014</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solidFill>
                  <a:prstClr val="black"/>
                </a:solidFill>
              </a:rPr>
              <a:pPr/>
              <a:t>10/3/2014</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32</a:t>
            </a:fld>
            <a:endParaRPr lang="en-US" dirty="0">
              <a:solidFill>
                <a:prstClr val="black"/>
              </a:solidFill>
            </a:endParaRPr>
          </a:p>
        </p:txBody>
      </p:sp>
    </p:spTree>
    <p:extLst>
      <p:ext uri="{BB962C8B-B14F-4D97-AF65-F5344CB8AC3E}">
        <p14:creationId xmlns:p14="http://schemas.microsoft.com/office/powerpoint/2010/main" val="16314925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2014</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solidFill>
                  <a:prstClr val="black"/>
                </a:solidFill>
              </a:rPr>
              <a:pPr/>
              <a:t>10/3/2014</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33</a:t>
            </a:fld>
            <a:endParaRPr lang="en-US" dirty="0">
              <a:solidFill>
                <a:prstClr val="black"/>
              </a:solidFill>
            </a:endParaRPr>
          </a:p>
        </p:txBody>
      </p:sp>
    </p:spTree>
    <p:extLst>
      <p:ext uri="{BB962C8B-B14F-4D97-AF65-F5344CB8AC3E}">
        <p14:creationId xmlns:p14="http://schemas.microsoft.com/office/powerpoint/2010/main" val="26145956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2014</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solidFill>
                  <a:prstClr val="black"/>
                </a:solidFill>
              </a:rPr>
              <a:pPr/>
              <a:t>10/3/2014</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34</a:t>
            </a:fld>
            <a:endParaRPr lang="en-US" dirty="0">
              <a:solidFill>
                <a:prstClr val="black"/>
              </a:solidFill>
            </a:endParaRPr>
          </a:p>
        </p:txBody>
      </p:sp>
    </p:spTree>
    <p:extLst>
      <p:ext uri="{BB962C8B-B14F-4D97-AF65-F5344CB8AC3E}">
        <p14:creationId xmlns:p14="http://schemas.microsoft.com/office/powerpoint/2010/main" val="32454880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2014</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solidFill>
                  <a:prstClr val="black"/>
                </a:solidFill>
              </a:rPr>
              <a:pPr/>
              <a:t>10/3/2014</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35</a:t>
            </a:fld>
            <a:endParaRPr lang="en-US" dirty="0">
              <a:solidFill>
                <a:prstClr val="black"/>
              </a:solidFill>
            </a:endParaRPr>
          </a:p>
        </p:txBody>
      </p:sp>
    </p:spTree>
    <p:extLst>
      <p:ext uri="{BB962C8B-B14F-4D97-AF65-F5344CB8AC3E}">
        <p14:creationId xmlns:p14="http://schemas.microsoft.com/office/powerpoint/2010/main" val="6841932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2014</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solidFill>
                  <a:prstClr val="black"/>
                </a:solidFill>
              </a:rPr>
              <a:pPr/>
              <a:t>10/3/2014</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36</a:t>
            </a:fld>
            <a:endParaRPr lang="en-US" dirty="0">
              <a:solidFill>
                <a:prstClr val="black"/>
              </a:solidFill>
            </a:endParaRPr>
          </a:p>
        </p:txBody>
      </p:sp>
    </p:spTree>
    <p:extLst>
      <p:ext uri="{BB962C8B-B14F-4D97-AF65-F5344CB8AC3E}">
        <p14:creationId xmlns:p14="http://schemas.microsoft.com/office/powerpoint/2010/main" val="4217336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2014</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solidFill>
                  <a:prstClr val="black"/>
                </a:solidFill>
              </a:rPr>
              <a:pPr/>
              <a:t>10/3/2014</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37</a:t>
            </a:fld>
            <a:endParaRPr lang="en-US" dirty="0">
              <a:solidFill>
                <a:prstClr val="black"/>
              </a:solidFill>
            </a:endParaRPr>
          </a:p>
        </p:txBody>
      </p:sp>
    </p:spTree>
    <p:extLst>
      <p:ext uri="{BB962C8B-B14F-4D97-AF65-F5344CB8AC3E}">
        <p14:creationId xmlns:p14="http://schemas.microsoft.com/office/powerpoint/2010/main" val="8246028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5000"/>
              </a:lnSpc>
              <a:spcBef>
                <a:spcPts val="1000"/>
              </a:spcBef>
            </a:pPr>
            <a:endParaRPr lang="en-US" sz="1400" dirty="0">
              <a:ea typeface="Calibri"/>
              <a:cs typeface="Times New Roman"/>
            </a:endParaRP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B59DFEC3-DDF1-47FC-A429-F37F4C396648}" type="slidenum">
              <a:rPr lang="en-US" smtClean="0"/>
              <a:t>59</a:t>
            </a:fld>
            <a:endParaRPr lang="en-US"/>
          </a:p>
        </p:txBody>
      </p:sp>
    </p:spTree>
    <p:extLst>
      <p:ext uri="{BB962C8B-B14F-4D97-AF65-F5344CB8AC3E}">
        <p14:creationId xmlns:p14="http://schemas.microsoft.com/office/powerpoint/2010/main" val="39563465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aseline="0" dirty="0" smtClean="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DCB8B13-F54A-4625-AF12-F2357174F504}" type="datetime1">
              <a:rPr lang="en-US" smtClean="0"/>
              <a:t>10/3/2014</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2099639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2014</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solidFill>
                  <a:prstClr val="black"/>
                </a:solidFill>
              </a:rPr>
              <a:pPr/>
              <a:t>10/3/2014</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5</a:t>
            </a:fld>
            <a:endParaRPr lang="en-US" dirty="0">
              <a:solidFill>
                <a:prstClr val="black"/>
              </a:solidFill>
            </a:endParaRPr>
          </a:p>
        </p:txBody>
      </p:sp>
    </p:spTree>
    <p:extLst>
      <p:ext uri="{BB962C8B-B14F-4D97-AF65-F5344CB8AC3E}">
        <p14:creationId xmlns:p14="http://schemas.microsoft.com/office/powerpoint/2010/main" val="18787251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2014</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solidFill>
                  <a:prstClr val="black"/>
                </a:solidFill>
              </a:rPr>
              <a:pPr/>
              <a:t>10/3/2014</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6</a:t>
            </a:fld>
            <a:endParaRPr lang="en-US" dirty="0">
              <a:solidFill>
                <a:prstClr val="black"/>
              </a:solidFill>
            </a:endParaRPr>
          </a:p>
        </p:txBody>
      </p:sp>
    </p:spTree>
    <p:extLst>
      <p:ext uri="{BB962C8B-B14F-4D97-AF65-F5344CB8AC3E}">
        <p14:creationId xmlns:p14="http://schemas.microsoft.com/office/powerpoint/2010/main" val="42692764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2014</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solidFill>
                  <a:prstClr val="black"/>
                </a:solidFill>
              </a:rPr>
              <a:pPr/>
              <a:t>10/3/2014</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9</a:t>
            </a:fld>
            <a:endParaRPr lang="en-US" dirty="0">
              <a:solidFill>
                <a:prstClr val="black"/>
              </a:solidFill>
            </a:endParaRPr>
          </a:p>
        </p:txBody>
      </p:sp>
    </p:spTree>
    <p:extLst>
      <p:ext uri="{BB962C8B-B14F-4D97-AF65-F5344CB8AC3E}">
        <p14:creationId xmlns:p14="http://schemas.microsoft.com/office/powerpoint/2010/main" val="21727634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2014</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solidFill>
                  <a:prstClr val="black"/>
                </a:solidFill>
              </a:rPr>
              <a:pPr/>
              <a:t>10/3/2014</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28</a:t>
            </a:fld>
            <a:endParaRPr lang="en-US" dirty="0">
              <a:solidFill>
                <a:prstClr val="black"/>
              </a:solidFill>
            </a:endParaRPr>
          </a:p>
        </p:txBody>
      </p:sp>
    </p:spTree>
    <p:extLst>
      <p:ext uri="{BB962C8B-B14F-4D97-AF65-F5344CB8AC3E}">
        <p14:creationId xmlns:p14="http://schemas.microsoft.com/office/powerpoint/2010/main" val="25611364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2014</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solidFill>
                  <a:prstClr val="black"/>
                </a:solidFill>
              </a:rPr>
              <a:pPr/>
              <a:t>10/3/2014</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29</a:t>
            </a:fld>
            <a:endParaRPr lang="en-US" dirty="0">
              <a:solidFill>
                <a:prstClr val="black"/>
              </a:solidFill>
            </a:endParaRPr>
          </a:p>
        </p:txBody>
      </p:sp>
    </p:spTree>
    <p:extLst>
      <p:ext uri="{BB962C8B-B14F-4D97-AF65-F5344CB8AC3E}">
        <p14:creationId xmlns:p14="http://schemas.microsoft.com/office/powerpoint/2010/main" val="169575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2014</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solidFill>
                  <a:prstClr val="black"/>
                </a:solidFill>
              </a:rPr>
              <a:pPr/>
              <a:t>10/3/2014</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30</a:t>
            </a:fld>
            <a:endParaRPr lang="en-US" dirty="0">
              <a:solidFill>
                <a:prstClr val="black"/>
              </a:solidFill>
            </a:endParaRPr>
          </a:p>
        </p:txBody>
      </p:sp>
    </p:spTree>
    <p:extLst>
      <p:ext uri="{BB962C8B-B14F-4D97-AF65-F5344CB8AC3E}">
        <p14:creationId xmlns:p14="http://schemas.microsoft.com/office/powerpoint/2010/main" val="4456925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2014</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solidFill>
                  <a:prstClr val="black"/>
                </a:solidFill>
              </a:rPr>
              <a:pPr/>
              <a:t>10/3/2014</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31</a:t>
            </a:fld>
            <a:endParaRPr lang="en-US" dirty="0">
              <a:solidFill>
                <a:prstClr val="black"/>
              </a:solidFill>
            </a:endParaRPr>
          </a:p>
        </p:txBody>
      </p:sp>
    </p:spTree>
    <p:extLst>
      <p:ext uri="{BB962C8B-B14F-4D97-AF65-F5344CB8AC3E}">
        <p14:creationId xmlns:p14="http://schemas.microsoft.com/office/powerpoint/2010/main" val="378981950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129837" y="6126162"/>
            <a:ext cx="1849602" cy="394827"/>
          </a:xfrm>
          <a:prstGeom prst="rect">
            <a:avLst/>
          </a:prstGeom>
          <a:noFill/>
          <a:ln>
            <a:noFill/>
          </a:ln>
        </p:spPr>
      </p:pic>
      <p:sp>
        <p:nvSpPr>
          <p:cNvPr id="3" name="Text Placeholder 2"/>
          <p:cNvSpPr>
            <a:spLocks noGrp="1"/>
          </p:cNvSpPr>
          <p:nvPr>
            <p:ph type="body" sz="quarter" idx="13" hasCustomPrompt="1"/>
          </p:nvPr>
        </p:nvSpPr>
        <p:spPr>
          <a:xfrm>
            <a:off x="274702" y="307621"/>
            <a:ext cx="3656013" cy="572464"/>
          </a:xfrm>
        </p:spPr>
        <p:txBody>
          <a:bodyPr lIns="182880" tIns="146304" rIns="182880" bIns="146304"/>
          <a:lstStyle>
            <a:lvl1pPr marL="0" indent="0">
              <a:buNone/>
              <a:defRPr sz="2000"/>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smtClean="0"/>
              <a:t>Session Code Here</a:t>
            </a:r>
            <a:endParaRPr lang="en-US" dirty="0"/>
          </a:p>
        </p:txBody>
      </p:sp>
    </p:spTree>
    <p:extLst>
      <p:ext uri="{BB962C8B-B14F-4D97-AF65-F5344CB8AC3E}">
        <p14:creationId xmlns:p14="http://schemas.microsoft.com/office/powerpoint/2010/main" val="28860535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4" orient="horz" pos="4406" userDrawn="1">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534779"/>
          </a:xfrm>
        </p:spPr>
        <p:txBody>
          <a:bodyPr>
            <a:spAutoFit/>
          </a:bodyPr>
          <a:lstStyle>
            <a:lvl1pPr>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84200" indent="-241300">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71441" indent="-342900">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2000"/>
            </a:lvl4pPr>
            <a:lvl5pPr>
              <a:defRPr sz="2000"/>
            </a:lvl5pPr>
          </a:lstStyle>
          <a:p>
            <a:pPr marL="0" lvl="0" indent="0" algn="l" defTabSz="914166" rtl="0" eaLnBrk="1" latinLnBrk="0" hangingPunct="1">
              <a:spcBef>
                <a:spcPct val="20000"/>
              </a:spcBef>
              <a:spcAft>
                <a:spcPts val="816"/>
              </a:spcAft>
              <a:buFont typeface="Arial" pitchFamily="34" charset="0"/>
              <a:buNone/>
            </a:pPr>
            <a:r>
              <a:rPr lang="en-US" smtClean="0"/>
              <a:t>Click to edit Master text styles</a:t>
            </a:r>
          </a:p>
          <a:p>
            <a:pPr marL="0" lvl="1" indent="0" algn="l" defTabSz="914166" rtl="0" eaLnBrk="1" latinLnBrk="0" hangingPunct="1">
              <a:spcBef>
                <a:spcPct val="20000"/>
              </a:spcBef>
              <a:spcAft>
                <a:spcPts val="816"/>
              </a:spcAft>
              <a:buFont typeface="Arial" pitchFamily="34" charset="0"/>
              <a:buNone/>
            </a:pPr>
            <a:r>
              <a:rPr lang="en-US" smtClean="0"/>
              <a:t>Second level</a:t>
            </a:r>
          </a:p>
          <a:p>
            <a:pPr marL="0" lvl="2" indent="0" algn="l" defTabSz="914166" rtl="0" eaLnBrk="1" latinLnBrk="0" hangingPunct="1">
              <a:spcBef>
                <a:spcPct val="20000"/>
              </a:spcBef>
              <a:spcAft>
                <a:spcPts val="816"/>
              </a:spcAft>
              <a:buFont typeface="Arial" pitchFamily="34" charset="0"/>
              <a:buNone/>
            </a:pPr>
            <a:r>
              <a:rPr lang="en-US" smtClean="0"/>
              <a:t>Third level</a:t>
            </a:r>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106697334"/>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137568" y="2473325"/>
            <a:ext cx="8161338"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91440" tIns="45720" rIns="91440" bIns="45720" numCol="1" anchor="t" anchorCtr="0" compatLnSpc="1">
            <a:prstTxWarp prst="textNoShape">
              <a:avLst/>
            </a:prstTxWarp>
          </a:bodyPr>
          <a:lstStyle/>
          <a:p>
            <a:endParaRPr lang="en-US"/>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129837" y="6126162"/>
            <a:ext cx="1849602" cy="394827"/>
          </a:xfrm>
          <a:prstGeom prst="rect">
            <a:avLst/>
          </a:prstGeom>
          <a:noFill/>
          <a:ln>
            <a:noFill/>
          </a:ln>
        </p:spPr>
      </p:pic>
    </p:spTree>
    <p:extLst>
      <p:ext uri="{BB962C8B-B14F-4D97-AF65-F5344CB8AC3E}">
        <p14:creationId xmlns:p14="http://schemas.microsoft.com/office/powerpoint/2010/main" val="3903120701"/>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74638" y="2307518"/>
            <a:ext cx="1563194"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smtClean="0"/>
              <a:t>Click icon to add picture</a:t>
            </a:r>
            <a:endParaRPr lang="en-US" dirty="0"/>
          </a:p>
        </p:txBody>
      </p:sp>
      <p:sp>
        <p:nvSpPr>
          <p:cNvPr id="8" name="Picture Placeholder 12"/>
          <p:cNvSpPr>
            <a:spLocks noGrp="1"/>
          </p:cNvSpPr>
          <p:nvPr>
            <p:ph type="pic" sz="quarter" idx="18"/>
          </p:nvPr>
        </p:nvSpPr>
        <p:spPr>
          <a:xfrm>
            <a:off x="4745014" y="2301239"/>
            <a:ext cx="3232905"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600"/>
            </a:lvl1pPr>
          </a:lstStyle>
          <a:p>
            <a:r>
              <a:rPr lang="en-US" smtClean="0"/>
              <a:t>Click icon to add picture</a:t>
            </a:r>
            <a:endParaRPr lang="en-US" dirty="0"/>
          </a:p>
        </p:txBody>
      </p:sp>
      <p:sp>
        <p:nvSpPr>
          <p:cNvPr id="9" name="Picture Placeholder 12"/>
          <p:cNvSpPr>
            <a:spLocks noGrp="1"/>
          </p:cNvSpPr>
          <p:nvPr>
            <p:ph type="pic" sz="quarter" idx="19"/>
          </p:nvPr>
        </p:nvSpPr>
        <p:spPr>
          <a:xfrm>
            <a:off x="8258122" y="2302035"/>
            <a:ext cx="3903716"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600"/>
            </a:lvl1pPr>
          </a:lstStyle>
          <a:p>
            <a:r>
              <a:rPr lang="en-US" smtClean="0"/>
              <a:t>Click icon to add picture</a:t>
            </a:r>
            <a:endParaRPr lang="en-US" dirty="0"/>
          </a:p>
        </p:txBody>
      </p:sp>
      <p:sp>
        <p:nvSpPr>
          <p:cNvPr id="10" name="Picture Placeholder 12"/>
          <p:cNvSpPr>
            <a:spLocks noGrp="1"/>
          </p:cNvSpPr>
          <p:nvPr>
            <p:ph type="pic" sz="quarter" idx="20"/>
          </p:nvPr>
        </p:nvSpPr>
        <p:spPr>
          <a:xfrm>
            <a:off x="2118039" y="2301050"/>
            <a:ext cx="2346769"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smtClean="0"/>
              <a:t>Click icon to add picture</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1554597292"/>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Wingdings" panose="05000000000000000000" pitchFamily="2" charset="2"/>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Wingdings" panose="05000000000000000000" pitchFamily="2" charset="2"/>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47896568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118852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spTree>
    <p:extLst>
      <p:ext uri="{BB962C8B-B14F-4D97-AF65-F5344CB8AC3E}">
        <p14:creationId xmlns:p14="http://schemas.microsoft.com/office/powerpoint/2010/main" val="8619209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4" name="Freeform 3"/>
          <p:cNvSpPr>
            <a:spLocks noChangeAspect="1" noEditPoints="1"/>
          </p:cNvSpPr>
          <p:nvPr userDrawn="1"/>
        </p:nvSpPr>
        <p:spPr bwMode="black">
          <a:xfrm>
            <a:off x="10332993" y="6103269"/>
            <a:ext cx="1639861" cy="411480"/>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Tree>
    <p:extLst>
      <p:ext uri="{BB962C8B-B14F-4D97-AF65-F5344CB8AC3E}">
        <p14:creationId xmlns:p14="http://schemas.microsoft.com/office/powerpoint/2010/main" val="121382685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40182529"/>
      </p:ext>
    </p:extLst>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83628" y="1668463"/>
            <a:ext cx="8778210" cy="5029200"/>
          </a:xfrm>
        </p:spPr>
        <p:txBody>
          <a:bodyPr wrap="square">
            <a:noAutofit/>
          </a:bodyPr>
          <a:lstStyle>
            <a:lvl3pPr>
              <a:defRPr sz="2400"/>
            </a:lvl3pPr>
            <a:lvl4pPr>
              <a:defRPr sz="2000"/>
            </a:lvl4pPr>
            <a:lvl5pPr>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83148" y="1668463"/>
            <a:ext cx="2743200" cy="5029200"/>
          </a:xfrm>
        </p:spPr>
        <p:txBody>
          <a:bodyPr>
            <a:noAutofit/>
          </a:bodyPr>
          <a:lstStyle>
            <a:lvl1pPr marL="0" indent="0">
              <a:buNone/>
              <a:defRPr kumimoji="0" lang="en-US" sz="2400" b="0" i="0" u="none" strike="noStrike" kern="1200" cap="none" spc="0" normalizeH="0" baseline="0" dirty="0" smtClean="0">
                <a:ln>
                  <a:noFill/>
                </a:ln>
                <a:gradFill>
                  <a:gsLst>
                    <a:gs pos="100000">
                      <a:schemeClr val="tx1"/>
                    </a:gs>
                    <a:gs pos="0">
                      <a:schemeClr val="tx1"/>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dirty="0" smtClean="0"/>
              <a:t>Click to edit Master text styles</a:t>
            </a:r>
          </a:p>
        </p:txBody>
      </p:sp>
    </p:spTree>
    <p:extLst>
      <p:ext uri="{BB962C8B-B14F-4D97-AF65-F5344CB8AC3E}">
        <p14:creationId xmlns:p14="http://schemas.microsoft.com/office/powerpoint/2010/main" val="1372855731"/>
      </p:ext>
    </p:extLst>
  </p:cSld>
  <p:clrMapOvr>
    <a:masterClrMapping/>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89038" y="2125663"/>
            <a:ext cx="10058399" cy="1828800"/>
          </a:xfrm>
        </p:spPr>
        <p:txBody>
          <a:bodyPr/>
          <a:lstStyle>
            <a:lvl1pPr>
              <a:defRPr sz="4800" baseline="0"/>
            </a:lvl1pPr>
          </a:lstStyle>
          <a:p>
            <a:r>
              <a:rPr lang="en-US" dirty="0" smtClean="0"/>
              <a:t>Click to edit Master title style</a:t>
            </a:r>
            <a:endParaRPr lang="en-US" dirty="0"/>
          </a:p>
        </p:txBody>
      </p:sp>
    </p:spTree>
    <p:extLst>
      <p:ext uri="{BB962C8B-B14F-4D97-AF65-F5344CB8AC3E}">
        <p14:creationId xmlns:p14="http://schemas.microsoft.com/office/powerpoint/2010/main" val="3322279723"/>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4" name="Freeform 3"/>
          <p:cNvSpPr>
            <a:spLocks noChangeAspect="1" noEditPoints="1"/>
          </p:cNvSpPr>
          <p:nvPr userDrawn="1"/>
        </p:nvSpPr>
        <p:spPr bwMode="black">
          <a:xfrm>
            <a:off x="10332993" y="6103269"/>
            <a:ext cx="1639861" cy="411480"/>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6" name="Text Placeholder 2"/>
          <p:cNvSpPr>
            <a:spLocks noGrp="1"/>
          </p:cNvSpPr>
          <p:nvPr>
            <p:ph type="body" sz="quarter" idx="13" hasCustomPrompt="1"/>
          </p:nvPr>
        </p:nvSpPr>
        <p:spPr>
          <a:xfrm>
            <a:off x="274702" y="307621"/>
            <a:ext cx="3656013" cy="572464"/>
          </a:xfrm>
        </p:spPr>
        <p:txBody>
          <a:bodyPr lIns="182880" tIns="146304" rIns="182880" bIns="146304"/>
          <a:lstStyle>
            <a:lvl1pPr marL="0" indent="0">
              <a:buNone/>
              <a:defRPr sz="2000"/>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smtClean="0"/>
              <a:t>Session Code Here</a:t>
            </a:r>
            <a:endParaRPr lang="en-US" dirty="0"/>
          </a:p>
        </p:txBody>
      </p:sp>
    </p:spTree>
    <p:extLst>
      <p:ext uri="{BB962C8B-B14F-4D97-AF65-F5344CB8AC3E}">
        <p14:creationId xmlns:p14="http://schemas.microsoft.com/office/powerpoint/2010/main" val="362156117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83148" y="1668463"/>
            <a:ext cx="2743200" cy="5029200"/>
          </a:xfrm>
        </p:spPr>
        <p:txBody>
          <a:bodyPr>
            <a:noAutofit/>
          </a:bodyPr>
          <a:lstStyle>
            <a:lvl1pPr>
              <a:defRPr kumimoji="0" lang="en-US" sz="2400" b="0" i="0" u="none" strike="noStrike" kern="1200" cap="none" spc="0" normalizeH="0" baseline="0" dirty="0" smtClean="0">
                <a:ln>
                  <a:noFill/>
                </a:ln>
                <a:gradFill>
                  <a:gsLst>
                    <a:gs pos="92208">
                      <a:schemeClr val="tx1"/>
                    </a:gs>
                    <a:gs pos="0">
                      <a:schemeClr val="tx1"/>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buFont typeface="Arial" pitchFamily="34" charset="0"/>
              <a:buNone/>
              <a:tabLst/>
              <a:defRPr/>
            </a:pPr>
            <a:r>
              <a:rPr lang="en-US" dirty="0" smtClean="0"/>
              <a:t>Click to edit Master text styles</a:t>
            </a:r>
          </a:p>
        </p:txBody>
      </p:sp>
    </p:spTree>
    <p:extLst>
      <p:ext uri="{BB962C8B-B14F-4D97-AF65-F5344CB8AC3E}">
        <p14:creationId xmlns:p14="http://schemas.microsoft.com/office/powerpoint/2010/main" val="1462853086"/>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wrap="square" lIns="182880" tIns="146304" rIns="182880" bIns="146304" anchor="ctr">
            <a:noAutofit/>
          </a:bodyPr>
          <a:lstStyle>
            <a:lvl1pPr>
              <a:lnSpc>
                <a:spcPct val="95000"/>
              </a:lnSpc>
              <a:spcBef>
                <a:spcPts val="0"/>
              </a:spcBef>
              <a:spcAft>
                <a:spcPts val="1632"/>
              </a:spcAft>
              <a:defRPr lang="en-US" sz="3600"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16"/>
              </a:spcBef>
              <a:defRPr sz="1900">
                <a:solidFill>
                  <a:srgbClr val="FFFFFF"/>
                </a:solidFill>
              </a:defRPr>
            </a:lvl2pPr>
            <a:lvl3pPr>
              <a:lnSpc>
                <a:spcPct val="100000"/>
              </a:lnSpc>
              <a:spcBef>
                <a:spcPts val="816"/>
              </a:spcBef>
              <a:defRPr sz="1900">
                <a:solidFill>
                  <a:srgbClr val="FFFFFF"/>
                </a:solidFill>
              </a:defRPr>
            </a:lvl3pPr>
            <a:lvl4pPr>
              <a:lnSpc>
                <a:spcPct val="100000"/>
              </a:lnSpc>
              <a:spcBef>
                <a:spcPts val="816"/>
              </a:spcBef>
              <a:defRPr sz="1900">
                <a:solidFill>
                  <a:srgbClr val="FFFFFF"/>
                </a:solidFill>
              </a:defRPr>
            </a:lvl4pPr>
            <a:lvl5pPr>
              <a:lnSpc>
                <a:spcPct val="100000"/>
              </a:lnSpc>
              <a:spcBef>
                <a:spcPts val="816"/>
              </a:spcBef>
              <a:defRPr sz="1900">
                <a:solidFill>
                  <a:srgbClr val="FFFFFF"/>
                </a:solidFill>
              </a:defRPr>
            </a:lvl5pPr>
          </a:lstStyle>
          <a:p>
            <a:pPr marL="0" lvl="0" indent="0" algn="l" defTabSz="914166" rtl="0" eaLnBrk="1" latinLnBrk="0" hangingPunct="1">
              <a:spcBef>
                <a:spcPct val="20000"/>
              </a:spcBef>
              <a:buFont typeface="Arial" pitchFamily="34" charset="0"/>
              <a:buNone/>
            </a:pPr>
            <a:r>
              <a:rPr lang="en-US" dirty="0" smtClean="0"/>
              <a:t>Click to edit Master text styles</a:t>
            </a:r>
          </a:p>
        </p:txBody>
      </p:sp>
      <p:sp>
        <p:nvSpPr>
          <p:cNvPr id="15" name="Title 1"/>
          <p:cNvSpPr>
            <a:spLocks noGrp="1"/>
          </p:cNvSpPr>
          <p:nvPr>
            <p:ph type="ctrTitle" hasCustomPrompt="1"/>
          </p:nvPr>
        </p:nvSpPr>
        <p:spPr>
          <a:xfrm>
            <a:off x="274638" y="1537563"/>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accent3"/>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1608567953"/>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a:defRPr lang="en-US" sz="3600"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914166" rtl="0" eaLnBrk="1" latinLnBrk="0" hangingPunct="1">
              <a:spcBef>
                <a:spcPct val="20000"/>
              </a:spcBef>
              <a:spcAft>
                <a:spcPts val="1632"/>
              </a:spcAft>
              <a:buFont typeface="Arial" pitchFamily="34" charset="0"/>
              <a:buNone/>
            </a:pPr>
            <a:r>
              <a:rPr lang="en-US" dirty="0" smtClean="0"/>
              <a:t>Click to edit Master text styles</a:t>
            </a:r>
          </a:p>
        </p:txBody>
      </p:sp>
      <p:sp>
        <p:nvSpPr>
          <p:cNvPr id="6" name="Text Placeholder 8"/>
          <p:cNvSpPr>
            <a:spLocks noGrp="1"/>
          </p:cNvSpPr>
          <p:nvPr>
            <p:ph type="body" sz="quarter" idx="16" hasCustomPrompt="1"/>
          </p:nvPr>
        </p:nvSpPr>
        <p:spPr>
          <a:xfrm>
            <a:off x="274641" y="296864"/>
            <a:ext cx="11887199" cy="914400"/>
          </a:xfrm>
        </p:spPr>
        <p:txBody>
          <a:bodyPr vert="horz" lIns="182880" tIns="146304" rIns="182880" bIns="146304" rtlCol="0" anchor="t">
            <a:noAutofit/>
          </a:bodyPr>
          <a:lstStyle>
            <a:lvl1pPr marL="0" indent="0"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smtClean="0"/>
              <a:t>Click to edit master text styles</a:t>
            </a:r>
          </a:p>
        </p:txBody>
      </p:sp>
      <p:sp>
        <p:nvSpPr>
          <p:cNvPr id="5" name="Title 1"/>
          <p:cNvSpPr>
            <a:spLocks noGrp="1"/>
          </p:cNvSpPr>
          <p:nvPr>
            <p:ph type="ctrTitle" hasCustomPrompt="1"/>
          </p:nvPr>
        </p:nvSpPr>
        <p:spPr>
          <a:xfrm>
            <a:off x="274638" y="1537564"/>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accent3"/>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372181136"/>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a:defRPr lang="en-US" sz="3600" kern="1200" dirty="0" smtClean="0">
                <a:gradFill>
                  <a:gsLst>
                    <a:gs pos="12264">
                      <a:schemeClr val="tx1">
                        <a:lumMod val="75000"/>
                        <a:lumOff val="25000"/>
                      </a:schemeClr>
                    </a:gs>
                    <a:gs pos="71000">
                      <a:schemeClr val="tx1">
                        <a:lumMod val="75000"/>
                        <a:lumOff val="25000"/>
                      </a:schemeClr>
                    </a:gs>
                  </a:gsLst>
                  <a:lin ang="5400000" scaled="0"/>
                </a:gradFill>
                <a:latin typeface="+mj-lt"/>
                <a:ea typeface="+mn-ea"/>
                <a:cs typeface="+mn-cs"/>
              </a:defRPr>
            </a:lvl1pPr>
          </a:lstStyle>
          <a:p>
            <a:pPr marL="0" lvl="0" indent="0" algn="l" defTabSz="914166" rtl="0" eaLnBrk="1" latinLnBrk="0" hangingPunct="1">
              <a:spcBef>
                <a:spcPct val="20000"/>
              </a:spcBef>
              <a:buFont typeface="Arial" pitchFamily="34" charset="0"/>
              <a:buNone/>
            </a:pPr>
            <a:r>
              <a:rPr lang="en-US" dirty="0" smtClean="0"/>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dirty="0"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dirty="0" smtClean="0"/>
              <a:t>Click to edit Master title style</a:t>
            </a:r>
            <a:endParaRPr lang="en-US" dirty="0"/>
          </a:p>
        </p:txBody>
      </p:sp>
    </p:spTree>
    <p:extLst>
      <p:ext uri="{BB962C8B-B14F-4D97-AF65-F5344CB8AC3E}">
        <p14:creationId xmlns:p14="http://schemas.microsoft.com/office/powerpoint/2010/main" val="2796109379"/>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534779"/>
          </a:xfrm>
        </p:spPr>
        <p:txBody>
          <a:bodyPr>
            <a:spAutoFit/>
          </a:bodyPr>
          <a:lstStyle>
            <a:lvl1pPr>
              <a:defRPr lang="en-US" sz="2400"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1pPr>
            <a:lvl2pPr marL="584200" indent="-241300">
              <a:defRPr lang="en-US" sz="2400"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2pPr>
            <a:lvl3pPr marL="571441" indent="-342900">
              <a:defRPr lang="en-US" sz="2400"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3pPr>
            <a:lvl4pPr>
              <a:defRPr sz="2000"/>
            </a:lvl4pPr>
            <a:lvl5pPr>
              <a:defRPr sz="2000"/>
            </a:lvl5pPr>
          </a:lstStyle>
          <a:p>
            <a:pPr marL="0" lvl="0" indent="0" algn="l" defTabSz="914166" rtl="0" eaLnBrk="1" latinLnBrk="0" hangingPunct="1">
              <a:spcBef>
                <a:spcPct val="20000"/>
              </a:spcBef>
              <a:spcAft>
                <a:spcPts val="816"/>
              </a:spcAft>
              <a:buFont typeface="Arial" pitchFamily="34" charset="0"/>
              <a:buNone/>
            </a:pPr>
            <a:r>
              <a:rPr lang="en-US" dirty="0" smtClean="0"/>
              <a:t>Click to edit Master text styles</a:t>
            </a:r>
          </a:p>
          <a:p>
            <a:pPr marL="0" marR="0" lvl="1" indent="0" algn="l" defTabSz="914166" rtl="0" eaLnBrk="1" fontAlgn="auto" latinLnBrk="0" hangingPunct="1">
              <a:lnSpc>
                <a:spcPct val="90000"/>
              </a:lnSpc>
              <a:spcBef>
                <a:spcPct val="20000"/>
              </a:spcBef>
              <a:spcAft>
                <a:spcPts val="816"/>
              </a:spcAft>
              <a:buClr>
                <a:schemeClr val="tx1"/>
              </a:buClr>
              <a:buSzPct val="90000"/>
              <a:buFont typeface="Arial" pitchFamily="34" charset="0"/>
              <a:buNone/>
              <a:tabLst/>
            </a:pPr>
            <a:r>
              <a:rPr lang="en-US" dirty="0" smtClean="0"/>
              <a:t>Second level</a:t>
            </a:r>
          </a:p>
          <a:p>
            <a:pPr marL="457082" lvl="2" indent="-228541" algn="l" defTabSz="914166" rtl="0" eaLnBrk="1" latinLnBrk="0" hangingPunct="1">
              <a:spcBef>
                <a:spcPct val="20000"/>
              </a:spcBef>
              <a:spcAft>
                <a:spcPts val="816"/>
              </a:spcAft>
              <a:buFont typeface="Arial" pitchFamily="34" charset="0"/>
              <a:buChar char="•"/>
            </a:pPr>
            <a:r>
              <a:rPr lang="en-US" dirty="0" smtClean="0"/>
              <a:t>Third level</a:t>
            </a:r>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549634120"/>
      </p:ext>
    </p:extLst>
  </p:cSld>
  <p:clrMapOvr>
    <a:masterClrMapping/>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7113524"/>
      </p:ext>
    </p:extLst>
  </p:cSld>
  <p:clrMapOvr>
    <a:masterClrMapping/>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74638" y="2307518"/>
            <a:ext cx="1563194"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smtClean="0"/>
              <a:t>Click icon to add picture</a:t>
            </a:r>
            <a:endParaRPr lang="en-US" dirty="0"/>
          </a:p>
        </p:txBody>
      </p:sp>
      <p:sp>
        <p:nvSpPr>
          <p:cNvPr id="8" name="Picture Placeholder 12"/>
          <p:cNvSpPr>
            <a:spLocks noGrp="1"/>
          </p:cNvSpPr>
          <p:nvPr>
            <p:ph type="pic" sz="quarter" idx="18"/>
          </p:nvPr>
        </p:nvSpPr>
        <p:spPr>
          <a:xfrm>
            <a:off x="4745014" y="2301239"/>
            <a:ext cx="3232905"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600"/>
            </a:lvl1pPr>
          </a:lstStyle>
          <a:p>
            <a:r>
              <a:rPr lang="en-US" smtClean="0"/>
              <a:t>Click icon to add picture</a:t>
            </a:r>
            <a:endParaRPr lang="en-US" dirty="0"/>
          </a:p>
        </p:txBody>
      </p:sp>
      <p:sp>
        <p:nvSpPr>
          <p:cNvPr id="9" name="Picture Placeholder 12"/>
          <p:cNvSpPr>
            <a:spLocks noGrp="1"/>
          </p:cNvSpPr>
          <p:nvPr>
            <p:ph type="pic" sz="quarter" idx="19"/>
          </p:nvPr>
        </p:nvSpPr>
        <p:spPr>
          <a:xfrm>
            <a:off x="8258122" y="2302035"/>
            <a:ext cx="3903716"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600"/>
            </a:lvl1pPr>
          </a:lstStyle>
          <a:p>
            <a:r>
              <a:rPr lang="en-US" smtClean="0"/>
              <a:t>Click icon to add picture</a:t>
            </a:r>
            <a:endParaRPr lang="en-US" dirty="0"/>
          </a:p>
        </p:txBody>
      </p:sp>
      <p:sp>
        <p:nvSpPr>
          <p:cNvPr id="10" name="Picture Placeholder 12"/>
          <p:cNvSpPr>
            <a:spLocks noGrp="1"/>
          </p:cNvSpPr>
          <p:nvPr>
            <p:ph type="pic" sz="quarter" idx="20"/>
          </p:nvPr>
        </p:nvSpPr>
        <p:spPr>
          <a:xfrm>
            <a:off x="2118039" y="2301050"/>
            <a:ext cx="2346769"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smtClean="0"/>
              <a:t>Click icon to add picture</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2991420366"/>
      </p:ext>
    </p:extLst>
  </p:cSld>
  <p:clrMapOvr>
    <a:masterClrMapping/>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bg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Wingdings" panose="05000000000000000000" pitchFamily="2" charset="2"/>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Wingdings" panose="05000000000000000000" pitchFamily="2" charset="2"/>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165911206"/>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invGray">
          <a:xfrm>
            <a:off x="10129837" y="6126162"/>
            <a:ext cx="1849602" cy="394827"/>
          </a:xfrm>
          <a:prstGeom prst="rect">
            <a:avLst/>
          </a:prstGeom>
          <a:noFill/>
          <a:ln>
            <a:noFill/>
          </a:ln>
        </p:spPr>
      </p:pic>
    </p:spTree>
    <p:extLst>
      <p:ext uri="{BB962C8B-B14F-4D97-AF65-F5344CB8AC3E}">
        <p14:creationId xmlns:p14="http://schemas.microsoft.com/office/powerpoint/2010/main" val="170059448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4" name="Freeform 3"/>
          <p:cNvSpPr>
            <a:spLocks noChangeAspect="1" noEditPoints="1"/>
          </p:cNvSpPr>
          <p:nvPr userDrawn="1"/>
        </p:nvSpPr>
        <p:spPr bwMode="black">
          <a:xfrm>
            <a:off x="10332993" y="6103269"/>
            <a:ext cx="1639861" cy="411480"/>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Tree>
    <p:extLst>
      <p:ext uri="{BB962C8B-B14F-4D97-AF65-F5344CB8AC3E}">
        <p14:creationId xmlns:p14="http://schemas.microsoft.com/office/powerpoint/2010/main" val="12341055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553196831"/>
      </p:ext>
    </p:extLst>
  </p:cSld>
  <p:clrMapOvr>
    <a:masterClrMapping/>
  </p:clrMapOvr>
  <p:transition>
    <p:fade/>
  </p:transition>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473041965"/>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83628" y="1668463"/>
            <a:ext cx="8778210" cy="5029200"/>
          </a:xfrm>
        </p:spPr>
        <p:txBody>
          <a:bodyPr wrap="square">
            <a:noAutofit/>
          </a:bodyPr>
          <a:lstStyle>
            <a:lvl3pPr>
              <a:defRPr sz="24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83148" y="1668463"/>
            <a:ext cx="2743200" cy="5029200"/>
          </a:xfrm>
        </p:spPr>
        <p:txBody>
          <a:bodyPr>
            <a:noAutofit/>
          </a:bodyPr>
          <a:lstStyle>
            <a:lvl1pPr marL="0" indent="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smtClean="0"/>
              <a:t>Click to edit Master text styles</a:t>
            </a:r>
          </a:p>
        </p:txBody>
      </p:sp>
    </p:spTree>
    <p:extLst>
      <p:ext uri="{BB962C8B-B14F-4D97-AF65-F5344CB8AC3E}">
        <p14:creationId xmlns:p14="http://schemas.microsoft.com/office/powerpoint/2010/main" val="1263303035"/>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89038" y="2125663"/>
            <a:ext cx="10058399" cy="1828800"/>
          </a:xfrm>
        </p:spPr>
        <p:txBody>
          <a:bodyPr/>
          <a:lstStyle>
            <a:lvl1pPr>
              <a:defRPr sz="4800" baseline="0"/>
            </a:lvl1pPr>
          </a:lstStyle>
          <a:p>
            <a:r>
              <a:rPr lang="en-US" smtClean="0"/>
              <a:t>Click to edit Master title style</a:t>
            </a:r>
            <a:endParaRPr lang="en-US" dirty="0"/>
          </a:p>
        </p:txBody>
      </p:sp>
    </p:spTree>
    <p:extLst>
      <p:ext uri="{BB962C8B-B14F-4D97-AF65-F5344CB8AC3E}">
        <p14:creationId xmlns:p14="http://schemas.microsoft.com/office/powerpoint/2010/main" val="4230011736"/>
      </p:ext>
    </p:extLst>
  </p:cSld>
  <p:clrMapOvr>
    <a:masterClrMapping/>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hasCustomPrompt="1"/>
          </p:nvPr>
        </p:nvSpPr>
        <p:spPr>
          <a:xfrm>
            <a:off x="283148" y="1668463"/>
            <a:ext cx="2743200" cy="5029200"/>
          </a:xfrm>
        </p:spPr>
        <p:txBody>
          <a:bodyPr>
            <a:noAutofit/>
          </a:bodyPr>
          <a:lstStyle>
            <a:lvl1pPr marL="342900" indent="-34290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dirty="0" smtClean="0"/>
              <a:t>Click to edit</a:t>
            </a:r>
            <a:br>
              <a:rPr lang="en-US" dirty="0" smtClean="0"/>
            </a:br>
            <a:r>
              <a:rPr lang="en-US" dirty="0" smtClean="0"/>
              <a:t>Master text styles</a:t>
            </a:r>
          </a:p>
        </p:txBody>
      </p:sp>
    </p:spTree>
    <p:extLst>
      <p:ext uri="{BB962C8B-B14F-4D97-AF65-F5344CB8AC3E}">
        <p14:creationId xmlns:p14="http://schemas.microsoft.com/office/powerpoint/2010/main" val="2959586683"/>
      </p:ext>
    </p:extLst>
  </p:cSld>
  <p:clrMapOvr>
    <a:masterClrMapping/>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wrap="square" lIns="182880" tIns="146304" rIns="182880" bIns="146304" anchor="ctr">
            <a:noAutofit/>
          </a:bodyPr>
          <a:lstStyle>
            <a:lvl1pPr marL="0" indent="0">
              <a:lnSpc>
                <a:spcPct val="95000"/>
              </a:lnSpc>
              <a:spcBef>
                <a:spcPts val="0"/>
              </a:spcBef>
              <a:spcAft>
                <a:spcPts val="1632"/>
              </a:spcAft>
              <a:buNone/>
              <a:defRPr lang="en-US" sz="3600"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16"/>
              </a:spcBef>
              <a:defRPr sz="1900">
                <a:solidFill>
                  <a:srgbClr val="FFFFFF"/>
                </a:solidFill>
              </a:defRPr>
            </a:lvl2pPr>
            <a:lvl3pPr>
              <a:lnSpc>
                <a:spcPct val="100000"/>
              </a:lnSpc>
              <a:spcBef>
                <a:spcPts val="816"/>
              </a:spcBef>
              <a:defRPr sz="1900">
                <a:solidFill>
                  <a:srgbClr val="FFFFFF"/>
                </a:solidFill>
              </a:defRPr>
            </a:lvl3pPr>
            <a:lvl4pPr>
              <a:lnSpc>
                <a:spcPct val="100000"/>
              </a:lnSpc>
              <a:spcBef>
                <a:spcPts val="816"/>
              </a:spcBef>
              <a:defRPr sz="1900">
                <a:solidFill>
                  <a:srgbClr val="FFFFFF"/>
                </a:solidFill>
              </a:defRPr>
            </a:lvl4pPr>
            <a:lvl5pPr>
              <a:lnSpc>
                <a:spcPct val="100000"/>
              </a:lnSpc>
              <a:spcBef>
                <a:spcPts val="816"/>
              </a:spcBef>
              <a:defRPr sz="1900">
                <a:solidFill>
                  <a:srgbClr val="FFFFFF"/>
                </a:solidFill>
              </a:defRPr>
            </a:lvl5pPr>
          </a:lstStyle>
          <a:p>
            <a:pPr marL="0" lvl="0" indent="0" algn="l" defTabSz="914166" rtl="0" eaLnBrk="1" latinLnBrk="0" hangingPunct="1">
              <a:spcBef>
                <a:spcPct val="20000"/>
              </a:spcBef>
            </a:pPr>
            <a:r>
              <a:rPr lang="en-US" smtClean="0"/>
              <a:t>Click to edit Master text styles</a:t>
            </a:r>
          </a:p>
        </p:txBody>
      </p:sp>
      <p:sp>
        <p:nvSpPr>
          <p:cNvPr id="15" name="Title 1"/>
          <p:cNvSpPr>
            <a:spLocks noGrp="1"/>
          </p:cNvSpPr>
          <p:nvPr>
            <p:ph type="ctrTitle" hasCustomPrompt="1"/>
          </p:nvPr>
        </p:nvSpPr>
        <p:spPr>
          <a:xfrm>
            <a:off x="274638" y="1537563"/>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187115588"/>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None/>
              <a:defRPr lang="en-US" sz="3600"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914166" rtl="0" eaLnBrk="1" latinLnBrk="0" hangingPunct="1">
              <a:spcBef>
                <a:spcPct val="20000"/>
              </a:spcBef>
              <a:spcAft>
                <a:spcPts val="1632"/>
              </a:spcAft>
            </a:pPr>
            <a:r>
              <a:rPr lang="en-US" smtClean="0"/>
              <a:t>Click to edit Master text styles</a:t>
            </a:r>
          </a:p>
        </p:txBody>
      </p:sp>
      <p:sp>
        <p:nvSpPr>
          <p:cNvPr id="6" name="Text Placeholder 8"/>
          <p:cNvSpPr>
            <a:spLocks noGrp="1"/>
          </p:cNvSpPr>
          <p:nvPr>
            <p:ph type="body" sz="quarter" idx="16" hasCustomPrompt="1"/>
          </p:nvPr>
        </p:nvSpPr>
        <p:spPr>
          <a:xfrm>
            <a:off x="274641" y="296864"/>
            <a:ext cx="11887199" cy="914400"/>
          </a:xfrm>
        </p:spPr>
        <p:txBody>
          <a:bodyPr vert="horz" lIns="182880" tIns="146304" rIns="182880" bIns="146304" rtlCol="0" anchor="t">
            <a:noAutofit/>
          </a:bodyPr>
          <a:lstStyle>
            <a:lvl1pPr marL="0" indent="0"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smtClean="0"/>
              <a:t>Click to edit master text styles</a:t>
            </a:r>
          </a:p>
        </p:txBody>
      </p:sp>
      <p:sp>
        <p:nvSpPr>
          <p:cNvPr id="5" name="Title 1"/>
          <p:cNvSpPr>
            <a:spLocks noGrp="1"/>
          </p:cNvSpPr>
          <p:nvPr>
            <p:ph type="ctrTitle" hasCustomPrompt="1"/>
          </p:nvPr>
        </p:nvSpPr>
        <p:spPr>
          <a:xfrm>
            <a:off x="274638" y="1537564"/>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4132828808"/>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Font typeface="Arial" panose="020B0604020202020204" pitchFamily="34" charset="0"/>
              <a:buNone/>
              <a:defRPr lang="en-US" sz="3600" kern="1200" dirty="0" smtClean="0">
                <a:gradFill>
                  <a:gsLst>
                    <a:gs pos="1299">
                      <a:schemeClr val="tx1"/>
                    </a:gs>
                    <a:gs pos="100000">
                      <a:schemeClr val="tx1"/>
                    </a:gs>
                  </a:gsLst>
                  <a:lin ang="5400000" scaled="0"/>
                </a:gradFill>
                <a:latin typeface="+mj-lt"/>
                <a:ea typeface="+mn-ea"/>
                <a:cs typeface="+mn-cs"/>
              </a:defRPr>
            </a:lvl1pPr>
          </a:lstStyle>
          <a:p>
            <a:pPr marL="0" lvl="0" indent="0" algn="l" defTabSz="914166"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2965495587"/>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534779"/>
          </a:xfrm>
        </p:spPr>
        <p:txBody>
          <a:bodyPr>
            <a:spAutoFit/>
          </a:bodyPr>
          <a:lstStyle>
            <a:lvl1pPr>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84200" indent="-241300">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71441" indent="-342900">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2000"/>
            </a:lvl4pPr>
            <a:lvl5pPr>
              <a:defRPr sz="2000"/>
            </a:lvl5pPr>
          </a:lstStyle>
          <a:p>
            <a:pPr marL="0" lvl="0" indent="0" algn="l" defTabSz="914166" rtl="0" eaLnBrk="1" latinLnBrk="0" hangingPunct="1">
              <a:spcBef>
                <a:spcPct val="20000"/>
              </a:spcBef>
              <a:spcAft>
                <a:spcPts val="816"/>
              </a:spcAft>
              <a:buFont typeface="Arial" pitchFamily="34" charset="0"/>
              <a:buNone/>
            </a:pPr>
            <a:r>
              <a:rPr lang="en-US" smtClean="0"/>
              <a:t>Click to edit Master text styles</a:t>
            </a:r>
          </a:p>
          <a:p>
            <a:pPr marL="0" lvl="1" indent="0" algn="l" defTabSz="914166" rtl="0" eaLnBrk="1" latinLnBrk="0" hangingPunct="1">
              <a:spcBef>
                <a:spcPct val="20000"/>
              </a:spcBef>
              <a:spcAft>
                <a:spcPts val="816"/>
              </a:spcAft>
              <a:buFont typeface="Arial" pitchFamily="34" charset="0"/>
              <a:buNone/>
            </a:pPr>
            <a:r>
              <a:rPr lang="en-US" smtClean="0"/>
              <a:t>Second level</a:t>
            </a:r>
          </a:p>
          <a:p>
            <a:pPr marL="0" lvl="2" indent="0" algn="l" defTabSz="914166" rtl="0" eaLnBrk="1" latinLnBrk="0" hangingPunct="1">
              <a:spcBef>
                <a:spcPct val="20000"/>
              </a:spcBef>
              <a:spcAft>
                <a:spcPts val="816"/>
              </a:spcAft>
              <a:buFont typeface="Arial" pitchFamily="34" charset="0"/>
              <a:buNone/>
            </a:pPr>
            <a:r>
              <a:rPr lang="en-US" smtClean="0"/>
              <a:t>Third level</a:t>
            </a:r>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638382579"/>
      </p:ext>
    </p:extLst>
  </p:cSld>
  <p:clrMapOvr>
    <a:masterClrMapping/>
  </p:clrMapOvr>
  <p:transition>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63304723"/>
      </p:ext>
    </p:extLst>
  </p:cSld>
  <p:clrMapOvr>
    <a:masterClrMapping/>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137568" y="2473325"/>
            <a:ext cx="8161338"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invGray">
          <a:xfrm>
            <a:off x="10129837" y="6126162"/>
            <a:ext cx="1849602" cy="394827"/>
          </a:xfrm>
          <a:prstGeom prst="rect">
            <a:avLst/>
          </a:prstGeom>
          <a:noFill/>
          <a:ln>
            <a:noFill/>
          </a:ln>
        </p:spPr>
      </p:pic>
    </p:spTree>
    <p:extLst>
      <p:ext uri="{BB962C8B-B14F-4D97-AF65-F5344CB8AC3E}">
        <p14:creationId xmlns:p14="http://schemas.microsoft.com/office/powerpoint/2010/main" val="4168847467"/>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83628" y="1668463"/>
            <a:ext cx="8778210" cy="5029200"/>
          </a:xfrm>
        </p:spPr>
        <p:txBody>
          <a:bodyPr wrap="square">
            <a:noAutofit/>
          </a:bodyPr>
          <a:lstStyle>
            <a:lvl3pPr>
              <a:defRPr sz="24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83148" y="1668463"/>
            <a:ext cx="2743200" cy="5029200"/>
          </a:xfrm>
        </p:spPr>
        <p:txBody>
          <a:bodyPr>
            <a:noAutofit/>
          </a:bodyPr>
          <a:lstStyle>
            <a:lvl1pPr marL="0" indent="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smtClean="0"/>
              <a:t>Click to edit Master text styles</a:t>
            </a:r>
          </a:p>
        </p:txBody>
      </p:sp>
    </p:spTree>
    <p:extLst>
      <p:ext uri="{BB962C8B-B14F-4D97-AF65-F5344CB8AC3E}">
        <p14:creationId xmlns:p14="http://schemas.microsoft.com/office/powerpoint/2010/main" val="2428715814"/>
      </p:ext>
    </p:extLst>
  </p:cSld>
  <p:clrMapOvr>
    <a:masterClrMapping/>
  </p:clrMapOvr>
  <p:transition>
    <p:fade/>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Walk-in_Animated">
    <p:bg>
      <p:bgPr>
        <a:solidFill>
          <a:schemeClr val="bg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invGray">
          <a:xfrm>
            <a:off x="10129837" y="6126162"/>
            <a:ext cx="1849602" cy="394827"/>
          </a:xfrm>
          <a:prstGeom prst="rect">
            <a:avLst/>
          </a:prstGeom>
          <a:noFill/>
          <a:ln>
            <a:noFill/>
          </a:ln>
        </p:spPr>
      </p:pic>
      <p:sp>
        <p:nvSpPr>
          <p:cNvPr id="9" name="Freeform 5"/>
          <p:cNvSpPr>
            <a:spLocks noEditPoints="1"/>
          </p:cNvSpPr>
          <p:nvPr userDrawn="1"/>
        </p:nvSpPr>
        <p:spPr bwMode="auto">
          <a:xfrm>
            <a:off x="2136775" y="2482850"/>
            <a:ext cx="1441450" cy="2016125"/>
          </a:xfrm>
          <a:custGeom>
            <a:avLst/>
            <a:gdLst>
              <a:gd name="T0" fmla="*/ 318 w 454"/>
              <a:gd name="T1" fmla="*/ 0 h 633"/>
              <a:gd name="T2" fmla="*/ 57 w 454"/>
              <a:gd name="T3" fmla="*/ 633 h 633"/>
              <a:gd name="T4" fmla="*/ 0 w 454"/>
              <a:gd name="T5" fmla="*/ 633 h 633"/>
              <a:gd name="T6" fmla="*/ 261 w 454"/>
              <a:gd name="T7" fmla="*/ 0 h 633"/>
              <a:gd name="T8" fmla="*/ 318 w 454"/>
              <a:gd name="T9" fmla="*/ 0 h 633"/>
              <a:gd name="T10" fmla="*/ 397 w 454"/>
              <a:gd name="T11" fmla="*/ 0 h 633"/>
              <a:gd name="T12" fmla="*/ 137 w 454"/>
              <a:gd name="T13" fmla="*/ 633 h 633"/>
              <a:gd name="T14" fmla="*/ 193 w 454"/>
              <a:gd name="T15" fmla="*/ 633 h 633"/>
              <a:gd name="T16" fmla="*/ 454 w 454"/>
              <a:gd name="T17" fmla="*/ 0 h 633"/>
              <a:gd name="T18" fmla="*/ 397 w 454"/>
              <a:gd name="T19" fmla="*/ 0 h 6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633">
                <a:moveTo>
                  <a:pt x="318" y="0"/>
                </a:moveTo>
                <a:cubicBezTo>
                  <a:pt x="57" y="633"/>
                  <a:pt x="57" y="633"/>
                  <a:pt x="57" y="633"/>
                </a:cubicBezTo>
                <a:cubicBezTo>
                  <a:pt x="57" y="633"/>
                  <a:pt x="57" y="633"/>
                  <a:pt x="0" y="633"/>
                </a:cubicBezTo>
                <a:cubicBezTo>
                  <a:pt x="0" y="633"/>
                  <a:pt x="0" y="633"/>
                  <a:pt x="261" y="0"/>
                </a:cubicBezTo>
                <a:cubicBezTo>
                  <a:pt x="261" y="0"/>
                  <a:pt x="261" y="0"/>
                  <a:pt x="318" y="0"/>
                </a:cubicBezTo>
                <a:close/>
                <a:moveTo>
                  <a:pt x="397" y="0"/>
                </a:moveTo>
                <a:cubicBezTo>
                  <a:pt x="397" y="0"/>
                  <a:pt x="397" y="0"/>
                  <a:pt x="137" y="633"/>
                </a:cubicBezTo>
                <a:cubicBezTo>
                  <a:pt x="137" y="633"/>
                  <a:pt x="137" y="633"/>
                  <a:pt x="193" y="633"/>
                </a:cubicBezTo>
                <a:cubicBezTo>
                  <a:pt x="454" y="0"/>
                  <a:pt x="454" y="0"/>
                  <a:pt x="454" y="0"/>
                </a:cubicBezTo>
                <a:cubicBezTo>
                  <a:pt x="454" y="0"/>
                  <a:pt x="454" y="0"/>
                  <a:pt x="397" y="0"/>
                </a:cubicBezTo>
                <a:close/>
              </a:path>
            </a:pathLst>
          </a:custGeom>
          <a:solidFill>
            <a:srgbClr val="3333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10" name="Freeform 6"/>
          <p:cNvSpPr>
            <a:spLocks noEditPoints="1"/>
          </p:cNvSpPr>
          <p:nvPr userDrawn="1"/>
        </p:nvSpPr>
        <p:spPr bwMode="auto">
          <a:xfrm>
            <a:off x="3660775" y="2476500"/>
            <a:ext cx="5472113" cy="2054225"/>
          </a:xfrm>
          <a:custGeom>
            <a:avLst/>
            <a:gdLst>
              <a:gd name="T0" fmla="*/ 759 w 1724"/>
              <a:gd name="T1" fmla="*/ 206 h 645"/>
              <a:gd name="T2" fmla="*/ 731 w 1724"/>
              <a:gd name="T3" fmla="*/ 536 h 645"/>
              <a:gd name="T4" fmla="*/ 627 w 1724"/>
              <a:gd name="T5" fmla="*/ 559 h 645"/>
              <a:gd name="T6" fmla="*/ 574 w 1724"/>
              <a:gd name="T7" fmla="*/ 453 h 645"/>
              <a:gd name="T8" fmla="*/ 476 w 1724"/>
              <a:gd name="T9" fmla="*/ 465 h 645"/>
              <a:gd name="T10" fmla="*/ 672 w 1724"/>
              <a:gd name="T11" fmla="*/ 638 h 645"/>
              <a:gd name="T12" fmla="*/ 758 w 1724"/>
              <a:gd name="T13" fmla="*/ 569 h 645"/>
              <a:gd name="T14" fmla="*/ 856 w 1724"/>
              <a:gd name="T15" fmla="*/ 633 h 645"/>
              <a:gd name="T16" fmla="*/ 1059 w 1724"/>
              <a:gd name="T17" fmla="*/ 34 h 645"/>
              <a:gd name="T18" fmla="*/ 1005 w 1724"/>
              <a:gd name="T19" fmla="*/ 0 h 645"/>
              <a:gd name="T20" fmla="*/ 951 w 1724"/>
              <a:gd name="T21" fmla="*/ 34 h 645"/>
              <a:gd name="T22" fmla="*/ 962 w 1724"/>
              <a:gd name="T23" fmla="*/ 95 h 645"/>
              <a:gd name="T24" fmla="*/ 1028 w 1724"/>
              <a:gd name="T25" fmla="*/ 107 h 645"/>
              <a:gd name="T26" fmla="*/ 1064 w 1724"/>
              <a:gd name="T27" fmla="*/ 56 h 645"/>
              <a:gd name="T28" fmla="*/ 1052 w 1724"/>
              <a:gd name="T29" fmla="*/ 206 h 645"/>
              <a:gd name="T30" fmla="*/ 956 w 1724"/>
              <a:gd name="T31" fmla="*/ 633 h 645"/>
              <a:gd name="T32" fmla="*/ 1241 w 1724"/>
              <a:gd name="T33" fmla="*/ 2 h 645"/>
              <a:gd name="T34" fmla="*/ 1145 w 1724"/>
              <a:gd name="T35" fmla="*/ 633 h 645"/>
              <a:gd name="T36" fmla="*/ 326 w 1724"/>
              <a:gd name="T37" fmla="*/ 204 h 645"/>
              <a:gd name="T38" fmla="*/ 157 w 1724"/>
              <a:gd name="T39" fmla="*/ 209 h 645"/>
              <a:gd name="T40" fmla="*/ 98 w 1724"/>
              <a:gd name="T41" fmla="*/ 267 h 645"/>
              <a:gd name="T42" fmla="*/ 0 w 1724"/>
              <a:gd name="T43" fmla="*/ 157 h 645"/>
              <a:gd name="T44" fmla="*/ 98 w 1724"/>
              <a:gd name="T45" fmla="*/ 579 h 645"/>
              <a:gd name="T46" fmla="*/ 148 w 1724"/>
              <a:gd name="T47" fmla="*/ 626 h 645"/>
              <a:gd name="T48" fmla="*/ 309 w 1724"/>
              <a:gd name="T49" fmla="*/ 626 h 645"/>
              <a:gd name="T50" fmla="*/ 424 w 1724"/>
              <a:gd name="T51" fmla="*/ 404 h 645"/>
              <a:gd name="T52" fmla="*/ 289 w 1724"/>
              <a:gd name="T53" fmla="*/ 523 h 645"/>
              <a:gd name="T54" fmla="*/ 160 w 1724"/>
              <a:gd name="T55" fmla="*/ 555 h 645"/>
              <a:gd name="T56" fmla="*/ 96 w 1724"/>
              <a:gd name="T57" fmla="*/ 453 h 645"/>
              <a:gd name="T58" fmla="*/ 130 w 1724"/>
              <a:gd name="T59" fmla="*/ 303 h 645"/>
              <a:gd name="T60" fmla="*/ 258 w 1724"/>
              <a:gd name="T61" fmla="*/ 276 h 645"/>
              <a:gd name="T62" fmla="*/ 321 w 1724"/>
              <a:gd name="T63" fmla="*/ 403 h 645"/>
              <a:gd name="T64" fmla="*/ 1629 w 1724"/>
              <a:gd name="T65" fmla="*/ 260 h 645"/>
              <a:gd name="T66" fmla="*/ 1580 w 1724"/>
              <a:gd name="T67" fmla="*/ 215 h 645"/>
              <a:gd name="T68" fmla="*/ 1425 w 1724"/>
              <a:gd name="T69" fmla="*/ 214 h 645"/>
              <a:gd name="T70" fmla="*/ 1310 w 1724"/>
              <a:gd name="T71" fmla="*/ 431 h 645"/>
              <a:gd name="T72" fmla="*/ 1416 w 1724"/>
              <a:gd name="T73" fmla="*/ 631 h 645"/>
              <a:gd name="T74" fmla="*/ 1572 w 1724"/>
              <a:gd name="T75" fmla="*/ 624 h 645"/>
              <a:gd name="T76" fmla="*/ 1629 w 1724"/>
              <a:gd name="T77" fmla="*/ 567 h 645"/>
              <a:gd name="T78" fmla="*/ 1724 w 1724"/>
              <a:gd name="T79" fmla="*/ 2 h 645"/>
              <a:gd name="T80" fmla="*/ 1620 w 1724"/>
              <a:gd name="T81" fmla="*/ 488 h 645"/>
              <a:gd name="T82" fmla="*/ 1519 w 1724"/>
              <a:gd name="T83" fmla="*/ 566 h 645"/>
              <a:gd name="T84" fmla="*/ 1418 w 1724"/>
              <a:gd name="T85" fmla="*/ 489 h 645"/>
              <a:gd name="T86" fmla="*/ 1438 w 1724"/>
              <a:gd name="T87" fmla="*/ 318 h 645"/>
              <a:gd name="T88" fmla="*/ 1566 w 1724"/>
              <a:gd name="T89" fmla="*/ 284 h 645"/>
              <a:gd name="T90" fmla="*/ 1630 w 1724"/>
              <a:gd name="T91" fmla="*/ 385 h 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724" h="645">
                <a:moveTo>
                  <a:pt x="856" y="633"/>
                </a:moveTo>
                <a:cubicBezTo>
                  <a:pt x="856" y="206"/>
                  <a:pt x="856" y="206"/>
                  <a:pt x="856" y="206"/>
                </a:cubicBezTo>
                <a:cubicBezTo>
                  <a:pt x="759" y="206"/>
                  <a:pt x="759" y="206"/>
                  <a:pt x="759" y="206"/>
                </a:cubicBezTo>
                <a:cubicBezTo>
                  <a:pt x="759" y="453"/>
                  <a:pt x="759" y="453"/>
                  <a:pt x="759" y="453"/>
                </a:cubicBezTo>
                <a:cubicBezTo>
                  <a:pt x="759" y="471"/>
                  <a:pt x="757" y="486"/>
                  <a:pt x="751" y="501"/>
                </a:cubicBezTo>
                <a:cubicBezTo>
                  <a:pt x="746" y="515"/>
                  <a:pt x="739" y="527"/>
                  <a:pt x="731" y="536"/>
                </a:cubicBezTo>
                <a:cubicBezTo>
                  <a:pt x="721" y="546"/>
                  <a:pt x="712" y="553"/>
                  <a:pt x="700" y="557"/>
                </a:cubicBezTo>
                <a:cubicBezTo>
                  <a:pt x="688" y="562"/>
                  <a:pt x="675" y="564"/>
                  <a:pt x="662" y="564"/>
                </a:cubicBezTo>
                <a:cubicBezTo>
                  <a:pt x="649" y="564"/>
                  <a:pt x="637" y="562"/>
                  <a:pt x="627" y="559"/>
                </a:cubicBezTo>
                <a:cubicBezTo>
                  <a:pt x="615" y="555"/>
                  <a:pt x="607" y="548"/>
                  <a:pt x="599" y="540"/>
                </a:cubicBezTo>
                <a:cubicBezTo>
                  <a:pt x="590" y="530"/>
                  <a:pt x="584" y="520"/>
                  <a:pt x="580" y="505"/>
                </a:cubicBezTo>
                <a:cubicBezTo>
                  <a:pt x="576" y="491"/>
                  <a:pt x="574" y="473"/>
                  <a:pt x="574" y="453"/>
                </a:cubicBezTo>
                <a:cubicBezTo>
                  <a:pt x="574" y="206"/>
                  <a:pt x="574" y="206"/>
                  <a:pt x="574" y="206"/>
                </a:cubicBezTo>
                <a:cubicBezTo>
                  <a:pt x="476" y="206"/>
                  <a:pt x="476" y="206"/>
                  <a:pt x="476" y="206"/>
                </a:cubicBezTo>
                <a:cubicBezTo>
                  <a:pt x="476" y="465"/>
                  <a:pt x="476" y="465"/>
                  <a:pt x="476" y="465"/>
                </a:cubicBezTo>
                <a:cubicBezTo>
                  <a:pt x="476" y="524"/>
                  <a:pt x="490" y="569"/>
                  <a:pt x="516" y="599"/>
                </a:cubicBezTo>
                <a:cubicBezTo>
                  <a:pt x="542" y="628"/>
                  <a:pt x="580" y="644"/>
                  <a:pt x="629" y="644"/>
                </a:cubicBezTo>
                <a:cubicBezTo>
                  <a:pt x="643" y="644"/>
                  <a:pt x="658" y="641"/>
                  <a:pt x="672" y="638"/>
                </a:cubicBezTo>
                <a:cubicBezTo>
                  <a:pt x="685" y="634"/>
                  <a:pt x="697" y="628"/>
                  <a:pt x="707" y="621"/>
                </a:cubicBezTo>
                <a:cubicBezTo>
                  <a:pt x="718" y="615"/>
                  <a:pt x="727" y="607"/>
                  <a:pt x="736" y="598"/>
                </a:cubicBezTo>
                <a:cubicBezTo>
                  <a:pt x="745" y="589"/>
                  <a:pt x="752" y="579"/>
                  <a:pt x="758" y="569"/>
                </a:cubicBezTo>
                <a:cubicBezTo>
                  <a:pt x="759" y="569"/>
                  <a:pt x="759" y="569"/>
                  <a:pt x="759" y="569"/>
                </a:cubicBezTo>
                <a:cubicBezTo>
                  <a:pt x="759" y="633"/>
                  <a:pt x="759" y="633"/>
                  <a:pt x="759" y="633"/>
                </a:cubicBezTo>
                <a:cubicBezTo>
                  <a:pt x="856" y="633"/>
                  <a:pt x="856" y="633"/>
                  <a:pt x="856" y="633"/>
                </a:cubicBezTo>
                <a:cubicBezTo>
                  <a:pt x="856" y="633"/>
                  <a:pt x="856" y="633"/>
                  <a:pt x="856" y="633"/>
                </a:cubicBezTo>
                <a:close/>
                <a:moveTo>
                  <a:pt x="1064" y="56"/>
                </a:moveTo>
                <a:cubicBezTo>
                  <a:pt x="1064" y="48"/>
                  <a:pt x="1063" y="41"/>
                  <a:pt x="1059" y="34"/>
                </a:cubicBezTo>
                <a:cubicBezTo>
                  <a:pt x="1057" y="27"/>
                  <a:pt x="1052" y="21"/>
                  <a:pt x="1047" y="16"/>
                </a:cubicBezTo>
                <a:cubicBezTo>
                  <a:pt x="1041" y="10"/>
                  <a:pt x="1036" y="7"/>
                  <a:pt x="1028" y="3"/>
                </a:cubicBezTo>
                <a:cubicBezTo>
                  <a:pt x="1021" y="1"/>
                  <a:pt x="1013" y="0"/>
                  <a:pt x="1005" y="0"/>
                </a:cubicBezTo>
                <a:cubicBezTo>
                  <a:pt x="997" y="0"/>
                  <a:pt x="990" y="1"/>
                  <a:pt x="982" y="3"/>
                </a:cubicBezTo>
                <a:cubicBezTo>
                  <a:pt x="975" y="7"/>
                  <a:pt x="968" y="10"/>
                  <a:pt x="964" y="15"/>
                </a:cubicBezTo>
                <a:cubicBezTo>
                  <a:pt x="958" y="21"/>
                  <a:pt x="954" y="27"/>
                  <a:pt x="951" y="34"/>
                </a:cubicBezTo>
                <a:cubicBezTo>
                  <a:pt x="948" y="40"/>
                  <a:pt x="946" y="48"/>
                  <a:pt x="946" y="56"/>
                </a:cubicBezTo>
                <a:cubicBezTo>
                  <a:pt x="946" y="63"/>
                  <a:pt x="948" y="71"/>
                  <a:pt x="951" y="78"/>
                </a:cubicBezTo>
                <a:cubicBezTo>
                  <a:pt x="954" y="85"/>
                  <a:pt x="958" y="91"/>
                  <a:pt x="962" y="95"/>
                </a:cubicBezTo>
                <a:cubicBezTo>
                  <a:pt x="968" y="100"/>
                  <a:pt x="974" y="104"/>
                  <a:pt x="981" y="107"/>
                </a:cubicBezTo>
                <a:cubicBezTo>
                  <a:pt x="988" y="110"/>
                  <a:pt x="997" y="112"/>
                  <a:pt x="1005" y="112"/>
                </a:cubicBezTo>
                <a:cubicBezTo>
                  <a:pt x="1013" y="112"/>
                  <a:pt x="1021" y="110"/>
                  <a:pt x="1028" y="107"/>
                </a:cubicBezTo>
                <a:cubicBezTo>
                  <a:pt x="1036" y="104"/>
                  <a:pt x="1043" y="100"/>
                  <a:pt x="1047" y="95"/>
                </a:cubicBezTo>
                <a:cubicBezTo>
                  <a:pt x="1052" y="91"/>
                  <a:pt x="1057" y="85"/>
                  <a:pt x="1059" y="78"/>
                </a:cubicBezTo>
                <a:cubicBezTo>
                  <a:pt x="1063" y="71"/>
                  <a:pt x="1064" y="63"/>
                  <a:pt x="1064" y="56"/>
                </a:cubicBezTo>
                <a:moveTo>
                  <a:pt x="956" y="633"/>
                </a:moveTo>
                <a:cubicBezTo>
                  <a:pt x="1052" y="633"/>
                  <a:pt x="1052" y="633"/>
                  <a:pt x="1052" y="633"/>
                </a:cubicBezTo>
                <a:cubicBezTo>
                  <a:pt x="1052" y="206"/>
                  <a:pt x="1052" y="206"/>
                  <a:pt x="1052" y="206"/>
                </a:cubicBezTo>
                <a:cubicBezTo>
                  <a:pt x="956" y="206"/>
                  <a:pt x="956" y="206"/>
                  <a:pt x="956" y="206"/>
                </a:cubicBezTo>
                <a:cubicBezTo>
                  <a:pt x="956" y="633"/>
                  <a:pt x="956" y="633"/>
                  <a:pt x="956" y="633"/>
                </a:cubicBezTo>
                <a:cubicBezTo>
                  <a:pt x="956" y="633"/>
                  <a:pt x="956" y="633"/>
                  <a:pt x="956" y="633"/>
                </a:cubicBezTo>
                <a:close/>
                <a:moveTo>
                  <a:pt x="1145" y="633"/>
                </a:moveTo>
                <a:cubicBezTo>
                  <a:pt x="1241" y="633"/>
                  <a:pt x="1241" y="633"/>
                  <a:pt x="1241" y="633"/>
                </a:cubicBezTo>
                <a:cubicBezTo>
                  <a:pt x="1241" y="2"/>
                  <a:pt x="1241" y="2"/>
                  <a:pt x="1241" y="2"/>
                </a:cubicBezTo>
                <a:cubicBezTo>
                  <a:pt x="1145" y="2"/>
                  <a:pt x="1145" y="2"/>
                  <a:pt x="1145" y="2"/>
                </a:cubicBezTo>
                <a:cubicBezTo>
                  <a:pt x="1145" y="633"/>
                  <a:pt x="1145" y="633"/>
                  <a:pt x="1145" y="633"/>
                </a:cubicBezTo>
                <a:cubicBezTo>
                  <a:pt x="1145" y="633"/>
                  <a:pt x="1145" y="633"/>
                  <a:pt x="1145" y="633"/>
                </a:cubicBezTo>
                <a:close/>
                <a:moveTo>
                  <a:pt x="413" y="321"/>
                </a:moveTo>
                <a:cubicBezTo>
                  <a:pt x="406" y="294"/>
                  <a:pt x="395" y="271"/>
                  <a:pt x="381" y="251"/>
                </a:cubicBezTo>
                <a:cubicBezTo>
                  <a:pt x="367" y="231"/>
                  <a:pt x="348" y="216"/>
                  <a:pt x="326" y="204"/>
                </a:cubicBezTo>
                <a:cubicBezTo>
                  <a:pt x="303" y="192"/>
                  <a:pt x="276" y="186"/>
                  <a:pt x="244" y="186"/>
                </a:cubicBezTo>
                <a:cubicBezTo>
                  <a:pt x="228" y="186"/>
                  <a:pt x="211" y="189"/>
                  <a:pt x="197" y="192"/>
                </a:cubicBezTo>
                <a:cubicBezTo>
                  <a:pt x="183" y="196"/>
                  <a:pt x="169" y="202"/>
                  <a:pt x="157" y="209"/>
                </a:cubicBezTo>
                <a:cubicBezTo>
                  <a:pt x="145" y="216"/>
                  <a:pt x="134" y="224"/>
                  <a:pt x="125" y="235"/>
                </a:cubicBezTo>
                <a:cubicBezTo>
                  <a:pt x="115" y="244"/>
                  <a:pt x="107" y="255"/>
                  <a:pt x="100" y="267"/>
                </a:cubicBezTo>
                <a:cubicBezTo>
                  <a:pt x="98" y="267"/>
                  <a:pt x="98" y="267"/>
                  <a:pt x="98" y="267"/>
                </a:cubicBezTo>
                <a:cubicBezTo>
                  <a:pt x="98" y="2"/>
                  <a:pt x="98" y="2"/>
                  <a:pt x="98" y="2"/>
                </a:cubicBezTo>
                <a:cubicBezTo>
                  <a:pt x="63" y="2"/>
                  <a:pt x="63" y="2"/>
                  <a:pt x="63" y="2"/>
                </a:cubicBezTo>
                <a:cubicBezTo>
                  <a:pt x="0" y="157"/>
                  <a:pt x="0" y="157"/>
                  <a:pt x="0" y="157"/>
                </a:cubicBezTo>
                <a:cubicBezTo>
                  <a:pt x="0" y="634"/>
                  <a:pt x="0" y="634"/>
                  <a:pt x="0" y="634"/>
                </a:cubicBezTo>
                <a:cubicBezTo>
                  <a:pt x="98" y="634"/>
                  <a:pt x="98" y="634"/>
                  <a:pt x="98" y="634"/>
                </a:cubicBezTo>
                <a:cubicBezTo>
                  <a:pt x="98" y="579"/>
                  <a:pt x="98" y="579"/>
                  <a:pt x="98" y="579"/>
                </a:cubicBezTo>
                <a:cubicBezTo>
                  <a:pt x="100" y="579"/>
                  <a:pt x="100" y="579"/>
                  <a:pt x="100" y="579"/>
                </a:cubicBezTo>
                <a:cubicBezTo>
                  <a:pt x="106" y="588"/>
                  <a:pt x="113" y="596"/>
                  <a:pt x="121" y="605"/>
                </a:cubicBezTo>
                <a:cubicBezTo>
                  <a:pt x="128" y="613"/>
                  <a:pt x="138" y="620"/>
                  <a:pt x="148" y="626"/>
                </a:cubicBezTo>
                <a:cubicBezTo>
                  <a:pt x="158" y="632"/>
                  <a:pt x="170" y="637"/>
                  <a:pt x="183" y="640"/>
                </a:cubicBezTo>
                <a:cubicBezTo>
                  <a:pt x="195" y="642"/>
                  <a:pt x="209" y="645"/>
                  <a:pt x="224" y="645"/>
                </a:cubicBezTo>
                <a:cubicBezTo>
                  <a:pt x="256" y="645"/>
                  <a:pt x="284" y="639"/>
                  <a:pt x="309" y="626"/>
                </a:cubicBezTo>
                <a:cubicBezTo>
                  <a:pt x="334" y="614"/>
                  <a:pt x="355" y="598"/>
                  <a:pt x="372" y="576"/>
                </a:cubicBezTo>
                <a:cubicBezTo>
                  <a:pt x="389" y="555"/>
                  <a:pt x="402" y="529"/>
                  <a:pt x="411" y="499"/>
                </a:cubicBezTo>
                <a:cubicBezTo>
                  <a:pt x="419" y="470"/>
                  <a:pt x="424" y="438"/>
                  <a:pt x="424" y="404"/>
                </a:cubicBezTo>
                <a:cubicBezTo>
                  <a:pt x="424" y="374"/>
                  <a:pt x="420" y="347"/>
                  <a:pt x="413" y="321"/>
                </a:cubicBezTo>
                <a:close/>
                <a:moveTo>
                  <a:pt x="313" y="472"/>
                </a:moveTo>
                <a:cubicBezTo>
                  <a:pt x="307" y="493"/>
                  <a:pt x="300" y="510"/>
                  <a:pt x="289" y="523"/>
                </a:cubicBezTo>
                <a:cubicBezTo>
                  <a:pt x="280" y="537"/>
                  <a:pt x="267" y="547"/>
                  <a:pt x="252" y="554"/>
                </a:cubicBezTo>
                <a:cubicBezTo>
                  <a:pt x="237" y="561"/>
                  <a:pt x="221" y="564"/>
                  <a:pt x="203" y="564"/>
                </a:cubicBezTo>
                <a:cubicBezTo>
                  <a:pt x="187" y="564"/>
                  <a:pt x="173" y="561"/>
                  <a:pt x="160" y="555"/>
                </a:cubicBezTo>
                <a:cubicBezTo>
                  <a:pt x="147" y="550"/>
                  <a:pt x="137" y="542"/>
                  <a:pt x="127" y="531"/>
                </a:cubicBezTo>
                <a:cubicBezTo>
                  <a:pt x="118" y="522"/>
                  <a:pt x="111" y="510"/>
                  <a:pt x="105" y="497"/>
                </a:cubicBezTo>
                <a:cubicBezTo>
                  <a:pt x="100" y="484"/>
                  <a:pt x="96" y="469"/>
                  <a:pt x="96" y="453"/>
                </a:cubicBezTo>
                <a:cubicBezTo>
                  <a:pt x="96" y="397"/>
                  <a:pt x="96" y="397"/>
                  <a:pt x="96" y="397"/>
                </a:cubicBezTo>
                <a:cubicBezTo>
                  <a:pt x="96" y="377"/>
                  <a:pt x="100" y="359"/>
                  <a:pt x="106" y="344"/>
                </a:cubicBezTo>
                <a:cubicBezTo>
                  <a:pt x="111" y="328"/>
                  <a:pt x="119" y="314"/>
                  <a:pt x="130" y="303"/>
                </a:cubicBezTo>
                <a:cubicBezTo>
                  <a:pt x="139" y="292"/>
                  <a:pt x="151" y="283"/>
                  <a:pt x="165" y="276"/>
                </a:cubicBezTo>
                <a:cubicBezTo>
                  <a:pt x="179" y="270"/>
                  <a:pt x="195" y="267"/>
                  <a:pt x="212" y="267"/>
                </a:cubicBezTo>
                <a:cubicBezTo>
                  <a:pt x="230" y="267"/>
                  <a:pt x="245" y="270"/>
                  <a:pt x="258" y="276"/>
                </a:cubicBezTo>
                <a:cubicBezTo>
                  <a:pt x="271" y="283"/>
                  <a:pt x="283" y="292"/>
                  <a:pt x="293" y="303"/>
                </a:cubicBezTo>
                <a:cubicBezTo>
                  <a:pt x="302" y="315"/>
                  <a:pt x="309" y="329"/>
                  <a:pt x="314" y="346"/>
                </a:cubicBezTo>
                <a:cubicBezTo>
                  <a:pt x="319" y="362"/>
                  <a:pt x="321" y="381"/>
                  <a:pt x="321" y="403"/>
                </a:cubicBezTo>
                <a:cubicBezTo>
                  <a:pt x="323" y="420"/>
                  <a:pt x="320" y="446"/>
                  <a:pt x="313" y="472"/>
                </a:cubicBezTo>
                <a:close/>
                <a:moveTo>
                  <a:pt x="1629" y="2"/>
                </a:moveTo>
                <a:cubicBezTo>
                  <a:pt x="1629" y="260"/>
                  <a:pt x="1629" y="260"/>
                  <a:pt x="1629" y="260"/>
                </a:cubicBezTo>
                <a:cubicBezTo>
                  <a:pt x="1626" y="260"/>
                  <a:pt x="1626" y="260"/>
                  <a:pt x="1626" y="260"/>
                </a:cubicBezTo>
                <a:cubicBezTo>
                  <a:pt x="1621" y="251"/>
                  <a:pt x="1614" y="243"/>
                  <a:pt x="1607" y="235"/>
                </a:cubicBezTo>
                <a:cubicBezTo>
                  <a:pt x="1599" y="227"/>
                  <a:pt x="1591" y="221"/>
                  <a:pt x="1580" y="215"/>
                </a:cubicBezTo>
                <a:cubicBezTo>
                  <a:pt x="1571" y="209"/>
                  <a:pt x="1559" y="204"/>
                  <a:pt x="1547" y="202"/>
                </a:cubicBezTo>
                <a:cubicBezTo>
                  <a:pt x="1534" y="198"/>
                  <a:pt x="1520" y="197"/>
                  <a:pt x="1506" y="197"/>
                </a:cubicBezTo>
                <a:cubicBezTo>
                  <a:pt x="1476" y="197"/>
                  <a:pt x="1449" y="202"/>
                  <a:pt x="1425" y="214"/>
                </a:cubicBezTo>
                <a:cubicBezTo>
                  <a:pt x="1401" y="224"/>
                  <a:pt x="1380" y="240"/>
                  <a:pt x="1364" y="260"/>
                </a:cubicBezTo>
                <a:cubicBezTo>
                  <a:pt x="1346" y="281"/>
                  <a:pt x="1333" y="306"/>
                  <a:pt x="1324" y="334"/>
                </a:cubicBezTo>
                <a:cubicBezTo>
                  <a:pt x="1314" y="364"/>
                  <a:pt x="1310" y="396"/>
                  <a:pt x="1310" y="431"/>
                </a:cubicBezTo>
                <a:cubicBezTo>
                  <a:pt x="1310" y="465"/>
                  <a:pt x="1314" y="496"/>
                  <a:pt x="1323" y="523"/>
                </a:cubicBezTo>
                <a:cubicBezTo>
                  <a:pt x="1332" y="549"/>
                  <a:pt x="1344" y="572"/>
                  <a:pt x="1360" y="590"/>
                </a:cubicBezTo>
                <a:cubicBezTo>
                  <a:pt x="1376" y="608"/>
                  <a:pt x="1395" y="621"/>
                  <a:pt x="1416" y="631"/>
                </a:cubicBezTo>
                <a:cubicBezTo>
                  <a:pt x="1438" y="640"/>
                  <a:pt x="1461" y="645"/>
                  <a:pt x="1487" y="645"/>
                </a:cubicBezTo>
                <a:cubicBezTo>
                  <a:pt x="1503" y="645"/>
                  <a:pt x="1520" y="642"/>
                  <a:pt x="1534" y="639"/>
                </a:cubicBezTo>
                <a:cubicBezTo>
                  <a:pt x="1548" y="635"/>
                  <a:pt x="1561" y="629"/>
                  <a:pt x="1572" y="624"/>
                </a:cubicBezTo>
                <a:cubicBezTo>
                  <a:pt x="1584" y="616"/>
                  <a:pt x="1594" y="608"/>
                  <a:pt x="1603" y="599"/>
                </a:cubicBezTo>
                <a:cubicBezTo>
                  <a:pt x="1612" y="589"/>
                  <a:pt x="1620" y="579"/>
                  <a:pt x="1626" y="567"/>
                </a:cubicBezTo>
                <a:cubicBezTo>
                  <a:pt x="1629" y="567"/>
                  <a:pt x="1629" y="567"/>
                  <a:pt x="1629" y="567"/>
                </a:cubicBezTo>
                <a:cubicBezTo>
                  <a:pt x="1629" y="634"/>
                  <a:pt x="1629" y="634"/>
                  <a:pt x="1629" y="634"/>
                </a:cubicBezTo>
                <a:cubicBezTo>
                  <a:pt x="1724" y="634"/>
                  <a:pt x="1724" y="634"/>
                  <a:pt x="1724" y="634"/>
                </a:cubicBezTo>
                <a:cubicBezTo>
                  <a:pt x="1724" y="2"/>
                  <a:pt x="1724" y="2"/>
                  <a:pt x="1724" y="2"/>
                </a:cubicBezTo>
                <a:cubicBezTo>
                  <a:pt x="1629" y="2"/>
                  <a:pt x="1629" y="2"/>
                  <a:pt x="1629" y="2"/>
                </a:cubicBezTo>
                <a:close/>
                <a:moveTo>
                  <a:pt x="1630" y="432"/>
                </a:moveTo>
                <a:cubicBezTo>
                  <a:pt x="1630" y="453"/>
                  <a:pt x="1626" y="471"/>
                  <a:pt x="1620" y="488"/>
                </a:cubicBezTo>
                <a:cubicBezTo>
                  <a:pt x="1614" y="504"/>
                  <a:pt x="1607" y="518"/>
                  <a:pt x="1597" y="530"/>
                </a:cubicBezTo>
                <a:cubicBezTo>
                  <a:pt x="1587" y="541"/>
                  <a:pt x="1575" y="550"/>
                  <a:pt x="1561" y="556"/>
                </a:cubicBezTo>
                <a:cubicBezTo>
                  <a:pt x="1548" y="562"/>
                  <a:pt x="1534" y="566"/>
                  <a:pt x="1519" y="566"/>
                </a:cubicBezTo>
                <a:cubicBezTo>
                  <a:pt x="1503" y="566"/>
                  <a:pt x="1489" y="563"/>
                  <a:pt x="1476" y="557"/>
                </a:cubicBezTo>
                <a:cubicBezTo>
                  <a:pt x="1462" y="551"/>
                  <a:pt x="1451" y="543"/>
                  <a:pt x="1441" y="531"/>
                </a:cubicBezTo>
                <a:cubicBezTo>
                  <a:pt x="1431" y="520"/>
                  <a:pt x="1424" y="505"/>
                  <a:pt x="1418" y="489"/>
                </a:cubicBezTo>
                <a:cubicBezTo>
                  <a:pt x="1412" y="471"/>
                  <a:pt x="1410" y="451"/>
                  <a:pt x="1410" y="429"/>
                </a:cubicBezTo>
                <a:cubicBezTo>
                  <a:pt x="1410" y="405"/>
                  <a:pt x="1412" y="384"/>
                  <a:pt x="1417" y="365"/>
                </a:cubicBezTo>
                <a:cubicBezTo>
                  <a:pt x="1422" y="347"/>
                  <a:pt x="1429" y="331"/>
                  <a:pt x="1438" y="318"/>
                </a:cubicBezTo>
                <a:cubicBezTo>
                  <a:pt x="1448" y="303"/>
                  <a:pt x="1460" y="294"/>
                  <a:pt x="1474" y="286"/>
                </a:cubicBezTo>
                <a:cubicBezTo>
                  <a:pt x="1489" y="279"/>
                  <a:pt x="1506" y="275"/>
                  <a:pt x="1525" y="275"/>
                </a:cubicBezTo>
                <a:cubicBezTo>
                  <a:pt x="1539" y="275"/>
                  <a:pt x="1553" y="279"/>
                  <a:pt x="1566" y="284"/>
                </a:cubicBezTo>
                <a:cubicBezTo>
                  <a:pt x="1579" y="289"/>
                  <a:pt x="1590" y="297"/>
                  <a:pt x="1599" y="307"/>
                </a:cubicBezTo>
                <a:cubicBezTo>
                  <a:pt x="1608" y="318"/>
                  <a:pt x="1616" y="329"/>
                  <a:pt x="1621" y="342"/>
                </a:cubicBezTo>
                <a:cubicBezTo>
                  <a:pt x="1626" y="355"/>
                  <a:pt x="1630" y="370"/>
                  <a:pt x="1630" y="385"/>
                </a:cubicBezTo>
                <a:lnTo>
                  <a:pt x="1630" y="432"/>
                </a:lnTo>
                <a:close/>
              </a:path>
            </a:pathLst>
          </a:custGeom>
          <a:solidFill>
            <a:srgbClr val="3333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11" name="Freeform 7"/>
          <p:cNvSpPr>
            <a:spLocks/>
          </p:cNvSpPr>
          <p:nvPr userDrawn="1"/>
        </p:nvSpPr>
        <p:spPr bwMode="auto">
          <a:xfrm>
            <a:off x="9291638" y="2482850"/>
            <a:ext cx="1003300" cy="2016125"/>
          </a:xfrm>
          <a:custGeom>
            <a:avLst/>
            <a:gdLst>
              <a:gd name="T0" fmla="*/ 316 w 316"/>
              <a:gd name="T1" fmla="*/ 0 h 633"/>
              <a:gd name="T2" fmla="*/ 260 w 316"/>
              <a:gd name="T3" fmla="*/ 0 h 633"/>
              <a:gd name="T4" fmla="*/ 0 w 316"/>
              <a:gd name="T5" fmla="*/ 633 h 633"/>
              <a:gd name="T6" fmla="*/ 55 w 316"/>
              <a:gd name="T7" fmla="*/ 633 h 633"/>
              <a:gd name="T8" fmla="*/ 316 w 316"/>
              <a:gd name="T9" fmla="*/ 0 h 633"/>
              <a:gd name="T10" fmla="*/ 316 w 316"/>
              <a:gd name="T11" fmla="*/ 0 h 633"/>
            </a:gdLst>
            <a:ahLst/>
            <a:cxnLst>
              <a:cxn ang="0">
                <a:pos x="T0" y="T1"/>
              </a:cxn>
              <a:cxn ang="0">
                <a:pos x="T2" y="T3"/>
              </a:cxn>
              <a:cxn ang="0">
                <a:pos x="T4" y="T5"/>
              </a:cxn>
              <a:cxn ang="0">
                <a:pos x="T6" y="T7"/>
              </a:cxn>
              <a:cxn ang="0">
                <a:pos x="T8" y="T9"/>
              </a:cxn>
              <a:cxn ang="0">
                <a:pos x="T10" y="T11"/>
              </a:cxn>
            </a:cxnLst>
            <a:rect l="0" t="0" r="r" b="b"/>
            <a:pathLst>
              <a:path w="316" h="633">
                <a:moveTo>
                  <a:pt x="316" y="0"/>
                </a:moveTo>
                <a:cubicBezTo>
                  <a:pt x="260" y="0"/>
                  <a:pt x="260" y="0"/>
                  <a:pt x="260" y="0"/>
                </a:cubicBezTo>
                <a:cubicBezTo>
                  <a:pt x="0" y="633"/>
                  <a:pt x="0" y="633"/>
                  <a:pt x="0" y="633"/>
                </a:cubicBezTo>
                <a:cubicBezTo>
                  <a:pt x="55" y="633"/>
                  <a:pt x="55" y="633"/>
                  <a:pt x="55" y="633"/>
                </a:cubicBezTo>
                <a:cubicBezTo>
                  <a:pt x="316" y="0"/>
                  <a:pt x="316" y="0"/>
                  <a:pt x="316" y="0"/>
                </a:cubicBezTo>
                <a:cubicBezTo>
                  <a:pt x="316" y="0"/>
                  <a:pt x="316" y="0"/>
                  <a:pt x="316" y="0"/>
                </a:cubicBezTo>
                <a:close/>
              </a:path>
            </a:pathLst>
          </a:custGeom>
          <a:solidFill>
            <a:srgbClr val="3333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Tree>
    <p:extLst>
      <p:ext uri="{BB962C8B-B14F-4D97-AF65-F5344CB8AC3E}">
        <p14:creationId xmlns:p14="http://schemas.microsoft.com/office/powerpoint/2010/main" val="44734869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35" presetClass="path" presetSubtype="0" decel="100000" fill="hold" grpId="1" nodeType="withEffect">
                                  <p:stCondLst>
                                    <p:cond delay="0"/>
                                  </p:stCondLst>
                                  <p:childTnLst>
                                    <p:animMotion origin="layout" path="M 2.32065E-6 -2.14707E-6 L -0.04225 -2.14707E-6 " pathEditMode="relative" rAng="0" ptsTypes="AA">
                                      <p:cBhvr>
                                        <p:cTn id="9" dur="500" spd="-100000" fill="hold"/>
                                        <p:tgtEl>
                                          <p:spTgt spid="9"/>
                                        </p:tgtEl>
                                        <p:attrNameLst>
                                          <p:attrName>ppt_x</p:attrName>
                                          <p:attrName>ppt_y</p:attrName>
                                        </p:attrNameLst>
                                      </p:cBhvr>
                                      <p:rCtr x="-2119" y="0"/>
                                    </p:animMotion>
                                  </p:childTnLst>
                                </p:cTn>
                              </p:par>
                              <p:par>
                                <p:cTn id="10" presetID="10" presetClass="entr" presetSubtype="0" fill="hold" grpId="0" nodeType="withEffect">
                                  <p:stCondLst>
                                    <p:cond delay="15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par>
                                <p:cTn id="13" presetID="35" presetClass="path" presetSubtype="0" decel="100000" fill="hold" grpId="1" nodeType="withEffect">
                                  <p:stCondLst>
                                    <p:cond delay="150"/>
                                  </p:stCondLst>
                                  <p:childTnLst>
                                    <p:animMotion origin="layout" path="M 2.32065E-6 -2.14707E-6 L -0.04225 -2.14707E-6 " pathEditMode="relative" rAng="0" ptsTypes="AA">
                                      <p:cBhvr>
                                        <p:cTn id="14" dur="500" spd="-100000" fill="hold"/>
                                        <p:tgtEl>
                                          <p:spTgt spid="11"/>
                                        </p:tgtEl>
                                        <p:attrNameLst>
                                          <p:attrName>ppt_x</p:attrName>
                                          <p:attrName>ppt_y</p:attrName>
                                        </p:attrNameLst>
                                      </p:cBhvr>
                                      <p:rCtr x="-2119" y="0"/>
                                    </p:animMotion>
                                  </p:childTnLst>
                                </p:cTn>
                              </p:par>
                              <p:par>
                                <p:cTn id="15" presetID="10" presetClass="entr" presetSubtype="0" fill="hold" grpId="0" nodeType="withEffect">
                                  <p:stCondLst>
                                    <p:cond delay="50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800"/>
                                        <p:tgtEl>
                                          <p:spTgt spid="10"/>
                                        </p:tgtEl>
                                      </p:cBhvr>
                                    </p:animEffect>
                                  </p:childTnLst>
                                </p:cTn>
                              </p:par>
                            </p:childTnLst>
                          </p:cTn>
                        </p:par>
                        <p:par>
                          <p:cTn id="18" fill="hold">
                            <p:stCondLst>
                              <p:cond delay="1300"/>
                            </p:stCondLst>
                            <p:childTnLst>
                              <p:par>
                                <p:cTn id="19" presetID="10" presetClass="entr" presetSubtype="0" fill="hold" nodeType="afterEffect">
                                  <p:stCondLst>
                                    <p:cond delay="25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10" grpId="0" animBg="1"/>
      <p:bldP spid="11" grpId="0" animBg="1"/>
      <p:bldP spid="11" grpId="1" animBg="1"/>
    </p:bld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74638" y="2307518"/>
            <a:ext cx="1563194"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smtClean="0"/>
              <a:t>Click icon to add picture</a:t>
            </a:r>
            <a:endParaRPr lang="en-US" dirty="0"/>
          </a:p>
        </p:txBody>
      </p:sp>
      <p:sp>
        <p:nvSpPr>
          <p:cNvPr id="8" name="Picture Placeholder 12"/>
          <p:cNvSpPr>
            <a:spLocks noGrp="1"/>
          </p:cNvSpPr>
          <p:nvPr>
            <p:ph type="pic" sz="quarter" idx="18"/>
          </p:nvPr>
        </p:nvSpPr>
        <p:spPr>
          <a:xfrm>
            <a:off x="4745014" y="2301239"/>
            <a:ext cx="3232905"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600"/>
            </a:lvl1pPr>
          </a:lstStyle>
          <a:p>
            <a:r>
              <a:rPr lang="en-US" smtClean="0"/>
              <a:t>Click icon to add picture</a:t>
            </a:r>
            <a:endParaRPr lang="en-US" dirty="0"/>
          </a:p>
        </p:txBody>
      </p:sp>
      <p:sp>
        <p:nvSpPr>
          <p:cNvPr id="9" name="Picture Placeholder 12"/>
          <p:cNvSpPr>
            <a:spLocks noGrp="1"/>
          </p:cNvSpPr>
          <p:nvPr>
            <p:ph type="pic" sz="quarter" idx="19"/>
          </p:nvPr>
        </p:nvSpPr>
        <p:spPr>
          <a:xfrm>
            <a:off x="8258122" y="2302035"/>
            <a:ext cx="3903716"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600"/>
            </a:lvl1pPr>
          </a:lstStyle>
          <a:p>
            <a:r>
              <a:rPr lang="en-US" smtClean="0"/>
              <a:t>Click icon to add picture</a:t>
            </a:r>
            <a:endParaRPr lang="en-US" dirty="0"/>
          </a:p>
        </p:txBody>
      </p:sp>
      <p:sp>
        <p:nvSpPr>
          <p:cNvPr id="10" name="Picture Placeholder 12"/>
          <p:cNvSpPr>
            <a:spLocks noGrp="1"/>
          </p:cNvSpPr>
          <p:nvPr>
            <p:ph type="pic" sz="quarter" idx="20"/>
          </p:nvPr>
        </p:nvSpPr>
        <p:spPr>
          <a:xfrm>
            <a:off x="2118039" y="2301050"/>
            <a:ext cx="2346769"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smtClean="0"/>
              <a:t>Click icon to add picture</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259613615"/>
      </p:ext>
    </p:extLst>
  </p:cSld>
  <p:clrMapOvr>
    <a:masterClrMapping/>
  </p:clrMapOvr>
  <p:transition>
    <p:fade/>
  </p:transition>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Wingdings" panose="05000000000000000000" pitchFamily="2" charset="2"/>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Wingdings" panose="05000000000000000000" pitchFamily="2" charset="2"/>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74568833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userDrawn="1">
  <p:cSld name="3_Title Slide">
    <p:bg>
      <p:bgPr>
        <a:solidFill>
          <a:schemeClr val="accent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621825" y="4044116"/>
            <a:ext cx="3048664" cy="636713"/>
          </a:xfrm>
        </p:spPr>
        <p:txBody>
          <a:bodyPr wrap="square">
            <a:spAutoFit/>
          </a:bodyPr>
          <a:lstStyle>
            <a:lvl1pPr marL="0" indent="0" algn="l">
              <a:spcBef>
                <a:spcPts val="0"/>
              </a:spcBef>
              <a:buNone/>
              <a:defRPr sz="1632" baseline="0">
                <a:solidFill>
                  <a:schemeClr val="tx1"/>
                </a:solidFill>
              </a:defRPr>
            </a:lvl1pPr>
            <a:lvl2pPr marL="388591" indent="-155437" algn="l">
              <a:spcBef>
                <a:spcPts val="0"/>
              </a:spcBef>
              <a:buFont typeface="Arial" pitchFamily="34" charset="0"/>
              <a:buChar char="•"/>
              <a:defRPr sz="1632">
                <a:solidFill>
                  <a:schemeClr val="tx1">
                    <a:lumMod val="60000"/>
                    <a:lumOff val="40000"/>
                  </a:schemeClr>
                </a:solidFill>
              </a:defRPr>
            </a:lvl2pPr>
            <a:lvl3pPr marL="621746" indent="-155437" algn="l">
              <a:buFont typeface="Arial" pitchFamily="34" charset="0"/>
              <a:buChar char="•"/>
              <a:defRPr sz="1632">
                <a:solidFill>
                  <a:schemeClr val="tx1">
                    <a:tint val="75000"/>
                  </a:schemeClr>
                </a:solidFill>
              </a:defRPr>
            </a:lvl3pPr>
            <a:lvl4pPr marL="854901" indent="-155437" algn="l">
              <a:buFont typeface="Arial" pitchFamily="34" charset="0"/>
              <a:buChar char="•"/>
              <a:defRPr sz="1632">
                <a:solidFill>
                  <a:schemeClr val="tx1">
                    <a:tint val="75000"/>
                  </a:schemeClr>
                </a:solidFill>
              </a:defRPr>
            </a:lvl4pPr>
            <a:lvl5pPr marL="1010338" indent="-155437" algn="l">
              <a:buFont typeface="Arial" pitchFamily="34" charset="0"/>
              <a:buChar char="•"/>
              <a:defRPr sz="1632">
                <a:solidFill>
                  <a:schemeClr val="tx1">
                    <a:tint val="75000"/>
                  </a:schemeClr>
                </a:solidFill>
              </a:defRPr>
            </a:lvl5pPr>
            <a:lvl6pPr marL="3108731" indent="0" algn="ctr">
              <a:buNone/>
              <a:defRPr>
                <a:solidFill>
                  <a:schemeClr val="tx1">
                    <a:tint val="75000"/>
                  </a:schemeClr>
                </a:solidFill>
              </a:defRPr>
            </a:lvl6pPr>
            <a:lvl7pPr marL="3730478" indent="0" algn="ctr">
              <a:buNone/>
              <a:defRPr>
                <a:solidFill>
                  <a:schemeClr val="tx1">
                    <a:tint val="75000"/>
                  </a:schemeClr>
                </a:solidFill>
              </a:defRPr>
            </a:lvl7pPr>
            <a:lvl8pPr marL="4352224" indent="0" algn="ctr">
              <a:buNone/>
              <a:defRPr>
                <a:solidFill>
                  <a:schemeClr val="tx1">
                    <a:tint val="75000"/>
                  </a:schemeClr>
                </a:solidFill>
              </a:defRPr>
            </a:lvl8pPr>
            <a:lvl9pPr marL="4973970" indent="0" algn="ctr">
              <a:buNone/>
              <a:defRPr>
                <a:solidFill>
                  <a:schemeClr val="tx1">
                    <a:tint val="75000"/>
                  </a:schemeClr>
                </a:solidFill>
              </a:defRPr>
            </a:lvl9pPr>
          </a:lstStyle>
          <a:p>
            <a:r>
              <a:rPr lang="en-US" dirty="0" smtClean="0"/>
              <a:t>Click to edit presenter name and title</a:t>
            </a:r>
          </a:p>
        </p:txBody>
      </p:sp>
      <p:sp>
        <p:nvSpPr>
          <p:cNvPr id="16" name="Text Placeholder 8"/>
          <p:cNvSpPr>
            <a:spLocks noGrp="1"/>
          </p:cNvSpPr>
          <p:nvPr>
            <p:ph type="body" sz="quarter" idx="16" hasCustomPrompt="1"/>
          </p:nvPr>
        </p:nvSpPr>
        <p:spPr>
          <a:xfrm>
            <a:off x="621825" y="544118"/>
            <a:ext cx="3048664" cy="410690"/>
          </a:xfrm>
        </p:spPr>
        <p:txBody>
          <a:bodyPr wrap="square">
            <a:spAutoFit/>
          </a:bodyPr>
          <a:lstStyle>
            <a:lvl1pPr marL="0" indent="0">
              <a:buNone/>
              <a:defRPr sz="1632" baseline="0">
                <a:solidFill>
                  <a:schemeClr val="tx1"/>
                </a:solidFill>
              </a:defRPr>
            </a:lvl1pPr>
            <a:lvl2pPr>
              <a:defRPr sz="1632">
                <a:solidFill>
                  <a:schemeClr val="tx2"/>
                </a:solidFill>
              </a:defRPr>
            </a:lvl2pPr>
            <a:lvl3pPr>
              <a:defRPr sz="1632">
                <a:solidFill>
                  <a:schemeClr val="tx2"/>
                </a:solidFill>
              </a:defRPr>
            </a:lvl3pPr>
            <a:lvl4pPr>
              <a:defRPr sz="1632">
                <a:solidFill>
                  <a:schemeClr val="tx2"/>
                </a:solidFill>
              </a:defRPr>
            </a:lvl4pPr>
            <a:lvl5pPr marL="932619" indent="0">
              <a:buNone/>
              <a:defRPr sz="1632">
                <a:solidFill>
                  <a:schemeClr val="tx2"/>
                </a:solidFill>
              </a:defRPr>
            </a:lvl5pPr>
          </a:lstStyle>
          <a:p>
            <a:pPr lvl="0"/>
            <a:r>
              <a:rPr lang="en-US" dirty="0" smtClean="0"/>
              <a:t>Click to edit presentation date</a:t>
            </a:r>
          </a:p>
        </p:txBody>
      </p:sp>
      <p:sp>
        <p:nvSpPr>
          <p:cNvPr id="54" name="Title Placeholder 1"/>
          <p:cNvSpPr>
            <a:spLocks noGrp="1"/>
          </p:cNvSpPr>
          <p:nvPr>
            <p:ph type="title" hasCustomPrompt="1"/>
          </p:nvPr>
        </p:nvSpPr>
        <p:spPr>
          <a:xfrm>
            <a:off x="621825" y="2404044"/>
            <a:ext cx="3048664" cy="1329595"/>
          </a:xfrm>
          <a:prstGeom prst="rect">
            <a:avLst/>
          </a:prstGeom>
        </p:spPr>
        <p:txBody>
          <a:bodyPr vert="horz" wrap="square" lIns="0" tIns="0" rIns="0" bIns="0" rtlCol="0" anchor="t" anchorCtr="0">
            <a:spAutoFit/>
          </a:bodyPr>
          <a:lstStyle>
            <a:lvl1pPr>
              <a:defRPr>
                <a:solidFill>
                  <a:schemeClr val="tx1"/>
                </a:solidFill>
              </a:defRPr>
            </a:lvl1pPr>
          </a:lstStyle>
          <a:p>
            <a:r>
              <a:rPr lang="en-US" dirty="0" smtClean="0"/>
              <a:t>Click to edit title</a:t>
            </a:r>
            <a:endParaRPr lang="en-US" dirty="0"/>
          </a:p>
        </p:txBody>
      </p:sp>
    </p:spTree>
    <p:extLst>
      <p:ext uri="{BB962C8B-B14F-4D97-AF65-F5344CB8AC3E}">
        <p14:creationId xmlns:p14="http://schemas.microsoft.com/office/powerpoint/2010/main" val="37814437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7" name="Text Placeholder 13"/>
          <p:cNvSpPr>
            <a:spLocks noGrp="1"/>
          </p:cNvSpPr>
          <p:nvPr>
            <p:ph type="body" sz="quarter" idx="17" hasCustomPrompt="1"/>
          </p:nvPr>
        </p:nvSpPr>
        <p:spPr>
          <a:xfrm>
            <a:off x="621824" y="1100993"/>
            <a:ext cx="11192828" cy="410690"/>
          </a:xfrm>
        </p:spPr>
        <p:txBody>
          <a:bodyPr/>
          <a:lstStyle>
            <a:lvl1pPr marL="0" indent="0">
              <a:buNone/>
              <a:defRPr sz="1632">
                <a:solidFill>
                  <a:schemeClr val="tx1"/>
                </a:solidFill>
              </a:defRPr>
            </a:lvl1pPr>
            <a:lvl2pPr marL="237451" indent="0">
              <a:buNone/>
              <a:defRPr sz="1632">
                <a:solidFill>
                  <a:schemeClr val="tx1"/>
                </a:solidFill>
              </a:defRPr>
            </a:lvl2pPr>
            <a:lvl3pPr marL="466269" indent="0">
              <a:buNone/>
              <a:defRPr sz="1632">
                <a:solidFill>
                  <a:schemeClr val="tx1"/>
                </a:solidFill>
              </a:defRPr>
            </a:lvl3pPr>
            <a:lvl4pPr marL="703718" indent="0">
              <a:buNone/>
              <a:defRPr sz="1632">
                <a:solidFill>
                  <a:schemeClr val="tx1"/>
                </a:solidFill>
              </a:defRPr>
            </a:lvl4pPr>
            <a:lvl5pPr marL="932535" indent="0">
              <a:buNone/>
              <a:defRPr sz="1632">
                <a:solidFill>
                  <a:schemeClr val="tx1"/>
                </a:solidFill>
              </a:defRPr>
            </a:lvl5pPr>
          </a:lstStyle>
          <a:p>
            <a:pPr lvl="0"/>
            <a:r>
              <a:rPr lang="en-US" dirty="0" smtClean="0"/>
              <a:t>Click to edit text</a:t>
            </a:r>
            <a:endParaRPr lang="en-US" dirty="0"/>
          </a:p>
        </p:txBody>
      </p:sp>
      <p:sp>
        <p:nvSpPr>
          <p:cNvPr id="8" name="Date Placeholder 7"/>
          <p:cNvSpPr>
            <a:spLocks noGrp="1"/>
          </p:cNvSpPr>
          <p:nvPr>
            <p:ph type="dt" sz="half" idx="18"/>
          </p:nvPr>
        </p:nvSpPr>
        <p:spPr>
          <a:xfrm>
            <a:off x="2621578" y="6474105"/>
            <a:ext cx="1494383" cy="188346"/>
          </a:xfrm>
          <a:prstGeom prst="rect">
            <a:avLst/>
          </a:prstGeom>
        </p:spPr>
        <p:txBody>
          <a:bodyPr/>
          <a:lstStyle/>
          <a:p>
            <a:fld id="{5C4A0D7F-3A04-401B-B93A-D2B4A04D7D6E}" type="datetime1">
              <a:rPr lang="en-US" smtClean="0">
                <a:solidFill>
                  <a:srgbClr val="979796">
                    <a:lumMod val="40000"/>
                    <a:lumOff val="60000"/>
                  </a:srgbClr>
                </a:solidFill>
              </a:rPr>
              <a:pPr/>
              <a:t>10/3/2014</a:t>
            </a:fld>
            <a:endParaRPr lang="en-US" dirty="0">
              <a:solidFill>
                <a:srgbClr val="979796">
                  <a:lumMod val="40000"/>
                  <a:lumOff val="60000"/>
                </a:srgbClr>
              </a:solidFill>
            </a:endParaRPr>
          </a:p>
        </p:txBody>
      </p:sp>
      <p:sp>
        <p:nvSpPr>
          <p:cNvPr id="9" name="Footer Placeholder 8"/>
          <p:cNvSpPr>
            <a:spLocks noGrp="1"/>
          </p:cNvSpPr>
          <p:nvPr>
            <p:ph type="ftr" sz="quarter" idx="19"/>
          </p:nvPr>
        </p:nvSpPr>
        <p:spPr>
          <a:xfrm>
            <a:off x="950565" y="6474106"/>
            <a:ext cx="1671013" cy="188347"/>
          </a:xfrm>
          <a:prstGeom prst="rect">
            <a:avLst/>
          </a:prstGeom>
        </p:spPr>
        <p:txBody>
          <a:bodyPr/>
          <a:lstStyle/>
          <a:p>
            <a:r>
              <a:rPr lang="en-US" dirty="0" smtClean="0">
                <a:solidFill>
                  <a:srgbClr val="979796">
                    <a:lumMod val="40000"/>
                    <a:lumOff val="60000"/>
                  </a:srgbClr>
                </a:solidFill>
              </a:rPr>
              <a:t>Microsoft confidential</a:t>
            </a:r>
            <a:endParaRPr lang="en-US" dirty="0">
              <a:solidFill>
                <a:srgbClr val="979796">
                  <a:lumMod val="40000"/>
                  <a:lumOff val="60000"/>
                </a:srgbClr>
              </a:solidFill>
            </a:endParaRPr>
          </a:p>
        </p:txBody>
      </p:sp>
      <p:sp>
        <p:nvSpPr>
          <p:cNvPr id="10" name="Slide Number Placeholder 9"/>
          <p:cNvSpPr>
            <a:spLocks noGrp="1"/>
          </p:cNvSpPr>
          <p:nvPr>
            <p:ph type="sldNum" sz="quarter" idx="20"/>
          </p:nvPr>
        </p:nvSpPr>
        <p:spPr>
          <a:xfrm>
            <a:off x="621824" y="6474106"/>
            <a:ext cx="311355" cy="188348"/>
          </a:xfrm>
          <a:prstGeom prst="rect">
            <a:avLst/>
          </a:prstGeom>
        </p:spPr>
        <p:txBody>
          <a:bodyPr/>
          <a:lstStyle/>
          <a:p>
            <a:fld id="{B6F15528-21DE-4FAA-801E-634DDDAF4B2B}" type="slidenum">
              <a:rPr lang="en-US" smtClean="0">
                <a:solidFill>
                  <a:srgbClr val="979796">
                    <a:lumMod val="40000"/>
                    <a:lumOff val="60000"/>
                  </a:srgbClr>
                </a:solidFill>
              </a:rPr>
              <a:pPr/>
              <a:t>‹Nº›</a:t>
            </a:fld>
            <a:endParaRPr lang="en-US" dirty="0">
              <a:solidFill>
                <a:srgbClr val="979796">
                  <a:lumMod val="40000"/>
                  <a:lumOff val="60000"/>
                </a:srgbClr>
              </a:solidFill>
            </a:endParaRPr>
          </a:p>
        </p:txBody>
      </p:sp>
      <p:sp>
        <p:nvSpPr>
          <p:cNvPr id="11" name="Title 10"/>
          <p:cNvSpPr>
            <a:spLocks noGrp="1"/>
          </p:cNvSpPr>
          <p:nvPr>
            <p:ph type="title" hasCustomPrompt="1"/>
          </p:nvPr>
        </p:nvSpPr>
        <p:spPr>
          <a:xfrm>
            <a:off x="621824" y="546611"/>
            <a:ext cx="11192828" cy="527359"/>
          </a:xfrm>
        </p:spPr>
        <p:txBody>
          <a:bodyPr/>
          <a:lstStyle/>
          <a:p>
            <a:r>
              <a:rPr lang="en-US" dirty="0" smtClean="0"/>
              <a:t>Click to edit title</a:t>
            </a:r>
            <a:endParaRPr lang="en-US" dirty="0"/>
          </a:p>
        </p:txBody>
      </p:sp>
    </p:spTree>
    <p:extLst>
      <p:ext uri="{BB962C8B-B14F-4D97-AF65-F5344CB8AC3E}">
        <p14:creationId xmlns:p14="http://schemas.microsoft.com/office/powerpoint/2010/main" val="409688677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sp>
        <p:nvSpPr>
          <p:cNvPr id="17" name="Text Placeholder 16"/>
          <p:cNvSpPr>
            <a:spLocks noGrp="1"/>
          </p:cNvSpPr>
          <p:nvPr>
            <p:ph type="body" sz="quarter" idx="21" hasCustomPrompt="1"/>
          </p:nvPr>
        </p:nvSpPr>
        <p:spPr>
          <a:xfrm>
            <a:off x="621824" y="2372526"/>
            <a:ext cx="11192828" cy="2228302"/>
          </a:xfrm>
        </p:spPr>
        <p:txBody>
          <a:bodyPr/>
          <a:lstStyle>
            <a:lvl2pPr marL="781501" indent="-155437">
              <a:defRPr/>
            </a:lvl2pPr>
            <a:lvl3pPr marL="1398929" indent="-155437">
              <a:defRPr/>
            </a:lvl3pPr>
            <a:lvl4pPr marL="2024993" indent="-155437">
              <a:defRPr/>
            </a:lvl4pPr>
            <a:lvl5pPr marL="2642422" indent="-155437">
              <a:defRPr/>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Title 10"/>
          <p:cNvSpPr>
            <a:spLocks noGrp="1"/>
          </p:cNvSpPr>
          <p:nvPr>
            <p:ph type="title" hasCustomPrompt="1"/>
          </p:nvPr>
        </p:nvSpPr>
        <p:spPr>
          <a:xfrm>
            <a:off x="621824" y="546609"/>
            <a:ext cx="11192828" cy="490301"/>
          </a:xfrm>
        </p:spPr>
        <p:txBody>
          <a:bodyPr/>
          <a:lstStyle/>
          <a:p>
            <a:r>
              <a:rPr lang="en-US" dirty="0" smtClean="0"/>
              <a:t>Click to edit title</a:t>
            </a:r>
            <a:endParaRPr lang="en-US" dirty="0"/>
          </a:p>
        </p:txBody>
      </p:sp>
      <p:sp>
        <p:nvSpPr>
          <p:cNvPr id="12" name="Text Placeholder 13"/>
          <p:cNvSpPr>
            <a:spLocks noGrp="1"/>
          </p:cNvSpPr>
          <p:nvPr>
            <p:ph type="body" sz="quarter" idx="17" hasCustomPrompt="1"/>
          </p:nvPr>
        </p:nvSpPr>
        <p:spPr>
          <a:xfrm>
            <a:off x="621824" y="1100991"/>
            <a:ext cx="11192828" cy="410690"/>
          </a:xfrm>
        </p:spPr>
        <p:txBody>
          <a:bodyPr/>
          <a:lstStyle>
            <a:lvl1pPr marL="0" indent="0">
              <a:buNone/>
              <a:defRPr sz="1632">
                <a:solidFill>
                  <a:schemeClr val="tx1"/>
                </a:solidFill>
              </a:defRPr>
            </a:lvl1pPr>
            <a:lvl2pPr marL="237473" indent="0">
              <a:buNone/>
              <a:defRPr sz="1632">
                <a:solidFill>
                  <a:schemeClr val="tx1"/>
                </a:solidFill>
              </a:defRPr>
            </a:lvl2pPr>
            <a:lvl3pPr marL="466310" indent="0">
              <a:buNone/>
              <a:defRPr sz="1632">
                <a:solidFill>
                  <a:schemeClr val="tx1"/>
                </a:solidFill>
              </a:defRPr>
            </a:lvl3pPr>
            <a:lvl4pPr marL="703782" indent="0">
              <a:buNone/>
              <a:defRPr sz="1632">
                <a:solidFill>
                  <a:schemeClr val="tx1"/>
                </a:solidFill>
              </a:defRPr>
            </a:lvl4pPr>
            <a:lvl5pPr marL="932619" indent="0">
              <a:buNone/>
              <a:defRPr sz="1632">
                <a:solidFill>
                  <a:schemeClr val="tx1"/>
                </a:solidFill>
              </a:defRPr>
            </a:lvl5pPr>
          </a:lstStyle>
          <a:p>
            <a:pPr lvl="0"/>
            <a:r>
              <a:rPr lang="en-US" dirty="0" smtClean="0"/>
              <a:t>Click to edit text</a:t>
            </a:r>
            <a:endParaRPr lang="en-US" dirty="0"/>
          </a:p>
        </p:txBody>
      </p:sp>
      <p:sp>
        <p:nvSpPr>
          <p:cNvPr id="13" name="Date Placeholder 12"/>
          <p:cNvSpPr>
            <a:spLocks noGrp="1"/>
          </p:cNvSpPr>
          <p:nvPr>
            <p:ph type="dt" sz="half" idx="18"/>
          </p:nvPr>
        </p:nvSpPr>
        <p:spPr>
          <a:xfrm>
            <a:off x="2621578" y="6474105"/>
            <a:ext cx="1494383" cy="188346"/>
          </a:xfrm>
          <a:prstGeom prst="rect">
            <a:avLst/>
          </a:prstGeom>
        </p:spPr>
        <p:txBody>
          <a:bodyPr/>
          <a:lstStyle/>
          <a:p>
            <a:fld id="{6DD3B76A-C5DE-4B9A-BEAE-BBF0DC17AAA8}" type="datetime1">
              <a:rPr lang="en-US" smtClean="0"/>
              <a:t>10/3/2014</a:t>
            </a:fld>
            <a:endParaRPr lang="en-US" dirty="0"/>
          </a:p>
        </p:txBody>
      </p:sp>
      <p:sp>
        <p:nvSpPr>
          <p:cNvPr id="14" name="Footer Placeholder 13"/>
          <p:cNvSpPr>
            <a:spLocks noGrp="1"/>
          </p:cNvSpPr>
          <p:nvPr>
            <p:ph type="ftr" sz="quarter" idx="19"/>
          </p:nvPr>
        </p:nvSpPr>
        <p:spPr>
          <a:xfrm>
            <a:off x="950565" y="6474106"/>
            <a:ext cx="1671013" cy="188347"/>
          </a:xfrm>
          <a:prstGeom prst="rect">
            <a:avLst/>
          </a:prstGeom>
        </p:spPr>
        <p:txBody>
          <a:bodyPr/>
          <a:lstStyle/>
          <a:p>
            <a:r>
              <a:rPr lang="en-US" smtClean="0"/>
              <a:t>Microsoft confidential</a:t>
            </a:r>
            <a:endParaRPr lang="en-US" dirty="0"/>
          </a:p>
        </p:txBody>
      </p:sp>
      <p:sp>
        <p:nvSpPr>
          <p:cNvPr id="15" name="Slide Number Placeholder 14"/>
          <p:cNvSpPr>
            <a:spLocks noGrp="1"/>
          </p:cNvSpPr>
          <p:nvPr>
            <p:ph type="sldNum" sz="quarter" idx="20"/>
          </p:nvPr>
        </p:nvSpPr>
        <p:spPr>
          <a:xfrm>
            <a:off x="621824" y="6474106"/>
            <a:ext cx="311355" cy="188348"/>
          </a:xfrm>
          <a:prstGeom prst="rect">
            <a:avLst/>
          </a:prstGeom>
        </p:spPr>
        <p:txBody>
          <a:bodyPr/>
          <a:lstStyle/>
          <a:p>
            <a:fld id="{B6F15528-21DE-4FAA-801E-634DDDAF4B2B}" type="slidenum">
              <a:rPr lang="en-US" smtClean="0"/>
              <a:pPr/>
              <a:t>‹Nº›</a:t>
            </a:fld>
            <a:endParaRPr lang="en-US" dirty="0"/>
          </a:p>
        </p:txBody>
      </p:sp>
    </p:spTree>
    <p:extLst>
      <p:ext uri="{BB962C8B-B14F-4D97-AF65-F5344CB8AC3E}">
        <p14:creationId xmlns:p14="http://schemas.microsoft.com/office/powerpoint/2010/main" val="155792411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End Slide">
    <p:spTree>
      <p:nvGrpSpPr>
        <p:cNvPr id="1" name=""/>
        <p:cNvGrpSpPr/>
        <p:nvPr/>
      </p:nvGrpSpPr>
      <p:grpSpPr>
        <a:xfrm>
          <a:off x="0" y="0"/>
          <a:ext cx="0" cy="0"/>
          <a:chOff x="0" y="0"/>
          <a:chExt cx="0" cy="0"/>
        </a:xfrm>
      </p:grpSpPr>
      <p:sp>
        <p:nvSpPr>
          <p:cNvPr id="2" name="Title 1"/>
          <p:cNvSpPr>
            <a:spLocks noGrp="1"/>
          </p:cNvSpPr>
          <p:nvPr>
            <p:ph type="ctrTitle"/>
          </p:nvPr>
        </p:nvSpPr>
        <p:spPr>
          <a:xfrm>
            <a:off x="590167" y="3662647"/>
            <a:ext cx="10571004" cy="1499290"/>
          </a:xfrm>
        </p:spPr>
        <p:txBody>
          <a:bodyPr/>
          <a:lstStyle>
            <a:lvl1pPr algn="l">
              <a:lnSpc>
                <a:spcPct val="75000"/>
              </a:lnSpc>
              <a:defRPr lang="en-US" sz="8159" kern="1200" spc="-204" smtClean="0">
                <a:solidFill>
                  <a:schemeClr val="bg1"/>
                </a:solidFill>
                <a:latin typeface="+mj-lt"/>
                <a:ea typeface="+mj-ea"/>
                <a:cs typeface="+mj-cs"/>
              </a:defRPr>
            </a:lvl1pPr>
          </a:lstStyle>
          <a:p>
            <a:r>
              <a:rPr lang="en-US" smtClean="0"/>
              <a:t>Click to edit Master title style</a:t>
            </a:r>
            <a:endParaRPr lang="ru-RU"/>
          </a:p>
        </p:txBody>
      </p:sp>
      <p:sp>
        <p:nvSpPr>
          <p:cNvPr id="3" name="Subtitle 2"/>
          <p:cNvSpPr>
            <a:spLocks noGrp="1"/>
          </p:cNvSpPr>
          <p:nvPr>
            <p:ph type="subTitle" idx="1"/>
          </p:nvPr>
        </p:nvSpPr>
        <p:spPr>
          <a:xfrm>
            <a:off x="590167" y="5455702"/>
            <a:ext cx="8705533" cy="489610"/>
          </a:xfrm>
        </p:spPr>
        <p:txBody>
          <a:bodyPr>
            <a:normAutofit/>
          </a:bodyPr>
          <a:lstStyle>
            <a:lvl1pPr marL="0" indent="0" algn="l">
              <a:buNone/>
              <a:defRPr sz="3672">
                <a:solidFill>
                  <a:schemeClr val="bg1"/>
                </a:solidFill>
              </a:defRPr>
            </a:lvl1pPr>
            <a:lvl2pPr marL="621746" indent="0" algn="ctr">
              <a:buNone/>
              <a:defRPr>
                <a:solidFill>
                  <a:schemeClr val="tx1">
                    <a:tint val="75000"/>
                  </a:schemeClr>
                </a:solidFill>
              </a:defRPr>
            </a:lvl2pPr>
            <a:lvl3pPr marL="1243493" indent="0" algn="ctr">
              <a:buNone/>
              <a:defRPr>
                <a:solidFill>
                  <a:schemeClr val="tx1">
                    <a:tint val="75000"/>
                  </a:schemeClr>
                </a:solidFill>
              </a:defRPr>
            </a:lvl3pPr>
            <a:lvl4pPr marL="1865239" indent="0" algn="ctr">
              <a:buNone/>
              <a:defRPr>
                <a:solidFill>
                  <a:schemeClr val="tx1">
                    <a:tint val="75000"/>
                  </a:schemeClr>
                </a:solidFill>
              </a:defRPr>
            </a:lvl4pPr>
            <a:lvl5pPr marL="2486985" indent="0" algn="ctr">
              <a:buNone/>
              <a:defRPr>
                <a:solidFill>
                  <a:schemeClr val="tx1">
                    <a:tint val="75000"/>
                  </a:schemeClr>
                </a:solidFill>
              </a:defRPr>
            </a:lvl5pPr>
            <a:lvl6pPr marL="3108731" indent="0" algn="ctr">
              <a:buNone/>
              <a:defRPr>
                <a:solidFill>
                  <a:schemeClr val="tx1">
                    <a:tint val="75000"/>
                  </a:schemeClr>
                </a:solidFill>
              </a:defRPr>
            </a:lvl6pPr>
            <a:lvl7pPr marL="3730478" indent="0" algn="ctr">
              <a:buNone/>
              <a:defRPr>
                <a:solidFill>
                  <a:schemeClr val="tx1">
                    <a:tint val="75000"/>
                  </a:schemeClr>
                </a:solidFill>
              </a:defRPr>
            </a:lvl7pPr>
            <a:lvl8pPr marL="4352224" indent="0" algn="ctr">
              <a:buNone/>
              <a:defRPr>
                <a:solidFill>
                  <a:schemeClr val="tx1">
                    <a:tint val="75000"/>
                  </a:schemeClr>
                </a:solidFill>
              </a:defRPr>
            </a:lvl8pPr>
            <a:lvl9pPr marL="4973970" indent="0" algn="ctr">
              <a:buNone/>
              <a:defRPr>
                <a:solidFill>
                  <a:schemeClr val="tx1">
                    <a:tint val="75000"/>
                  </a:schemeClr>
                </a:solidFill>
              </a:defRPr>
            </a:lvl9pPr>
          </a:lstStyle>
          <a:p>
            <a:r>
              <a:rPr lang="en-US" smtClean="0"/>
              <a:t>Click to edit Master subtitle style</a:t>
            </a:r>
            <a:endParaRPr lang="ru-RU"/>
          </a:p>
        </p:txBody>
      </p:sp>
      <p:sp>
        <p:nvSpPr>
          <p:cNvPr id="13" name="Picture Placeholder 11"/>
          <p:cNvSpPr>
            <a:spLocks noGrp="1" noChangeAspect="1"/>
          </p:cNvSpPr>
          <p:nvPr>
            <p:ph type="pic" sz="quarter" idx="11"/>
          </p:nvPr>
        </p:nvSpPr>
        <p:spPr>
          <a:xfrm>
            <a:off x="7335752" y="391189"/>
            <a:ext cx="1077175" cy="1077022"/>
          </a:xfrm>
        </p:spPr>
        <p:txBody>
          <a:bodyPr>
            <a:normAutofit/>
          </a:bodyPr>
          <a:lstStyle>
            <a:lvl1pPr marL="0" indent="0" algn="l">
              <a:buNone/>
              <a:defRPr sz="1360" strike="noStrike">
                <a:solidFill>
                  <a:schemeClr val="bg1"/>
                </a:solidFill>
              </a:defRPr>
            </a:lvl1pPr>
          </a:lstStyle>
          <a:p>
            <a:endParaRPr lang="ru-RU" dirty="0"/>
          </a:p>
        </p:txBody>
      </p:sp>
      <p:sp>
        <p:nvSpPr>
          <p:cNvPr id="14" name="Picture Placeholder 11"/>
          <p:cNvSpPr>
            <a:spLocks noGrp="1" noChangeAspect="1"/>
          </p:cNvSpPr>
          <p:nvPr>
            <p:ph type="pic" sz="quarter" idx="12"/>
          </p:nvPr>
        </p:nvSpPr>
        <p:spPr>
          <a:xfrm>
            <a:off x="7335752" y="1590600"/>
            <a:ext cx="1077175" cy="1077022"/>
          </a:xfrm>
        </p:spPr>
        <p:txBody>
          <a:bodyPr>
            <a:normAutofit/>
          </a:bodyPr>
          <a:lstStyle>
            <a:lvl1pPr marL="0" indent="0" algn="l">
              <a:buNone/>
              <a:defRPr sz="1360" strike="noStrike">
                <a:solidFill>
                  <a:schemeClr val="bg1"/>
                </a:solidFill>
              </a:defRPr>
            </a:lvl1pPr>
          </a:lstStyle>
          <a:p>
            <a:endParaRPr lang="ru-RU" dirty="0"/>
          </a:p>
        </p:txBody>
      </p:sp>
      <p:sp>
        <p:nvSpPr>
          <p:cNvPr id="16" name="Picture Placeholder 11"/>
          <p:cNvSpPr>
            <a:spLocks noGrp="1" noChangeAspect="1"/>
          </p:cNvSpPr>
          <p:nvPr>
            <p:ph type="pic" sz="quarter" idx="13"/>
          </p:nvPr>
        </p:nvSpPr>
        <p:spPr>
          <a:xfrm>
            <a:off x="8543253" y="391189"/>
            <a:ext cx="1077175" cy="1077022"/>
          </a:xfrm>
        </p:spPr>
        <p:txBody>
          <a:bodyPr>
            <a:normAutofit/>
          </a:bodyPr>
          <a:lstStyle>
            <a:lvl1pPr marL="0" indent="0" algn="l">
              <a:buNone/>
              <a:defRPr sz="1360" strike="noStrike">
                <a:solidFill>
                  <a:schemeClr val="bg1"/>
                </a:solidFill>
              </a:defRPr>
            </a:lvl1pPr>
          </a:lstStyle>
          <a:p>
            <a:endParaRPr lang="ru-RU" dirty="0"/>
          </a:p>
        </p:txBody>
      </p:sp>
      <p:sp>
        <p:nvSpPr>
          <p:cNvPr id="17" name="Picture Placeholder 11"/>
          <p:cNvSpPr>
            <a:spLocks noGrp="1" noChangeAspect="1"/>
          </p:cNvSpPr>
          <p:nvPr>
            <p:ph type="pic" sz="quarter" idx="14"/>
          </p:nvPr>
        </p:nvSpPr>
        <p:spPr>
          <a:xfrm>
            <a:off x="8543253" y="1590600"/>
            <a:ext cx="1077175" cy="1077022"/>
          </a:xfrm>
        </p:spPr>
        <p:txBody>
          <a:bodyPr>
            <a:normAutofit/>
          </a:bodyPr>
          <a:lstStyle>
            <a:lvl1pPr marL="0" indent="0" algn="l">
              <a:buNone/>
              <a:defRPr sz="1360" strike="noStrike">
                <a:solidFill>
                  <a:schemeClr val="bg1"/>
                </a:solidFill>
              </a:defRPr>
            </a:lvl1pPr>
          </a:lstStyle>
          <a:p>
            <a:endParaRPr lang="ru-RU" dirty="0"/>
          </a:p>
        </p:txBody>
      </p:sp>
      <p:sp>
        <p:nvSpPr>
          <p:cNvPr id="18" name="Picture Placeholder 11"/>
          <p:cNvSpPr>
            <a:spLocks noGrp="1" noChangeAspect="1"/>
          </p:cNvSpPr>
          <p:nvPr>
            <p:ph type="pic" sz="quarter" idx="15"/>
          </p:nvPr>
        </p:nvSpPr>
        <p:spPr>
          <a:xfrm>
            <a:off x="9744396" y="391189"/>
            <a:ext cx="1077175" cy="1077022"/>
          </a:xfrm>
        </p:spPr>
        <p:txBody>
          <a:bodyPr>
            <a:normAutofit/>
          </a:bodyPr>
          <a:lstStyle>
            <a:lvl1pPr marL="0" indent="0" algn="l">
              <a:buNone/>
              <a:defRPr sz="1360" strike="noStrike">
                <a:solidFill>
                  <a:schemeClr val="bg1"/>
                </a:solidFill>
              </a:defRPr>
            </a:lvl1pPr>
          </a:lstStyle>
          <a:p>
            <a:endParaRPr lang="ru-RU" dirty="0"/>
          </a:p>
        </p:txBody>
      </p:sp>
      <p:sp>
        <p:nvSpPr>
          <p:cNvPr id="19" name="Picture Placeholder 11"/>
          <p:cNvSpPr>
            <a:spLocks noGrp="1" noChangeAspect="1"/>
          </p:cNvSpPr>
          <p:nvPr>
            <p:ph type="pic" sz="quarter" idx="16"/>
          </p:nvPr>
        </p:nvSpPr>
        <p:spPr>
          <a:xfrm>
            <a:off x="9744396" y="1590600"/>
            <a:ext cx="1077175" cy="1077022"/>
          </a:xfrm>
        </p:spPr>
        <p:txBody>
          <a:bodyPr>
            <a:normAutofit/>
          </a:bodyPr>
          <a:lstStyle>
            <a:lvl1pPr marL="0" indent="0" algn="l">
              <a:buNone/>
              <a:defRPr sz="1360" strike="noStrike">
                <a:solidFill>
                  <a:schemeClr val="bg1"/>
                </a:solidFill>
              </a:defRPr>
            </a:lvl1pPr>
          </a:lstStyle>
          <a:p>
            <a:endParaRPr lang="ru-RU" dirty="0"/>
          </a:p>
        </p:txBody>
      </p:sp>
      <p:sp>
        <p:nvSpPr>
          <p:cNvPr id="20" name="Picture Placeholder 11"/>
          <p:cNvSpPr>
            <a:spLocks noGrp="1" noChangeAspect="1"/>
          </p:cNvSpPr>
          <p:nvPr>
            <p:ph type="pic" sz="quarter" idx="17"/>
          </p:nvPr>
        </p:nvSpPr>
        <p:spPr>
          <a:xfrm>
            <a:off x="10945538" y="391189"/>
            <a:ext cx="1077175" cy="1077022"/>
          </a:xfrm>
        </p:spPr>
        <p:txBody>
          <a:bodyPr>
            <a:normAutofit/>
          </a:bodyPr>
          <a:lstStyle>
            <a:lvl1pPr marL="0" indent="0" algn="l">
              <a:buNone/>
              <a:defRPr sz="1360" strike="noStrike">
                <a:solidFill>
                  <a:schemeClr val="bg1"/>
                </a:solidFill>
              </a:defRPr>
            </a:lvl1pPr>
          </a:lstStyle>
          <a:p>
            <a:endParaRPr lang="ru-RU" dirty="0"/>
          </a:p>
        </p:txBody>
      </p:sp>
      <p:sp>
        <p:nvSpPr>
          <p:cNvPr id="21" name="Picture Placeholder 11"/>
          <p:cNvSpPr>
            <a:spLocks noGrp="1" noChangeAspect="1"/>
          </p:cNvSpPr>
          <p:nvPr>
            <p:ph type="pic" sz="quarter" idx="18"/>
          </p:nvPr>
        </p:nvSpPr>
        <p:spPr>
          <a:xfrm>
            <a:off x="10945538" y="1590600"/>
            <a:ext cx="1077175" cy="1077022"/>
          </a:xfrm>
        </p:spPr>
        <p:txBody>
          <a:bodyPr>
            <a:normAutofit/>
          </a:bodyPr>
          <a:lstStyle>
            <a:lvl1pPr marL="0" indent="0" algn="l">
              <a:buNone/>
              <a:defRPr sz="1360" strike="noStrike">
                <a:solidFill>
                  <a:schemeClr val="bg1"/>
                </a:solidFill>
              </a:defRPr>
            </a:lvl1pPr>
          </a:lstStyle>
          <a:p>
            <a:endParaRPr lang="ru-RU" dirty="0"/>
          </a:p>
        </p:txBody>
      </p:sp>
    </p:spTree>
    <p:extLst>
      <p:ext uri="{BB962C8B-B14F-4D97-AF65-F5344CB8AC3E}">
        <p14:creationId xmlns:p14="http://schemas.microsoft.com/office/powerpoint/2010/main" val="4275859132"/>
      </p:ext>
    </p:extLst>
  </p:cSld>
  <p:clrMapOvr>
    <a:masterClrMapping/>
  </p:clrMapOvr>
  <mc:AlternateContent xmlns:mc="http://schemas.openxmlformats.org/markup-compatibility/2006">
    <mc:Choice xmlns:p14="http://schemas.microsoft.com/office/powerpoint/2010/main" Requires="p14">
      <p:transition spd="slow" p14:dur="1500" advClick="0">
        <p14:ferris dir="r"/>
      </p:transition>
    </mc:Choice>
    <mc:Fallback>
      <p:transition spd="slow" advClick="0">
        <p:fade/>
      </p:transition>
    </mc:Fallback>
  </mc:AlternateContent>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118852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spTree>
    <p:extLst>
      <p:ext uri="{BB962C8B-B14F-4D97-AF65-F5344CB8AC3E}">
        <p14:creationId xmlns:p14="http://schemas.microsoft.com/office/powerpoint/2010/main" val="413478379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4" name="Freeform 3"/>
          <p:cNvSpPr>
            <a:spLocks noChangeAspect="1" noEditPoints="1"/>
          </p:cNvSpPr>
          <p:nvPr userDrawn="1"/>
        </p:nvSpPr>
        <p:spPr bwMode="black">
          <a:xfrm>
            <a:off x="10332993" y="6103269"/>
            <a:ext cx="1639861" cy="411480"/>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Tree>
    <p:extLst>
      <p:ext uri="{BB962C8B-B14F-4D97-AF65-F5344CB8AC3E}">
        <p14:creationId xmlns:p14="http://schemas.microsoft.com/office/powerpoint/2010/main" val="48655349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666017838"/>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89038" y="2125663"/>
            <a:ext cx="10058399" cy="1828800"/>
          </a:xfrm>
        </p:spPr>
        <p:txBody>
          <a:bodyPr/>
          <a:lstStyle>
            <a:lvl1pPr>
              <a:defRPr sz="4800" baseline="0"/>
            </a:lvl1pPr>
          </a:lstStyle>
          <a:p>
            <a:r>
              <a:rPr lang="en-US" smtClean="0"/>
              <a:t>Click to edit Master title style</a:t>
            </a:r>
            <a:endParaRPr lang="en-US" dirty="0"/>
          </a:p>
        </p:txBody>
      </p:sp>
    </p:spTree>
    <p:extLst>
      <p:ext uri="{BB962C8B-B14F-4D97-AF65-F5344CB8AC3E}">
        <p14:creationId xmlns:p14="http://schemas.microsoft.com/office/powerpoint/2010/main" val="2390161380"/>
      </p:ext>
    </p:extLst>
  </p:cSld>
  <p:clrMapOvr>
    <a:masterClrMapping/>
  </p:clrMapOvr>
  <p:transition>
    <p:fade/>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83628" y="1668463"/>
            <a:ext cx="8778210" cy="5029200"/>
          </a:xfrm>
        </p:spPr>
        <p:txBody>
          <a:bodyPr wrap="square">
            <a:noAutofit/>
          </a:bodyPr>
          <a:lstStyle>
            <a:lvl3pPr>
              <a:defRPr sz="2400"/>
            </a:lvl3pPr>
            <a:lvl4pPr>
              <a:defRPr sz="2000"/>
            </a:lvl4pPr>
            <a:lvl5pPr>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83148" y="1668463"/>
            <a:ext cx="2743200" cy="5029200"/>
          </a:xfrm>
        </p:spPr>
        <p:txBody>
          <a:bodyPr>
            <a:noAutofit/>
          </a:bodyPr>
          <a:lstStyle>
            <a:lvl1pPr marL="0" indent="0">
              <a:buNone/>
              <a:defRPr kumimoji="0" lang="en-US" sz="2400" b="0" i="0" u="none" strike="noStrike" kern="1200" cap="none" spc="0" normalizeH="0" baseline="0" dirty="0" smtClean="0">
                <a:ln>
                  <a:noFill/>
                </a:ln>
                <a:gradFill>
                  <a:gsLst>
                    <a:gs pos="100000">
                      <a:schemeClr val="tx1"/>
                    </a:gs>
                    <a:gs pos="0">
                      <a:schemeClr val="tx1"/>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dirty="0" smtClean="0"/>
              <a:t>Click to edit Master text styles</a:t>
            </a:r>
          </a:p>
        </p:txBody>
      </p:sp>
    </p:spTree>
    <p:extLst>
      <p:ext uri="{BB962C8B-B14F-4D97-AF65-F5344CB8AC3E}">
        <p14:creationId xmlns:p14="http://schemas.microsoft.com/office/powerpoint/2010/main" val="3436889372"/>
      </p:ext>
    </p:extLst>
  </p:cSld>
  <p:clrMapOvr>
    <a:masterClrMapping/>
  </p:clrMapOvr>
  <p:transition>
    <p:fade/>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89038" y="2125663"/>
            <a:ext cx="10058399" cy="1828800"/>
          </a:xfrm>
        </p:spPr>
        <p:txBody>
          <a:bodyPr/>
          <a:lstStyle>
            <a:lvl1pPr>
              <a:defRPr sz="4800" baseline="0"/>
            </a:lvl1pPr>
          </a:lstStyle>
          <a:p>
            <a:r>
              <a:rPr lang="en-US" dirty="0" smtClean="0"/>
              <a:t>Click to edit Master title style</a:t>
            </a:r>
            <a:endParaRPr lang="en-US" dirty="0"/>
          </a:p>
        </p:txBody>
      </p:sp>
    </p:spTree>
    <p:extLst>
      <p:ext uri="{BB962C8B-B14F-4D97-AF65-F5344CB8AC3E}">
        <p14:creationId xmlns:p14="http://schemas.microsoft.com/office/powerpoint/2010/main" val="2658867218"/>
      </p:ext>
    </p:extLst>
  </p:cSld>
  <p:clrMapOvr>
    <a:masterClrMapping/>
  </p:clrMapOvr>
  <p:transition>
    <p:fade/>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83148" y="1668463"/>
            <a:ext cx="2743200" cy="5029200"/>
          </a:xfrm>
        </p:spPr>
        <p:txBody>
          <a:bodyPr>
            <a:noAutofit/>
          </a:bodyPr>
          <a:lstStyle>
            <a:lvl1pPr>
              <a:defRPr kumimoji="0" lang="en-US" sz="2400" b="0" i="0" u="none" strike="noStrike" kern="1200" cap="none" spc="0" normalizeH="0" baseline="0" dirty="0" smtClean="0">
                <a:ln>
                  <a:noFill/>
                </a:ln>
                <a:gradFill>
                  <a:gsLst>
                    <a:gs pos="92208">
                      <a:schemeClr val="tx1"/>
                    </a:gs>
                    <a:gs pos="0">
                      <a:schemeClr val="tx1"/>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buFont typeface="Arial" pitchFamily="34" charset="0"/>
              <a:buNone/>
              <a:tabLst/>
              <a:defRPr/>
            </a:pPr>
            <a:r>
              <a:rPr lang="en-US" dirty="0" smtClean="0"/>
              <a:t>Click to edit Master text styles</a:t>
            </a:r>
          </a:p>
        </p:txBody>
      </p:sp>
    </p:spTree>
    <p:extLst>
      <p:ext uri="{BB962C8B-B14F-4D97-AF65-F5344CB8AC3E}">
        <p14:creationId xmlns:p14="http://schemas.microsoft.com/office/powerpoint/2010/main" val="1861967216"/>
      </p:ext>
    </p:extLst>
  </p:cSld>
  <p:clrMapOvr>
    <a:masterClrMapping/>
  </p:clrMapOvr>
  <p:transition>
    <p:fade/>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wrap="square" lIns="182880" tIns="146304" rIns="182880" bIns="146304" anchor="ctr">
            <a:noAutofit/>
          </a:bodyPr>
          <a:lstStyle>
            <a:lvl1pPr>
              <a:lnSpc>
                <a:spcPct val="95000"/>
              </a:lnSpc>
              <a:spcBef>
                <a:spcPts val="0"/>
              </a:spcBef>
              <a:spcAft>
                <a:spcPts val="1632"/>
              </a:spcAft>
              <a:defRPr lang="en-US" sz="3600"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16"/>
              </a:spcBef>
              <a:defRPr sz="1900">
                <a:solidFill>
                  <a:srgbClr val="FFFFFF"/>
                </a:solidFill>
              </a:defRPr>
            </a:lvl2pPr>
            <a:lvl3pPr>
              <a:lnSpc>
                <a:spcPct val="100000"/>
              </a:lnSpc>
              <a:spcBef>
                <a:spcPts val="816"/>
              </a:spcBef>
              <a:defRPr sz="1900">
                <a:solidFill>
                  <a:srgbClr val="FFFFFF"/>
                </a:solidFill>
              </a:defRPr>
            </a:lvl3pPr>
            <a:lvl4pPr>
              <a:lnSpc>
                <a:spcPct val="100000"/>
              </a:lnSpc>
              <a:spcBef>
                <a:spcPts val="816"/>
              </a:spcBef>
              <a:defRPr sz="1900">
                <a:solidFill>
                  <a:srgbClr val="FFFFFF"/>
                </a:solidFill>
              </a:defRPr>
            </a:lvl4pPr>
            <a:lvl5pPr>
              <a:lnSpc>
                <a:spcPct val="100000"/>
              </a:lnSpc>
              <a:spcBef>
                <a:spcPts val="816"/>
              </a:spcBef>
              <a:defRPr sz="1900">
                <a:solidFill>
                  <a:srgbClr val="FFFFFF"/>
                </a:solidFill>
              </a:defRPr>
            </a:lvl5pPr>
          </a:lstStyle>
          <a:p>
            <a:pPr marL="0" lvl="0" indent="0" algn="l" defTabSz="914166" rtl="0" eaLnBrk="1" latinLnBrk="0" hangingPunct="1">
              <a:spcBef>
                <a:spcPct val="20000"/>
              </a:spcBef>
              <a:buFont typeface="Arial" pitchFamily="34" charset="0"/>
              <a:buNone/>
            </a:pPr>
            <a:r>
              <a:rPr lang="en-US" dirty="0" smtClean="0"/>
              <a:t>Click to edit Master text styles</a:t>
            </a:r>
          </a:p>
        </p:txBody>
      </p:sp>
      <p:sp>
        <p:nvSpPr>
          <p:cNvPr id="15" name="Title 1"/>
          <p:cNvSpPr>
            <a:spLocks noGrp="1"/>
          </p:cNvSpPr>
          <p:nvPr>
            <p:ph type="ctrTitle" hasCustomPrompt="1"/>
          </p:nvPr>
        </p:nvSpPr>
        <p:spPr>
          <a:xfrm>
            <a:off x="274638" y="1537563"/>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accent3"/>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3160639146"/>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a:defRPr lang="en-US" sz="3600"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914166" rtl="0" eaLnBrk="1" latinLnBrk="0" hangingPunct="1">
              <a:spcBef>
                <a:spcPct val="20000"/>
              </a:spcBef>
              <a:spcAft>
                <a:spcPts val="1632"/>
              </a:spcAft>
              <a:buFont typeface="Arial" pitchFamily="34" charset="0"/>
              <a:buNone/>
            </a:pPr>
            <a:r>
              <a:rPr lang="en-US" dirty="0" smtClean="0"/>
              <a:t>Click to edit Master text styles</a:t>
            </a:r>
          </a:p>
        </p:txBody>
      </p:sp>
      <p:sp>
        <p:nvSpPr>
          <p:cNvPr id="6" name="Text Placeholder 8"/>
          <p:cNvSpPr>
            <a:spLocks noGrp="1"/>
          </p:cNvSpPr>
          <p:nvPr>
            <p:ph type="body" sz="quarter" idx="16" hasCustomPrompt="1"/>
          </p:nvPr>
        </p:nvSpPr>
        <p:spPr>
          <a:xfrm>
            <a:off x="274641" y="296864"/>
            <a:ext cx="11887199" cy="914400"/>
          </a:xfrm>
        </p:spPr>
        <p:txBody>
          <a:bodyPr vert="horz" lIns="182880" tIns="146304" rIns="182880" bIns="146304" rtlCol="0" anchor="t">
            <a:noAutofit/>
          </a:bodyPr>
          <a:lstStyle>
            <a:lvl1pPr marL="0" indent="0"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smtClean="0"/>
              <a:t>Click to edit master text styles</a:t>
            </a:r>
          </a:p>
        </p:txBody>
      </p:sp>
      <p:sp>
        <p:nvSpPr>
          <p:cNvPr id="5" name="Title 1"/>
          <p:cNvSpPr>
            <a:spLocks noGrp="1"/>
          </p:cNvSpPr>
          <p:nvPr>
            <p:ph type="ctrTitle" hasCustomPrompt="1"/>
          </p:nvPr>
        </p:nvSpPr>
        <p:spPr>
          <a:xfrm>
            <a:off x="274638" y="1537564"/>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accent3"/>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3030871491"/>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a:defRPr lang="en-US" sz="3600" kern="1200" dirty="0" smtClean="0">
                <a:gradFill>
                  <a:gsLst>
                    <a:gs pos="12264">
                      <a:schemeClr val="tx1">
                        <a:lumMod val="75000"/>
                        <a:lumOff val="25000"/>
                      </a:schemeClr>
                    </a:gs>
                    <a:gs pos="71000">
                      <a:schemeClr val="tx1">
                        <a:lumMod val="75000"/>
                        <a:lumOff val="25000"/>
                      </a:schemeClr>
                    </a:gs>
                  </a:gsLst>
                  <a:lin ang="5400000" scaled="0"/>
                </a:gradFill>
                <a:latin typeface="+mj-lt"/>
                <a:ea typeface="+mn-ea"/>
                <a:cs typeface="+mn-cs"/>
              </a:defRPr>
            </a:lvl1pPr>
          </a:lstStyle>
          <a:p>
            <a:pPr marL="0" lvl="0" indent="0" algn="l" defTabSz="914166" rtl="0" eaLnBrk="1" latinLnBrk="0" hangingPunct="1">
              <a:spcBef>
                <a:spcPct val="20000"/>
              </a:spcBef>
              <a:buFont typeface="Arial" pitchFamily="34" charset="0"/>
              <a:buNone/>
            </a:pPr>
            <a:r>
              <a:rPr lang="en-US" dirty="0" smtClean="0"/>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dirty="0"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dirty="0" smtClean="0"/>
              <a:t>Click to edit Master title style</a:t>
            </a:r>
            <a:endParaRPr lang="en-US" dirty="0"/>
          </a:p>
        </p:txBody>
      </p:sp>
    </p:spTree>
    <p:extLst>
      <p:ext uri="{BB962C8B-B14F-4D97-AF65-F5344CB8AC3E}">
        <p14:creationId xmlns:p14="http://schemas.microsoft.com/office/powerpoint/2010/main" val="805182092"/>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534779"/>
          </a:xfrm>
        </p:spPr>
        <p:txBody>
          <a:bodyPr>
            <a:spAutoFit/>
          </a:bodyPr>
          <a:lstStyle>
            <a:lvl1pPr>
              <a:defRPr lang="en-US" sz="2400"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1pPr>
            <a:lvl2pPr marL="584200" indent="-241300">
              <a:defRPr lang="en-US" sz="2400"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2pPr>
            <a:lvl3pPr marL="571441" indent="-342900">
              <a:defRPr lang="en-US" sz="2400"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3pPr>
            <a:lvl4pPr>
              <a:defRPr sz="2000"/>
            </a:lvl4pPr>
            <a:lvl5pPr>
              <a:defRPr sz="2000"/>
            </a:lvl5pPr>
          </a:lstStyle>
          <a:p>
            <a:pPr marL="0" lvl="0" indent="0" algn="l" defTabSz="914166" rtl="0" eaLnBrk="1" latinLnBrk="0" hangingPunct="1">
              <a:spcBef>
                <a:spcPct val="20000"/>
              </a:spcBef>
              <a:spcAft>
                <a:spcPts val="816"/>
              </a:spcAft>
              <a:buFont typeface="Arial" pitchFamily="34" charset="0"/>
              <a:buNone/>
            </a:pPr>
            <a:r>
              <a:rPr lang="en-US" dirty="0" smtClean="0"/>
              <a:t>Click to edit Master text styles</a:t>
            </a:r>
          </a:p>
          <a:p>
            <a:pPr marL="0" marR="0" lvl="1" indent="0" algn="l" defTabSz="914166" rtl="0" eaLnBrk="1" fontAlgn="auto" latinLnBrk="0" hangingPunct="1">
              <a:lnSpc>
                <a:spcPct val="90000"/>
              </a:lnSpc>
              <a:spcBef>
                <a:spcPct val="20000"/>
              </a:spcBef>
              <a:spcAft>
                <a:spcPts val="816"/>
              </a:spcAft>
              <a:buClr>
                <a:schemeClr val="tx1"/>
              </a:buClr>
              <a:buSzPct val="90000"/>
              <a:buFont typeface="Arial" pitchFamily="34" charset="0"/>
              <a:buNone/>
              <a:tabLst/>
            </a:pPr>
            <a:r>
              <a:rPr lang="en-US" dirty="0" smtClean="0"/>
              <a:t>Second level</a:t>
            </a:r>
          </a:p>
          <a:p>
            <a:pPr marL="457082" lvl="2" indent="-228541" algn="l" defTabSz="914166" rtl="0" eaLnBrk="1" latinLnBrk="0" hangingPunct="1">
              <a:spcBef>
                <a:spcPct val="20000"/>
              </a:spcBef>
              <a:spcAft>
                <a:spcPts val="816"/>
              </a:spcAft>
              <a:buFont typeface="Arial" pitchFamily="34" charset="0"/>
              <a:buChar char="•"/>
            </a:pPr>
            <a:r>
              <a:rPr lang="en-US" dirty="0" smtClean="0"/>
              <a:t>Third level</a:t>
            </a:r>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594009296"/>
      </p:ext>
    </p:extLst>
  </p:cSld>
  <p:clrMapOvr>
    <a:masterClrMapping/>
  </p:clrMapOvr>
  <p:transition>
    <p:fade/>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2546502"/>
      </p:ext>
    </p:extLst>
  </p:cSld>
  <p:clrMapOvr>
    <a:masterClrMapping/>
  </p:clrMapOvr>
  <p:transition>
    <p:fade/>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74638" y="2307518"/>
            <a:ext cx="1563194"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smtClean="0"/>
              <a:t>Click icon to add picture</a:t>
            </a:r>
            <a:endParaRPr lang="en-US" dirty="0"/>
          </a:p>
        </p:txBody>
      </p:sp>
      <p:sp>
        <p:nvSpPr>
          <p:cNvPr id="8" name="Picture Placeholder 12"/>
          <p:cNvSpPr>
            <a:spLocks noGrp="1"/>
          </p:cNvSpPr>
          <p:nvPr>
            <p:ph type="pic" sz="quarter" idx="18"/>
          </p:nvPr>
        </p:nvSpPr>
        <p:spPr>
          <a:xfrm>
            <a:off x="4745014" y="2301239"/>
            <a:ext cx="3232905"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600"/>
            </a:lvl1pPr>
          </a:lstStyle>
          <a:p>
            <a:r>
              <a:rPr lang="en-US" smtClean="0"/>
              <a:t>Click icon to add picture</a:t>
            </a:r>
            <a:endParaRPr lang="en-US" dirty="0"/>
          </a:p>
        </p:txBody>
      </p:sp>
      <p:sp>
        <p:nvSpPr>
          <p:cNvPr id="9" name="Picture Placeholder 12"/>
          <p:cNvSpPr>
            <a:spLocks noGrp="1"/>
          </p:cNvSpPr>
          <p:nvPr>
            <p:ph type="pic" sz="quarter" idx="19"/>
          </p:nvPr>
        </p:nvSpPr>
        <p:spPr>
          <a:xfrm>
            <a:off x="8258122" y="2302035"/>
            <a:ext cx="3903716"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600"/>
            </a:lvl1pPr>
          </a:lstStyle>
          <a:p>
            <a:r>
              <a:rPr lang="en-US" smtClean="0"/>
              <a:t>Click icon to add picture</a:t>
            </a:r>
            <a:endParaRPr lang="en-US" dirty="0"/>
          </a:p>
        </p:txBody>
      </p:sp>
      <p:sp>
        <p:nvSpPr>
          <p:cNvPr id="10" name="Picture Placeholder 12"/>
          <p:cNvSpPr>
            <a:spLocks noGrp="1"/>
          </p:cNvSpPr>
          <p:nvPr>
            <p:ph type="pic" sz="quarter" idx="20"/>
          </p:nvPr>
        </p:nvSpPr>
        <p:spPr>
          <a:xfrm>
            <a:off x="2118039" y="2301050"/>
            <a:ext cx="2346769"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smtClean="0"/>
              <a:t>Click icon to add picture</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2034949446"/>
      </p:ext>
    </p:extLst>
  </p:cSld>
  <p:clrMapOvr>
    <a:masterClrMapping/>
  </p:clrMapOvr>
  <p:transition>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bg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Wingdings" panose="05000000000000000000" pitchFamily="2" charset="2"/>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Wingdings" panose="05000000000000000000" pitchFamily="2" charset="2"/>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195241946"/>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hasCustomPrompt="1"/>
          </p:nvPr>
        </p:nvSpPr>
        <p:spPr>
          <a:xfrm>
            <a:off x="283148" y="1668463"/>
            <a:ext cx="2743200" cy="5029200"/>
          </a:xfrm>
        </p:spPr>
        <p:txBody>
          <a:bodyPr>
            <a:noAutofit/>
          </a:bodyPr>
          <a:lstStyle>
            <a:lvl1pPr marL="342900" indent="-34290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dirty="0" smtClean="0"/>
              <a:t>Click to edit</a:t>
            </a:r>
            <a:br>
              <a:rPr lang="en-US" dirty="0" smtClean="0"/>
            </a:br>
            <a:r>
              <a:rPr lang="en-US" dirty="0" smtClean="0"/>
              <a:t>Master text styles</a:t>
            </a:r>
          </a:p>
        </p:txBody>
      </p:sp>
    </p:spTree>
    <p:extLst>
      <p:ext uri="{BB962C8B-B14F-4D97-AF65-F5344CB8AC3E}">
        <p14:creationId xmlns:p14="http://schemas.microsoft.com/office/powerpoint/2010/main" val="367358941"/>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wrap="square" lIns="182880" tIns="146304" rIns="182880" bIns="146304" anchor="ctr">
            <a:noAutofit/>
          </a:bodyPr>
          <a:lstStyle>
            <a:lvl1pPr marL="0" indent="0">
              <a:lnSpc>
                <a:spcPct val="95000"/>
              </a:lnSpc>
              <a:spcBef>
                <a:spcPts val="0"/>
              </a:spcBef>
              <a:spcAft>
                <a:spcPts val="1632"/>
              </a:spcAft>
              <a:buNone/>
              <a:defRPr lang="en-US" sz="3600"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16"/>
              </a:spcBef>
              <a:defRPr sz="1900">
                <a:solidFill>
                  <a:srgbClr val="FFFFFF"/>
                </a:solidFill>
              </a:defRPr>
            </a:lvl2pPr>
            <a:lvl3pPr>
              <a:lnSpc>
                <a:spcPct val="100000"/>
              </a:lnSpc>
              <a:spcBef>
                <a:spcPts val="816"/>
              </a:spcBef>
              <a:defRPr sz="1900">
                <a:solidFill>
                  <a:srgbClr val="FFFFFF"/>
                </a:solidFill>
              </a:defRPr>
            </a:lvl3pPr>
            <a:lvl4pPr>
              <a:lnSpc>
                <a:spcPct val="100000"/>
              </a:lnSpc>
              <a:spcBef>
                <a:spcPts val="816"/>
              </a:spcBef>
              <a:defRPr sz="1900">
                <a:solidFill>
                  <a:srgbClr val="FFFFFF"/>
                </a:solidFill>
              </a:defRPr>
            </a:lvl4pPr>
            <a:lvl5pPr>
              <a:lnSpc>
                <a:spcPct val="100000"/>
              </a:lnSpc>
              <a:spcBef>
                <a:spcPts val="816"/>
              </a:spcBef>
              <a:defRPr sz="1900">
                <a:solidFill>
                  <a:srgbClr val="FFFFFF"/>
                </a:solidFill>
              </a:defRPr>
            </a:lvl5pPr>
          </a:lstStyle>
          <a:p>
            <a:pPr marL="0" lvl="0" indent="0" algn="l" defTabSz="914166" rtl="0" eaLnBrk="1" latinLnBrk="0" hangingPunct="1">
              <a:spcBef>
                <a:spcPct val="20000"/>
              </a:spcBef>
            </a:pPr>
            <a:r>
              <a:rPr lang="en-US" smtClean="0"/>
              <a:t>Click to edit Master text styles</a:t>
            </a:r>
          </a:p>
        </p:txBody>
      </p:sp>
      <p:sp>
        <p:nvSpPr>
          <p:cNvPr id="15" name="Title 1"/>
          <p:cNvSpPr>
            <a:spLocks noGrp="1"/>
          </p:cNvSpPr>
          <p:nvPr>
            <p:ph type="ctrTitle" hasCustomPrompt="1"/>
          </p:nvPr>
        </p:nvSpPr>
        <p:spPr>
          <a:xfrm>
            <a:off x="274638" y="1537563"/>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4106875086"/>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None/>
              <a:defRPr lang="en-US" sz="3600"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914166" rtl="0" eaLnBrk="1" latinLnBrk="0" hangingPunct="1">
              <a:spcBef>
                <a:spcPct val="20000"/>
              </a:spcBef>
              <a:spcAft>
                <a:spcPts val="1632"/>
              </a:spcAft>
            </a:pPr>
            <a:r>
              <a:rPr lang="en-US" smtClean="0"/>
              <a:t>Click to edit Master text styles</a:t>
            </a:r>
          </a:p>
        </p:txBody>
      </p:sp>
      <p:sp>
        <p:nvSpPr>
          <p:cNvPr id="6" name="Text Placeholder 8"/>
          <p:cNvSpPr>
            <a:spLocks noGrp="1"/>
          </p:cNvSpPr>
          <p:nvPr>
            <p:ph type="body" sz="quarter" idx="16" hasCustomPrompt="1"/>
          </p:nvPr>
        </p:nvSpPr>
        <p:spPr>
          <a:xfrm>
            <a:off x="274641" y="296864"/>
            <a:ext cx="11887199" cy="914400"/>
          </a:xfrm>
        </p:spPr>
        <p:txBody>
          <a:bodyPr vert="horz" lIns="182880" tIns="146304" rIns="182880" bIns="146304" rtlCol="0" anchor="t">
            <a:noAutofit/>
          </a:bodyPr>
          <a:lstStyle>
            <a:lvl1pPr marL="0" indent="0"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smtClean="0"/>
              <a:t>Click to edit master text styles</a:t>
            </a:r>
          </a:p>
        </p:txBody>
      </p:sp>
      <p:sp>
        <p:nvSpPr>
          <p:cNvPr id="5" name="Title 1"/>
          <p:cNvSpPr>
            <a:spLocks noGrp="1"/>
          </p:cNvSpPr>
          <p:nvPr>
            <p:ph type="ctrTitle" hasCustomPrompt="1"/>
          </p:nvPr>
        </p:nvSpPr>
        <p:spPr>
          <a:xfrm>
            <a:off x="274638" y="1537564"/>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661050439"/>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Font typeface="Arial" panose="020B0604020202020204" pitchFamily="34" charset="0"/>
              <a:buNone/>
              <a:defRPr lang="en-US" sz="3600" kern="1200" dirty="0" smtClean="0">
                <a:gradFill>
                  <a:gsLst>
                    <a:gs pos="1299">
                      <a:schemeClr val="tx1"/>
                    </a:gs>
                    <a:gs pos="100000">
                      <a:schemeClr val="tx1"/>
                    </a:gs>
                  </a:gsLst>
                  <a:lin ang="5400000" scaled="0"/>
                </a:gradFill>
                <a:latin typeface="+mj-lt"/>
                <a:ea typeface="+mn-ea"/>
                <a:cs typeface="+mn-cs"/>
              </a:defRPr>
            </a:lvl1pPr>
          </a:lstStyle>
          <a:p>
            <a:pPr marL="0" lvl="0" indent="0" algn="l" defTabSz="914166"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2613587105"/>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image" Target="../media/image1.png"/><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slideLayout" Target="../slideLayouts/slideLayout40.xml"/><Relationship Id="rId18" Type="http://schemas.openxmlformats.org/officeDocument/2006/relationships/slideLayout" Target="../slideLayouts/slideLayout45.xml"/><Relationship Id="rId3" Type="http://schemas.openxmlformats.org/officeDocument/2006/relationships/slideLayout" Target="../slideLayouts/slideLayout30.xml"/><Relationship Id="rId21" Type="http://schemas.openxmlformats.org/officeDocument/2006/relationships/image" Target="../media/image3.png"/><Relationship Id="rId7" Type="http://schemas.openxmlformats.org/officeDocument/2006/relationships/slideLayout" Target="../slideLayouts/slideLayout34.xml"/><Relationship Id="rId12" Type="http://schemas.openxmlformats.org/officeDocument/2006/relationships/slideLayout" Target="../slideLayouts/slideLayout39.xml"/><Relationship Id="rId17" Type="http://schemas.openxmlformats.org/officeDocument/2006/relationships/slideLayout" Target="../slideLayouts/slideLayout44.xml"/><Relationship Id="rId2" Type="http://schemas.openxmlformats.org/officeDocument/2006/relationships/slideLayout" Target="../slideLayouts/slideLayout29.xml"/><Relationship Id="rId16" Type="http://schemas.openxmlformats.org/officeDocument/2006/relationships/slideLayout" Target="../slideLayouts/slideLayout43.xml"/><Relationship Id="rId20" Type="http://schemas.openxmlformats.org/officeDocument/2006/relationships/theme" Target="../theme/theme3.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5" Type="http://schemas.openxmlformats.org/officeDocument/2006/relationships/slideLayout" Target="../slideLayouts/slideLayout32.xml"/><Relationship Id="rId15" Type="http://schemas.openxmlformats.org/officeDocument/2006/relationships/slideLayout" Target="../slideLayouts/slideLayout42.xml"/><Relationship Id="rId10" Type="http://schemas.openxmlformats.org/officeDocument/2006/relationships/slideLayout" Target="../slideLayouts/slideLayout37.xml"/><Relationship Id="rId19" Type="http://schemas.openxmlformats.org/officeDocument/2006/relationships/slideLayout" Target="../slideLayouts/slideLayout46.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slideLayout" Target="../slideLayouts/slideLayout4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4.xml"/><Relationship Id="rId13" Type="http://schemas.openxmlformats.org/officeDocument/2006/relationships/slideLayout" Target="../slideLayouts/slideLayout59.xml"/><Relationship Id="rId3" Type="http://schemas.openxmlformats.org/officeDocument/2006/relationships/slideLayout" Target="../slideLayouts/slideLayout49.xml"/><Relationship Id="rId7" Type="http://schemas.openxmlformats.org/officeDocument/2006/relationships/slideLayout" Target="../slideLayouts/slideLayout53.xml"/><Relationship Id="rId12" Type="http://schemas.openxmlformats.org/officeDocument/2006/relationships/slideLayout" Target="../slideLayouts/slideLayout58.xml"/><Relationship Id="rId2" Type="http://schemas.openxmlformats.org/officeDocument/2006/relationships/slideLayout" Target="../slideLayouts/slideLayout48.xml"/><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slideLayout" Target="../slideLayouts/slideLayout57.xml"/><Relationship Id="rId5" Type="http://schemas.openxmlformats.org/officeDocument/2006/relationships/slideLayout" Target="../slideLayouts/slideLayout51.xml"/><Relationship Id="rId15" Type="http://schemas.openxmlformats.org/officeDocument/2006/relationships/image" Target="../media/image3.png"/><Relationship Id="rId10" Type="http://schemas.openxmlformats.org/officeDocument/2006/relationships/slideLayout" Target="../slideLayouts/slideLayout56.xml"/><Relationship Id="rId4" Type="http://schemas.openxmlformats.org/officeDocument/2006/relationships/slideLayout" Target="../slideLayouts/slideLayout50.xml"/><Relationship Id="rId9" Type="http://schemas.openxmlformats.org/officeDocument/2006/relationships/slideLayout" Target="../slideLayouts/slideLayout55.xml"/><Relationship Id="rId14"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userDrawn="1"/>
        </p:nvPicPr>
        <p:blipFill>
          <a:blip r:embed="rId16">
            <a:extLst>
              <a:ext uri="{28A0092B-C50C-407E-A947-70E740481C1C}">
                <a14:useLocalDpi xmlns:a14="http://schemas.microsoft.com/office/drawing/2010/main" val="0"/>
              </a:ext>
            </a:extLst>
          </a:blip>
          <a:stretch>
            <a:fillRect/>
          </a:stretch>
        </p:blipFill>
        <p:spPr>
          <a:xfrm rot="5400000">
            <a:off x="10532394" y="1944335"/>
            <a:ext cx="4298019" cy="409351"/>
          </a:xfrm>
          <a:prstGeom prst="rect">
            <a:avLst/>
          </a:prstGeom>
        </p:spPr>
      </p:pic>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167" r:id="rId1"/>
    <p:sldLayoutId id="2147484214" r:id="rId2"/>
    <p:sldLayoutId id="2147484086" r:id="rId3"/>
    <p:sldLayoutId id="2147484206" r:id="rId4"/>
    <p:sldLayoutId id="2147484195" r:id="rId5"/>
    <p:sldLayoutId id="2147484207" r:id="rId6"/>
    <p:sldLayoutId id="2147484216" r:id="rId7"/>
    <p:sldLayoutId id="2147484217" r:id="rId8"/>
    <p:sldLayoutId id="2147484218" r:id="rId9"/>
    <p:sldLayoutId id="2147484212" r:id="rId10"/>
    <p:sldLayoutId id="2147484093" r:id="rId11"/>
    <p:sldLayoutId id="2147484213" r:id="rId12"/>
    <p:sldLayoutId id="2147484215" r:id="rId13"/>
    <p:sldLayoutId id="2147484203" r:id="rId14"/>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userDrawn="1">
          <p15:clr>
            <a:srgbClr val="5ACBF0"/>
          </p15:clr>
        </p15:guide>
        <p15:guide id="2" pos="173" userDrawn="1">
          <p15:clr>
            <a:srgbClr val="5ACBF0"/>
          </p15:clr>
        </p15:guide>
        <p15:guide id="3" pos="7661" userDrawn="1">
          <p15:clr>
            <a:srgbClr val="5ACBF0"/>
          </p15:clr>
        </p15:guide>
        <p15:guide id="4" orient="horz" pos="4219" userDrawn="1">
          <p15:clr>
            <a:srgbClr val="5ACBF0"/>
          </p15:clr>
        </p15:guide>
        <p15:guide id="5" pos="749" userDrawn="1">
          <p15:clr>
            <a:srgbClr val="5ACBF0"/>
          </p15:clr>
        </p15:guide>
        <p15:guide id="6" pos="1325" userDrawn="1">
          <p15:clr>
            <a:srgbClr val="5ACBF0"/>
          </p15:clr>
        </p15:guide>
        <p15:guide id="7" pos="1901" userDrawn="1">
          <p15:clr>
            <a:srgbClr val="5ACBF0"/>
          </p15:clr>
        </p15:guide>
        <p15:guide id="8" pos="2477" userDrawn="1">
          <p15:clr>
            <a:srgbClr val="5ACBF0"/>
          </p15:clr>
        </p15:guide>
        <p15:guide id="9" pos="3053" userDrawn="1">
          <p15:clr>
            <a:srgbClr val="5ACBF0"/>
          </p15:clr>
        </p15:guide>
        <p15:guide id="10" pos="3629" userDrawn="1">
          <p15:clr>
            <a:srgbClr val="5ACBF0"/>
          </p15:clr>
        </p15:guide>
        <p15:guide id="11" pos="4205" userDrawn="1">
          <p15:clr>
            <a:srgbClr val="5ACBF0"/>
          </p15:clr>
        </p15:guide>
        <p15:guide id="12" pos="4781" userDrawn="1">
          <p15:clr>
            <a:srgbClr val="5ACBF0"/>
          </p15:clr>
        </p15:guide>
        <p15:guide id="13" pos="5357" userDrawn="1">
          <p15:clr>
            <a:srgbClr val="5ACBF0"/>
          </p15:clr>
        </p15:guide>
        <p15:guide id="14" pos="5933" userDrawn="1">
          <p15:clr>
            <a:srgbClr val="5ACBF0"/>
          </p15:clr>
        </p15:guide>
        <p15:guide id="15" pos="6509" userDrawn="1">
          <p15:clr>
            <a:srgbClr val="5ACBF0"/>
          </p15:clr>
        </p15:guide>
        <p15:guide id="16" pos="7085" userDrawn="1">
          <p15:clr>
            <a:srgbClr val="5ACBF0"/>
          </p15:clr>
        </p15:guide>
        <p15:guide id="17" orient="horz" pos="763" userDrawn="1">
          <p15:clr>
            <a:srgbClr val="5ACBF0"/>
          </p15:clr>
        </p15:guide>
        <p15:guide id="18" orient="horz" pos="1339" userDrawn="1">
          <p15:clr>
            <a:srgbClr val="5ACBF0"/>
          </p15:clr>
        </p15:guide>
        <p15:guide id="19" orient="horz" pos="1915" userDrawn="1">
          <p15:clr>
            <a:srgbClr val="5ACBF0"/>
          </p15:clr>
        </p15:guide>
        <p15:guide id="20" orient="horz" pos="2491" userDrawn="1">
          <p15:clr>
            <a:srgbClr val="5ACBF0"/>
          </p15:clr>
        </p15:guide>
        <p15:guide id="21" orient="horz" pos="3067" userDrawn="1">
          <p15:clr>
            <a:srgbClr val="5ACBF0"/>
          </p15:clr>
        </p15:guide>
        <p15:guide id="22" orient="horz" pos="3643" userDrawn="1">
          <p15:clr>
            <a:srgbClr val="5ACBF0"/>
          </p15:clr>
        </p15:guide>
        <p15:guide id="23" pos="288" userDrawn="1">
          <p15:clr>
            <a:srgbClr val="C35EA4"/>
          </p15:clr>
        </p15:guide>
        <p15:guide id="24" pos="7546" userDrawn="1">
          <p15:clr>
            <a:srgbClr val="C35EA4"/>
          </p15:clr>
        </p15:guide>
        <p15:guide id="25" orient="horz" pos="302" userDrawn="1">
          <p15:clr>
            <a:srgbClr val="C35EA4"/>
          </p15:clr>
        </p15:guide>
        <p15:guide id="26" orient="horz" pos="4104" userDrawn="1">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5" name="Picture 4"/>
          <p:cNvPicPr>
            <a:picLocks noChangeAspect="1"/>
          </p:cNvPicPr>
          <p:nvPr userDrawn="1"/>
        </p:nvPicPr>
        <p:blipFill>
          <a:blip r:embed="rId15">
            <a:extLst>
              <a:ext uri="{28A0092B-C50C-407E-A947-70E740481C1C}">
                <a14:useLocalDpi xmlns:a14="http://schemas.microsoft.com/office/drawing/2010/main" val="0"/>
              </a:ext>
            </a:extLst>
          </a:blip>
          <a:stretch>
            <a:fillRect/>
          </a:stretch>
        </p:blipFill>
        <p:spPr>
          <a:xfrm rot="5400000">
            <a:off x="10532394" y="1944335"/>
            <a:ext cx="4298019" cy="409351"/>
          </a:xfrm>
          <a:prstGeom prst="rect">
            <a:avLst/>
          </a:prstGeom>
        </p:spPr>
      </p:pic>
    </p:spTree>
    <p:extLst>
      <p:ext uri="{BB962C8B-B14F-4D97-AF65-F5344CB8AC3E}">
        <p14:creationId xmlns:p14="http://schemas.microsoft.com/office/powerpoint/2010/main" val="2980749296"/>
      </p:ext>
    </p:extLst>
  </p:cSld>
  <p:clrMap bg1="dk1" tx1="lt1" bg2="dk2" tx2="lt2" accent1="accent1" accent2="accent2" accent3="accent3" accent4="accent4" accent5="accent5" accent6="accent6" hlink="hlink" folHlink="folHlink"/>
  <p:sldLayoutIdLst>
    <p:sldLayoutId id="2147484220" r:id="rId1"/>
    <p:sldLayoutId id="2147484221" r:id="rId2"/>
    <p:sldLayoutId id="2147484222" r:id="rId3"/>
    <p:sldLayoutId id="2147484223" r:id="rId4"/>
    <p:sldLayoutId id="2147484224" r:id="rId5"/>
    <p:sldLayoutId id="2147484225" r:id="rId6"/>
    <p:sldLayoutId id="2147484226" r:id="rId7"/>
    <p:sldLayoutId id="2147484227" r:id="rId8"/>
    <p:sldLayoutId id="2147484228" r:id="rId9"/>
    <p:sldLayoutId id="2147484229" r:id="rId10"/>
    <p:sldLayoutId id="2147484230" r:id="rId11"/>
    <p:sldLayoutId id="2147484232" r:id="rId12"/>
    <p:sldLayoutId id="2147484233" r:id="rId13"/>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userDrawn="1"/>
        </p:nvPicPr>
        <p:blipFill>
          <a:blip r:embed="rId21" cstate="print">
            <a:extLst>
              <a:ext uri="{28A0092B-C50C-407E-A947-70E740481C1C}">
                <a14:useLocalDpi xmlns:a14="http://schemas.microsoft.com/office/drawing/2010/main"/>
              </a:ext>
            </a:extLst>
          </a:blip>
          <a:stretch>
            <a:fillRect/>
          </a:stretch>
        </p:blipFill>
        <p:spPr>
          <a:xfrm rot="5400000">
            <a:off x="10532394" y="1944335"/>
            <a:ext cx="4298019" cy="409351"/>
          </a:xfrm>
          <a:prstGeom prst="rect">
            <a:avLst/>
          </a:prstGeom>
        </p:spPr>
      </p:pic>
    </p:spTree>
    <p:extLst>
      <p:ext uri="{BB962C8B-B14F-4D97-AF65-F5344CB8AC3E}">
        <p14:creationId xmlns:p14="http://schemas.microsoft.com/office/powerpoint/2010/main" val="1591291324"/>
      </p:ext>
    </p:extLst>
  </p:cSld>
  <p:clrMap bg1="lt1" tx1="dk1" bg2="lt2" tx2="dk2" accent1="accent1" accent2="accent2" accent3="accent3" accent4="accent4" accent5="accent5" accent6="accent6" hlink="hlink" folHlink="folHlink"/>
  <p:sldLayoutIdLst>
    <p:sldLayoutId id="2147484235" r:id="rId1"/>
    <p:sldLayoutId id="2147484236" r:id="rId2"/>
    <p:sldLayoutId id="2147484237" r:id="rId3"/>
    <p:sldLayoutId id="2147484238" r:id="rId4"/>
    <p:sldLayoutId id="2147484239" r:id="rId5"/>
    <p:sldLayoutId id="2147484240" r:id="rId6"/>
    <p:sldLayoutId id="2147484241" r:id="rId7"/>
    <p:sldLayoutId id="2147484242" r:id="rId8"/>
    <p:sldLayoutId id="2147484243" r:id="rId9"/>
    <p:sldLayoutId id="2147484244" r:id="rId10"/>
    <p:sldLayoutId id="2147484245" r:id="rId11"/>
    <p:sldLayoutId id="2147484246" r:id="rId12"/>
    <p:sldLayoutId id="2147484247" r:id="rId13"/>
    <p:sldLayoutId id="2147484248" r:id="rId14"/>
    <p:sldLayoutId id="2147484249" r:id="rId15"/>
    <p:sldLayoutId id="2147484264" r:id="rId16"/>
    <p:sldLayoutId id="2147484265" r:id="rId17"/>
    <p:sldLayoutId id="2147484266" r:id="rId18"/>
    <p:sldLayoutId id="2147484267" r:id="rId19"/>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5" name="Picture 4"/>
          <p:cNvPicPr>
            <a:picLocks noChangeAspect="1"/>
          </p:cNvPicPr>
          <p:nvPr userDrawn="1"/>
        </p:nvPicPr>
        <p:blipFill>
          <a:blip r:embed="rId15" cstate="print">
            <a:extLst>
              <a:ext uri="{28A0092B-C50C-407E-A947-70E740481C1C}">
                <a14:useLocalDpi xmlns:a14="http://schemas.microsoft.com/office/drawing/2010/main"/>
              </a:ext>
            </a:extLst>
          </a:blip>
          <a:stretch>
            <a:fillRect/>
          </a:stretch>
        </p:blipFill>
        <p:spPr>
          <a:xfrm rot="5400000">
            <a:off x="10532394" y="1944335"/>
            <a:ext cx="4298019" cy="409351"/>
          </a:xfrm>
          <a:prstGeom prst="rect">
            <a:avLst/>
          </a:prstGeom>
        </p:spPr>
      </p:pic>
    </p:spTree>
    <p:extLst>
      <p:ext uri="{BB962C8B-B14F-4D97-AF65-F5344CB8AC3E}">
        <p14:creationId xmlns:p14="http://schemas.microsoft.com/office/powerpoint/2010/main" val="3487426797"/>
      </p:ext>
    </p:extLst>
  </p:cSld>
  <p:clrMap bg1="dk1" tx1="lt1" bg2="dk2" tx2="lt2" accent1="accent1" accent2="accent2" accent3="accent3" accent4="accent4" accent5="accent5" accent6="accent6" hlink="hlink" folHlink="folHlink"/>
  <p:sldLayoutIdLst>
    <p:sldLayoutId id="2147484251" r:id="rId1"/>
    <p:sldLayoutId id="2147484252" r:id="rId2"/>
    <p:sldLayoutId id="2147484253" r:id="rId3"/>
    <p:sldLayoutId id="2147484254" r:id="rId4"/>
    <p:sldLayoutId id="2147484255" r:id="rId5"/>
    <p:sldLayoutId id="2147484256" r:id="rId6"/>
    <p:sldLayoutId id="2147484257" r:id="rId7"/>
    <p:sldLayoutId id="2147484258" r:id="rId8"/>
    <p:sldLayoutId id="2147484259" r:id="rId9"/>
    <p:sldLayoutId id="2147484260" r:id="rId10"/>
    <p:sldLayoutId id="2147484261" r:id="rId11"/>
    <p:sldLayoutId id="2147484262" r:id="rId12"/>
    <p:sldLayoutId id="2147484263" r:id="rId13"/>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xml"/><Relationship Id="rId1" Type="http://schemas.openxmlformats.org/officeDocument/2006/relationships/slideLayout" Target="../slideLayouts/slideLayout43.xml"/></Relationships>
</file>

<file path=ppt/slides/_rels/slide10.xml.rels><?xml version="1.0" encoding="UTF-8" standalone="yes"?>
<Relationships xmlns="http://schemas.openxmlformats.org/package/2006/relationships"><Relationship Id="rId2" Type="http://schemas.openxmlformats.org/officeDocument/2006/relationships/hyperlink" Target="http://schemas.microsoft.com/voicecommands/1.1" TargetMode="External"/><Relationship Id="rId1" Type="http://schemas.openxmlformats.org/officeDocument/2006/relationships/slideLayout" Target="../slideLayouts/slideLayout38.xml"/></Relationships>
</file>

<file path=ppt/slides/_rels/slide11.xml.rels><?xml version="1.0" encoding="UTF-8" standalone="yes"?>
<Relationships xmlns="http://schemas.openxmlformats.org/package/2006/relationships"><Relationship Id="rId2" Type="http://schemas.openxmlformats.org/officeDocument/2006/relationships/hyperlink" Target="http://schemas.microsoft.com/voicecommands/1.1" TargetMode="External"/><Relationship Id="rId1" Type="http://schemas.openxmlformats.org/officeDocument/2006/relationships/slideLayout" Target="../slideLayouts/slideLayout38.xml"/></Relationships>
</file>

<file path=ppt/slides/_rels/slide12.xml.rels><?xml version="1.0" encoding="UTF-8" standalone="yes"?>
<Relationships xmlns="http://schemas.openxmlformats.org/package/2006/relationships"><Relationship Id="rId2" Type="http://schemas.openxmlformats.org/officeDocument/2006/relationships/hyperlink" Target="http://schemas.microsoft.com/voicecommands/1.1" TargetMode="External"/><Relationship Id="rId1" Type="http://schemas.openxmlformats.org/officeDocument/2006/relationships/slideLayout" Target="../slideLayouts/slideLayout38.xml"/></Relationships>
</file>

<file path=ppt/slides/_rels/slide13.xml.rels><?xml version="1.0" encoding="UTF-8" standalone="yes"?>
<Relationships xmlns="http://schemas.openxmlformats.org/package/2006/relationships"><Relationship Id="rId2" Type="http://schemas.openxmlformats.org/officeDocument/2006/relationships/hyperlink" Target="http://schemas.microsoft.com/voicecommands/1.1" TargetMode="External"/><Relationship Id="rId1" Type="http://schemas.openxmlformats.org/officeDocument/2006/relationships/slideLayout" Target="../slideLayouts/slideLayout38.xml"/></Relationships>
</file>

<file path=ppt/slides/_rels/slide14.xml.rels><?xml version="1.0" encoding="UTF-8" standalone="yes"?>
<Relationships xmlns="http://schemas.openxmlformats.org/package/2006/relationships"><Relationship Id="rId2" Type="http://schemas.openxmlformats.org/officeDocument/2006/relationships/hyperlink" Target="http://schemas.microsoft.com/voicecommands/1.1" TargetMode="External"/><Relationship Id="rId1" Type="http://schemas.openxmlformats.org/officeDocument/2006/relationships/slideLayout" Target="../slideLayouts/slideLayout38.xml"/></Relationships>
</file>

<file path=ppt/slides/_rels/slide15.xml.rels><?xml version="1.0" encoding="UTF-8" standalone="yes"?>
<Relationships xmlns="http://schemas.openxmlformats.org/package/2006/relationships"><Relationship Id="rId2" Type="http://schemas.openxmlformats.org/officeDocument/2006/relationships/hyperlink" Target="http://schemas.microsoft.com/voicecommands/1.0" TargetMode="External"/><Relationship Id="rId1" Type="http://schemas.openxmlformats.org/officeDocument/2006/relationships/slideLayout" Target="../slideLayouts/slideLayout38.xml"/></Relationships>
</file>

<file path=ppt/slides/_rels/slide16.xml.rels><?xml version="1.0" encoding="UTF-8" standalone="yes"?>
<Relationships xmlns="http://schemas.openxmlformats.org/package/2006/relationships"><Relationship Id="rId2" Type="http://schemas.openxmlformats.org/officeDocument/2006/relationships/hyperlink" Target="http://schemas.microsoft.com/voicecommands/1.0" TargetMode="External"/><Relationship Id="rId1" Type="http://schemas.openxmlformats.org/officeDocument/2006/relationships/slideLayout" Target="../slideLayouts/slideLayout38.xml"/></Relationships>
</file>

<file path=ppt/slides/_rels/slide17.xml.rels><?xml version="1.0" encoding="UTF-8" standalone="yes"?>
<Relationships xmlns="http://schemas.openxmlformats.org/package/2006/relationships"><Relationship Id="rId2" Type="http://schemas.openxmlformats.org/officeDocument/2006/relationships/hyperlink" Target="http://schemas.microsoft.com/voicecommands/1.0" TargetMode="External"/><Relationship Id="rId1" Type="http://schemas.openxmlformats.org/officeDocument/2006/relationships/slideLayout" Target="../slideLayouts/slideLayout38.xml"/></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hyperlink" Target="http://schemas.microsoft.com/voicecommands/1.0" TargetMode="External"/><Relationship Id="rId1" Type="http://schemas.openxmlformats.org/officeDocument/2006/relationships/slideLayout" Target="../slideLayouts/slideLayout37.xml"/></Relationships>
</file>

<file path=ppt/slides/_rels/slide19.xml.rels><?xml version="1.0" encoding="UTF-8" standalone="yes"?>
<Relationships xmlns="http://schemas.openxmlformats.org/package/2006/relationships"><Relationship Id="rId2" Type="http://schemas.openxmlformats.org/officeDocument/2006/relationships/hyperlink" Target="http://schemas.microsoft.com/voicecommands/1.1" TargetMode="External"/><Relationship Id="rId1" Type="http://schemas.openxmlformats.org/officeDocument/2006/relationships/slideLayout" Target="../slideLayouts/slideLayout37.xml"/></Relationships>
</file>

<file path=ppt/slides/_rels/slide2.xml.rels><?xml version="1.0" encoding="UTF-8" standalone="yes"?>
<Relationships xmlns="http://schemas.openxmlformats.org/package/2006/relationships"><Relationship Id="rId3" Type="http://schemas.openxmlformats.org/officeDocument/2006/relationships/hyperlink" Target="http://geeks.ms/blogs/jsuarez" TargetMode="External"/><Relationship Id="rId2" Type="http://schemas.openxmlformats.org/officeDocument/2006/relationships/notesSlide" Target="../notesSlides/notesSlide2.xml"/><Relationship Id="rId1" Type="http://schemas.openxmlformats.org/officeDocument/2006/relationships/slideLayout" Target="../slideLayouts/slideLayout44.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hyperlink" Target="mailto:javiersuarezruiz@Hotmail.com" TargetMode="External"/></Relationships>
</file>

<file path=ppt/slides/_rels/slide20.xml.rels><?xml version="1.0" encoding="UTF-8" standalone="yes"?>
<Relationships xmlns="http://schemas.openxmlformats.org/package/2006/relationships"><Relationship Id="rId2" Type="http://schemas.openxmlformats.org/officeDocument/2006/relationships/hyperlink" Target="http://schemas.microsoft.com/voicecommands/1.0" TargetMode="External"/><Relationship Id="rId1" Type="http://schemas.openxmlformats.org/officeDocument/2006/relationships/slideLayout" Target="../slideLayouts/slideLayout3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2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2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8.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38.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8.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8.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8.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8.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8.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8.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8.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38.xml"/><Relationship Id="rId5" Type="http://schemas.openxmlformats.org/officeDocument/2006/relationships/image" Target="../media/image11.png"/><Relationship Id="rId4" Type="http://schemas.openxmlformats.org/officeDocument/2006/relationships/image" Target="../media/image10.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5.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0.png"/><Relationship Id="rId18" Type="http://schemas.openxmlformats.org/officeDocument/2006/relationships/image" Target="../media/image25.png"/><Relationship Id="rId3" Type="http://schemas.openxmlformats.org/officeDocument/2006/relationships/image" Target="../media/image12.png"/><Relationship Id="rId21" Type="http://schemas.openxmlformats.org/officeDocument/2006/relationships/image" Target="../media/image28.png"/><Relationship Id="rId7" Type="http://schemas.openxmlformats.org/officeDocument/2006/relationships/image" Target="../media/image14.png"/><Relationship Id="rId12" Type="http://schemas.openxmlformats.org/officeDocument/2006/relationships/image" Target="../media/image19.png"/><Relationship Id="rId17" Type="http://schemas.openxmlformats.org/officeDocument/2006/relationships/image" Target="../media/image24.png"/><Relationship Id="rId2" Type="http://schemas.openxmlformats.org/officeDocument/2006/relationships/notesSlide" Target="../notesSlides/notesSlide3.xml"/><Relationship Id="rId16" Type="http://schemas.openxmlformats.org/officeDocument/2006/relationships/image" Target="../media/image23.png"/><Relationship Id="rId20" Type="http://schemas.openxmlformats.org/officeDocument/2006/relationships/image" Target="../media/image27.png"/><Relationship Id="rId1" Type="http://schemas.openxmlformats.org/officeDocument/2006/relationships/slideLayout" Target="../slideLayouts/slideLayout38.xml"/><Relationship Id="rId6" Type="http://schemas.openxmlformats.org/officeDocument/2006/relationships/image" Target="../media/image13.png"/><Relationship Id="rId11" Type="http://schemas.openxmlformats.org/officeDocument/2006/relationships/image" Target="../media/image18.png"/><Relationship Id="rId24" Type="http://schemas.openxmlformats.org/officeDocument/2006/relationships/image" Target="../media/image31.png"/><Relationship Id="rId5" Type="http://schemas.openxmlformats.org/officeDocument/2006/relationships/image" Target="../media/image10.png"/><Relationship Id="rId15" Type="http://schemas.openxmlformats.org/officeDocument/2006/relationships/image" Target="../media/image22.png"/><Relationship Id="rId23" Type="http://schemas.openxmlformats.org/officeDocument/2006/relationships/image" Target="../media/image30.png"/><Relationship Id="rId10" Type="http://schemas.openxmlformats.org/officeDocument/2006/relationships/image" Target="../media/image17.png"/><Relationship Id="rId19" Type="http://schemas.openxmlformats.org/officeDocument/2006/relationships/image" Target="../media/image26.png"/><Relationship Id="rId4" Type="http://schemas.openxmlformats.org/officeDocument/2006/relationships/image" Target="../media/image9.png"/><Relationship Id="rId9" Type="http://schemas.openxmlformats.org/officeDocument/2006/relationships/image" Target="../media/image16.png"/><Relationship Id="rId14" Type="http://schemas.openxmlformats.org/officeDocument/2006/relationships/image" Target="../media/image21.png"/><Relationship Id="rId22" Type="http://schemas.openxmlformats.org/officeDocument/2006/relationships/image" Target="../media/image29.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5.xml"/></Relationships>
</file>

<file path=ppt/slides/_rels/slide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xml"/><Relationship Id="rId1" Type="http://schemas.openxmlformats.org/officeDocument/2006/relationships/slideLayout" Target="../slideLayouts/slideLayout38.xml"/></Relationships>
</file>

<file path=ppt/slides/_rels/slide6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6.xml"/></Relationships>
</file>

<file path=ppt/slides/_rels/slide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xml"/><Relationship Id="rId1" Type="http://schemas.openxmlformats.org/officeDocument/2006/relationships/slideLayout" Target="../slideLayouts/slideLayout3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
        <p:cNvGrpSpPr/>
        <p:nvPr/>
      </p:nvGrpSpPr>
      <p:grpSpPr>
        <a:xfrm>
          <a:off x="0" y="0"/>
          <a:ext cx="0" cy="0"/>
          <a:chOff x="0" y="0"/>
          <a:chExt cx="0" cy="0"/>
        </a:xfrm>
      </p:grpSpPr>
      <p:sp>
        <p:nvSpPr>
          <p:cNvPr id="54" name="Title 53"/>
          <p:cNvSpPr>
            <a:spLocks noGrp="1"/>
          </p:cNvSpPr>
          <p:nvPr>
            <p:ph type="title"/>
          </p:nvPr>
        </p:nvSpPr>
        <p:spPr>
          <a:xfrm>
            <a:off x="454011" y="602065"/>
            <a:ext cx="4938855" cy="1017010"/>
          </a:xfrm>
        </p:spPr>
        <p:txBody>
          <a:bodyPr/>
          <a:lstStyle/>
          <a:p>
            <a:pPr algn="ctr"/>
            <a:r>
              <a:rPr lang="en-US" sz="7343" dirty="0" smtClean="0">
                <a:latin typeface="Segoe WP Light"/>
                <a:cs typeface="Segoe WP Light"/>
              </a:rPr>
              <a:t>Cortana</a:t>
            </a:r>
            <a:endParaRPr lang="en-US" sz="7343" dirty="0">
              <a:latin typeface="Segoe WP Light"/>
              <a:cs typeface="Segoe WP Light"/>
            </a:endParaRPr>
          </a:p>
        </p:txBody>
      </p:sp>
      <p:pic>
        <p:nvPicPr>
          <p:cNvPr id="10" name="Picture Placeholder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67067" y="-15492"/>
            <a:ext cx="9346688" cy="7010017"/>
          </a:xfrm>
          <a:prstGeom prst="rect">
            <a:avLst/>
          </a:prstGeom>
        </p:spPr>
      </p:pic>
      <p:sp>
        <p:nvSpPr>
          <p:cNvPr id="11" name="Rectángulo 10"/>
          <p:cNvSpPr/>
          <p:nvPr/>
        </p:nvSpPr>
        <p:spPr>
          <a:xfrm>
            <a:off x="6167067" y="5199679"/>
            <a:ext cx="6268526" cy="1807639"/>
          </a:xfrm>
          <a:prstGeom prst="rect">
            <a:avLst/>
          </a:prstGeom>
          <a:solidFill>
            <a:schemeClr val="bg1">
              <a:lumMod val="65000"/>
              <a:alpha val="62000"/>
            </a:schemeClr>
          </a:solidFill>
          <a:ln>
            <a:noFill/>
          </a:ln>
          <a:effectLst>
            <a:outerShdw blurRad="50800" dist="50800" dir="5400000" sx="1000" sy="1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ES" sz="3264"/>
          </a:p>
        </p:txBody>
      </p:sp>
      <p:sp>
        <p:nvSpPr>
          <p:cNvPr id="12" name="Title 53"/>
          <p:cNvSpPr txBox="1">
            <a:spLocks/>
          </p:cNvSpPr>
          <p:nvPr/>
        </p:nvSpPr>
        <p:spPr>
          <a:xfrm>
            <a:off x="7332521" y="5735793"/>
            <a:ext cx="4938855" cy="791114"/>
          </a:xfrm>
          <a:prstGeom prst="rect">
            <a:avLst/>
          </a:prstGeom>
        </p:spPr>
        <p:txBody>
          <a:bodyPr vert="horz" wrap="square" lIns="0" tIns="0" rIns="0" bIns="0" rtlCol="0" anchor="t" anchorCtr="0">
            <a:spAutoFit/>
          </a:bodyPr>
          <a:lstStyle>
            <a:lvl1pPr algn="l" defTabSz="914400" rtl="0" eaLnBrk="1" latinLnBrk="0" hangingPunct="1">
              <a:lnSpc>
                <a:spcPct val="105000"/>
              </a:lnSpc>
              <a:spcBef>
                <a:spcPct val="0"/>
              </a:spcBef>
              <a:buNone/>
              <a:defRPr sz="2400" kern="1200" spc="0" baseline="0">
                <a:solidFill>
                  <a:schemeClr val="tx1"/>
                </a:solidFill>
                <a:latin typeface="+mj-lt"/>
                <a:ea typeface="+mj-ea"/>
                <a:cs typeface="+mj-cs"/>
              </a:defRPr>
            </a:lvl1pPr>
          </a:lstStyle>
          <a:p>
            <a:r>
              <a:rPr lang="en-US" sz="4896" dirty="0" err="1">
                <a:latin typeface="Segoe WP Light"/>
                <a:cs typeface="Segoe WP Light"/>
              </a:rPr>
              <a:t>CartujaDotNet</a:t>
            </a:r>
            <a:endParaRPr lang="en-US" sz="4896" dirty="0">
              <a:latin typeface="Segoe WP Light"/>
              <a:cs typeface="Segoe WP Light"/>
            </a:endParaRPr>
          </a:p>
        </p:txBody>
      </p:sp>
      <p:sp>
        <p:nvSpPr>
          <p:cNvPr id="6" name="Title 53"/>
          <p:cNvSpPr txBox="1">
            <a:spLocks/>
          </p:cNvSpPr>
          <p:nvPr/>
        </p:nvSpPr>
        <p:spPr>
          <a:xfrm>
            <a:off x="655637" y="1973262"/>
            <a:ext cx="4938855" cy="1661993"/>
          </a:xfrm>
          <a:prstGeom prst="rect">
            <a:avLst/>
          </a:prstGeom>
        </p:spPr>
        <p:txBody>
          <a:bodyPr vert="horz" wrap="square" lIns="0" tIns="0" rIns="0" bIns="0" rtlCol="0" anchor="t" anchorCtr="0">
            <a:spAutoFit/>
          </a:bodyPr>
          <a:lstStyle>
            <a:lvl1pPr algn="l" defTabSz="932742" rtl="0" eaLnBrk="1" latinLnBrk="0" hangingPunct="1">
              <a:lnSpc>
                <a:spcPct val="90000"/>
              </a:lnSpc>
              <a:spcBef>
                <a:spcPct val="0"/>
              </a:spcBef>
              <a:buNone/>
              <a:defRPr lang="en-US" sz="4800" b="0" kern="1200" cap="none" spc="-102" baseline="0">
                <a:ln w="3175">
                  <a:noFill/>
                </a:ln>
                <a:solidFill>
                  <a:schemeClr val="tx1"/>
                </a:solidFill>
                <a:effectLst/>
                <a:latin typeface="+mj-lt"/>
                <a:ea typeface="+mn-ea"/>
                <a:cs typeface="Segoe UI" pitchFamily="34" charset="0"/>
              </a:defRPr>
            </a:lvl1pPr>
          </a:lstStyle>
          <a:p>
            <a:pPr algn="ctr"/>
            <a:r>
              <a:rPr lang="es-ES" sz="4000" dirty="0" smtClean="0">
                <a:latin typeface="Segoe WP Light"/>
                <a:cs typeface="Segoe WP Light"/>
              </a:rPr>
              <a:t>Integrando nuestra aplicación Windows Phone con </a:t>
            </a:r>
            <a:r>
              <a:rPr lang="es-ES" sz="4000" dirty="0" err="1" smtClean="0">
                <a:latin typeface="Segoe WP Light"/>
                <a:cs typeface="Segoe WP Light"/>
              </a:rPr>
              <a:t>Cortana</a:t>
            </a:r>
            <a:endParaRPr lang="es-ES" sz="4000" dirty="0">
              <a:latin typeface="Segoe WP Light"/>
              <a:cs typeface="Segoe WP Light"/>
            </a:endParaRPr>
          </a:p>
        </p:txBody>
      </p:sp>
    </p:spTree>
    <p:extLst>
      <p:ext uri="{BB962C8B-B14F-4D97-AF65-F5344CB8AC3E}">
        <p14:creationId xmlns:p14="http://schemas.microsoft.com/office/powerpoint/2010/main" val="353618902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 presetClass="entr" presetSubtype="0" fill="hold" grpId="0" nodeType="afterEffect">
                                  <p:stCondLst>
                                    <p:cond delay="0"/>
                                  </p:stCondLst>
                                  <p:childTnLst>
                                    <p:set>
                                      <p:cBhvr>
                                        <p:cTn id="11"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Content Placeholder 2"/>
          <p:cNvSpPr txBox="1">
            <a:spLocks/>
          </p:cNvSpPr>
          <p:nvPr/>
        </p:nvSpPr>
        <p:spPr>
          <a:xfrm>
            <a:off x="2103438" y="1380744"/>
            <a:ext cx="7315200" cy="3954463"/>
          </a:xfrm>
          <a:prstGeom prst="rect">
            <a:avLst/>
          </a:prstGeom>
          <a:noFill/>
        </p:spPr>
        <p:txBody>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buClr>
                <a:srgbClr val="404040"/>
              </a:buClr>
              <a:buSzTx/>
              <a:buFont typeface="Wingdings" panose="05000000000000000000" pitchFamily="2" charset="2"/>
              <a:buNone/>
            </a:pP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&lt;?</a:t>
            </a:r>
            <a:r>
              <a:rPr lang="en-US" sz="1050" dirty="0">
                <a:solidFill>
                  <a:srgbClr val="A31515"/>
                </a:solidFill>
                <a:highlight>
                  <a:srgbClr val="FFFFFF"/>
                </a:highlight>
                <a:latin typeface="Consolas" panose="020B0609020204030204" pitchFamily="49" charset="0"/>
                <a:ea typeface="Calibri" panose="020F0502020204030204" pitchFamily="34" charset="0"/>
                <a:cs typeface="Consolas" panose="020B0609020204030204" pitchFamily="49" charset="0"/>
              </a:rPr>
              <a:t>xml</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 </a:t>
            </a:r>
            <a:r>
              <a:rPr lang="en-US" sz="1050" dirty="0">
                <a:solidFill>
                  <a:srgbClr val="FF0000"/>
                </a:solidFill>
                <a:highlight>
                  <a:srgbClr val="FFFFFF"/>
                </a:highlight>
                <a:latin typeface="Consolas" panose="020B0609020204030204" pitchFamily="49" charset="0"/>
                <a:ea typeface="Calibri" panose="020F0502020204030204" pitchFamily="34" charset="0"/>
                <a:cs typeface="Consolas" panose="020B0609020204030204" pitchFamily="49" charset="0"/>
              </a:rPr>
              <a:t>version</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1.0</a:t>
            </a: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 </a:t>
            </a:r>
            <a:r>
              <a:rPr lang="en-US" sz="1050" dirty="0">
                <a:solidFill>
                  <a:srgbClr val="FF0000"/>
                </a:solidFill>
                <a:highlight>
                  <a:srgbClr val="FFFFFF"/>
                </a:highlight>
                <a:latin typeface="Consolas" panose="020B0609020204030204" pitchFamily="49" charset="0"/>
                <a:ea typeface="Calibri" panose="020F0502020204030204" pitchFamily="34" charset="0"/>
                <a:cs typeface="Consolas" panose="020B0609020204030204" pitchFamily="49" charset="0"/>
              </a:rPr>
              <a:t>encoding</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utf-8</a:t>
            </a: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?&gt;</a:t>
            </a:r>
            <a:endParaRPr lang="en-US" sz="1050" dirty="0">
              <a:gradFill>
                <a:gsLst>
                  <a:gs pos="100000">
                    <a:srgbClr val="404040"/>
                  </a:gs>
                  <a:gs pos="0">
                    <a:srgbClr val="404040"/>
                  </a:gs>
                </a:gsLst>
                <a:lin ang="5400000" scaled="0"/>
              </a:gradFill>
              <a:latin typeface="Consolas" panose="020B0609020204030204" pitchFamily="49" charset="0"/>
              <a:ea typeface="Calibri" panose="020F0502020204030204" pitchFamily="34" charset="0"/>
              <a:cs typeface="Consolas" panose="020B0609020204030204" pitchFamily="49" charset="0"/>
            </a:endParaRPr>
          </a:p>
          <a:p>
            <a:pPr marL="0" indent="0">
              <a:spcBef>
                <a:spcPts val="0"/>
              </a:spcBef>
              <a:buClr>
                <a:srgbClr val="404040"/>
              </a:buClr>
              <a:buSzTx/>
              <a:buFont typeface="Wingdings" panose="05000000000000000000" pitchFamily="2" charset="2"/>
              <a:buNone/>
            </a:pP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&lt;</a:t>
            </a:r>
            <a:r>
              <a:rPr lang="en-US" sz="1050" dirty="0" err="1">
                <a:solidFill>
                  <a:srgbClr val="A31515"/>
                </a:solidFill>
                <a:highlight>
                  <a:srgbClr val="FFFFFF"/>
                </a:highlight>
                <a:latin typeface="Consolas" panose="020B0609020204030204" pitchFamily="49" charset="0"/>
                <a:ea typeface="Calibri" panose="020F0502020204030204" pitchFamily="34" charset="0"/>
                <a:cs typeface="Consolas" panose="020B0609020204030204" pitchFamily="49" charset="0"/>
              </a:rPr>
              <a:t>VoiceCommands</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 </a:t>
            </a:r>
            <a:r>
              <a:rPr lang="en-US" sz="1050" dirty="0" err="1">
                <a:solidFill>
                  <a:srgbClr val="FF0000"/>
                </a:solidFill>
                <a:highlight>
                  <a:srgbClr val="FFFFFF"/>
                </a:highlight>
                <a:latin typeface="Consolas" panose="020B0609020204030204" pitchFamily="49" charset="0"/>
                <a:ea typeface="Calibri" panose="020F0502020204030204" pitchFamily="34" charset="0"/>
                <a:cs typeface="Consolas" panose="020B0609020204030204" pitchFamily="49" charset="0"/>
              </a:rPr>
              <a:t>xmlns</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r>
              <a:rPr lang="en-US" sz="1050" u="sng"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hlinkClick r:id="rId2"/>
              </a:rPr>
              <a:t>http://</a:t>
            </a:r>
            <a:r>
              <a:rPr lang="en-US" sz="1050" u="sng" dirty="0" smtClean="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hlinkClick r:id="rId2"/>
              </a:rPr>
              <a:t>schemas.microsoft.com/</a:t>
            </a:r>
            <a:r>
              <a:rPr lang="en-US" sz="1050" u="sng" dirty="0" err="1" smtClean="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hlinkClick r:id="rId2"/>
              </a:rPr>
              <a:t>voicecommands</a:t>
            </a:r>
            <a:r>
              <a:rPr lang="en-US" sz="1050" u="sng" dirty="0" smtClean="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hlinkClick r:id="rId2"/>
              </a:rPr>
              <a:t>/1.1</a:t>
            </a:r>
            <a:r>
              <a:rPr lang="en-US" sz="1050" dirty="0" smtClean="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r>
              <a:rPr lang="en-US" sz="1050" dirty="0" smtClean="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&gt;</a:t>
            </a:r>
            <a:endParaRPr lang="en-US" sz="1050" dirty="0">
              <a:gradFill>
                <a:gsLst>
                  <a:gs pos="100000">
                    <a:srgbClr val="404040"/>
                  </a:gs>
                  <a:gs pos="0">
                    <a:srgbClr val="404040"/>
                  </a:gs>
                </a:gsLst>
                <a:lin ang="5400000" scaled="0"/>
              </a:gradFill>
              <a:latin typeface="Consolas" panose="020B0609020204030204" pitchFamily="49" charset="0"/>
              <a:ea typeface="Calibri" panose="020F0502020204030204" pitchFamily="34" charset="0"/>
              <a:cs typeface="Consolas" panose="020B0609020204030204" pitchFamily="49" charset="0"/>
            </a:endParaRPr>
          </a:p>
          <a:p>
            <a:pPr marL="0" indent="0">
              <a:spcBef>
                <a:spcPts val="0"/>
              </a:spcBef>
              <a:buClr>
                <a:srgbClr val="404040"/>
              </a:buClr>
              <a:buSzTx/>
              <a:buFont typeface="Wingdings" panose="05000000000000000000" pitchFamily="2" charset="2"/>
              <a:buNone/>
            </a:pP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 </a:t>
            </a:r>
            <a:endParaRPr lang="en-US" sz="1050" dirty="0">
              <a:gradFill>
                <a:gsLst>
                  <a:gs pos="100000">
                    <a:srgbClr val="404040"/>
                  </a:gs>
                  <a:gs pos="0">
                    <a:srgbClr val="404040"/>
                  </a:gs>
                </a:gsLst>
                <a:lin ang="5400000" scaled="0"/>
              </a:gradFill>
              <a:latin typeface="Consolas" panose="020B0609020204030204" pitchFamily="49" charset="0"/>
              <a:ea typeface="Calibri" panose="020F0502020204030204" pitchFamily="34" charset="0"/>
              <a:cs typeface="Consolas" panose="020B0609020204030204" pitchFamily="49" charset="0"/>
            </a:endParaRPr>
          </a:p>
          <a:p>
            <a:pPr marL="0" indent="0">
              <a:spcBef>
                <a:spcPts val="0"/>
              </a:spcBef>
              <a:buClr>
                <a:srgbClr val="404040"/>
              </a:buClr>
              <a:buSzTx/>
              <a:buFont typeface="Wingdings" panose="05000000000000000000" pitchFamily="2" charset="2"/>
              <a:buNone/>
            </a:pP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  &lt;</a:t>
            </a:r>
            <a:r>
              <a:rPr lang="en-US" sz="1050" dirty="0" err="1">
                <a:solidFill>
                  <a:srgbClr val="A31515"/>
                </a:solidFill>
                <a:highlight>
                  <a:srgbClr val="FFFFFF"/>
                </a:highlight>
                <a:latin typeface="Consolas" panose="020B0609020204030204" pitchFamily="49" charset="0"/>
                <a:ea typeface="Calibri" panose="020F0502020204030204" pitchFamily="34" charset="0"/>
                <a:cs typeface="Consolas" panose="020B0609020204030204" pitchFamily="49" charset="0"/>
              </a:rPr>
              <a:t>CommandSet</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 </a:t>
            </a:r>
            <a:r>
              <a:rPr lang="en-US" sz="1050" dirty="0" err="1">
                <a:solidFill>
                  <a:srgbClr val="FF0000"/>
                </a:solidFill>
                <a:highlight>
                  <a:srgbClr val="FFFFFF"/>
                </a:highlight>
                <a:latin typeface="Consolas" panose="020B0609020204030204" pitchFamily="49" charset="0"/>
                <a:ea typeface="Calibri" panose="020F0502020204030204" pitchFamily="34" charset="0"/>
                <a:cs typeface="Consolas" panose="020B0609020204030204" pitchFamily="49" charset="0"/>
              </a:rPr>
              <a:t>xml:lang</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en-us</a:t>
            </a: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 </a:t>
            </a:r>
            <a:r>
              <a:rPr lang="en-US" sz="1050" dirty="0">
                <a:solidFill>
                  <a:srgbClr val="FF0000"/>
                </a:solidFill>
                <a:highlight>
                  <a:srgbClr val="FFFFFF"/>
                </a:highlight>
                <a:latin typeface="Consolas" panose="020B0609020204030204" pitchFamily="49" charset="0"/>
                <a:ea typeface="Calibri" panose="020F0502020204030204" pitchFamily="34" charset="0"/>
                <a:cs typeface="Consolas" panose="020B0609020204030204" pitchFamily="49" charset="0"/>
              </a:rPr>
              <a:t>Name</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r>
              <a:rPr lang="en-US" sz="1050" dirty="0" err="1">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englishCommands</a:t>
            </a: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&gt;</a:t>
            </a:r>
            <a:endParaRPr lang="en-US" sz="1050" dirty="0">
              <a:gradFill>
                <a:gsLst>
                  <a:gs pos="100000">
                    <a:srgbClr val="404040"/>
                  </a:gs>
                  <a:gs pos="0">
                    <a:srgbClr val="404040"/>
                  </a:gs>
                </a:gsLst>
                <a:lin ang="5400000" scaled="0"/>
              </a:gradFill>
              <a:latin typeface="Consolas" panose="020B0609020204030204" pitchFamily="49" charset="0"/>
              <a:ea typeface="Calibri" panose="020F0502020204030204" pitchFamily="34" charset="0"/>
              <a:cs typeface="Consolas" panose="020B0609020204030204" pitchFamily="49" charset="0"/>
            </a:endParaRPr>
          </a:p>
          <a:p>
            <a:pPr marL="0" indent="0">
              <a:spcBef>
                <a:spcPts val="0"/>
              </a:spcBef>
              <a:buClr>
                <a:srgbClr val="404040"/>
              </a:buClr>
              <a:buSzTx/>
              <a:buFont typeface="Wingdings" panose="05000000000000000000" pitchFamily="2" charset="2"/>
              <a:buNone/>
            </a:pP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 </a:t>
            </a:r>
            <a:endParaRPr lang="en-US" sz="1050" dirty="0">
              <a:gradFill>
                <a:gsLst>
                  <a:gs pos="100000">
                    <a:srgbClr val="404040"/>
                  </a:gs>
                  <a:gs pos="0">
                    <a:srgbClr val="404040"/>
                  </a:gs>
                </a:gsLst>
                <a:lin ang="5400000" scaled="0"/>
              </a:gradFill>
              <a:latin typeface="Consolas" panose="020B0609020204030204" pitchFamily="49" charset="0"/>
              <a:ea typeface="Calibri" panose="020F0502020204030204" pitchFamily="34" charset="0"/>
              <a:cs typeface="Consolas" panose="020B0609020204030204" pitchFamily="49" charset="0"/>
            </a:endParaRPr>
          </a:p>
          <a:p>
            <a:pPr marL="0" indent="0">
              <a:spcBef>
                <a:spcPts val="0"/>
              </a:spcBef>
              <a:buClr>
                <a:srgbClr val="404040"/>
              </a:buClr>
              <a:buSzTx/>
              <a:buFont typeface="Wingdings" panose="05000000000000000000" pitchFamily="2" charset="2"/>
              <a:buNone/>
            </a:pP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    &lt;</a:t>
            </a:r>
            <a:r>
              <a:rPr lang="en-US" sz="1050" dirty="0" err="1">
                <a:solidFill>
                  <a:srgbClr val="A31515"/>
                </a:solidFill>
                <a:highlight>
                  <a:srgbClr val="FFFFFF"/>
                </a:highlight>
                <a:latin typeface="Consolas" panose="020B0609020204030204" pitchFamily="49" charset="0"/>
                <a:ea typeface="Calibri" panose="020F0502020204030204" pitchFamily="34" charset="0"/>
                <a:cs typeface="Consolas" panose="020B0609020204030204" pitchFamily="49" charset="0"/>
              </a:rPr>
              <a:t>CommandPrefix</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&gt;</a:t>
            </a: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MSDN</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&lt;/</a:t>
            </a:r>
            <a:r>
              <a:rPr lang="en-US" sz="1050" dirty="0" err="1">
                <a:solidFill>
                  <a:srgbClr val="A31515"/>
                </a:solidFill>
                <a:highlight>
                  <a:srgbClr val="FFFFFF"/>
                </a:highlight>
                <a:latin typeface="Consolas" panose="020B0609020204030204" pitchFamily="49" charset="0"/>
                <a:ea typeface="Calibri" panose="020F0502020204030204" pitchFamily="34" charset="0"/>
                <a:cs typeface="Consolas" panose="020B0609020204030204" pitchFamily="49" charset="0"/>
              </a:rPr>
              <a:t>CommandPrefix</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&gt;</a:t>
            </a:r>
            <a:endParaRPr lang="en-US" sz="1050" dirty="0">
              <a:gradFill>
                <a:gsLst>
                  <a:gs pos="100000">
                    <a:srgbClr val="404040"/>
                  </a:gs>
                  <a:gs pos="0">
                    <a:srgbClr val="404040"/>
                  </a:gs>
                </a:gsLst>
                <a:lin ang="5400000" scaled="0"/>
              </a:gradFill>
              <a:latin typeface="Consolas" panose="020B0609020204030204" pitchFamily="49" charset="0"/>
              <a:ea typeface="Calibri" panose="020F0502020204030204" pitchFamily="34" charset="0"/>
              <a:cs typeface="Consolas" panose="020B0609020204030204" pitchFamily="49" charset="0"/>
            </a:endParaRPr>
          </a:p>
          <a:p>
            <a:pPr marL="0" indent="0">
              <a:spcBef>
                <a:spcPts val="0"/>
              </a:spcBef>
              <a:buClr>
                <a:srgbClr val="404040"/>
              </a:buClr>
              <a:buSzTx/>
              <a:buFont typeface="Wingdings" panose="05000000000000000000" pitchFamily="2" charset="2"/>
              <a:buNone/>
            </a:pP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    &lt;</a:t>
            </a:r>
            <a:r>
              <a:rPr lang="en-US" sz="1050" dirty="0">
                <a:solidFill>
                  <a:srgbClr val="A31515"/>
                </a:solidFill>
                <a:highlight>
                  <a:srgbClr val="FFFFFF"/>
                </a:highlight>
                <a:latin typeface="Consolas" panose="020B0609020204030204" pitchFamily="49" charset="0"/>
                <a:ea typeface="Calibri" panose="020F0502020204030204" pitchFamily="34" charset="0"/>
                <a:cs typeface="Consolas" panose="020B0609020204030204" pitchFamily="49" charset="0"/>
              </a:rPr>
              <a:t>Example</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&gt;</a:t>
            </a: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How do I add Voice Commands to my application</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&lt;/</a:t>
            </a:r>
            <a:r>
              <a:rPr lang="en-US" sz="1050" dirty="0">
                <a:solidFill>
                  <a:srgbClr val="A31515"/>
                </a:solidFill>
                <a:highlight>
                  <a:srgbClr val="FFFFFF"/>
                </a:highlight>
                <a:latin typeface="Consolas" panose="020B0609020204030204" pitchFamily="49" charset="0"/>
                <a:ea typeface="Calibri" panose="020F0502020204030204" pitchFamily="34" charset="0"/>
                <a:cs typeface="Consolas" panose="020B0609020204030204" pitchFamily="49" charset="0"/>
              </a:rPr>
              <a:t>Example</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&gt;</a:t>
            </a:r>
            <a:endParaRPr lang="en-US" sz="1050" dirty="0">
              <a:gradFill>
                <a:gsLst>
                  <a:gs pos="100000">
                    <a:srgbClr val="404040"/>
                  </a:gs>
                  <a:gs pos="0">
                    <a:srgbClr val="404040"/>
                  </a:gs>
                </a:gsLst>
                <a:lin ang="5400000" scaled="0"/>
              </a:gradFill>
              <a:latin typeface="Consolas" panose="020B0609020204030204" pitchFamily="49" charset="0"/>
              <a:ea typeface="Calibri" panose="020F0502020204030204" pitchFamily="34" charset="0"/>
              <a:cs typeface="Consolas" panose="020B0609020204030204" pitchFamily="49" charset="0"/>
            </a:endParaRPr>
          </a:p>
          <a:p>
            <a:pPr marL="0" indent="0">
              <a:spcBef>
                <a:spcPts val="0"/>
              </a:spcBef>
              <a:buClr>
                <a:srgbClr val="404040"/>
              </a:buClr>
              <a:buSzTx/>
              <a:buFont typeface="Wingdings" panose="05000000000000000000" pitchFamily="2" charset="2"/>
              <a:buNone/>
            </a:pP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 </a:t>
            </a:r>
            <a:endParaRPr lang="en-US" sz="1050" dirty="0">
              <a:gradFill>
                <a:gsLst>
                  <a:gs pos="100000">
                    <a:srgbClr val="404040"/>
                  </a:gs>
                  <a:gs pos="0">
                    <a:srgbClr val="404040"/>
                  </a:gs>
                </a:gsLst>
                <a:lin ang="5400000" scaled="0"/>
              </a:gradFill>
              <a:latin typeface="Consolas" panose="020B0609020204030204" pitchFamily="49" charset="0"/>
              <a:ea typeface="Calibri" panose="020F0502020204030204" pitchFamily="34" charset="0"/>
              <a:cs typeface="Consolas" panose="020B0609020204030204" pitchFamily="49" charset="0"/>
            </a:endParaRPr>
          </a:p>
          <a:p>
            <a:pPr marL="0" indent="0">
              <a:spcBef>
                <a:spcPts val="0"/>
              </a:spcBef>
              <a:buClr>
                <a:srgbClr val="404040"/>
              </a:buClr>
              <a:buSzTx/>
              <a:buFont typeface="Wingdings" panose="05000000000000000000" pitchFamily="2" charset="2"/>
              <a:buNone/>
            </a:pP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    &lt;</a:t>
            </a:r>
            <a:r>
              <a:rPr lang="en-US" sz="1050" dirty="0">
                <a:solidFill>
                  <a:srgbClr val="A31515"/>
                </a:solidFill>
                <a:highlight>
                  <a:srgbClr val="FFFFFF"/>
                </a:highlight>
                <a:latin typeface="Consolas" panose="020B0609020204030204" pitchFamily="49" charset="0"/>
                <a:ea typeface="Calibri" panose="020F0502020204030204" pitchFamily="34" charset="0"/>
                <a:cs typeface="Consolas" panose="020B0609020204030204" pitchFamily="49" charset="0"/>
              </a:rPr>
              <a:t>Command</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 </a:t>
            </a:r>
            <a:r>
              <a:rPr lang="en-US" sz="1050" dirty="0">
                <a:solidFill>
                  <a:srgbClr val="FF0000"/>
                </a:solidFill>
                <a:highlight>
                  <a:srgbClr val="FFFFFF"/>
                </a:highlight>
                <a:latin typeface="Consolas" panose="020B0609020204030204" pitchFamily="49" charset="0"/>
                <a:ea typeface="Calibri" panose="020F0502020204030204" pitchFamily="34" charset="0"/>
                <a:cs typeface="Consolas" panose="020B0609020204030204" pitchFamily="49" charset="0"/>
              </a:rPr>
              <a:t>Name</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r>
              <a:rPr lang="en-US" sz="1050" dirty="0" err="1">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FindText</a:t>
            </a: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&gt;</a:t>
            </a:r>
            <a:endParaRPr lang="en-US" sz="1050" dirty="0">
              <a:gradFill>
                <a:gsLst>
                  <a:gs pos="100000">
                    <a:srgbClr val="404040"/>
                  </a:gs>
                  <a:gs pos="0">
                    <a:srgbClr val="404040"/>
                  </a:gs>
                </a:gsLst>
                <a:lin ang="5400000" scaled="0"/>
              </a:gradFill>
              <a:latin typeface="Consolas" panose="020B0609020204030204" pitchFamily="49" charset="0"/>
              <a:ea typeface="Calibri" panose="020F0502020204030204" pitchFamily="34" charset="0"/>
              <a:cs typeface="Consolas" panose="020B0609020204030204" pitchFamily="49" charset="0"/>
            </a:endParaRPr>
          </a:p>
          <a:p>
            <a:pPr marL="0" indent="0">
              <a:spcBef>
                <a:spcPts val="0"/>
              </a:spcBef>
              <a:buClr>
                <a:srgbClr val="404040"/>
              </a:buClr>
              <a:buSzTx/>
              <a:buFont typeface="Wingdings" panose="05000000000000000000" pitchFamily="2" charset="2"/>
              <a:buNone/>
            </a:pP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      &lt;</a:t>
            </a:r>
            <a:r>
              <a:rPr lang="en-US" sz="1050" dirty="0">
                <a:solidFill>
                  <a:srgbClr val="A31515"/>
                </a:solidFill>
                <a:highlight>
                  <a:srgbClr val="FFFFFF"/>
                </a:highlight>
                <a:latin typeface="Consolas" panose="020B0609020204030204" pitchFamily="49" charset="0"/>
                <a:ea typeface="Calibri" panose="020F0502020204030204" pitchFamily="34" charset="0"/>
                <a:cs typeface="Consolas" panose="020B0609020204030204" pitchFamily="49" charset="0"/>
              </a:rPr>
              <a:t>Example</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&gt;</a:t>
            </a: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Find Install Voice Command Sets</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&lt;/</a:t>
            </a:r>
            <a:r>
              <a:rPr lang="en-US" sz="1050" dirty="0">
                <a:solidFill>
                  <a:srgbClr val="A31515"/>
                </a:solidFill>
                <a:highlight>
                  <a:srgbClr val="FFFFFF"/>
                </a:highlight>
                <a:latin typeface="Consolas" panose="020B0609020204030204" pitchFamily="49" charset="0"/>
                <a:ea typeface="Calibri" panose="020F0502020204030204" pitchFamily="34" charset="0"/>
                <a:cs typeface="Consolas" panose="020B0609020204030204" pitchFamily="49" charset="0"/>
              </a:rPr>
              <a:t>Example</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&gt;</a:t>
            </a:r>
            <a:endParaRPr lang="en-US" sz="1050" dirty="0">
              <a:gradFill>
                <a:gsLst>
                  <a:gs pos="100000">
                    <a:srgbClr val="404040"/>
                  </a:gs>
                  <a:gs pos="0">
                    <a:srgbClr val="404040"/>
                  </a:gs>
                </a:gsLst>
                <a:lin ang="5400000" scaled="0"/>
              </a:gradFill>
              <a:latin typeface="Consolas" panose="020B0609020204030204" pitchFamily="49" charset="0"/>
              <a:ea typeface="Calibri" panose="020F0502020204030204" pitchFamily="34" charset="0"/>
              <a:cs typeface="Consolas" panose="020B0609020204030204" pitchFamily="49" charset="0"/>
            </a:endParaRPr>
          </a:p>
          <a:p>
            <a:pPr marL="0" indent="0">
              <a:spcBef>
                <a:spcPts val="0"/>
              </a:spcBef>
              <a:buClr>
                <a:srgbClr val="404040"/>
              </a:buClr>
              <a:buSzTx/>
              <a:buFont typeface="Wingdings" panose="05000000000000000000" pitchFamily="2" charset="2"/>
              <a:buNone/>
            </a:pP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      &lt;</a:t>
            </a:r>
            <a:r>
              <a:rPr lang="en-US" sz="1050" dirty="0" err="1">
                <a:solidFill>
                  <a:srgbClr val="A31515"/>
                </a:solidFill>
                <a:highlight>
                  <a:srgbClr val="FFFFFF"/>
                </a:highlight>
                <a:latin typeface="Consolas" panose="020B0609020204030204" pitchFamily="49" charset="0"/>
                <a:ea typeface="Calibri" panose="020F0502020204030204" pitchFamily="34" charset="0"/>
                <a:cs typeface="Consolas" panose="020B0609020204030204" pitchFamily="49" charset="0"/>
              </a:rPr>
              <a:t>ListenFor</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&gt;</a:t>
            </a: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Search</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&lt;/</a:t>
            </a:r>
            <a:r>
              <a:rPr lang="en-US" sz="1050" dirty="0" err="1">
                <a:solidFill>
                  <a:srgbClr val="A31515"/>
                </a:solidFill>
                <a:highlight>
                  <a:srgbClr val="FFFFFF"/>
                </a:highlight>
                <a:latin typeface="Consolas" panose="020B0609020204030204" pitchFamily="49" charset="0"/>
                <a:ea typeface="Calibri" panose="020F0502020204030204" pitchFamily="34" charset="0"/>
                <a:cs typeface="Consolas" panose="020B0609020204030204" pitchFamily="49" charset="0"/>
              </a:rPr>
              <a:t>ListenFor</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&gt;</a:t>
            </a:r>
            <a:endParaRPr lang="en-US" sz="1050" dirty="0">
              <a:gradFill>
                <a:gsLst>
                  <a:gs pos="100000">
                    <a:srgbClr val="404040"/>
                  </a:gs>
                  <a:gs pos="0">
                    <a:srgbClr val="404040"/>
                  </a:gs>
                </a:gsLst>
                <a:lin ang="5400000" scaled="0"/>
              </a:gradFill>
              <a:latin typeface="Consolas" panose="020B0609020204030204" pitchFamily="49" charset="0"/>
              <a:ea typeface="Calibri" panose="020F0502020204030204" pitchFamily="34" charset="0"/>
              <a:cs typeface="Consolas" panose="020B0609020204030204" pitchFamily="49" charset="0"/>
            </a:endParaRPr>
          </a:p>
          <a:p>
            <a:pPr marL="0" indent="0">
              <a:spcBef>
                <a:spcPts val="0"/>
              </a:spcBef>
              <a:buClr>
                <a:srgbClr val="404040"/>
              </a:buClr>
              <a:buSzTx/>
              <a:buFont typeface="Wingdings" panose="05000000000000000000" pitchFamily="2" charset="2"/>
              <a:buNone/>
            </a:pP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      &lt;</a:t>
            </a:r>
            <a:r>
              <a:rPr lang="en-US" sz="1050" dirty="0" err="1">
                <a:solidFill>
                  <a:srgbClr val="A31515"/>
                </a:solidFill>
                <a:highlight>
                  <a:srgbClr val="FFFFFF"/>
                </a:highlight>
                <a:latin typeface="Consolas" panose="020B0609020204030204" pitchFamily="49" charset="0"/>
                <a:ea typeface="Calibri" panose="020F0502020204030204" pitchFamily="34" charset="0"/>
                <a:cs typeface="Consolas" panose="020B0609020204030204" pitchFamily="49" charset="0"/>
              </a:rPr>
              <a:t>ListenFor</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&gt;</a:t>
            </a: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Search for {</a:t>
            </a:r>
            <a:r>
              <a:rPr lang="en-US" sz="1050" dirty="0" err="1">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dictatedSearchTerms</a:t>
            </a: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&lt;/</a:t>
            </a:r>
            <a:r>
              <a:rPr lang="en-US" sz="1050" dirty="0" err="1">
                <a:solidFill>
                  <a:srgbClr val="A31515"/>
                </a:solidFill>
                <a:highlight>
                  <a:srgbClr val="FFFFFF"/>
                </a:highlight>
                <a:latin typeface="Consolas" panose="020B0609020204030204" pitchFamily="49" charset="0"/>
                <a:ea typeface="Calibri" panose="020F0502020204030204" pitchFamily="34" charset="0"/>
                <a:cs typeface="Consolas" panose="020B0609020204030204" pitchFamily="49" charset="0"/>
              </a:rPr>
              <a:t>ListenFor</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&gt;</a:t>
            </a:r>
            <a:endParaRPr lang="en-US" sz="1050" dirty="0">
              <a:gradFill>
                <a:gsLst>
                  <a:gs pos="100000">
                    <a:srgbClr val="404040"/>
                  </a:gs>
                  <a:gs pos="0">
                    <a:srgbClr val="404040"/>
                  </a:gs>
                </a:gsLst>
                <a:lin ang="5400000" scaled="0"/>
              </a:gradFill>
              <a:latin typeface="Consolas" panose="020B0609020204030204" pitchFamily="49" charset="0"/>
              <a:ea typeface="Calibri" panose="020F0502020204030204" pitchFamily="34" charset="0"/>
              <a:cs typeface="Consolas" panose="020B0609020204030204" pitchFamily="49" charset="0"/>
            </a:endParaRPr>
          </a:p>
          <a:p>
            <a:pPr marL="0" indent="0">
              <a:spcBef>
                <a:spcPts val="0"/>
              </a:spcBef>
              <a:buClr>
                <a:srgbClr val="404040"/>
              </a:buClr>
              <a:buSzTx/>
              <a:buFont typeface="Wingdings" panose="05000000000000000000" pitchFamily="2" charset="2"/>
              <a:buNone/>
            </a:pP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      &lt;</a:t>
            </a:r>
            <a:r>
              <a:rPr lang="en-US" sz="1050" dirty="0" err="1">
                <a:solidFill>
                  <a:srgbClr val="A31515"/>
                </a:solidFill>
                <a:highlight>
                  <a:srgbClr val="FFFFFF"/>
                </a:highlight>
                <a:latin typeface="Consolas" panose="020B0609020204030204" pitchFamily="49" charset="0"/>
                <a:ea typeface="Calibri" panose="020F0502020204030204" pitchFamily="34" charset="0"/>
                <a:cs typeface="Consolas" panose="020B0609020204030204" pitchFamily="49" charset="0"/>
              </a:rPr>
              <a:t>ListenFor</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&gt;</a:t>
            </a: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Find</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&lt;/</a:t>
            </a:r>
            <a:r>
              <a:rPr lang="en-US" sz="1050" dirty="0" err="1">
                <a:solidFill>
                  <a:srgbClr val="A31515"/>
                </a:solidFill>
                <a:highlight>
                  <a:srgbClr val="FFFFFF"/>
                </a:highlight>
                <a:latin typeface="Consolas" panose="020B0609020204030204" pitchFamily="49" charset="0"/>
                <a:ea typeface="Calibri" panose="020F0502020204030204" pitchFamily="34" charset="0"/>
                <a:cs typeface="Consolas" panose="020B0609020204030204" pitchFamily="49" charset="0"/>
              </a:rPr>
              <a:t>ListenFor</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&gt;</a:t>
            </a:r>
            <a:endParaRPr lang="en-US" sz="1050" dirty="0">
              <a:gradFill>
                <a:gsLst>
                  <a:gs pos="100000">
                    <a:srgbClr val="404040"/>
                  </a:gs>
                  <a:gs pos="0">
                    <a:srgbClr val="404040"/>
                  </a:gs>
                </a:gsLst>
                <a:lin ang="5400000" scaled="0"/>
              </a:gradFill>
              <a:latin typeface="Consolas" panose="020B0609020204030204" pitchFamily="49" charset="0"/>
              <a:ea typeface="Calibri" panose="020F0502020204030204" pitchFamily="34" charset="0"/>
              <a:cs typeface="Consolas" panose="020B0609020204030204" pitchFamily="49" charset="0"/>
            </a:endParaRPr>
          </a:p>
          <a:p>
            <a:pPr marL="0" indent="0">
              <a:spcBef>
                <a:spcPts val="0"/>
              </a:spcBef>
              <a:buClr>
                <a:srgbClr val="404040"/>
              </a:buClr>
              <a:buSzTx/>
              <a:buFont typeface="Wingdings" panose="05000000000000000000" pitchFamily="2" charset="2"/>
              <a:buNone/>
            </a:pP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      &lt;</a:t>
            </a:r>
            <a:r>
              <a:rPr lang="en-US" sz="1050" dirty="0" err="1">
                <a:solidFill>
                  <a:srgbClr val="A31515"/>
                </a:solidFill>
                <a:highlight>
                  <a:srgbClr val="FFFFFF"/>
                </a:highlight>
                <a:latin typeface="Consolas" panose="020B0609020204030204" pitchFamily="49" charset="0"/>
                <a:ea typeface="Calibri" panose="020F0502020204030204" pitchFamily="34" charset="0"/>
                <a:cs typeface="Consolas" panose="020B0609020204030204" pitchFamily="49" charset="0"/>
              </a:rPr>
              <a:t>ListenFor</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&gt;</a:t>
            </a: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Find {</a:t>
            </a:r>
            <a:r>
              <a:rPr lang="en-US" sz="1050" dirty="0" err="1">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dictatedSearchTerms</a:t>
            </a: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&lt;/</a:t>
            </a:r>
            <a:r>
              <a:rPr lang="en-US" sz="1050" dirty="0" err="1">
                <a:solidFill>
                  <a:srgbClr val="A31515"/>
                </a:solidFill>
                <a:highlight>
                  <a:srgbClr val="FFFFFF"/>
                </a:highlight>
                <a:latin typeface="Consolas" panose="020B0609020204030204" pitchFamily="49" charset="0"/>
                <a:ea typeface="Calibri" panose="020F0502020204030204" pitchFamily="34" charset="0"/>
                <a:cs typeface="Consolas" panose="020B0609020204030204" pitchFamily="49" charset="0"/>
              </a:rPr>
              <a:t>ListenFor</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&gt;</a:t>
            </a:r>
            <a:endParaRPr lang="en-US" sz="1050" dirty="0">
              <a:gradFill>
                <a:gsLst>
                  <a:gs pos="100000">
                    <a:srgbClr val="404040"/>
                  </a:gs>
                  <a:gs pos="0">
                    <a:srgbClr val="404040"/>
                  </a:gs>
                </a:gsLst>
                <a:lin ang="5400000" scaled="0"/>
              </a:gradFill>
              <a:latin typeface="Consolas" panose="020B0609020204030204" pitchFamily="49" charset="0"/>
              <a:ea typeface="Calibri" panose="020F0502020204030204" pitchFamily="34" charset="0"/>
              <a:cs typeface="Consolas" panose="020B0609020204030204" pitchFamily="49" charset="0"/>
            </a:endParaRPr>
          </a:p>
          <a:p>
            <a:pPr marL="0" indent="0">
              <a:spcBef>
                <a:spcPts val="0"/>
              </a:spcBef>
              <a:buClr>
                <a:srgbClr val="404040"/>
              </a:buClr>
              <a:buSzTx/>
              <a:buFont typeface="Wingdings" panose="05000000000000000000" pitchFamily="2" charset="2"/>
              <a:buNone/>
            </a:pP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      &lt;</a:t>
            </a:r>
            <a:r>
              <a:rPr lang="en-US" sz="1050" dirty="0">
                <a:solidFill>
                  <a:srgbClr val="A31515"/>
                </a:solidFill>
                <a:highlight>
                  <a:srgbClr val="FFFFFF"/>
                </a:highlight>
                <a:latin typeface="Consolas" panose="020B0609020204030204" pitchFamily="49" charset="0"/>
                <a:ea typeface="Calibri" panose="020F0502020204030204" pitchFamily="34" charset="0"/>
                <a:cs typeface="Consolas" panose="020B0609020204030204" pitchFamily="49" charset="0"/>
              </a:rPr>
              <a:t>Feedback</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&gt;</a:t>
            </a: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Search on MSDN</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&lt;/</a:t>
            </a:r>
            <a:r>
              <a:rPr lang="en-US" sz="1050" dirty="0">
                <a:solidFill>
                  <a:srgbClr val="A31515"/>
                </a:solidFill>
                <a:highlight>
                  <a:srgbClr val="FFFFFF"/>
                </a:highlight>
                <a:latin typeface="Consolas" panose="020B0609020204030204" pitchFamily="49" charset="0"/>
                <a:ea typeface="Calibri" panose="020F0502020204030204" pitchFamily="34" charset="0"/>
                <a:cs typeface="Consolas" panose="020B0609020204030204" pitchFamily="49" charset="0"/>
              </a:rPr>
              <a:t>Feedback</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&gt;</a:t>
            </a:r>
            <a:endParaRPr lang="en-US" sz="1050" dirty="0">
              <a:gradFill>
                <a:gsLst>
                  <a:gs pos="100000">
                    <a:srgbClr val="404040"/>
                  </a:gs>
                  <a:gs pos="0">
                    <a:srgbClr val="404040"/>
                  </a:gs>
                </a:gsLst>
                <a:lin ang="5400000" scaled="0"/>
              </a:gradFill>
              <a:latin typeface="Consolas" panose="020B0609020204030204" pitchFamily="49" charset="0"/>
              <a:ea typeface="Calibri" panose="020F0502020204030204" pitchFamily="34" charset="0"/>
              <a:cs typeface="Consolas" panose="020B0609020204030204" pitchFamily="49" charset="0"/>
            </a:endParaRPr>
          </a:p>
          <a:p>
            <a:pPr marL="0" indent="0">
              <a:spcBef>
                <a:spcPts val="0"/>
              </a:spcBef>
              <a:buClr>
                <a:srgbClr val="404040"/>
              </a:buClr>
              <a:buSzTx/>
              <a:buFont typeface="Wingdings" panose="05000000000000000000" pitchFamily="2" charset="2"/>
              <a:buNone/>
            </a:pP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      &lt;</a:t>
            </a:r>
            <a:r>
              <a:rPr lang="en-US" sz="1050" dirty="0">
                <a:solidFill>
                  <a:srgbClr val="A31515"/>
                </a:solidFill>
                <a:highlight>
                  <a:srgbClr val="FFFFFF"/>
                </a:highlight>
                <a:latin typeface="Consolas" panose="020B0609020204030204" pitchFamily="49" charset="0"/>
                <a:ea typeface="Calibri" panose="020F0502020204030204" pitchFamily="34" charset="0"/>
                <a:cs typeface="Consolas" panose="020B0609020204030204" pitchFamily="49" charset="0"/>
              </a:rPr>
              <a:t>Navigate</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 </a:t>
            </a:r>
            <a:r>
              <a:rPr lang="en-US" sz="1050" dirty="0">
                <a:solidFill>
                  <a:srgbClr val="FF0000"/>
                </a:solidFill>
                <a:highlight>
                  <a:srgbClr val="FFFFFF"/>
                </a:highlight>
                <a:latin typeface="Consolas" panose="020B0609020204030204" pitchFamily="49" charset="0"/>
                <a:ea typeface="Calibri" panose="020F0502020204030204" pitchFamily="34" charset="0"/>
                <a:cs typeface="Consolas" panose="020B0609020204030204" pitchFamily="49" charset="0"/>
              </a:rPr>
              <a:t>Target</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r>
              <a:rPr lang="en-US" sz="1050" dirty="0" err="1">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MainPage.xaml</a:t>
            </a: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 /&gt;</a:t>
            </a:r>
            <a:endParaRPr lang="en-US" sz="1050" dirty="0">
              <a:gradFill>
                <a:gsLst>
                  <a:gs pos="100000">
                    <a:srgbClr val="404040"/>
                  </a:gs>
                  <a:gs pos="0">
                    <a:srgbClr val="404040"/>
                  </a:gs>
                </a:gsLst>
                <a:lin ang="5400000" scaled="0"/>
              </a:gradFill>
              <a:latin typeface="Consolas" panose="020B0609020204030204" pitchFamily="49" charset="0"/>
              <a:ea typeface="Calibri" panose="020F0502020204030204" pitchFamily="34" charset="0"/>
              <a:cs typeface="Consolas" panose="020B0609020204030204" pitchFamily="49" charset="0"/>
            </a:endParaRPr>
          </a:p>
          <a:p>
            <a:pPr marL="0" indent="0">
              <a:spcBef>
                <a:spcPts val="0"/>
              </a:spcBef>
              <a:buClr>
                <a:srgbClr val="404040"/>
              </a:buClr>
              <a:buSzTx/>
              <a:buFont typeface="Wingdings" panose="05000000000000000000" pitchFamily="2" charset="2"/>
              <a:buNone/>
            </a:pP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    &lt;/</a:t>
            </a:r>
            <a:r>
              <a:rPr lang="en-US" sz="1050" dirty="0">
                <a:solidFill>
                  <a:srgbClr val="A31515"/>
                </a:solidFill>
                <a:highlight>
                  <a:srgbClr val="FFFFFF"/>
                </a:highlight>
                <a:latin typeface="Consolas" panose="020B0609020204030204" pitchFamily="49" charset="0"/>
                <a:ea typeface="Calibri" panose="020F0502020204030204" pitchFamily="34" charset="0"/>
                <a:cs typeface="Consolas" panose="020B0609020204030204" pitchFamily="49" charset="0"/>
              </a:rPr>
              <a:t>Command</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&gt;</a:t>
            </a:r>
            <a:endParaRPr lang="en-US" sz="1050" dirty="0">
              <a:gradFill>
                <a:gsLst>
                  <a:gs pos="100000">
                    <a:srgbClr val="404040"/>
                  </a:gs>
                  <a:gs pos="0">
                    <a:srgbClr val="404040"/>
                  </a:gs>
                </a:gsLst>
                <a:lin ang="5400000" scaled="0"/>
              </a:gradFill>
              <a:latin typeface="Consolas" panose="020B0609020204030204" pitchFamily="49" charset="0"/>
              <a:ea typeface="Calibri" panose="020F0502020204030204" pitchFamily="34" charset="0"/>
              <a:cs typeface="Consolas" panose="020B0609020204030204" pitchFamily="49" charset="0"/>
            </a:endParaRPr>
          </a:p>
          <a:p>
            <a:pPr marL="0" indent="0">
              <a:spcBef>
                <a:spcPts val="0"/>
              </a:spcBef>
              <a:buClr>
                <a:srgbClr val="404040"/>
              </a:buClr>
              <a:buSzTx/>
              <a:buFont typeface="Wingdings" panose="05000000000000000000" pitchFamily="2" charset="2"/>
              <a:buNone/>
            </a:pP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 </a:t>
            </a:r>
            <a:endParaRPr lang="en-US" sz="1050" dirty="0">
              <a:gradFill>
                <a:gsLst>
                  <a:gs pos="100000">
                    <a:srgbClr val="404040"/>
                  </a:gs>
                  <a:gs pos="0">
                    <a:srgbClr val="404040"/>
                  </a:gs>
                </a:gsLst>
                <a:lin ang="5400000" scaled="0"/>
              </a:gradFill>
              <a:latin typeface="Consolas" panose="020B0609020204030204" pitchFamily="49" charset="0"/>
              <a:ea typeface="Calibri" panose="020F0502020204030204" pitchFamily="34" charset="0"/>
              <a:cs typeface="Consolas" panose="020B0609020204030204" pitchFamily="49" charset="0"/>
            </a:endParaRPr>
          </a:p>
          <a:p>
            <a:pPr marL="0" indent="0">
              <a:spcBef>
                <a:spcPts val="0"/>
              </a:spcBef>
              <a:buClr>
                <a:srgbClr val="404040"/>
              </a:buClr>
              <a:buSzTx/>
              <a:buFont typeface="Wingdings" panose="05000000000000000000" pitchFamily="2" charset="2"/>
              <a:buNone/>
            </a:pP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    &lt;</a:t>
            </a:r>
            <a:r>
              <a:rPr lang="en-US" sz="1050" dirty="0">
                <a:solidFill>
                  <a:srgbClr val="A31515"/>
                </a:solidFill>
                <a:highlight>
                  <a:srgbClr val="FFFFFF"/>
                </a:highlight>
                <a:latin typeface="Consolas" panose="020B0609020204030204" pitchFamily="49" charset="0"/>
                <a:ea typeface="Calibri" panose="020F0502020204030204" pitchFamily="34" charset="0"/>
                <a:cs typeface="Consolas" panose="020B0609020204030204" pitchFamily="49" charset="0"/>
              </a:rPr>
              <a:t>Command</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 </a:t>
            </a:r>
            <a:r>
              <a:rPr lang="en-US" sz="1050" dirty="0">
                <a:solidFill>
                  <a:srgbClr val="FF0000"/>
                </a:solidFill>
                <a:highlight>
                  <a:srgbClr val="FFFFFF"/>
                </a:highlight>
                <a:latin typeface="Consolas" panose="020B0609020204030204" pitchFamily="49" charset="0"/>
                <a:ea typeface="Calibri" panose="020F0502020204030204" pitchFamily="34" charset="0"/>
                <a:cs typeface="Consolas" panose="020B0609020204030204" pitchFamily="49" charset="0"/>
              </a:rPr>
              <a:t>Name</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r>
              <a:rPr lang="en-US" sz="1050" dirty="0" err="1">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nlpCommand</a:t>
            </a: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&gt;</a:t>
            </a:r>
            <a:endParaRPr lang="en-US" sz="1050" dirty="0">
              <a:gradFill>
                <a:gsLst>
                  <a:gs pos="100000">
                    <a:srgbClr val="404040"/>
                  </a:gs>
                  <a:gs pos="0">
                    <a:srgbClr val="404040"/>
                  </a:gs>
                </a:gsLst>
                <a:lin ang="5400000" scaled="0"/>
              </a:gradFill>
              <a:latin typeface="Consolas" panose="020B0609020204030204" pitchFamily="49" charset="0"/>
              <a:ea typeface="Calibri" panose="020F0502020204030204" pitchFamily="34" charset="0"/>
              <a:cs typeface="Consolas" panose="020B0609020204030204" pitchFamily="49" charset="0"/>
            </a:endParaRPr>
          </a:p>
          <a:p>
            <a:pPr marL="0" indent="0">
              <a:spcBef>
                <a:spcPts val="0"/>
              </a:spcBef>
              <a:buClr>
                <a:srgbClr val="404040"/>
              </a:buClr>
              <a:buSzTx/>
              <a:buFont typeface="Wingdings" panose="05000000000000000000" pitchFamily="2" charset="2"/>
              <a:buNone/>
            </a:pP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      &lt;</a:t>
            </a:r>
            <a:r>
              <a:rPr lang="en-US" sz="1050" dirty="0">
                <a:solidFill>
                  <a:srgbClr val="A31515"/>
                </a:solidFill>
                <a:highlight>
                  <a:srgbClr val="FFFFFF"/>
                </a:highlight>
                <a:latin typeface="Consolas" panose="020B0609020204030204" pitchFamily="49" charset="0"/>
                <a:ea typeface="Calibri" panose="020F0502020204030204" pitchFamily="34" charset="0"/>
                <a:cs typeface="Consolas" panose="020B0609020204030204" pitchFamily="49" charset="0"/>
              </a:rPr>
              <a:t>Example</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&gt;</a:t>
            </a: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How do I add Voice Commands to my application</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&lt;/</a:t>
            </a:r>
            <a:r>
              <a:rPr lang="en-US" sz="1050" dirty="0">
                <a:solidFill>
                  <a:srgbClr val="A31515"/>
                </a:solidFill>
                <a:highlight>
                  <a:srgbClr val="FFFFFF"/>
                </a:highlight>
                <a:latin typeface="Consolas" panose="020B0609020204030204" pitchFamily="49" charset="0"/>
                <a:ea typeface="Calibri" panose="020F0502020204030204" pitchFamily="34" charset="0"/>
                <a:cs typeface="Consolas" panose="020B0609020204030204" pitchFamily="49" charset="0"/>
              </a:rPr>
              <a:t>Example</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&gt;</a:t>
            </a:r>
            <a:endParaRPr lang="en-US" sz="1050" dirty="0">
              <a:gradFill>
                <a:gsLst>
                  <a:gs pos="100000">
                    <a:srgbClr val="404040"/>
                  </a:gs>
                  <a:gs pos="0">
                    <a:srgbClr val="404040"/>
                  </a:gs>
                </a:gsLst>
                <a:lin ang="5400000" scaled="0"/>
              </a:gradFill>
              <a:latin typeface="Consolas" panose="020B0609020204030204" pitchFamily="49" charset="0"/>
              <a:ea typeface="Calibri" panose="020F0502020204030204" pitchFamily="34" charset="0"/>
              <a:cs typeface="Consolas" panose="020B0609020204030204" pitchFamily="49" charset="0"/>
            </a:endParaRPr>
          </a:p>
          <a:p>
            <a:pPr marL="0" indent="0">
              <a:spcBef>
                <a:spcPts val="0"/>
              </a:spcBef>
              <a:buClr>
                <a:srgbClr val="404040"/>
              </a:buClr>
              <a:buSzTx/>
              <a:buFont typeface="Wingdings" panose="05000000000000000000" pitchFamily="2" charset="2"/>
              <a:buNone/>
            </a:pP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      &lt;</a:t>
            </a:r>
            <a:r>
              <a:rPr lang="en-US" sz="1050" dirty="0" err="1">
                <a:solidFill>
                  <a:srgbClr val="A31515"/>
                </a:solidFill>
                <a:highlight>
                  <a:srgbClr val="FFFFFF"/>
                </a:highlight>
                <a:latin typeface="Consolas" panose="020B0609020204030204" pitchFamily="49" charset="0"/>
                <a:ea typeface="Calibri" panose="020F0502020204030204" pitchFamily="34" charset="0"/>
                <a:cs typeface="Consolas" panose="020B0609020204030204" pitchFamily="49" charset="0"/>
              </a:rPr>
              <a:t>ListenFor</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&gt;</a:t>
            </a: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r>
              <a:rPr lang="en-US" sz="1050" dirty="0" err="1">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dictatedVoiceCommandText</a:t>
            </a: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&lt;/</a:t>
            </a:r>
            <a:r>
              <a:rPr lang="en-US" sz="1050" dirty="0" err="1">
                <a:solidFill>
                  <a:srgbClr val="A31515"/>
                </a:solidFill>
                <a:highlight>
                  <a:srgbClr val="FFFFFF"/>
                </a:highlight>
                <a:latin typeface="Consolas" panose="020B0609020204030204" pitchFamily="49" charset="0"/>
                <a:ea typeface="Calibri" panose="020F0502020204030204" pitchFamily="34" charset="0"/>
                <a:cs typeface="Consolas" panose="020B0609020204030204" pitchFamily="49" charset="0"/>
              </a:rPr>
              <a:t>ListenFor</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&gt;</a:t>
            </a:r>
            <a:endParaRPr lang="en-US" sz="1050" dirty="0">
              <a:gradFill>
                <a:gsLst>
                  <a:gs pos="100000">
                    <a:srgbClr val="404040"/>
                  </a:gs>
                  <a:gs pos="0">
                    <a:srgbClr val="404040"/>
                  </a:gs>
                </a:gsLst>
                <a:lin ang="5400000" scaled="0"/>
              </a:gradFill>
              <a:latin typeface="Consolas" panose="020B0609020204030204" pitchFamily="49" charset="0"/>
              <a:ea typeface="Calibri" panose="020F0502020204030204" pitchFamily="34" charset="0"/>
              <a:cs typeface="Consolas" panose="020B0609020204030204" pitchFamily="49" charset="0"/>
            </a:endParaRPr>
          </a:p>
          <a:p>
            <a:pPr marL="0" indent="0">
              <a:spcBef>
                <a:spcPts val="0"/>
              </a:spcBef>
              <a:buClr>
                <a:srgbClr val="404040"/>
              </a:buClr>
              <a:buSzTx/>
              <a:buFont typeface="Wingdings" panose="05000000000000000000" pitchFamily="2" charset="2"/>
              <a:buNone/>
            </a:pP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      &lt;</a:t>
            </a:r>
            <a:r>
              <a:rPr lang="en-US" sz="1050" dirty="0">
                <a:solidFill>
                  <a:srgbClr val="A31515"/>
                </a:solidFill>
                <a:highlight>
                  <a:srgbClr val="FFFFFF"/>
                </a:highlight>
                <a:latin typeface="Consolas" panose="020B0609020204030204" pitchFamily="49" charset="0"/>
                <a:ea typeface="Calibri" panose="020F0502020204030204" pitchFamily="34" charset="0"/>
                <a:cs typeface="Consolas" panose="020B0609020204030204" pitchFamily="49" charset="0"/>
              </a:rPr>
              <a:t>Feedback</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&gt;</a:t>
            </a: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Starting MSDN...</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&lt;/</a:t>
            </a:r>
            <a:r>
              <a:rPr lang="en-US" sz="1050" dirty="0">
                <a:solidFill>
                  <a:srgbClr val="A31515"/>
                </a:solidFill>
                <a:highlight>
                  <a:srgbClr val="FFFFFF"/>
                </a:highlight>
                <a:latin typeface="Consolas" panose="020B0609020204030204" pitchFamily="49" charset="0"/>
                <a:ea typeface="Calibri" panose="020F0502020204030204" pitchFamily="34" charset="0"/>
                <a:cs typeface="Consolas" panose="020B0609020204030204" pitchFamily="49" charset="0"/>
              </a:rPr>
              <a:t>Feedback</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&gt;</a:t>
            </a:r>
            <a:endParaRPr lang="en-US" sz="1050" dirty="0">
              <a:gradFill>
                <a:gsLst>
                  <a:gs pos="100000">
                    <a:srgbClr val="404040"/>
                  </a:gs>
                  <a:gs pos="0">
                    <a:srgbClr val="404040"/>
                  </a:gs>
                </a:gsLst>
                <a:lin ang="5400000" scaled="0"/>
              </a:gradFill>
              <a:latin typeface="Consolas" panose="020B0609020204030204" pitchFamily="49" charset="0"/>
              <a:ea typeface="Calibri" panose="020F0502020204030204" pitchFamily="34" charset="0"/>
              <a:cs typeface="Consolas" panose="020B0609020204030204" pitchFamily="49" charset="0"/>
            </a:endParaRPr>
          </a:p>
          <a:p>
            <a:pPr marL="0" indent="0">
              <a:spcBef>
                <a:spcPts val="0"/>
              </a:spcBef>
              <a:buClr>
                <a:srgbClr val="404040"/>
              </a:buClr>
              <a:buSzTx/>
              <a:buFont typeface="Wingdings" panose="05000000000000000000" pitchFamily="2" charset="2"/>
              <a:buNone/>
            </a:pP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      &lt;</a:t>
            </a:r>
            <a:r>
              <a:rPr lang="en-US" sz="1050" dirty="0">
                <a:solidFill>
                  <a:srgbClr val="A31515"/>
                </a:solidFill>
                <a:highlight>
                  <a:srgbClr val="FFFFFF"/>
                </a:highlight>
                <a:latin typeface="Consolas" panose="020B0609020204030204" pitchFamily="49" charset="0"/>
                <a:ea typeface="Calibri" panose="020F0502020204030204" pitchFamily="34" charset="0"/>
                <a:cs typeface="Consolas" panose="020B0609020204030204" pitchFamily="49" charset="0"/>
              </a:rPr>
              <a:t>Navigate</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 </a:t>
            </a:r>
            <a:r>
              <a:rPr lang="en-US" sz="1050" dirty="0">
                <a:solidFill>
                  <a:srgbClr val="FF0000"/>
                </a:solidFill>
                <a:highlight>
                  <a:srgbClr val="FFFFFF"/>
                </a:highlight>
                <a:latin typeface="Consolas" panose="020B0609020204030204" pitchFamily="49" charset="0"/>
                <a:ea typeface="Calibri" panose="020F0502020204030204" pitchFamily="34" charset="0"/>
                <a:cs typeface="Consolas" panose="020B0609020204030204" pitchFamily="49" charset="0"/>
              </a:rPr>
              <a:t>Target</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r>
              <a:rPr lang="en-US" sz="1050" dirty="0" err="1">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MainPage.xaml</a:t>
            </a: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 /&gt;                       </a:t>
            </a:r>
            <a:endParaRPr lang="en-US" sz="1050" dirty="0">
              <a:gradFill>
                <a:gsLst>
                  <a:gs pos="100000">
                    <a:srgbClr val="404040"/>
                  </a:gs>
                  <a:gs pos="0">
                    <a:srgbClr val="404040"/>
                  </a:gs>
                </a:gsLst>
                <a:lin ang="5400000" scaled="0"/>
              </a:gradFill>
              <a:latin typeface="Consolas" panose="020B0609020204030204" pitchFamily="49" charset="0"/>
              <a:ea typeface="Calibri" panose="020F0502020204030204" pitchFamily="34" charset="0"/>
              <a:cs typeface="Consolas" panose="020B0609020204030204" pitchFamily="49" charset="0"/>
            </a:endParaRPr>
          </a:p>
          <a:p>
            <a:pPr marL="0" indent="0">
              <a:spcBef>
                <a:spcPts val="0"/>
              </a:spcBef>
              <a:buClr>
                <a:srgbClr val="404040"/>
              </a:buClr>
              <a:buSzTx/>
              <a:buFont typeface="Wingdings" panose="05000000000000000000" pitchFamily="2" charset="2"/>
              <a:buNone/>
            </a:pP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    &lt;/</a:t>
            </a:r>
            <a:r>
              <a:rPr lang="en-US" sz="1050" dirty="0">
                <a:solidFill>
                  <a:srgbClr val="A31515"/>
                </a:solidFill>
                <a:highlight>
                  <a:srgbClr val="FFFFFF"/>
                </a:highlight>
                <a:latin typeface="Consolas" panose="020B0609020204030204" pitchFamily="49" charset="0"/>
                <a:ea typeface="Calibri" panose="020F0502020204030204" pitchFamily="34" charset="0"/>
                <a:cs typeface="Consolas" panose="020B0609020204030204" pitchFamily="49" charset="0"/>
              </a:rPr>
              <a:t>Command</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&gt;</a:t>
            </a:r>
            <a:endParaRPr lang="en-US" sz="1050" dirty="0">
              <a:gradFill>
                <a:gsLst>
                  <a:gs pos="100000">
                    <a:srgbClr val="404040"/>
                  </a:gs>
                  <a:gs pos="0">
                    <a:srgbClr val="404040"/>
                  </a:gs>
                </a:gsLst>
                <a:lin ang="5400000" scaled="0"/>
              </a:gradFill>
              <a:latin typeface="Consolas" panose="020B0609020204030204" pitchFamily="49" charset="0"/>
              <a:ea typeface="Calibri" panose="020F0502020204030204" pitchFamily="34" charset="0"/>
              <a:cs typeface="Consolas" panose="020B0609020204030204" pitchFamily="49" charset="0"/>
            </a:endParaRPr>
          </a:p>
          <a:p>
            <a:pPr marL="0" indent="0">
              <a:spcBef>
                <a:spcPts val="0"/>
              </a:spcBef>
              <a:buClr>
                <a:srgbClr val="404040"/>
              </a:buClr>
              <a:buSzTx/>
              <a:buFont typeface="Wingdings" panose="05000000000000000000" pitchFamily="2" charset="2"/>
              <a:buNone/>
            </a:pP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 </a:t>
            </a:r>
            <a:endParaRPr lang="en-US" sz="1050" dirty="0">
              <a:gradFill>
                <a:gsLst>
                  <a:gs pos="100000">
                    <a:srgbClr val="404040"/>
                  </a:gs>
                  <a:gs pos="0">
                    <a:srgbClr val="404040"/>
                  </a:gs>
                </a:gsLst>
                <a:lin ang="5400000" scaled="0"/>
              </a:gradFill>
              <a:latin typeface="Consolas" panose="020B0609020204030204" pitchFamily="49" charset="0"/>
              <a:ea typeface="Calibri" panose="020F0502020204030204" pitchFamily="34" charset="0"/>
              <a:cs typeface="Consolas" panose="020B0609020204030204" pitchFamily="49" charset="0"/>
            </a:endParaRPr>
          </a:p>
          <a:p>
            <a:pPr marL="0" indent="0">
              <a:spcBef>
                <a:spcPts val="0"/>
              </a:spcBef>
              <a:buClr>
                <a:srgbClr val="404040"/>
              </a:buClr>
              <a:buSzTx/>
              <a:buFont typeface="Wingdings" panose="05000000000000000000" pitchFamily="2" charset="2"/>
              <a:buNone/>
            </a:pP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    &lt;</a:t>
            </a:r>
            <a:r>
              <a:rPr lang="en-US" sz="1050" dirty="0" err="1">
                <a:solidFill>
                  <a:srgbClr val="A31515"/>
                </a:solidFill>
                <a:highlight>
                  <a:srgbClr val="FFFFFF"/>
                </a:highlight>
                <a:latin typeface="Consolas" panose="020B0609020204030204" pitchFamily="49" charset="0"/>
                <a:ea typeface="Calibri" panose="020F0502020204030204" pitchFamily="34" charset="0"/>
                <a:cs typeface="Consolas" panose="020B0609020204030204" pitchFamily="49" charset="0"/>
              </a:rPr>
              <a:t>PhraseTopic</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 </a:t>
            </a:r>
            <a:r>
              <a:rPr lang="en-US" sz="1050" dirty="0">
                <a:solidFill>
                  <a:srgbClr val="FF0000"/>
                </a:solidFill>
                <a:highlight>
                  <a:srgbClr val="FFFFFF"/>
                </a:highlight>
                <a:latin typeface="Consolas" panose="020B0609020204030204" pitchFamily="49" charset="0"/>
                <a:ea typeface="Calibri" panose="020F0502020204030204" pitchFamily="34" charset="0"/>
                <a:cs typeface="Consolas" panose="020B0609020204030204" pitchFamily="49" charset="0"/>
              </a:rPr>
              <a:t>Label</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r>
              <a:rPr lang="en-US" sz="1050" dirty="0" err="1">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dictatedVoiceCommandText</a:t>
            </a: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 </a:t>
            </a:r>
            <a:r>
              <a:rPr lang="en-US" sz="1050" dirty="0">
                <a:solidFill>
                  <a:srgbClr val="FF0000"/>
                </a:solidFill>
                <a:highlight>
                  <a:srgbClr val="FFFFFF"/>
                </a:highlight>
                <a:latin typeface="Consolas" panose="020B0609020204030204" pitchFamily="49" charset="0"/>
                <a:ea typeface="Calibri" panose="020F0502020204030204" pitchFamily="34" charset="0"/>
                <a:cs typeface="Consolas" panose="020B0609020204030204" pitchFamily="49" charset="0"/>
              </a:rPr>
              <a:t>Scenario</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Dictation</a:t>
            </a: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&gt;</a:t>
            </a:r>
            <a:endParaRPr lang="en-US" sz="1050" dirty="0">
              <a:gradFill>
                <a:gsLst>
                  <a:gs pos="100000">
                    <a:srgbClr val="404040"/>
                  </a:gs>
                  <a:gs pos="0">
                    <a:srgbClr val="404040"/>
                  </a:gs>
                </a:gsLst>
                <a:lin ang="5400000" scaled="0"/>
              </a:gradFill>
              <a:latin typeface="Consolas" panose="020B0609020204030204" pitchFamily="49" charset="0"/>
              <a:ea typeface="Calibri" panose="020F0502020204030204" pitchFamily="34" charset="0"/>
              <a:cs typeface="Consolas" panose="020B0609020204030204" pitchFamily="49" charset="0"/>
            </a:endParaRPr>
          </a:p>
          <a:p>
            <a:pPr marL="0" indent="0">
              <a:spcBef>
                <a:spcPts val="0"/>
              </a:spcBef>
              <a:buClr>
                <a:srgbClr val="404040"/>
              </a:buClr>
              <a:buSzTx/>
              <a:buFont typeface="Wingdings" panose="05000000000000000000" pitchFamily="2" charset="2"/>
              <a:buNone/>
            </a:pP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      &lt;</a:t>
            </a:r>
            <a:r>
              <a:rPr lang="en-US" sz="1050" dirty="0">
                <a:solidFill>
                  <a:srgbClr val="A31515"/>
                </a:solidFill>
                <a:highlight>
                  <a:srgbClr val="FFFFFF"/>
                </a:highlight>
                <a:latin typeface="Consolas" panose="020B0609020204030204" pitchFamily="49" charset="0"/>
                <a:ea typeface="Calibri" panose="020F0502020204030204" pitchFamily="34" charset="0"/>
                <a:cs typeface="Consolas" panose="020B0609020204030204" pitchFamily="49" charset="0"/>
              </a:rPr>
              <a:t>Subject</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&gt;</a:t>
            </a: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MSDN</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&lt;/</a:t>
            </a:r>
            <a:r>
              <a:rPr lang="en-US" sz="1050" dirty="0">
                <a:solidFill>
                  <a:srgbClr val="A31515"/>
                </a:solidFill>
                <a:highlight>
                  <a:srgbClr val="FFFFFF"/>
                </a:highlight>
                <a:latin typeface="Consolas" panose="020B0609020204030204" pitchFamily="49" charset="0"/>
                <a:ea typeface="Calibri" panose="020F0502020204030204" pitchFamily="34" charset="0"/>
                <a:cs typeface="Consolas" panose="020B0609020204030204" pitchFamily="49" charset="0"/>
              </a:rPr>
              <a:t>Subject</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&gt;</a:t>
            </a:r>
            <a:endParaRPr lang="en-US" sz="1050" dirty="0">
              <a:gradFill>
                <a:gsLst>
                  <a:gs pos="100000">
                    <a:srgbClr val="404040"/>
                  </a:gs>
                  <a:gs pos="0">
                    <a:srgbClr val="404040"/>
                  </a:gs>
                </a:gsLst>
                <a:lin ang="5400000" scaled="0"/>
              </a:gradFill>
              <a:latin typeface="Consolas" panose="020B0609020204030204" pitchFamily="49" charset="0"/>
              <a:ea typeface="Calibri" panose="020F0502020204030204" pitchFamily="34" charset="0"/>
              <a:cs typeface="Consolas" panose="020B0609020204030204" pitchFamily="49" charset="0"/>
            </a:endParaRPr>
          </a:p>
          <a:p>
            <a:pPr marL="0" indent="0">
              <a:spcBef>
                <a:spcPts val="0"/>
              </a:spcBef>
              <a:buClr>
                <a:srgbClr val="404040"/>
              </a:buClr>
              <a:buSzTx/>
              <a:buFont typeface="Wingdings" panose="05000000000000000000" pitchFamily="2" charset="2"/>
              <a:buNone/>
            </a:pP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    &lt;/</a:t>
            </a:r>
            <a:r>
              <a:rPr lang="en-US" sz="1050" dirty="0" err="1">
                <a:solidFill>
                  <a:srgbClr val="A31515"/>
                </a:solidFill>
                <a:highlight>
                  <a:srgbClr val="FFFFFF"/>
                </a:highlight>
                <a:latin typeface="Consolas" panose="020B0609020204030204" pitchFamily="49" charset="0"/>
                <a:ea typeface="Calibri" panose="020F0502020204030204" pitchFamily="34" charset="0"/>
                <a:cs typeface="Consolas" panose="020B0609020204030204" pitchFamily="49" charset="0"/>
              </a:rPr>
              <a:t>PhraseTopic</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&gt;</a:t>
            </a:r>
            <a:endParaRPr lang="en-US" sz="1050" dirty="0">
              <a:gradFill>
                <a:gsLst>
                  <a:gs pos="100000">
                    <a:srgbClr val="404040"/>
                  </a:gs>
                  <a:gs pos="0">
                    <a:srgbClr val="404040"/>
                  </a:gs>
                </a:gsLst>
                <a:lin ang="5400000" scaled="0"/>
              </a:gradFill>
              <a:latin typeface="Consolas" panose="020B0609020204030204" pitchFamily="49" charset="0"/>
              <a:ea typeface="Calibri" panose="020F0502020204030204" pitchFamily="34" charset="0"/>
              <a:cs typeface="Consolas" panose="020B0609020204030204" pitchFamily="49" charset="0"/>
            </a:endParaRPr>
          </a:p>
          <a:p>
            <a:pPr marL="0" indent="0">
              <a:spcBef>
                <a:spcPts val="0"/>
              </a:spcBef>
              <a:buClr>
                <a:srgbClr val="404040"/>
              </a:buClr>
              <a:buSzTx/>
              <a:buFont typeface="Wingdings" panose="05000000000000000000" pitchFamily="2" charset="2"/>
              <a:buNone/>
            </a:pP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 </a:t>
            </a:r>
            <a:endParaRPr lang="en-US" sz="1050" dirty="0">
              <a:gradFill>
                <a:gsLst>
                  <a:gs pos="100000">
                    <a:srgbClr val="404040"/>
                  </a:gs>
                  <a:gs pos="0">
                    <a:srgbClr val="404040"/>
                  </a:gs>
                </a:gsLst>
                <a:lin ang="5400000" scaled="0"/>
              </a:gradFill>
              <a:latin typeface="Consolas" panose="020B0609020204030204" pitchFamily="49" charset="0"/>
              <a:ea typeface="Calibri" panose="020F0502020204030204" pitchFamily="34" charset="0"/>
              <a:cs typeface="Consolas" panose="020B0609020204030204" pitchFamily="49" charset="0"/>
            </a:endParaRPr>
          </a:p>
          <a:p>
            <a:pPr marL="0" indent="0">
              <a:spcBef>
                <a:spcPts val="0"/>
              </a:spcBef>
              <a:buClr>
                <a:srgbClr val="404040"/>
              </a:buClr>
              <a:buSzTx/>
              <a:buFont typeface="Wingdings" panose="05000000000000000000" pitchFamily="2" charset="2"/>
              <a:buNone/>
            </a:pP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    &lt;</a:t>
            </a:r>
            <a:r>
              <a:rPr lang="en-US" sz="1050" dirty="0" err="1">
                <a:solidFill>
                  <a:srgbClr val="A31515"/>
                </a:solidFill>
                <a:highlight>
                  <a:srgbClr val="FFFFFF"/>
                </a:highlight>
                <a:latin typeface="Consolas" panose="020B0609020204030204" pitchFamily="49" charset="0"/>
                <a:ea typeface="Calibri" panose="020F0502020204030204" pitchFamily="34" charset="0"/>
                <a:cs typeface="Consolas" panose="020B0609020204030204" pitchFamily="49" charset="0"/>
              </a:rPr>
              <a:t>PhraseTopic</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 </a:t>
            </a:r>
            <a:r>
              <a:rPr lang="en-US" sz="1050" dirty="0">
                <a:solidFill>
                  <a:srgbClr val="FF0000"/>
                </a:solidFill>
                <a:highlight>
                  <a:srgbClr val="FFFFFF"/>
                </a:highlight>
                <a:latin typeface="Consolas" panose="020B0609020204030204" pitchFamily="49" charset="0"/>
                <a:ea typeface="Calibri" panose="020F0502020204030204" pitchFamily="34" charset="0"/>
                <a:cs typeface="Consolas" panose="020B0609020204030204" pitchFamily="49" charset="0"/>
              </a:rPr>
              <a:t>Label</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r>
              <a:rPr lang="en-US" sz="1050" dirty="0" err="1">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dictatedSearchTerms</a:t>
            </a: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 </a:t>
            </a:r>
            <a:r>
              <a:rPr lang="en-US" sz="1050" dirty="0">
                <a:solidFill>
                  <a:srgbClr val="FF0000"/>
                </a:solidFill>
                <a:highlight>
                  <a:srgbClr val="FFFFFF"/>
                </a:highlight>
                <a:latin typeface="Consolas" panose="020B0609020204030204" pitchFamily="49" charset="0"/>
                <a:ea typeface="Calibri" panose="020F0502020204030204" pitchFamily="34" charset="0"/>
                <a:cs typeface="Consolas" panose="020B0609020204030204" pitchFamily="49" charset="0"/>
              </a:rPr>
              <a:t>Scenario</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Search</a:t>
            </a: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&gt;</a:t>
            </a:r>
            <a:endParaRPr lang="en-US" sz="1050" dirty="0">
              <a:gradFill>
                <a:gsLst>
                  <a:gs pos="100000">
                    <a:srgbClr val="404040"/>
                  </a:gs>
                  <a:gs pos="0">
                    <a:srgbClr val="404040"/>
                  </a:gs>
                </a:gsLst>
                <a:lin ang="5400000" scaled="0"/>
              </a:gradFill>
              <a:latin typeface="Consolas" panose="020B0609020204030204" pitchFamily="49" charset="0"/>
              <a:ea typeface="Calibri" panose="020F0502020204030204" pitchFamily="34" charset="0"/>
              <a:cs typeface="Consolas" panose="020B0609020204030204" pitchFamily="49" charset="0"/>
            </a:endParaRPr>
          </a:p>
          <a:p>
            <a:pPr marL="0" indent="0">
              <a:spcBef>
                <a:spcPts val="0"/>
              </a:spcBef>
              <a:buClr>
                <a:srgbClr val="404040"/>
              </a:buClr>
              <a:buSzTx/>
              <a:buFont typeface="Wingdings" panose="05000000000000000000" pitchFamily="2" charset="2"/>
              <a:buNone/>
            </a:pP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      &lt;</a:t>
            </a:r>
            <a:r>
              <a:rPr lang="en-US" sz="1050" dirty="0">
                <a:solidFill>
                  <a:srgbClr val="A31515"/>
                </a:solidFill>
                <a:highlight>
                  <a:srgbClr val="FFFFFF"/>
                </a:highlight>
                <a:latin typeface="Consolas" panose="020B0609020204030204" pitchFamily="49" charset="0"/>
                <a:ea typeface="Calibri" panose="020F0502020204030204" pitchFamily="34" charset="0"/>
                <a:cs typeface="Consolas" panose="020B0609020204030204" pitchFamily="49" charset="0"/>
              </a:rPr>
              <a:t>Subject</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&gt;</a:t>
            </a: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MSDN</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&lt;/</a:t>
            </a:r>
            <a:r>
              <a:rPr lang="en-US" sz="1050" dirty="0">
                <a:solidFill>
                  <a:srgbClr val="A31515"/>
                </a:solidFill>
                <a:highlight>
                  <a:srgbClr val="FFFFFF"/>
                </a:highlight>
                <a:latin typeface="Consolas" panose="020B0609020204030204" pitchFamily="49" charset="0"/>
                <a:ea typeface="Calibri" panose="020F0502020204030204" pitchFamily="34" charset="0"/>
                <a:cs typeface="Consolas" panose="020B0609020204030204" pitchFamily="49" charset="0"/>
              </a:rPr>
              <a:t>Subject</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&gt;</a:t>
            </a:r>
            <a:endParaRPr lang="en-US" sz="1050" dirty="0">
              <a:gradFill>
                <a:gsLst>
                  <a:gs pos="100000">
                    <a:srgbClr val="404040"/>
                  </a:gs>
                  <a:gs pos="0">
                    <a:srgbClr val="404040"/>
                  </a:gs>
                </a:gsLst>
                <a:lin ang="5400000" scaled="0"/>
              </a:gradFill>
              <a:latin typeface="Consolas" panose="020B0609020204030204" pitchFamily="49" charset="0"/>
              <a:ea typeface="Calibri" panose="020F0502020204030204" pitchFamily="34" charset="0"/>
              <a:cs typeface="Consolas" panose="020B0609020204030204" pitchFamily="49" charset="0"/>
            </a:endParaRPr>
          </a:p>
          <a:p>
            <a:pPr marL="0" indent="0">
              <a:spcBef>
                <a:spcPts val="0"/>
              </a:spcBef>
              <a:buClr>
                <a:srgbClr val="404040"/>
              </a:buClr>
              <a:buSzTx/>
              <a:buFont typeface="Wingdings" panose="05000000000000000000" pitchFamily="2" charset="2"/>
              <a:buNone/>
            </a:pP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    &lt;/</a:t>
            </a:r>
            <a:r>
              <a:rPr lang="en-US" sz="1050" dirty="0" err="1">
                <a:solidFill>
                  <a:srgbClr val="A31515"/>
                </a:solidFill>
                <a:highlight>
                  <a:srgbClr val="FFFFFF"/>
                </a:highlight>
                <a:latin typeface="Consolas" panose="020B0609020204030204" pitchFamily="49" charset="0"/>
                <a:ea typeface="Calibri" panose="020F0502020204030204" pitchFamily="34" charset="0"/>
                <a:cs typeface="Consolas" panose="020B0609020204030204" pitchFamily="49" charset="0"/>
              </a:rPr>
              <a:t>PhraseTopic</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&gt;</a:t>
            </a:r>
            <a:endParaRPr lang="en-US" sz="1050" dirty="0">
              <a:gradFill>
                <a:gsLst>
                  <a:gs pos="100000">
                    <a:srgbClr val="404040"/>
                  </a:gs>
                  <a:gs pos="0">
                    <a:srgbClr val="404040"/>
                  </a:gs>
                </a:gsLst>
                <a:lin ang="5400000" scaled="0"/>
              </a:gradFill>
              <a:latin typeface="Consolas" panose="020B0609020204030204" pitchFamily="49" charset="0"/>
              <a:ea typeface="Calibri" panose="020F0502020204030204" pitchFamily="34" charset="0"/>
              <a:cs typeface="Consolas" panose="020B0609020204030204" pitchFamily="49" charset="0"/>
            </a:endParaRPr>
          </a:p>
          <a:p>
            <a:pPr marL="0" indent="0">
              <a:spcBef>
                <a:spcPts val="0"/>
              </a:spcBef>
              <a:buClr>
                <a:srgbClr val="404040"/>
              </a:buClr>
              <a:buSzTx/>
              <a:buFont typeface="Wingdings" panose="05000000000000000000" pitchFamily="2" charset="2"/>
              <a:buNone/>
            </a:pP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 </a:t>
            </a:r>
            <a:endParaRPr lang="en-US" sz="1050" dirty="0">
              <a:gradFill>
                <a:gsLst>
                  <a:gs pos="100000">
                    <a:srgbClr val="404040"/>
                  </a:gs>
                  <a:gs pos="0">
                    <a:srgbClr val="404040"/>
                  </a:gs>
                </a:gsLst>
                <a:lin ang="5400000" scaled="0"/>
              </a:gradFill>
              <a:latin typeface="Consolas" panose="020B0609020204030204" pitchFamily="49" charset="0"/>
              <a:ea typeface="Calibri" panose="020F0502020204030204" pitchFamily="34" charset="0"/>
              <a:cs typeface="Consolas" panose="020B0609020204030204" pitchFamily="49" charset="0"/>
            </a:endParaRPr>
          </a:p>
          <a:p>
            <a:pPr marL="0" indent="0">
              <a:spcBef>
                <a:spcPts val="0"/>
              </a:spcBef>
              <a:buClr>
                <a:srgbClr val="404040"/>
              </a:buClr>
              <a:buSzTx/>
              <a:buFont typeface="Wingdings" panose="05000000000000000000" pitchFamily="2" charset="2"/>
              <a:buNone/>
            </a:pP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  &lt;/</a:t>
            </a:r>
            <a:r>
              <a:rPr lang="en-US" sz="1050" dirty="0" err="1">
                <a:solidFill>
                  <a:srgbClr val="A31515"/>
                </a:solidFill>
                <a:highlight>
                  <a:srgbClr val="FFFFFF"/>
                </a:highlight>
                <a:latin typeface="Consolas" panose="020B0609020204030204" pitchFamily="49" charset="0"/>
                <a:ea typeface="Calibri" panose="020F0502020204030204" pitchFamily="34" charset="0"/>
                <a:cs typeface="Consolas" panose="020B0609020204030204" pitchFamily="49" charset="0"/>
              </a:rPr>
              <a:t>CommandSet</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&gt;</a:t>
            </a:r>
            <a:endParaRPr lang="en-US" sz="1050" dirty="0">
              <a:gradFill>
                <a:gsLst>
                  <a:gs pos="100000">
                    <a:srgbClr val="404040"/>
                  </a:gs>
                  <a:gs pos="0">
                    <a:srgbClr val="404040"/>
                  </a:gs>
                </a:gsLst>
                <a:lin ang="5400000" scaled="0"/>
              </a:gradFill>
              <a:latin typeface="Consolas" panose="020B0609020204030204" pitchFamily="49" charset="0"/>
              <a:ea typeface="Calibri" panose="020F0502020204030204" pitchFamily="34" charset="0"/>
              <a:cs typeface="Consolas" panose="020B0609020204030204" pitchFamily="49" charset="0"/>
            </a:endParaRPr>
          </a:p>
          <a:p>
            <a:pPr marL="0" indent="0">
              <a:spcBef>
                <a:spcPts val="0"/>
              </a:spcBef>
              <a:buClr>
                <a:srgbClr val="404040"/>
              </a:buClr>
              <a:buSzTx/>
              <a:buFont typeface="Wingdings" panose="05000000000000000000" pitchFamily="2" charset="2"/>
              <a:buNone/>
            </a:pP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 </a:t>
            </a:r>
            <a:endParaRPr lang="en-US" sz="1050" dirty="0">
              <a:gradFill>
                <a:gsLst>
                  <a:gs pos="100000">
                    <a:srgbClr val="404040"/>
                  </a:gs>
                  <a:gs pos="0">
                    <a:srgbClr val="404040"/>
                  </a:gs>
                </a:gsLst>
                <a:lin ang="5400000" scaled="0"/>
              </a:gradFill>
              <a:latin typeface="Consolas" panose="020B0609020204030204" pitchFamily="49" charset="0"/>
              <a:ea typeface="Calibri" panose="020F0502020204030204" pitchFamily="34" charset="0"/>
              <a:cs typeface="Consolas" panose="020B0609020204030204" pitchFamily="49" charset="0"/>
            </a:endParaRPr>
          </a:p>
          <a:p>
            <a:pPr marL="0" indent="0">
              <a:spcBef>
                <a:spcPts val="0"/>
              </a:spcBef>
              <a:buClr>
                <a:srgbClr val="404040"/>
              </a:buClr>
              <a:buSzTx/>
              <a:buFont typeface="Wingdings" panose="05000000000000000000" pitchFamily="2" charset="2"/>
              <a:buNone/>
            </a:pP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&lt;/</a:t>
            </a:r>
            <a:r>
              <a:rPr lang="en-US" sz="1050" dirty="0" err="1">
                <a:solidFill>
                  <a:srgbClr val="A31515"/>
                </a:solidFill>
                <a:highlight>
                  <a:srgbClr val="FFFFFF"/>
                </a:highlight>
                <a:latin typeface="Consolas" panose="020B0609020204030204" pitchFamily="49" charset="0"/>
                <a:ea typeface="Calibri" panose="020F0502020204030204" pitchFamily="34" charset="0"/>
                <a:cs typeface="Consolas" panose="020B0609020204030204" pitchFamily="49" charset="0"/>
              </a:rPr>
              <a:t>VoiceCommands</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&gt;</a:t>
            </a:r>
            <a:endParaRPr lang="en-US" sz="1050" dirty="0">
              <a:gradFill>
                <a:gsLst>
                  <a:gs pos="100000">
                    <a:srgbClr val="404040"/>
                  </a:gs>
                  <a:gs pos="0">
                    <a:srgbClr val="404040"/>
                  </a:gs>
                </a:gsLst>
                <a:lin ang="5400000" scaled="0"/>
              </a:gradFill>
              <a:latin typeface="Consolas" panose="020B0609020204030204" pitchFamily="49" charset="0"/>
              <a:ea typeface="Calibri" panose="020F0502020204030204" pitchFamily="34" charset="0"/>
              <a:cs typeface="Consolas" panose="020B0609020204030204" pitchFamily="49" charset="0"/>
            </a:endParaRPr>
          </a:p>
          <a:p>
            <a:pPr marL="0" indent="0">
              <a:spcBef>
                <a:spcPts val="0"/>
              </a:spcBef>
              <a:buClrTx/>
              <a:buSzTx/>
              <a:buFont typeface="Wingdings" panose="05000000000000000000" pitchFamily="2" charset="2"/>
              <a:buNone/>
            </a:pPr>
            <a:endParaRPr lang="en-US" sz="1050" dirty="0">
              <a:solidFill>
                <a:srgbClr val="404040"/>
              </a:solidFill>
              <a:latin typeface="Consolas" panose="020B0609020204030204" pitchFamily="49" charset="0"/>
              <a:cs typeface="Consolas" panose="020B0609020204030204" pitchFamily="49" charset="0"/>
            </a:endParaRPr>
          </a:p>
          <a:p>
            <a:pPr marL="0" indent="0">
              <a:spcBef>
                <a:spcPts val="0"/>
              </a:spcBef>
              <a:buClrTx/>
              <a:buSzTx/>
              <a:buFont typeface="Wingdings" panose="05000000000000000000" pitchFamily="2" charset="2"/>
              <a:buNone/>
            </a:pPr>
            <a:endParaRPr lang="en-US" sz="1050" dirty="0">
              <a:solidFill>
                <a:srgbClr val="404040"/>
              </a:solidFill>
              <a:latin typeface="Consolas" panose="020B0609020204030204" pitchFamily="49" charset="0"/>
              <a:cs typeface="Consolas" panose="020B0609020204030204" pitchFamily="49" charset="0"/>
            </a:endParaRPr>
          </a:p>
        </p:txBody>
      </p:sp>
      <p:sp>
        <p:nvSpPr>
          <p:cNvPr id="18" name="Rectangle 17"/>
          <p:cNvSpPr/>
          <p:nvPr/>
        </p:nvSpPr>
        <p:spPr bwMode="auto">
          <a:xfrm>
            <a:off x="2443163" y="2120900"/>
            <a:ext cx="2638425" cy="196850"/>
          </a:xfrm>
          <a:prstGeom prst="rect">
            <a:avLst/>
          </a:prstGeom>
          <a:noFill/>
          <a:ln w="38100">
            <a:solidFill>
              <a:schemeClr val="tx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Box 21"/>
          <p:cNvSpPr txBox="1"/>
          <p:nvPr/>
        </p:nvSpPr>
        <p:spPr>
          <a:xfrm>
            <a:off x="1646236" y="295274"/>
            <a:ext cx="10515601" cy="904863"/>
          </a:xfrm>
          <a:prstGeom prst="rect">
            <a:avLst/>
          </a:prstGeom>
          <a:noFill/>
        </p:spPr>
        <p:txBody>
          <a:bodyPr wrap="square" lIns="182880" tIns="146304" rIns="182880" bIns="146304" rtlCol="0">
            <a:spAutoFit/>
          </a:bodyPr>
          <a:lstStyle/>
          <a:p>
            <a:pPr>
              <a:lnSpc>
                <a:spcPct val="90000"/>
              </a:lnSpc>
              <a:spcAft>
                <a:spcPts val="600"/>
              </a:spcAft>
            </a:pPr>
            <a:r>
              <a:rPr lang="en-US" sz="4400" dirty="0" smtClean="0">
                <a:gradFill>
                  <a:gsLst>
                    <a:gs pos="2917">
                      <a:srgbClr val="404040"/>
                    </a:gs>
                    <a:gs pos="30000">
                      <a:srgbClr val="404040"/>
                    </a:gs>
                  </a:gsLst>
                  <a:lin ang="5400000" scaled="0"/>
                </a:gradFill>
                <a:latin typeface="Segoe UI Light"/>
              </a:rPr>
              <a:t>Create </a:t>
            </a:r>
            <a:r>
              <a:rPr lang="en-US" sz="4400" dirty="0">
                <a:gradFill>
                  <a:gsLst>
                    <a:gs pos="2917">
                      <a:srgbClr val="404040"/>
                    </a:gs>
                    <a:gs pos="30000">
                      <a:srgbClr val="404040"/>
                    </a:gs>
                  </a:gsLst>
                  <a:lin ang="5400000" scaled="0"/>
                </a:gradFill>
                <a:latin typeface="Segoe UI Light"/>
              </a:rPr>
              <a:t>Voice Command Definition(s)</a:t>
            </a:r>
          </a:p>
        </p:txBody>
      </p:sp>
      <p:sp>
        <p:nvSpPr>
          <p:cNvPr id="31" name="Freeform 30"/>
          <p:cNvSpPr/>
          <p:nvPr/>
        </p:nvSpPr>
        <p:spPr bwMode="auto">
          <a:xfrm>
            <a:off x="0" y="0"/>
            <a:ext cx="12436477" cy="6994525"/>
          </a:xfrm>
          <a:custGeom>
            <a:avLst/>
            <a:gdLst>
              <a:gd name="connsiteX0" fmla="*/ 0 w 12436477"/>
              <a:gd name="connsiteY0" fmla="*/ 0 h 6994525"/>
              <a:gd name="connsiteX1" fmla="*/ 12436477 w 12436477"/>
              <a:gd name="connsiteY1" fmla="*/ 0 h 6994525"/>
              <a:gd name="connsiteX2" fmla="*/ 12436477 w 12436477"/>
              <a:gd name="connsiteY2" fmla="*/ 6994525 h 6994525"/>
              <a:gd name="connsiteX3" fmla="*/ 0 w 12436477"/>
              <a:gd name="connsiteY3" fmla="*/ 6994525 h 6994525"/>
            </a:gdLst>
            <a:ahLst/>
            <a:cxnLst>
              <a:cxn ang="0">
                <a:pos x="connsiteX0" y="connsiteY0"/>
              </a:cxn>
              <a:cxn ang="0">
                <a:pos x="connsiteX1" y="connsiteY1"/>
              </a:cxn>
              <a:cxn ang="0">
                <a:pos x="connsiteX2" y="connsiteY2"/>
              </a:cxn>
              <a:cxn ang="0">
                <a:pos x="connsiteX3" y="connsiteY3"/>
              </a:cxn>
            </a:cxnLst>
            <a:rect l="l" t="t" r="r" b="b"/>
            <a:pathLst>
              <a:path w="12436477" h="6994525">
                <a:moveTo>
                  <a:pt x="0" y="0"/>
                </a:moveTo>
                <a:lnTo>
                  <a:pt x="12436477" y="0"/>
                </a:lnTo>
                <a:lnTo>
                  <a:pt x="12436477" y="6994525"/>
                </a:lnTo>
                <a:lnTo>
                  <a:pt x="0" y="6994525"/>
                </a:lnTo>
                <a:close/>
              </a:path>
            </a:pathLst>
          </a:custGeom>
          <a:solidFill>
            <a:schemeClr val="tx1">
              <a:lumMod val="50000"/>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p:cNvSpPr/>
          <p:nvPr/>
        </p:nvSpPr>
        <p:spPr bwMode="auto">
          <a:xfrm>
            <a:off x="3374143" y="3462995"/>
            <a:ext cx="7021630" cy="523876"/>
          </a:xfrm>
          <a:prstGeom prst="rect">
            <a:avLst/>
          </a:prstGeom>
          <a:solidFill>
            <a:schemeClr val="bg1"/>
          </a:solidFill>
          <a:ln w="38100">
            <a:solidFill>
              <a:schemeClr val="tx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r>
              <a:rPr lang="en-US" dirty="0" smtClean="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&lt;</a:t>
            </a:r>
            <a:r>
              <a:rPr lang="en-US" dirty="0" err="1">
                <a:solidFill>
                  <a:srgbClr val="A31515"/>
                </a:solidFill>
                <a:highlight>
                  <a:srgbClr val="FFFFFF"/>
                </a:highlight>
                <a:latin typeface="Consolas" panose="020B0609020204030204" pitchFamily="49" charset="0"/>
                <a:ea typeface="Calibri" panose="020F0502020204030204" pitchFamily="34" charset="0"/>
                <a:cs typeface="Consolas" panose="020B0609020204030204" pitchFamily="49" charset="0"/>
              </a:rPr>
              <a:t>CommandPrefix</a:t>
            </a:r>
            <a:r>
              <a:rPr lang="en-US"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&gt;</a:t>
            </a:r>
            <a:r>
              <a:rPr lang="en-US"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MSDN</a:t>
            </a:r>
            <a:r>
              <a:rPr lang="en-US"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&lt;/</a:t>
            </a:r>
            <a:r>
              <a:rPr lang="en-US" dirty="0" err="1">
                <a:solidFill>
                  <a:srgbClr val="A31515"/>
                </a:solidFill>
                <a:highlight>
                  <a:srgbClr val="FFFFFF"/>
                </a:highlight>
                <a:latin typeface="Consolas" panose="020B0609020204030204" pitchFamily="49" charset="0"/>
                <a:ea typeface="Calibri" panose="020F0502020204030204" pitchFamily="34" charset="0"/>
                <a:cs typeface="Consolas" panose="020B0609020204030204" pitchFamily="49" charset="0"/>
              </a:rPr>
              <a:t>CommandPrefix</a:t>
            </a:r>
            <a:r>
              <a:rPr lang="en-US" dirty="0" smtClean="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&gt;</a:t>
            </a:r>
            <a:endParaRPr lang="en-US" dirty="0">
              <a:gradFill>
                <a:gsLst>
                  <a:gs pos="100000">
                    <a:srgbClr val="404040"/>
                  </a:gs>
                  <a:gs pos="0">
                    <a:srgbClr val="404040"/>
                  </a:gs>
                </a:gsLst>
                <a:lin ang="5400000" scaled="0"/>
              </a:gradFill>
              <a:latin typeface="Consolas" panose="020B0609020204030204" pitchFamily="49" charset="0"/>
              <a:ea typeface="Calibri" panose="020F0502020204030204" pitchFamily="34" charset="0"/>
              <a:cs typeface="Consolas" panose="020B0609020204030204" pitchFamily="49" charset="0"/>
            </a:endParaRPr>
          </a:p>
        </p:txBody>
      </p:sp>
      <p:grpSp>
        <p:nvGrpSpPr>
          <p:cNvPr id="4" name="Group 3"/>
          <p:cNvGrpSpPr/>
          <p:nvPr/>
        </p:nvGrpSpPr>
        <p:grpSpPr>
          <a:xfrm>
            <a:off x="-1" y="0"/>
            <a:ext cx="1646238" cy="6994525"/>
            <a:chOff x="-1" y="0"/>
            <a:chExt cx="1646238" cy="6994525"/>
          </a:xfrm>
        </p:grpSpPr>
        <p:sp>
          <p:nvSpPr>
            <p:cNvPr id="21" name="Freeform 20"/>
            <p:cNvSpPr/>
            <p:nvPr/>
          </p:nvSpPr>
          <p:spPr bwMode="auto">
            <a:xfrm>
              <a:off x="0" y="0"/>
              <a:ext cx="1646237" cy="6994525"/>
            </a:xfrm>
            <a:custGeom>
              <a:avLst/>
              <a:gdLst>
                <a:gd name="connsiteX0" fmla="*/ 0 w 1646237"/>
                <a:gd name="connsiteY0" fmla="*/ 0 h 6994525"/>
                <a:gd name="connsiteX1" fmla="*/ 1646237 w 1646237"/>
                <a:gd name="connsiteY1" fmla="*/ 0 h 6994525"/>
                <a:gd name="connsiteX2" fmla="*/ 1646237 w 1646237"/>
                <a:gd name="connsiteY2" fmla="*/ 2234520 h 6994525"/>
                <a:gd name="connsiteX3" fmla="*/ 1487488 w 1646237"/>
                <a:gd name="connsiteY3" fmla="*/ 2393269 h 6994525"/>
                <a:gd name="connsiteX4" fmla="*/ 1646237 w 1646237"/>
                <a:gd name="connsiteY4" fmla="*/ 2552017 h 6994525"/>
                <a:gd name="connsiteX5" fmla="*/ 1646237 w 1646237"/>
                <a:gd name="connsiteY5" fmla="*/ 6994525 h 6994525"/>
                <a:gd name="connsiteX6" fmla="*/ 0 w 1646237"/>
                <a:gd name="connsiteY6" fmla="*/ 6994525 h 6994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46237" h="6994525">
                  <a:moveTo>
                    <a:pt x="0" y="0"/>
                  </a:moveTo>
                  <a:lnTo>
                    <a:pt x="1646237" y="0"/>
                  </a:lnTo>
                  <a:lnTo>
                    <a:pt x="1646237" y="2234520"/>
                  </a:lnTo>
                  <a:lnTo>
                    <a:pt x="1487488" y="2393269"/>
                  </a:lnTo>
                  <a:lnTo>
                    <a:pt x="1646237" y="2552017"/>
                  </a:lnTo>
                  <a:lnTo>
                    <a:pt x="1646237" y="6994525"/>
                  </a:lnTo>
                  <a:lnTo>
                    <a:pt x="0" y="6994525"/>
                  </a:ln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nvGrpSpPr>
            <p:cNvPr id="65" name="Group 64"/>
            <p:cNvGrpSpPr/>
            <p:nvPr/>
          </p:nvGrpSpPr>
          <p:grpSpPr>
            <a:xfrm>
              <a:off x="-1" y="1981678"/>
              <a:ext cx="1570037" cy="849546"/>
              <a:chOff x="-1" y="1981678"/>
              <a:chExt cx="1570037" cy="849546"/>
            </a:xfrm>
          </p:grpSpPr>
          <p:sp>
            <p:nvSpPr>
              <p:cNvPr id="27" name="TextBox 26"/>
              <p:cNvSpPr txBox="1"/>
              <p:nvPr/>
            </p:nvSpPr>
            <p:spPr>
              <a:xfrm>
                <a:off x="-1" y="2556904"/>
                <a:ext cx="1570037" cy="274320"/>
              </a:xfrm>
              <a:prstGeom prst="rect">
                <a:avLst/>
              </a:prstGeom>
              <a:noFill/>
            </p:spPr>
            <p:txBody>
              <a:bodyPr wrap="square" lIns="146304" tIns="91440" rIns="146304" bIns="91440" rtlCol="0" anchor="t" anchorCtr="0">
                <a:noAutofit/>
              </a:bodyPr>
              <a:lstStyle/>
              <a:p>
                <a:pPr algn="ctr">
                  <a:lnSpc>
                    <a:spcPct val="90000"/>
                  </a:lnSpc>
                  <a:spcAft>
                    <a:spcPts val="600"/>
                  </a:spcAft>
                </a:pPr>
                <a:r>
                  <a:rPr lang="en-US" sz="1600" dirty="0" smtClean="0">
                    <a:gradFill>
                      <a:gsLst>
                        <a:gs pos="2917">
                          <a:srgbClr val="404040">
                            <a:lumMod val="20000"/>
                            <a:lumOff val="80000"/>
                          </a:srgbClr>
                        </a:gs>
                        <a:gs pos="30000">
                          <a:srgbClr val="FFFFFF">
                            <a:lumMod val="95000"/>
                          </a:srgbClr>
                        </a:gs>
                      </a:gsLst>
                      <a:lin ang="5400000" scaled="0"/>
                    </a:gradFill>
                  </a:rPr>
                  <a:t>Step 1</a:t>
                </a:r>
              </a:p>
            </p:txBody>
          </p:sp>
          <p:sp>
            <p:nvSpPr>
              <p:cNvPr id="48" name="Freeform 5"/>
              <p:cNvSpPr>
                <a:spLocks noEditPoints="1"/>
              </p:cNvSpPr>
              <p:nvPr/>
            </p:nvSpPr>
            <p:spPr bwMode="auto">
              <a:xfrm>
                <a:off x="500550" y="1981678"/>
                <a:ext cx="655150" cy="605266"/>
              </a:xfrm>
              <a:custGeom>
                <a:avLst/>
                <a:gdLst>
                  <a:gd name="T0" fmla="*/ 300 w 330"/>
                  <a:gd name="T1" fmla="*/ 105 h 305"/>
                  <a:gd name="T2" fmla="*/ 295 w 330"/>
                  <a:gd name="T3" fmla="*/ 143 h 305"/>
                  <a:gd name="T4" fmla="*/ 178 w 330"/>
                  <a:gd name="T5" fmla="*/ 276 h 305"/>
                  <a:gd name="T6" fmla="*/ 26 w 330"/>
                  <a:gd name="T7" fmla="*/ 196 h 305"/>
                  <a:gd name="T8" fmla="*/ 168 w 330"/>
                  <a:gd name="T9" fmla="*/ 216 h 305"/>
                  <a:gd name="T10" fmla="*/ 320 w 330"/>
                  <a:gd name="T11" fmla="*/ 62 h 305"/>
                  <a:gd name="T12" fmla="*/ 164 w 330"/>
                  <a:gd name="T13" fmla="*/ 3 h 305"/>
                  <a:gd name="T14" fmla="*/ 19 w 330"/>
                  <a:gd name="T15" fmla="*/ 149 h 305"/>
                  <a:gd name="T16" fmla="*/ 0 w 330"/>
                  <a:gd name="T17" fmla="*/ 194 h 305"/>
                  <a:gd name="T18" fmla="*/ 1 w 330"/>
                  <a:gd name="T19" fmla="*/ 216 h 305"/>
                  <a:gd name="T20" fmla="*/ 51 w 330"/>
                  <a:gd name="T21" fmla="*/ 263 h 305"/>
                  <a:gd name="T22" fmla="*/ 200 w 330"/>
                  <a:gd name="T23" fmla="*/ 299 h 305"/>
                  <a:gd name="T24" fmla="*/ 323 w 330"/>
                  <a:gd name="T25" fmla="*/ 137 h 305"/>
                  <a:gd name="T26" fmla="*/ 316 w 330"/>
                  <a:gd name="T27" fmla="*/ 96 h 305"/>
                  <a:gd name="T28" fmla="*/ 209 w 330"/>
                  <a:gd name="T29" fmla="*/ 39 h 305"/>
                  <a:gd name="T30" fmla="*/ 224 w 330"/>
                  <a:gd name="T31" fmla="*/ 60 h 305"/>
                  <a:gd name="T32" fmla="*/ 206 w 330"/>
                  <a:gd name="T33" fmla="*/ 60 h 305"/>
                  <a:gd name="T34" fmla="*/ 217 w 330"/>
                  <a:gd name="T35" fmla="*/ 70 h 305"/>
                  <a:gd name="T36" fmla="*/ 199 w 330"/>
                  <a:gd name="T37" fmla="*/ 70 h 305"/>
                  <a:gd name="T38" fmla="*/ 210 w 330"/>
                  <a:gd name="T39" fmla="*/ 80 h 305"/>
                  <a:gd name="T40" fmla="*/ 192 w 330"/>
                  <a:gd name="T41" fmla="*/ 80 h 305"/>
                  <a:gd name="T42" fmla="*/ 203 w 330"/>
                  <a:gd name="T43" fmla="*/ 90 h 305"/>
                  <a:gd name="T44" fmla="*/ 185 w 330"/>
                  <a:gd name="T45" fmla="*/ 90 h 305"/>
                  <a:gd name="T46" fmla="*/ 196 w 330"/>
                  <a:gd name="T47" fmla="*/ 100 h 305"/>
                  <a:gd name="T48" fmla="*/ 178 w 330"/>
                  <a:gd name="T49" fmla="*/ 100 h 305"/>
                  <a:gd name="T50" fmla="*/ 189 w 330"/>
                  <a:gd name="T51" fmla="*/ 110 h 305"/>
                  <a:gd name="T52" fmla="*/ 171 w 330"/>
                  <a:gd name="T53" fmla="*/ 110 h 305"/>
                  <a:gd name="T54" fmla="*/ 162 w 330"/>
                  <a:gd name="T55" fmla="*/ 123 h 305"/>
                  <a:gd name="T56" fmla="*/ 149 w 330"/>
                  <a:gd name="T57" fmla="*/ 99 h 305"/>
                  <a:gd name="T58" fmla="*/ 108 w 330"/>
                  <a:gd name="T59" fmla="*/ 147 h 305"/>
                  <a:gd name="T60" fmla="*/ 140 w 330"/>
                  <a:gd name="T61" fmla="*/ 137 h 305"/>
                  <a:gd name="T62" fmla="*/ 144 w 330"/>
                  <a:gd name="T63" fmla="*/ 76 h 305"/>
                  <a:gd name="T64" fmla="*/ 142 w 330"/>
                  <a:gd name="T65" fmla="*/ 97 h 305"/>
                  <a:gd name="T66" fmla="*/ 157 w 330"/>
                  <a:gd name="T67" fmla="*/ 130 h 305"/>
                  <a:gd name="T68" fmla="*/ 206 w 330"/>
                  <a:gd name="T69" fmla="*/ 98 h 305"/>
                  <a:gd name="T70" fmla="*/ 204 w 330"/>
                  <a:gd name="T71" fmla="*/ 119 h 305"/>
                  <a:gd name="T72" fmla="*/ 137 w 330"/>
                  <a:gd name="T73" fmla="*/ 158 h 305"/>
                  <a:gd name="T74" fmla="*/ 151 w 330"/>
                  <a:gd name="T75" fmla="*/ 175 h 305"/>
                  <a:gd name="T76" fmla="*/ 108 w 330"/>
                  <a:gd name="T77" fmla="*/ 147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30" h="305">
                    <a:moveTo>
                      <a:pt x="316" y="96"/>
                    </a:moveTo>
                    <a:cubicBezTo>
                      <a:pt x="310" y="95"/>
                      <a:pt x="301" y="98"/>
                      <a:pt x="300" y="105"/>
                    </a:cubicBezTo>
                    <a:cubicBezTo>
                      <a:pt x="298" y="115"/>
                      <a:pt x="298" y="126"/>
                      <a:pt x="297" y="134"/>
                    </a:cubicBezTo>
                    <a:cubicBezTo>
                      <a:pt x="297" y="137"/>
                      <a:pt x="297" y="142"/>
                      <a:pt x="295" y="143"/>
                    </a:cubicBezTo>
                    <a:cubicBezTo>
                      <a:pt x="259" y="187"/>
                      <a:pt x="223" y="230"/>
                      <a:pt x="188" y="273"/>
                    </a:cubicBezTo>
                    <a:cubicBezTo>
                      <a:pt x="185" y="277"/>
                      <a:pt x="182" y="277"/>
                      <a:pt x="178" y="276"/>
                    </a:cubicBezTo>
                    <a:cubicBezTo>
                      <a:pt x="136" y="263"/>
                      <a:pt x="94" y="251"/>
                      <a:pt x="51" y="238"/>
                    </a:cubicBezTo>
                    <a:cubicBezTo>
                      <a:pt x="32" y="232"/>
                      <a:pt x="22" y="216"/>
                      <a:pt x="26" y="196"/>
                    </a:cubicBezTo>
                    <a:cubicBezTo>
                      <a:pt x="28" y="181"/>
                      <a:pt x="35" y="177"/>
                      <a:pt x="49" y="181"/>
                    </a:cubicBezTo>
                    <a:cubicBezTo>
                      <a:pt x="88" y="193"/>
                      <a:pt x="129" y="203"/>
                      <a:pt x="168" y="216"/>
                    </a:cubicBezTo>
                    <a:cubicBezTo>
                      <a:pt x="180" y="219"/>
                      <a:pt x="187" y="216"/>
                      <a:pt x="194" y="207"/>
                    </a:cubicBezTo>
                    <a:cubicBezTo>
                      <a:pt x="236" y="159"/>
                      <a:pt x="278" y="110"/>
                      <a:pt x="320" y="62"/>
                    </a:cubicBezTo>
                    <a:cubicBezTo>
                      <a:pt x="330" y="50"/>
                      <a:pt x="327" y="40"/>
                      <a:pt x="313" y="37"/>
                    </a:cubicBezTo>
                    <a:cubicBezTo>
                      <a:pt x="262" y="25"/>
                      <a:pt x="213" y="13"/>
                      <a:pt x="164" y="3"/>
                    </a:cubicBezTo>
                    <a:cubicBezTo>
                      <a:pt x="155" y="0"/>
                      <a:pt x="149" y="3"/>
                      <a:pt x="143" y="9"/>
                    </a:cubicBezTo>
                    <a:cubicBezTo>
                      <a:pt x="101" y="56"/>
                      <a:pt x="61" y="102"/>
                      <a:pt x="19" y="149"/>
                    </a:cubicBezTo>
                    <a:cubicBezTo>
                      <a:pt x="14" y="155"/>
                      <a:pt x="10" y="162"/>
                      <a:pt x="7" y="168"/>
                    </a:cubicBezTo>
                    <a:cubicBezTo>
                      <a:pt x="4" y="177"/>
                      <a:pt x="3" y="185"/>
                      <a:pt x="0" y="194"/>
                    </a:cubicBezTo>
                    <a:cubicBezTo>
                      <a:pt x="0" y="200"/>
                      <a:pt x="0" y="204"/>
                      <a:pt x="0" y="210"/>
                    </a:cubicBezTo>
                    <a:cubicBezTo>
                      <a:pt x="0" y="212"/>
                      <a:pt x="1" y="214"/>
                      <a:pt x="1" y="216"/>
                    </a:cubicBezTo>
                    <a:cubicBezTo>
                      <a:pt x="4" y="230"/>
                      <a:pt x="10" y="244"/>
                      <a:pt x="23" y="251"/>
                    </a:cubicBezTo>
                    <a:cubicBezTo>
                      <a:pt x="30" y="257"/>
                      <a:pt x="41" y="260"/>
                      <a:pt x="51" y="263"/>
                    </a:cubicBezTo>
                    <a:cubicBezTo>
                      <a:pt x="94" y="277"/>
                      <a:pt x="138" y="289"/>
                      <a:pt x="181" y="302"/>
                    </a:cubicBezTo>
                    <a:cubicBezTo>
                      <a:pt x="188" y="305"/>
                      <a:pt x="194" y="305"/>
                      <a:pt x="200" y="299"/>
                    </a:cubicBezTo>
                    <a:cubicBezTo>
                      <a:pt x="240" y="249"/>
                      <a:pt x="279" y="201"/>
                      <a:pt x="320" y="152"/>
                    </a:cubicBezTo>
                    <a:cubicBezTo>
                      <a:pt x="323" y="149"/>
                      <a:pt x="323" y="143"/>
                      <a:pt x="323" y="137"/>
                    </a:cubicBezTo>
                    <a:cubicBezTo>
                      <a:pt x="324" y="130"/>
                      <a:pt x="323" y="121"/>
                      <a:pt x="324" y="114"/>
                    </a:cubicBezTo>
                    <a:cubicBezTo>
                      <a:pt x="324" y="105"/>
                      <a:pt x="323" y="99"/>
                      <a:pt x="316" y="96"/>
                    </a:cubicBezTo>
                    <a:close/>
                    <a:moveTo>
                      <a:pt x="184" y="49"/>
                    </a:moveTo>
                    <a:cubicBezTo>
                      <a:pt x="190" y="41"/>
                      <a:pt x="201" y="36"/>
                      <a:pt x="209" y="39"/>
                    </a:cubicBezTo>
                    <a:cubicBezTo>
                      <a:pt x="209" y="39"/>
                      <a:pt x="209" y="39"/>
                      <a:pt x="218" y="43"/>
                    </a:cubicBezTo>
                    <a:cubicBezTo>
                      <a:pt x="225" y="45"/>
                      <a:pt x="227" y="53"/>
                      <a:pt x="224" y="60"/>
                    </a:cubicBezTo>
                    <a:cubicBezTo>
                      <a:pt x="224" y="60"/>
                      <a:pt x="224" y="60"/>
                      <a:pt x="210" y="55"/>
                    </a:cubicBezTo>
                    <a:cubicBezTo>
                      <a:pt x="210" y="55"/>
                      <a:pt x="210" y="55"/>
                      <a:pt x="206" y="60"/>
                    </a:cubicBezTo>
                    <a:cubicBezTo>
                      <a:pt x="206" y="60"/>
                      <a:pt x="206" y="60"/>
                      <a:pt x="220" y="65"/>
                    </a:cubicBezTo>
                    <a:cubicBezTo>
                      <a:pt x="220" y="65"/>
                      <a:pt x="220" y="65"/>
                      <a:pt x="217" y="70"/>
                    </a:cubicBezTo>
                    <a:cubicBezTo>
                      <a:pt x="217" y="70"/>
                      <a:pt x="217" y="70"/>
                      <a:pt x="203" y="65"/>
                    </a:cubicBezTo>
                    <a:cubicBezTo>
                      <a:pt x="203" y="65"/>
                      <a:pt x="203" y="65"/>
                      <a:pt x="199" y="70"/>
                    </a:cubicBezTo>
                    <a:cubicBezTo>
                      <a:pt x="199" y="70"/>
                      <a:pt x="199" y="70"/>
                      <a:pt x="213" y="75"/>
                    </a:cubicBezTo>
                    <a:cubicBezTo>
                      <a:pt x="213" y="75"/>
                      <a:pt x="213" y="75"/>
                      <a:pt x="210" y="80"/>
                    </a:cubicBezTo>
                    <a:cubicBezTo>
                      <a:pt x="210" y="80"/>
                      <a:pt x="210" y="80"/>
                      <a:pt x="195" y="75"/>
                    </a:cubicBezTo>
                    <a:cubicBezTo>
                      <a:pt x="195" y="75"/>
                      <a:pt x="195" y="75"/>
                      <a:pt x="192" y="80"/>
                    </a:cubicBezTo>
                    <a:cubicBezTo>
                      <a:pt x="192" y="80"/>
                      <a:pt x="192" y="80"/>
                      <a:pt x="206" y="85"/>
                    </a:cubicBezTo>
                    <a:cubicBezTo>
                      <a:pt x="206" y="85"/>
                      <a:pt x="206" y="85"/>
                      <a:pt x="203" y="90"/>
                    </a:cubicBezTo>
                    <a:cubicBezTo>
                      <a:pt x="203" y="90"/>
                      <a:pt x="203" y="90"/>
                      <a:pt x="188" y="85"/>
                    </a:cubicBezTo>
                    <a:cubicBezTo>
                      <a:pt x="188" y="85"/>
                      <a:pt x="188" y="85"/>
                      <a:pt x="185" y="90"/>
                    </a:cubicBezTo>
                    <a:cubicBezTo>
                      <a:pt x="185" y="90"/>
                      <a:pt x="185" y="90"/>
                      <a:pt x="199" y="95"/>
                    </a:cubicBezTo>
                    <a:cubicBezTo>
                      <a:pt x="199" y="95"/>
                      <a:pt x="199" y="95"/>
                      <a:pt x="196" y="100"/>
                    </a:cubicBezTo>
                    <a:cubicBezTo>
                      <a:pt x="196" y="100"/>
                      <a:pt x="196" y="100"/>
                      <a:pt x="181" y="95"/>
                    </a:cubicBezTo>
                    <a:cubicBezTo>
                      <a:pt x="181" y="95"/>
                      <a:pt x="181" y="95"/>
                      <a:pt x="178" y="100"/>
                    </a:cubicBezTo>
                    <a:cubicBezTo>
                      <a:pt x="178" y="100"/>
                      <a:pt x="178" y="100"/>
                      <a:pt x="192" y="105"/>
                    </a:cubicBezTo>
                    <a:cubicBezTo>
                      <a:pt x="192" y="105"/>
                      <a:pt x="192" y="105"/>
                      <a:pt x="189" y="110"/>
                    </a:cubicBezTo>
                    <a:cubicBezTo>
                      <a:pt x="189" y="110"/>
                      <a:pt x="189" y="110"/>
                      <a:pt x="174" y="105"/>
                    </a:cubicBezTo>
                    <a:cubicBezTo>
                      <a:pt x="174" y="105"/>
                      <a:pt x="174" y="105"/>
                      <a:pt x="171" y="110"/>
                    </a:cubicBezTo>
                    <a:cubicBezTo>
                      <a:pt x="171" y="110"/>
                      <a:pt x="171" y="110"/>
                      <a:pt x="185" y="115"/>
                    </a:cubicBezTo>
                    <a:cubicBezTo>
                      <a:pt x="179" y="122"/>
                      <a:pt x="169" y="125"/>
                      <a:pt x="162" y="123"/>
                    </a:cubicBezTo>
                    <a:cubicBezTo>
                      <a:pt x="162" y="123"/>
                      <a:pt x="162" y="123"/>
                      <a:pt x="153" y="119"/>
                    </a:cubicBezTo>
                    <a:cubicBezTo>
                      <a:pt x="145" y="117"/>
                      <a:pt x="143" y="107"/>
                      <a:pt x="149" y="99"/>
                    </a:cubicBezTo>
                    <a:cubicBezTo>
                      <a:pt x="149" y="99"/>
                      <a:pt x="149" y="99"/>
                      <a:pt x="184" y="49"/>
                    </a:cubicBezTo>
                    <a:close/>
                    <a:moveTo>
                      <a:pt x="108" y="147"/>
                    </a:moveTo>
                    <a:cubicBezTo>
                      <a:pt x="108" y="147"/>
                      <a:pt x="108" y="147"/>
                      <a:pt x="128" y="154"/>
                    </a:cubicBezTo>
                    <a:cubicBezTo>
                      <a:pt x="128" y="154"/>
                      <a:pt x="128" y="154"/>
                      <a:pt x="140" y="137"/>
                    </a:cubicBezTo>
                    <a:cubicBezTo>
                      <a:pt x="124" y="131"/>
                      <a:pt x="120" y="111"/>
                      <a:pt x="132" y="93"/>
                    </a:cubicBezTo>
                    <a:cubicBezTo>
                      <a:pt x="132" y="93"/>
                      <a:pt x="132" y="93"/>
                      <a:pt x="144" y="76"/>
                    </a:cubicBezTo>
                    <a:cubicBezTo>
                      <a:pt x="144" y="76"/>
                      <a:pt x="144" y="76"/>
                      <a:pt x="154" y="79"/>
                    </a:cubicBezTo>
                    <a:cubicBezTo>
                      <a:pt x="154" y="79"/>
                      <a:pt x="154" y="79"/>
                      <a:pt x="142" y="97"/>
                    </a:cubicBezTo>
                    <a:cubicBezTo>
                      <a:pt x="133" y="109"/>
                      <a:pt x="136" y="123"/>
                      <a:pt x="147" y="127"/>
                    </a:cubicBezTo>
                    <a:cubicBezTo>
                      <a:pt x="147" y="127"/>
                      <a:pt x="147" y="127"/>
                      <a:pt x="157" y="130"/>
                    </a:cubicBezTo>
                    <a:cubicBezTo>
                      <a:pt x="168" y="134"/>
                      <a:pt x="185" y="128"/>
                      <a:pt x="194" y="116"/>
                    </a:cubicBezTo>
                    <a:cubicBezTo>
                      <a:pt x="194" y="116"/>
                      <a:pt x="194" y="116"/>
                      <a:pt x="206" y="98"/>
                    </a:cubicBezTo>
                    <a:cubicBezTo>
                      <a:pt x="216" y="101"/>
                      <a:pt x="216" y="101"/>
                      <a:pt x="216" y="101"/>
                    </a:cubicBezTo>
                    <a:cubicBezTo>
                      <a:pt x="216" y="101"/>
                      <a:pt x="216" y="101"/>
                      <a:pt x="204" y="119"/>
                    </a:cubicBezTo>
                    <a:cubicBezTo>
                      <a:pt x="191" y="136"/>
                      <a:pt x="166" y="146"/>
                      <a:pt x="150" y="140"/>
                    </a:cubicBezTo>
                    <a:cubicBezTo>
                      <a:pt x="150" y="140"/>
                      <a:pt x="150" y="140"/>
                      <a:pt x="137" y="158"/>
                    </a:cubicBezTo>
                    <a:cubicBezTo>
                      <a:pt x="137" y="158"/>
                      <a:pt x="137" y="158"/>
                      <a:pt x="158" y="165"/>
                    </a:cubicBezTo>
                    <a:cubicBezTo>
                      <a:pt x="158" y="165"/>
                      <a:pt x="158" y="165"/>
                      <a:pt x="151" y="175"/>
                    </a:cubicBezTo>
                    <a:cubicBezTo>
                      <a:pt x="151" y="175"/>
                      <a:pt x="151" y="175"/>
                      <a:pt x="101" y="157"/>
                    </a:cubicBezTo>
                    <a:cubicBezTo>
                      <a:pt x="101" y="157"/>
                      <a:pt x="101" y="157"/>
                      <a:pt x="108" y="147"/>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grpSp>
        <p:grpSp>
          <p:nvGrpSpPr>
            <p:cNvPr id="66" name="Group 65"/>
            <p:cNvGrpSpPr/>
            <p:nvPr/>
          </p:nvGrpSpPr>
          <p:grpSpPr>
            <a:xfrm>
              <a:off x="-1" y="3659072"/>
              <a:ext cx="1570037" cy="963976"/>
              <a:chOff x="-1" y="3659072"/>
              <a:chExt cx="1570037" cy="963976"/>
            </a:xfrm>
          </p:grpSpPr>
          <p:sp>
            <p:nvSpPr>
              <p:cNvPr id="28" name="TextBox 27"/>
              <p:cNvSpPr txBox="1"/>
              <p:nvPr/>
            </p:nvSpPr>
            <p:spPr>
              <a:xfrm>
                <a:off x="-1" y="4348728"/>
                <a:ext cx="1570037" cy="274320"/>
              </a:xfrm>
              <a:prstGeom prst="rect">
                <a:avLst/>
              </a:prstGeom>
              <a:noFill/>
            </p:spPr>
            <p:txBody>
              <a:bodyPr wrap="square" lIns="146304" tIns="91440" rIns="146304" bIns="91440" rtlCol="0" anchor="t" anchorCtr="0">
                <a:noAutofit/>
              </a:bodyPr>
              <a:lstStyle/>
              <a:p>
                <a:pPr algn="ctr">
                  <a:lnSpc>
                    <a:spcPct val="90000"/>
                  </a:lnSpc>
                  <a:spcAft>
                    <a:spcPts val="600"/>
                  </a:spcAft>
                </a:pPr>
                <a:r>
                  <a:rPr lang="en-US" sz="1600" dirty="0" smtClean="0">
                    <a:gradFill>
                      <a:gsLst>
                        <a:gs pos="2917">
                          <a:srgbClr val="FFFFFF">
                            <a:alpha val="50000"/>
                          </a:srgbClr>
                        </a:gs>
                        <a:gs pos="30000">
                          <a:srgbClr val="FFFFFF">
                            <a:alpha val="50000"/>
                          </a:srgbClr>
                        </a:gs>
                      </a:gsLst>
                      <a:lin ang="5400000" scaled="0"/>
                    </a:gradFill>
                  </a:rPr>
                  <a:t>Step 2</a:t>
                </a:r>
              </a:p>
            </p:txBody>
          </p:sp>
          <p:sp>
            <p:nvSpPr>
              <p:cNvPr id="49" name="Freeform 18"/>
              <p:cNvSpPr>
                <a:spLocks noEditPoints="1"/>
              </p:cNvSpPr>
              <p:nvPr/>
            </p:nvSpPr>
            <p:spPr bwMode="auto">
              <a:xfrm>
                <a:off x="605418" y="3659072"/>
                <a:ext cx="347714" cy="666652"/>
              </a:xfrm>
              <a:custGeom>
                <a:avLst/>
                <a:gdLst>
                  <a:gd name="T0" fmla="*/ 226 w 365"/>
                  <a:gd name="T1" fmla="*/ 343 h 703"/>
                  <a:gd name="T2" fmla="*/ 265 w 365"/>
                  <a:gd name="T3" fmla="*/ 291 h 703"/>
                  <a:gd name="T4" fmla="*/ 226 w 365"/>
                  <a:gd name="T5" fmla="*/ 237 h 703"/>
                  <a:gd name="T6" fmla="*/ 300 w 365"/>
                  <a:gd name="T7" fmla="*/ 305 h 703"/>
                  <a:gd name="T8" fmla="*/ 100 w 365"/>
                  <a:gd name="T9" fmla="*/ 291 h 703"/>
                  <a:gd name="T10" fmla="*/ 139 w 365"/>
                  <a:gd name="T11" fmla="*/ 237 h 703"/>
                  <a:gd name="T12" fmla="*/ 65 w 365"/>
                  <a:gd name="T13" fmla="*/ 305 h 703"/>
                  <a:gd name="T14" fmla="*/ 139 w 365"/>
                  <a:gd name="T15" fmla="*/ 311 h 703"/>
                  <a:gd name="T16" fmla="*/ 221 w 365"/>
                  <a:gd name="T17" fmla="*/ 206 h 703"/>
                  <a:gd name="T18" fmla="*/ 145 w 365"/>
                  <a:gd name="T19" fmla="*/ 374 h 703"/>
                  <a:gd name="T20" fmla="*/ 172 w 365"/>
                  <a:gd name="T21" fmla="*/ 374 h 703"/>
                  <a:gd name="T22" fmla="*/ 365 w 365"/>
                  <a:gd name="T23" fmla="*/ 679 h 703"/>
                  <a:gd name="T24" fmla="*/ 24 w 365"/>
                  <a:gd name="T25" fmla="*/ 703 h 703"/>
                  <a:gd name="T26" fmla="*/ 0 w 365"/>
                  <a:gd name="T27" fmla="*/ 24 h 703"/>
                  <a:gd name="T28" fmla="*/ 341 w 365"/>
                  <a:gd name="T29" fmla="*/ 0 h 703"/>
                  <a:gd name="T30" fmla="*/ 83 w 365"/>
                  <a:gd name="T31" fmla="*/ 643 h 703"/>
                  <a:gd name="T32" fmla="*/ 75 w 365"/>
                  <a:gd name="T33" fmla="*/ 627 h 703"/>
                  <a:gd name="T34" fmla="*/ 75 w 365"/>
                  <a:gd name="T35" fmla="*/ 646 h 703"/>
                  <a:gd name="T36" fmla="*/ 84 w 365"/>
                  <a:gd name="T37" fmla="*/ 650 h 703"/>
                  <a:gd name="T38" fmla="*/ 83 w 365"/>
                  <a:gd name="T39" fmla="*/ 643 h 703"/>
                  <a:gd name="T40" fmla="*/ 175 w 365"/>
                  <a:gd name="T41" fmla="*/ 642 h 703"/>
                  <a:gd name="T42" fmla="*/ 179 w 365"/>
                  <a:gd name="T43" fmla="*/ 642 h 703"/>
                  <a:gd name="T44" fmla="*/ 183 w 365"/>
                  <a:gd name="T45" fmla="*/ 639 h 703"/>
                  <a:gd name="T46" fmla="*/ 181 w 365"/>
                  <a:gd name="T47" fmla="*/ 627 h 703"/>
                  <a:gd name="T48" fmla="*/ 176 w 365"/>
                  <a:gd name="T49" fmla="*/ 630 h 703"/>
                  <a:gd name="T50" fmla="*/ 172 w 365"/>
                  <a:gd name="T51" fmla="*/ 630 h 703"/>
                  <a:gd name="T52" fmla="*/ 168 w 365"/>
                  <a:gd name="T53" fmla="*/ 629 h 703"/>
                  <a:gd name="T54" fmla="*/ 195 w 365"/>
                  <a:gd name="T55" fmla="*/ 627 h 703"/>
                  <a:gd name="T56" fmla="*/ 190 w 365"/>
                  <a:gd name="T57" fmla="*/ 625 h 703"/>
                  <a:gd name="T58" fmla="*/ 183 w 365"/>
                  <a:gd name="T59" fmla="*/ 626 h 703"/>
                  <a:gd name="T60" fmla="*/ 183 w 365"/>
                  <a:gd name="T61" fmla="*/ 632 h 703"/>
                  <a:gd name="T62" fmla="*/ 185 w 365"/>
                  <a:gd name="T63" fmla="*/ 639 h 703"/>
                  <a:gd name="T64" fmla="*/ 188 w 365"/>
                  <a:gd name="T65" fmla="*/ 637 h 703"/>
                  <a:gd name="T66" fmla="*/ 198 w 365"/>
                  <a:gd name="T67" fmla="*/ 637 h 703"/>
                  <a:gd name="T68" fmla="*/ 188 w 365"/>
                  <a:gd name="T69" fmla="*/ 652 h 703"/>
                  <a:gd name="T70" fmla="*/ 182 w 365"/>
                  <a:gd name="T71" fmla="*/ 642 h 703"/>
                  <a:gd name="T72" fmla="*/ 176 w 365"/>
                  <a:gd name="T73" fmla="*/ 643 h 703"/>
                  <a:gd name="T74" fmla="*/ 172 w 365"/>
                  <a:gd name="T75" fmla="*/ 642 h 703"/>
                  <a:gd name="T76" fmla="*/ 175 w 365"/>
                  <a:gd name="T77" fmla="*/ 653 h 703"/>
                  <a:gd name="T78" fmla="*/ 179 w 365"/>
                  <a:gd name="T79" fmla="*/ 654 h 703"/>
                  <a:gd name="T80" fmla="*/ 182 w 365"/>
                  <a:gd name="T81" fmla="*/ 654 h 703"/>
                  <a:gd name="T82" fmla="*/ 185 w 365"/>
                  <a:gd name="T83" fmla="*/ 653 h 703"/>
                  <a:gd name="T84" fmla="*/ 188 w 365"/>
                  <a:gd name="T85" fmla="*/ 652 h 703"/>
                  <a:gd name="T86" fmla="*/ 198 w 365"/>
                  <a:gd name="T87" fmla="*/ 639 h 703"/>
                  <a:gd name="T88" fmla="*/ 193 w 365"/>
                  <a:gd name="T89" fmla="*/ 637 h 703"/>
                  <a:gd name="T90" fmla="*/ 190 w 365"/>
                  <a:gd name="T91" fmla="*/ 637 h 703"/>
                  <a:gd name="T92" fmla="*/ 189 w 365"/>
                  <a:gd name="T93" fmla="*/ 652 h 703"/>
                  <a:gd name="T94" fmla="*/ 193 w 365"/>
                  <a:gd name="T95" fmla="*/ 650 h 703"/>
                  <a:gd name="T96" fmla="*/ 198 w 365"/>
                  <a:gd name="T97" fmla="*/ 650 h 703"/>
                  <a:gd name="T98" fmla="*/ 202 w 365"/>
                  <a:gd name="T99" fmla="*/ 650 h 703"/>
                  <a:gd name="T100" fmla="*/ 293 w 365"/>
                  <a:gd name="T101" fmla="*/ 629 h 703"/>
                  <a:gd name="T102" fmla="*/ 297 w 365"/>
                  <a:gd name="T103" fmla="*/ 637 h 703"/>
                  <a:gd name="T104" fmla="*/ 281 w 365"/>
                  <a:gd name="T105" fmla="*/ 640 h 703"/>
                  <a:gd name="T106" fmla="*/ 288 w 365"/>
                  <a:gd name="T107" fmla="*/ 649 h 703"/>
                  <a:gd name="T108" fmla="*/ 303 w 365"/>
                  <a:gd name="T109" fmla="*/ 639 h 703"/>
                  <a:gd name="T110" fmla="*/ 34 w 365"/>
                  <a:gd name="T111" fmla="*/ 57 h 703"/>
                  <a:gd name="T112" fmla="*/ 332 w 365"/>
                  <a:gd name="T113" fmla="*/ 553 h 703"/>
                  <a:gd name="T114" fmla="*/ 75 w 365"/>
                  <a:gd name="T115" fmla="*/ 630 h 703"/>
                  <a:gd name="T116" fmla="*/ 75 w 365"/>
                  <a:gd name="T117" fmla="*/ 644 h 703"/>
                  <a:gd name="T118" fmla="*/ 75 w 365"/>
                  <a:gd name="T119" fmla="*/ 630 h 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65" h="703">
                    <a:moveTo>
                      <a:pt x="300" y="305"/>
                    </a:moveTo>
                    <a:cubicBezTo>
                      <a:pt x="226" y="343"/>
                      <a:pt x="226" y="343"/>
                      <a:pt x="226" y="343"/>
                    </a:cubicBezTo>
                    <a:cubicBezTo>
                      <a:pt x="226" y="311"/>
                      <a:pt x="226" y="311"/>
                      <a:pt x="226" y="311"/>
                    </a:cubicBezTo>
                    <a:cubicBezTo>
                      <a:pt x="265" y="291"/>
                      <a:pt x="265" y="291"/>
                      <a:pt x="265" y="291"/>
                    </a:cubicBezTo>
                    <a:cubicBezTo>
                      <a:pt x="226" y="271"/>
                      <a:pt x="226" y="271"/>
                      <a:pt x="226" y="271"/>
                    </a:cubicBezTo>
                    <a:cubicBezTo>
                      <a:pt x="226" y="237"/>
                      <a:pt x="226" y="237"/>
                      <a:pt x="226" y="237"/>
                    </a:cubicBezTo>
                    <a:cubicBezTo>
                      <a:pt x="300" y="276"/>
                      <a:pt x="300" y="276"/>
                      <a:pt x="300" y="276"/>
                    </a:cubicBezTo>
                    <a:lnTo>
                      <a:pt x="300" y="305"/>
                    </a:lnTo>
                    <a:close/>
                    <a:moveTo>
                      <a:pt x="139" y="311"/>
                    </a:moveTo>
                    <a:cubicBezTo>
                      <a:pt x="100" y="291"/>
                      <a:pt x="100" y="291"/>
                      <a:pt x="100" y="291"/>
                    </a:cubicBezTo>
                    <a:cubicBezTo>
                      <a:pt x="139" y="271"/>
                      <a:pt x="139" y="271"/>
                      <a:pt x="139" y="271"/>
                    </a:cubicBezTo>
                    <a:cubicBezTo>
                      <a:pt x="139" y="237"/>
                      <a:pt x="139" y="237"/>
                      <a:pt x="139" y="237"/>
                    </a:cubicBezTo>
                    <a:cubicBezTo>
                      <a:pt x="65" y="276"/>
                      <a:pt x="65" y="276"/>
                      <a:pt x="65" y="276"/>
                    </a:cubicBezTo>
                    <a:cubicBezTo>
                      <a:pt x="65" y="305"/>
                      <a:pt x="65" y="305"/>
                      <a:pt x="65" y="305"/>
                    </a:cubicBezTo>
                    <a:cubicBezTo>
                      <a:pt x="139" y="343"/>
                      <a:pt x="139" y="343"/>
                      <a:pt x="139" y="343"/>
                    </a:cubicBezTo>
                    <a:lnTo>
                      <a:pt x="139" y="311"/>
                    </a:lnTo>
                    <a:close/>
                    <a:moveTo>
                      <a:pt x="172" y="374"/>
                    </a:moveTo>
                    <a:cubicBezTo>
                      <a:pt x="221" y="206"/>
                      <a:pt x="221" y="206"/>
                      <a:pt x="221" y="206"/>
                    </a:cubicBezTo>
                    <a:cubicBezTo>
                      <a:pt x="194" y="206"/>
                      <a:pt x="194" y="206"/>
                      <a:pt x="194" y="206"/>
                    </a:cubicBezTo>
                    <a:cubicBezTo>
                      <a:pt x="145" y="374"/>
                      <a:pt x="145" y="374"/>
                      <a:pt x="145" y="374"/>
                    </a:cubicBezTo>
                    <a:cubicBezTo>
                      <a:pt x="171" y="374"/>
                      <a:pt x="171" y="374"/>
                      <a:pt x="171" y="374"/>
                    </a:cubicBezTo>
                    <a:lnTo>
                      <a:pt x="172" y="374"/>
                    </a:lnTo>
                    <a:close/>
                    <a:moveTo>
                      <a:pt x="365" y="24"/>
                    </a:moveTo>
                    <a:cubicBezTo>
                      <a:pt x="365" y="24"/>
                      <a:pt x="365" y="24"/>
                      <a:pt x="365" y="679"/>
                    </a:cubicBezTo>
                    <a:cubicBezTo>
                      <a:pt x="365" y="691"/>
                      <a:pt x="355" y="703"/>
                      <a:pt x="341" y="703"/>
                    </a:cubicBezTo>
                    <a:cubicBezTo>
                      <a:pt x="341" y="703"/>
                      <a:pt x="341" y="703"/>
                      <a:pt x="24" y="703"/>
                    </a:cubicBezTo>
                    <a:cubicBezTo>
                      <a:pt x="10" y="703"/>
                      <a:pt x="0" y="691"/>
                      <a:pt x="0" y="679"/>
                    </a:cubicBezTo>
                    <a:cubicBezTo>
                      <a:pt x="0" y="679"/>
                      <a:pt x="0" y="679"/>
                      <a:pt x="0" y="24"/>
                    </a:cubicBezTo>
                    <a:cubicBezTo>
                      <a:pt x="0" y="10"/>
                      <a:pt x="10" y="0"/>
                      <a:pt x="24" y="0"/>
                    </a:cubicBezTo>
                    <a:cubicBezTo>
                      <a:pt x="24" y="0"/>
                      <a:pt x="24" y="0"/>
                      <a:pt x="341" y="0"/>
                    </a:cubicBezTo>
                    <a:cubicBezTo>
                      <a:pt x="355" y="0"/>
                      <a:pt x="365" y="10"/>
                      <a:pt x="365" y="24"/>
                    </a:cubicBezTo>
                    <a:close/>
                    <a:moveTo>
                      <a:pt x="83" y="643"/>
                    </a:moveTo>
                    <a:cubicBezTo>
                      <a:pt x="84" y="642"/>
                      <a:pt x="85" y="639"/>
                      <a:pt x="85" y="637"/>
                    </a:cubicBezTo>
                    <a:cubicBezTo>
                      <a:pt x="85" y="632"/>
                      <a:pt x="81" y="627"/>
                      <a:pt x="75" y="627"/>
                    </a:cubicBezTo>
                    <a:cubicBezTo>
                      <a:pt x="70" y="627"/>
                      <a:pt x="66" y="632"/>
                      <a:pt x="66" y="637"/>
                    </a:cubicBezTo>
                    <a:cubicBezTo>
                      <a:pt x="66" y="642"/>
                      <a:pt x="70" y="646"/>
                      <a:pt x="75" y="646"/>
                    </a:cubicBezTo>
                    <a:cubicBezTo>
                      <a:pt x="77" y="646"/>
                      <a:pt x="78" y="646"/>
                      <a:pt x="80" y="644"/>
                    </a:cubicBezTo>
                    <a:cubicBezTo>
                      <a:pt x="80" y="644"/>
                      <a:pt x="80" y="644"/>
                      <a:pt x="84" y="650"/>
                    </a:cubicBezTo>
                    <a:cubicBezTo>
                      <a:pt x="85" y="649"/>
                      <a:pt x="85" y="649"/>
                      <a:pt x="85" y="649"/>
                    </a:cubicBezTo>
                    <a:cubicBezTo>
                      <a:pt x="85" y="649"/>
                      <a:pt x="85" y="649"/>
                      <a:pt x="83" y="643"/>
                    </a:cubicBezTo>
                    <a:close/>
                    <a:moveTo>
                      <a:pt x="171" y="640"/>
                    </a:moveTo>
                    <a:cubicBezTo>
                      <a:pt x="172" y="640"/>
                      <a:pt x="173" y="642"/>
                      <a:pt x="175" y="642"/>
                    </a:cubicBezTo>
                    <a:cubicBezTo>
                      <a:pt x="176" y="642"/>
                      <a:pt x="176" y="642"/>
                      <a:pt x="178" y="642"/>
                    </a:cubicBezTo>
                    <a:cubicBezTo>
                      <a:pt x="179" y="642"/>
                      <a:pt x="179" y="642"/>
                      <a:pt x="179" y="642"/>
                    </a:cubicBezTo>
                    <a:cubicBezTo>
                      <a:pt x="181" y="642"/>
                      <a:pt x="182" y="640"/>
                      <a:pt x="183" y="640"/>
                    </a:cubicBezTo>
                    <a:cubicBezTo>
                      <a:pt x="183" y="640"/>
                      <a:pt x="183" y="640"/>
                      <a:pt x="183" y="639"/>
                    </a:cubicBezTo>
                    <a:cubicBezTo>
                      <a:pt x="183" y="639"/>
                      <a:pt x="183" y="639"/>
                      <a:pt x="181" y="629"/>
                    </a:cubicBezTo>
                    <a:cubicBezTo>
                      <a:pt x="181" y="629"/>
                      <a:pt x="181" y="629"/>
                      <a:pt x="181" y="627"/>
                    </a:cubicBezTo>
                    <a:cubicBezTo>
                      <a:pt x="179" y="629"/>
                      <a:pt x="179" y="629"/>
                      <a:pt x="178" y="629"/>
                    </a:cubicBezTo>
                    <a:cubicBezTo>
                      <a:pt x="178" y="630"/>
                      <a:pt x="176" y="630"/>
                      <a:pt x="176" y="630"/>
                    </a:cubicBezTo>
                    <a:cubicBezTo>
                      <a:pt x="175" y="630"/>
                      <a:pt x="175" y="630"/>
                      <a:pt x="173" y="630"/>
                    </a:cubicBezTo>
                    <a:cubicBezTo>
                      <a:pt x="173" y="630"/>
                      <a:pt x="173" y="630"/>
                      <a:pt x="172" y="630"/>
                    </a:cubicBezTo>
                    <a:cubicBezTo>
                      <a:pt x="172" y="630"/>
                      <a:pt x="171" y="630"/>
                      <a:pt x="171" y="629"/>
                    </a:cubicBezTo>
                    <a:cubicBezTo>
                      <a:pt x="169" y="629"/>
                      <a:pt x="169" y="629"/>
                      <a:pt x="168" y="629"/>
                    </a:cubicBezTo>
                    <a:cubicBezTo>
                      <a:pt x="168" y="629"/>
                      <a:pt x="168" y="629"/>
                      <a:pt x="171" y="640"/>
                    </a:cubicBezTo>
                    <a:close/>
                    <a:moveTo>
                      <a:pt x="195" y="627"/>
                    </a:moveTo>
                    <a:cubicBezTo>
                      <a:pt x="195" y="627"/>
                      <a:pt x="195" y="627"/>
                      <a:pt x="195" y="626"/>
                    </a:cubicBezTo>
                    <a:cubicBezTo>
                      <a:pt x="193" y="626"/>
                      <a:pt x="192" y="625"/>
                      <a:pt x="190" y="625"/>
                    </a:cubicBezTo>
                    <a:cubicBezTo>
                      <a:pt x="190" y="625"/>
                      <a:pt x="189" y="625"/>
                      <a:pt x="188" y="625"/>
                    </a:cubicBezTo>
                    <a:cubicBezTo>
                      <a:pt x="186" y="625"/>
                      <a:pt x="185" y="625"/>
                      <a:pt x="183" y="626"/>
                    </a:cubicBezTo>
                    <a:cubicBezTo>
                      <a:pt x="183" y="626"/>
                      <a:pt x="182" y="626"/>
                      <a:pt x="182" y="627"/>
                    </a:cubicBezTo>
                    <a:cubicBezTo>
                      <a:pt x="182" y="627"/>
                      <a:pt x="182" y="627"/>
                      <a:pt x="183" y="632"/>
                    </a:cubicBezTo>
                    <a:cubicBezTo>
                      <a:pt x="183" y="632"/>
                      <a:pt x="183" y="632"/>
                      <a:pt x="185" y="637"/>
                    </a:cubicBezTo>
                    <a:cubicBezTo>
                      <a:pt x="185" y="637"/>
                      <a:pt x="185" y="637"/>
                      <a:pt x="185" y="639"/>
                    </a:cubicBezTo>
                    <a:cubicBezTo>
                      <a:pt x="186" y="639"/>
                      <a:pt x="186" y="639"/>
                      <a:pt x="186" y="639"/>
                    </a:cubicBezTo>
                    <a:cubicBezTo>
                      <a:pt x="186" y="637"/>
                      <a:pt x="188" y="637"/>
                      <a:pt x="188" y="637"/>
                    </a:cubicBezTo>
                    <a:cubicBezTo>
                      <a:pt x="189" y="636"/>
                      <a:pt x="189" y="636"/>
                      <a:pt x="190" y="636"/>
                    </a:cubicBezTo>
                    <a:cubicBezTo>
                      <a:pt x="192" y="636"/>
                      <a:pt x="195" y="636"/>
                      <a:pt x="198" y="637"/>
                    </a:cubicBezTo>
                    <a:cubicBezTo>
                      <a:pt x="198" y="637"/>
                      <a:pt x="198" y="637"/>
                      <a:pt x="195" y="627"/>
                    </a:cubicBezTo>
                    <a:close/>
                    <a:moveTo>
                      <a:pt x="188" y="652"/>
                    </a:moveTo>
                    <a:cubicBezTo>
                      <a:pt x="188" y="652"/>
                      <a:pt x="188" y="652"/>
                      <a:pt x="185" y="642"/>
                    </a:cubicBezTo>
                    <a:cubicBezTo>
                      <a:pt x="183" y="642"/>
                      <a:pt x="182" y="642"/>
                      <a:pt x="182" y="642"/>
                    </a:cubicBezTo>
                    <a:cubicBezTo>
                      <a:pt x="181" y="643"/>
                      <a:pt x="181" y="643"/>
                      <a:pt x="179" y="643"/>
                    </a:cubicBezTo>
                    <a:cubicBezTo>
                      <a:pt x="178" y="643"/>
                      <a:pt x="178" y="643"/>
                      <a:pt x="176" y="643"/>
                    </a:cubicBezTo>
                    <a:cubicBezTo>
                      <a:pt x="175" y="643"/>
                      <a:pt x="175" y="643"/>
                      <a:pt x="173" y="643"/>
                    </a:cubicBezTo>
                    <a:cubicBezTo>
                      <a:pt x="172" y="642"/>
                      <a:pt x="172" y="642"/>
                      <a:pt x="172" y="642"/>
                    </a:cubicBezTo>
                    <a:cubicBezTo>
                      <a:pt x="172" y="642"/>
                      <a:pt x="172" y="642"/>
                      <a:pt x="172" y="643"/>
                    </a:cubicBezTo>
                    <a:cubicBezTo>
                      <a:pt x="172" y="643"/>
                      <a:pt x="172" y="643"/>
                      <a:pt x="175" y="653"/>
                    </a:cubicBezTo>
                    <a:cubicBezTo>
                      <a:pt x="176" y="654"/>
                      <a:pt x="176" y="654"/>
                      <a:pt x="176" y="654"/>
                    </a:cubicBezTo>
                    <a:cubicBezTo>
                      <a:pt x="178" y="654"/>
                      <a:pt x="178" y="654"/>
                      <a:pt x="179" y="654"/>
                    </a:cubicBezTo>
                    <a:cubicBezTo>
                      <a:pt x="181" y="654"/>
                      <a:pt x="181" y="654"/>
                      <a:pt x="181" y="654"/>
                    </a:cubicBezTo>
                    <a:cubicBezTo>
                      <a:pt x="182" y="654"/>
                      <a:pt x="182" y="654"/>
                      <a:pt x="182" y="654"/>
                    </a:cubicBezTo>
                    <a:cubicBezTo>
                      <a:pt x="183" y="654"/>
                      <a:pt x="183" y="654"/>
                      <a:pt x="183" y="654"/>
                    </a:cubicBezTo>
                    <a:cubicBezTo>
                      <a:pt x="185" y="654"/>
                      <a:pt x="185" y="654"/>
                      <a:pt x="185" y="653"/>
                    </a:cubicBezTo>
                    <a:cubicBezTo>
                      <a:pt x="186" y="653"/>
                      <a:pt x="186" y="653"/>
                      <a:pt x="188" y="653"/>
                    </a:cubicBezTo>
                    <a:lnTo>
                      <a:pt x="188" y="652"/>
                    </a:lnTo>
                    <a:close/>
                    <a:moveTo>
                      <a:pt x="202" y="650"/>
                    </a:moveTo>
                    <a:cubicBezTo>
                      <a:pt x="202" y="650"/>
                      <a:pt x="202" y="650"/>
                      <a:pt x="198" y="639"/>
                    </a:cubicBezTo>
                    <a:cubicBezTo>
                      <a:pt x="196" y="639"/>
                      <a:pt x="196" y="639"/>
                      <a:pt x="196" y="639"/>
                    </a:cubicBezTo>
                    <a:cubicBezTo>
                      <a:pt x="195" y="639"/>
                      <a:pt x="195" y="637"/>
                      <a:pt x="193" y="637"/>
                    </a:cubicBezTo>
                    <a:cubicBezTo>
                      <a:pt x="193" y="637"/>
                      <a:pt x="193" y="637"/>
                      <a:pt x="192" y="637"/>
                    </a:cubicBezTo>
                    <a:cubicBezTo>
                      <a:pt x="190" y="637"/>
                      <a:pt x="190" y="637"/>
                      <a:pt x="190" y="637"/>
                    </a:cubicBezTo>
                    <a:cubicBezTo>
                      <a:pt x="189" y="639"/>
                      <a:pt x="188" y="639"/>
                      <a:pt x="186" y="640"/>
                    </a:cubicBezTo>
                    <a:cubicBezTo>
                      <a:pt x="189" y="652"/>
                      <a:pt x="189" y="652"/>
                      <a:pt x="189" y="652"/>
                    </a:cubicBezTo>
                    <a:cubicBezTo>
                      <a:pt x="190" y="652"/>
                      <a:pt x="190" y="650"/>
                      <a:pt x="192" y="650"/>
                    </a:cubicBezTo>
                    <a:cubicBezTo>
                      <a:pt x="192" y="650"/>
                      <a:pt x="192" y="650"/>
                      <a:pt x="193" y="650"/>
                    </a:cubicBezTo>
                    <a:cubicBezTo>
                      <a:pt x="193" y="649"/>
                      <a:pt x="195" y="649"/>
                      <a:pt x="195" y="649"/>
                    </a:cubicBezTo>
                    <a:cubicBezTo>
                      <a:pt x="196" y="649"/>
                      <a:pt x="196" y="649"/>
                      <a:pt x="198" y="650"/>
                    </a:cubicBezTo>
                    <a:cubicBezTo>
                      <a:pt x="199" y="650"/>
                      <a:pt x="200" y="650"/>
                      <a:pt x="200" y="650"/>
                    </a:cubicBezTo>
                    <a:cubicBezTo>
                      <a:pt x="200" y="650"/>
                      <a:pt x="200" y="650"/>
                      <a:pt x="202" y="650"/>
                    </a:cubicBezTo>
                    <a:close/>
                    <a:moveTo>
                      <a:pt x="303" y="639"/>
                    </a:moveTo>
                    <a:cubicBezTo>
                      <a:pt x="303" y="639"/>
                      <a:pt x="303" y="639"/>
                      <a:pt x="293" y="629"/>
                    </a:cubicBezTo>
                    <a:cubicBezTo>
                      <a:pt x="293" y="629"/>
                      <a:pt x="293" y="629"/>
                      <a:pt x="288" y="629"/>
                    </a:cubicBezTo>
                    <a:cubicBezTo>
                      <a:pt x="288" y="629"/>
                      <a:pt x="288" y="629"/>
                      <a:pt x="297" y="637"/>
                    </a:cubicBezTo>
                    <a:cubicBezTo>
                      <a:pt x="297" y="637"/>
                      <a:pt x="297" y="637"/>
                      <a:pt x="281" y="637"/>
                    </a:cubicBezTo>
                    <a:cubicBezTo>
                      <a:pt x="281" y="637"/>
                      <a:pt x="281" y="637"/>
                      <a:pt x="281" y="640"/>
                    </a:cubicBezTo>
                    <a:cubicBezTo>
                      <a:pt x="281" y="640"/>
                      <a:pt x="281" y="640"/>
                      <a:pt x="297" y="640"/>
                    </a:cubicBezTo>
                    <a:cubicBezTo>
                      <a:pt x="297" y="640"/>
                      <a:pt x="297" y="640"/>
                      <a:pt x="288" y="649"/>
                    </a:cubicBezTo>
                    <a:cubicBezTo>
                      <a:pt x="288" y="649"/>
                      <a:pt x="288" y="649"/>
                      <a:pt x="293" y="649"/>
                    </a:cubicBezTo>
                    <a:lnTo>
                      <a:pt x="303" y="639"/>
                    </a:lnTo>
                    <a:close/>
                    <a:moveTo>
                      <a:pt x="332" y="57"/>
                    </a:moveTo>
                    <a:cubicBezTo>
                      <a:pt x="332" y="57"/>
                      <a:pt x="332" y="57"/>
                      <a:pt x="34" y="57"/>
                    </a:cubicBezTo>
                    <a:cubicBezTo>
                      <a:pt x="34" y="57"/>
                      <a:pt x="34" y="57"/>
                      <a:pt x="34" y="553"/>
                    </a:cubicBezTo>
                    <a:cubicBezTo>
                      <a:pt x="34" y="553"/>
                      <a:pt x="34" y="553"/>
                      <a:pt x="332" y="553"/>
                    </a:cubicBezTo>
                    <a:lnTo>
                      <a:pt x="332" y="57"/>
                    </a:lnTo>
                    <a:close/>
                    <a:moveTo>
                      <a:pt x="75" y="630"/>
                    </a:moveTo>
                    <a:cubicBezTo>
                      <a:pt x="71" y="630"/>
                      <a:pt x="68" y="633"/>
                      <a:pt x="68" y="637"/>
                    </a:cubicBezTo>
                    <a:cubicBezTo>
                      <a:pt x="68" y="640"/>
                      <a:pt x="71" y="644"/>
                      <a:pt x="75" y="644"/>
                    </a:cubicBezTo>
                    <a:cubicBezTo>
                      <a:pt x="80" y="644"/>
                      <a:pt x="83" y="640"/>
                      <a:pt x="83" y="637"/>
                    </a:cubicBezTo>
                    <a:cubicBezTo>
                      <a:pt x="83" y="633"/>
                      <a:pt x="80" y="630"/>
                      <a:pt x="75" y="630"/>
                    </a:cubicBezTo>
                    <a:close/>
                  </a:path>
                </a:pathLst>
              </a:custGeom>
              <a:solidFill>
                <a:schemeClr val="bg1">
                  <a:alpha val="50000"/>
                </a:schemeClr>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grpSp>
        <p:grpSp>
          <p:nvGrpSpPr>
            <p:cNvPr id="67" name="Group 66"/>
            <p:cNvGrpSpPr/>
            <p:nvPr/>
          </p:nvGrpSpPr>
          <p:grpSpPr>
            <a:xfrm>
              <a:off x="-1" y="5411509"/>
              <a:ext cx="1570037" cy="882795"/>
              <a:chOff x="-1" y="5411509"/>
              <a:chExt cx="1570037" cy="882795"/>
            </a:xfrm>
          </p:grpSpPr>
          <p:sp>
            <p:nvSpPr>
              <p:cNvPr id="29" name="TextBox 28"/>
              <p:cNvSpPr txBox="1"/>
              <p:nvPr/>
            </p:nvSpPr>
            <p:spPr>
              <a:xfrm>
                <a:off x="-1" y="6019984"/>
                <a:ext cx="1570037" cy="274320"/>
              </a:xfrm>
              <a:prstGeom prst="rect">
                <a:avLst/>
              </a:prstGeom>
              <a:noFill/>
            </p:spPr>
            <p:txBody>
              <a:bodyPr wrap="square" lIns="146304" tIns="91440" rIns="146304" bIns="91440" rtlCol="0" anchor="t" anchorCtr="0">
                <a:noAutofit/>
              </a:bodyPr>
              <a:lstStyle/>
              <a:p>
                <a:pPr algn="ctr">
                  <a:lnSpc>
                    <a:spcPct val="90000"/>
                  </a:lnSpc>
                  <a:spcAft>
                    <a:spcPts val="600"/>
                  </a:spcAft>
                </a:pPr>
                <a:r>
                  <a:rPr lang="en-US" sz="1600" dirty="0" smtClean="0">
                    <a:gradFill>
                      <a:gsLst>
                        <a:gs pos="2917">
                          <a:srgbClr val="FFFFFF">
                            <a:alpha val="50000"/>
                          </a:srgbClr>
                        </a:gs>
                        <a:gs pos="30000">
                          <a:srgbClr val="FFFFFF">
                            <a:alpha val="50000"/>
                          </a:srgbClr>
                        </a:gs>
                      </a:gsLst>
                      <a:lin ang="5400000" scaled="0"/>
                    </a:gradFill>
                  </a:rPr>
                  <a:t>Step 3</a:t>
                </a:r>
              </a:p>
            </p:txBody>
          </p:sp>
          <p:sp>
            <p:nvSpPr>
              <p:cNvPr id="50" name="Freeform 22"/>
              <p:cNvSpPr>
                <a:spLocks noEditPoints="1"/>
              </p:cNvSpPr>
              <p:nvPr/>
            </p:nvSpPr>
            <p:spPr bwMode="auto">
              <a:xfrm>
                <a:off x="604434" y="5411509"/>
                <a:ext cx="568836" cy="577954"/>
              </a:xfrm>
              <a:custGeom>
                <a:avLst/>
                <a:gdLst>
                  <a:gd name="T0" fmla="*/ 33 w 261"/>
                  <a:gd name="T1" fmla="*/ 125 h 265"/>
                  <a:gd name="T2" fmla="*/ 33 w 261"/>
                  <a:gd name="T3" fmla="*/ 29 h 265"/>
                  <a:gd name="T4" fmla="*/ 62 w 261"/>
                  <a:gd name="T5" fmla="*/ 0 h 265"/>
                  <a:gd name="T6" fmla="*/ 81 w 261"/>
                  <a:gd name="T7" fmla="*/ 0 h 265"/>
                  <a:gd name="T8" fmla="*/ 109 w 261"/>
                  <a:gd name="T9" fmla="*/ 24 h 265"/>
                  <a:gd name="T10" fmla="*/ 81 w 261"/>
                  <a:gd name="T11" fmla="*/ 24 h 265"/>
                  <a:gd name="T12" fmla="*/ 81 w 261"/>
                  <a:gd name="T13" fmla="*/ 34 h 265"/>
                  <a:gd name="T14" fmla="*/ 110 w 261"/>
                  <a:gd name="T15" fmla="*/ 34 h 265"/>
                  <a:gd name="T16" fmla="*/ 110 w 261"/>
                  <a:gd name="T17" fmla="*/ 44 h 265"/>
                  <a:gd name="T18" fmla="*/ 81 w 261"/>
                  <a:gd name="T19" fmla="*/ 44 h 265"/>
                  <a:gd name="T20" fmla="*/ 81 w 261"/>
                  <a:gd name="T21" fmla="*/ 53 h 265"/>
                  <a:gd name="T22" fmla="*/ 110 w 261"/>
                  <a:gd name="T23" fmla="*/ 53 h 265"/>
                  <a:gd name="T24" fmla="*/ 110 w 261"/>
                  <a:gd name="T25" fmla="*/ 63 h 265"/>
                  <a:gd name="T26" fmla="*/ 81 w 261"/>
                  <a:gd name="T27" fmla="*/ 63 h 265"/>
                  <a:gd name="T28" fmla="*/ 81 w 261"/>
                  <a:gd name="T29" fmla="*/ 72 h 265"/>
                  <a:gd name="T30" fmla="*/ 110 w 261"/>
                  <a:gd name="T31" fmla="*/ 72 h 265"/>
                  <a:gd name="T32" fmla="*/ 110 w 261"/>
                  <a:gd name="T33" fmla="*/ 82 h 265"/>
                  <a:gd name="T34" fmla="*/ 81 w 261"/>
                  <a:gd name="T35" fmla="*/ 82 h 265"/>
                  <a:gd name="T36" fmla="*/ 81 w 261"/>
                  <a:gd name="T37" fmla="*/ 92 h 265"/>
                  <a:gd name="T38" fmla="*/ 110 w 261"/>
                  <a:gd name="T39" fmla="*/ 92 h 265"/>
                  <a:gd name="T40" fmla="*/ 110 w 261"/>
                  <a:gd name="T41" fmla="*/ 101 h 265"/>
                  <a:gd name="T42" fmla="*/ 81 w 261"/>
                  <a:gd name="T43" fmla="*/ 101 h 265"/>
                  <a:gd name="T44" fmla="*/ 81 w 261"/>
                  <a:gd name="T45" fmla="*/ 111 h 265"/>
                  <a:gd name="T46" fmla="*/ 110 w 261"/>
                  <a:gd name="T47" fmla="*/ 111 h 265"/>
                  <a:gd name="T48" fmla="*/ 110 w 261"/>
                  <a:gd name="T49" fmla="*/ 120 h 265"/>
                  <a:gd name="T50" fmla="*/ 81 w 261"/>
                  <a:gd name="T51" fmla="*/ 120 h 265"/>
                  <a:gd name="T52" fmla="*/ 81 w 261"/>
                  <a:gd name="T53" fmla="*/ 130 h 265"/>
                  <a:gd name="T54" fmla="*/ 109 w 261"/>
                  <a:gd name="T55" fmla="*/ 130 h 265"/>
                  <a:gd name="T56" fmla="*/ 81 w 261"/>
                  <a:gd name="T57" fmla="*/ 154 h 265"/>
                  <a:gd name="T58" fmla="*/ 62 w 261"/>
                  <a:gd name="T59" fmla="*/ 154 h 265"/>
                  <a:gd name="T60" fmla="*/ 33 w 261"/>
                  <a:gd name="T61" fmla="*/ 125 h 265"/>
                  <a:gd name="T62" fmla="*/ 81 w 261"/>
                  <a:gd name="T63" fmla="*/ 221 h 265"/>
                  <a:gd name="T64" fmla="*/ 81 w 261"/>
                  <a:gd name="T65" fmla="*/ 188 h 265"/>
                  <a:gd name="T66" fmla="*/ 143 w 261"/>
                  <a:gd name="T67" fmla="*/ 125 h 265"/>
                  <a:gd name="T68" fmla="*/ 143 w 261"/>
                  <a:gd name="T69" fmla="*/ 92 h 265"/>
                  <a:gd name="T70" fmla="*/ 124 w 261"/>
                  <a:gd name="T71" fmla="*/ 92 h 265"/>
                  <a:gd name="T72" fmla="*/ 124 w 261"/>
                  <a:gd name="T73" fmla="*/ 125 h 265"/>
                  <a:gd name="T74" fmla="*/ 81 w 261"/>
                  <a:gd name="T75" fmla="*/ 168 h 265"/>
                  <a:gd name="T76" fmla="*/ 62 w 261"/>
                  <a:gd name="T77" fmla="*/ 168 h 265"/>
                  <a:gd name="T78" fmla="*/ 19 w 261"/>
                  <a:gd name="T79" fmla="*/ 125 h 265"/>
                  <a:gd name="T80" fmla="*/ 19 w 261"/>
                  <a:gd name="T81" fmla="*/ 92 h 265"/>
                  <a:gd name="T82" fmla="*/ 0 w 261"/>
                  <a:gd name="T83" fmla="*/ 92 h 265"/>
                  <a:gd name="T84" fmla="*/ 0 w 261"/>
                  <a:gd name="T85" fmla="*/ 125 h 265"/>
                  <a:gd name="T86" fmla="*/ 62 w 261"/>
                  <a:gd name="T87" fmla="*/ 188 h 265"/>
                  <a:gd name="T88" fmla="*/ 62 w 261"/>
                  <a:gd name="T89" fmla="*/ 221 h 265"/>
                  <a:gd name="T90" fmla="*/ 21 w 261"/>
                  <a:gd name="T91" fmla="*/ 221 h 265"/>
                  <a:gd name="T92" fmla="*/ 21 w 261"/>
                  <a:gd name="T93" fmla="*/ 241 h 265"/>
                  <a:gd name="T94" fmla="*/ 122 w 261"/>
                  <a:gd name="T95" fmla="*/ 241 h 265"/>
                  <a:gd name="T96" fmla="*/ 122 w 261"/>
                  <a:gd name="T97" fmla="*/ 240 h 265"/>
                  <a:gd name="T98" fmla="*/ 102 w 261"/>
                  <a:gd name="T99" fmla="*/ 221 h 265"/>
                  <a:gd name="T100" fmla="*/ 81 w 261"/>
                  <a:gd name="T101" fmla="*/ 221 h 265"/>
                  <a:gd name="T102" fmla="*/ 237 w 261"/>
                  <a:gd name="T103" fmla="*/ 144 h 265"/>
                  <a:gd name="T104" fmla="*/ 164 w 261"/>
                  <a:gd name="T105" fmla="*/ 221 h 265"/>
                  <a:gd name="T106" fmla="*/ 125 w 261"/>
                  <a:gd name="T107" fmla="*/ 186 h 265"/>
                  <a:gd name="T108" fmla="*/ 104 w 261"/>
                  <a:gd name="T109" fmla="*/ 210 h 265"/>
                  <a:gd name="T110" fmla="*/ 165 w 261"/>
                  <a:gd name="T111" fmla="*/ 265 h 265"/>
                  <a:gd name="T112" fmla="*/ 261 w 261"/>
                  <a:gd name="T113" fmla="*/ 167 h 265"/>
                  <a:gd name="T114" fmla="*/ 237 w 261"/>
                  <a:gd name="T115" fmla="*/ 144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61" h="265">
                    <a:moveTo>
                      <a:pt x="33" y="125"/>
                    </a:moveTo>
                    <a:cubicBezTo>
                      <a:pt x="33" y="125"/>
                      <a:pt x="33" y="125"/>
                      <a:pt x="33" y="29"/>
                    </a:cubicBezTo>
                    <a:cubicBezTo>
                      <a:pt x="33" y="14"/>
                      <a:pt x="47" y="0"/>
                      <a:pt x="62" y="0"/>
                    </a:cubicBezTo>
                    <a:cubicBezTo>
                      <a:pt x="62" y="0"/>
                      <a:pt x="62" y="0"/>
                      <a:pt x="81" y="0"/>
                    </a:cubicBezTo>
                    <a:cubicBezTo>
                      <a:pt x="95" y="0"/>
                      <a:pt x="107" y="11"/>
                      <a:pt x="109" y="24"/>
                    </a:cubicBezTo>
                    <a:cubicBezTo>
                      <a:pt x="109" y="24"/>
                      <a:pt x="109" y="24"/>
                      <a:pt x="81" y="24"/>
                    </a:cubicBezTo>
                    <a:cubicBezTo>
                      <a:pt x="81" y="24"/>
                      <a:pt x="81" y="24"/>
                      <a:pt x="81" y="34"/>
                    </a:cubicBezTo>
                    <a:cubicBezTo>
                      <a:pt x="81" y="34"/>
                      <a:pt x="81" y="34"/>
                      <a:pt x="110" y="34"/>
                    </a:cubicBezTo>
                    <a:cubicBezTo>
                      <a:pt x="110" y="34"/>
                      <a:pt x="110" y="34"/>
                      <a:pt x="110" y="44"/>
                    </a:cubicBezTo>
                    <a:cubicBezTo>
                      <a:pt x="110" y="44"/>
                      <a:pt x="110" y="44"/>
                      <a:pt x="81" y="44"/>
                    </a:cubicBezTo>
                    <a:cubicBezTo>
                      <a:pt x="81" y="44"/>
                      <a:pt x="81" y="44"/>
                      <a:pt x="81" y="53"/>
                    </a:cubicBezTo>
                    <a:cubicBezTo>
                      <a:pt x="81" y="53"/>
                      <a:pt x="81" y="53"/>
                      <a:pt x="110" y="53"/>
                    </a:cubicBezTo>
                    <a:cubicBezTo>
                      <a:pt x="110" y="53"/>
                      <a:pt x="110" y="53"/>
                      <a:pt x="110" y="63"/>
                    </a:cubicBezTo>
                    <a:cubicBezTo>
                      <a:pt x="110" y="63"/>
                      <a:pt x="110" y="63"/>
                      <a:pt x="81" y="63"/>
                    </a:cubicBezTo>
                    <a:cubicBezTo>
                      <a:pt x="81" y="63"/>
                      <a:pt x="81" y="63"/>
                      <a:pt x="81" y="72"/>
                    </a:cubicBezTo>
                    <a:cubicBezTo>
                      <a:pt x="81" y="72"/>
                      <a:pt x="81" y="72"/>
                      <a:pt x="110" y="72"/>
                    </a:cubicBezTo>
                    <a:cubicBezTo>
                      <a:pt x="110" y="72"/>
                      <a:pt x="110" y="72"/>
                      <a:pt x="110" y="82"/>
                    </a:cubicBezTo>
                    <a:cubicBezTo>
                      <a:pt x="110" y="82"/>
                      <a:pt x="110" y="82"/>
                      <a:pt x="81" y="82"/>
                    </a:cubicBezTo>
                    <a:cubicBezTo>
                      <a:pt x="81" y="82"/>
                      <a:pt x="81" y="82"/>
                      <a:pt x="81" y="92"/>
                    </a:cubicBezTo>
                    <a:cubicBezTo>
                      <a:pt x="81" y="92"/>
                      <a:pt x="81" y="92"/>
                      <a:pt x="110" y="92"/>
                    </a:cubicBezTo>
                    <a:cubicBezTo>
                      <a:pt x="110" y="92"/>
                      <a:pt x="110" y="92"/>
                      <a:pt x="110" y="101"/>
                    </a:cubicBezTo>
                    <a:cubicBezTo>
                      <a:pt x="110" y="101"/>
                      <a:pt x="110" y="101"/>
                      <a:pt x="81" y="101"/>
                    </a:cubicBezTo>
                    <a:cubicBezTo>
                      <a:pt x="81" y="101"/>
                      <a:pt x="81" y="101"/>
                      <a:pt x="81" y="111"/>
                    </a:cubicBezTo>
                    <a:cubicBezTo>
                      <a:pt x="81" y="111"/>
                      <a:pt x="81" y="111"/>
                      <a:pt x="110" y="111"/>
                    </a:cubicBezTo>
                    <a:cubicBezTo>
                      <a:pt x="110" y="111"/>
                      <a:pt x="110" y="111"/>
                      <a:pt x="110" y="120"/>
                    </a:cubicBezTo>
                    <a:cubicBezTo>
                      <a:pt x="110" y="120"/>
                      <a:pt x="110" y="120"/>
                      <a:pt x="81" y="120"/>
                    </a:cubicBezTo>
                    <a:cubicBezTo>
                      <a:pt x="81" y="120"/>
                      <a:pt x="81" y="120"/>
                      <a:pt x="81" y="130"/>
                    </a:cubicBezTo>
                    <a:cubicBezTo>
                      <a:pt x="81" y="130"/>
                      <a:pt x="81" y="130"/>
                      <a:pt x="109" y="130"/>
                    </a:cubicBezTo>
                    <a:cubicBezTo>
                      <a:pt x="107" y="143"/>
                      <a:pt x="95" y="154"/>
                      <a:pt x="81" y="154"/>
                    </a:cubicBezTo>
                    <a:cubicBezTo>
                      <a:pt x="81" y="154"/>
                      <a:pt x="81" y="154"/>
                      <a:pt x="62" y="154"/>
                    </a:cubicBezTo>
                    <a:cubicBezTo>
                      <a:pt x="47" y="154"/>
                      <a:pt x="33" y="141"/>
                      <a:pt x="33" y="125"/>
                    </a:cubicBezTo>
                    <a:close/>
                    <a:moveTo>
                      <a:pt x="81" y="221"/>
                    </a:moveTo>
                    <a:cubicBezTo>
                      <a:pt x="81" y="188"/>
                      <a:pt x="81" y="188"/>
                      <a:pt x="81" y="188"/>
                    </a:cubicBezTo>
                    <a:cubicBezTo>
                      <a:pt x="115" y="188"/>
                      <a:pt x="143" y="159"/>
                      <a:pt x="143" y="125"/>
                    </a:cubicBezTo>
                    <a:cubicBezTo>
                      <a:pt x="143" y="92"/>
                      <a:pt x="143" y="92"/>
                      <a:pt x="143" y="92"/>
                    </a:cubicBezTo>
                    <a:cubicBezTo>
                      <a:pt x="124" y="92"/>
                      <a:pt x="124" y="92"/>
                      <a:pt x="124" y="92"/>
                    </a:cubicBezTo>
                    <a:cubicBezTo>
                      <a:pt x="124" y="125"/>
                      <a:pt x="124" y="125"/>
                      <a:pt x="124" y="125"/>
                    </a:cubicBezTo>
                    <a:cubicBezTo>
                      <a:pt x="124" y="149"/>
                      <a:pt x="105" y="168"/>
                      <a:pt x="81" y="168"/>
                    </a:cubicBezTo>
                    <a:cubicBezTo>
                      <a:pt x="62" y="168"/>
                      <a:pt x="62" y="168"/>
                      <a:pt x="62" y="168"/>
                    </a:cubicBezTo>
                    <a:cubicBezTo>
                      <a:pt x="39" y="168"/>
                      <a:pt x="19" y="149"/>
                      <a:pt x="19" y="125"/>
                    </a:cubicBezTo>
                    <a:cubicBezTo>
                      <a:pt x="19" y="92"/>
                      <a:pt x="19" y="92"/>
                      <a:pt x="19" y="92"/>
                    </a:cubicBezTo>
                    <a:cubicBezTo>
                      <a:pt x="0" y="92"/>
                      <a:pt x="0" y="92"/>
                      <a:pt x="0" y="92"/>
                    </a:cubicBezTo>
                    <a:cubicBezTo>
                      <a:pt x="0" y="125"/>
                      <a:pt x="0" y="125"/>
                      <a:pt x="0" y="125"/>
                    </a:cubicBezTo>
                    <a:cubicBezTo>
                      <a:pt x="0" y="159"/>
                      <a:pt x="29" y="188"/>
                      <a:pt x="62" y="188"/>
                    </a:cubicBezTo>
                    <a:cubicBezTo>
                      <a:pt x="62" y="221"/>
                      <a:pt x="62" y="221"/>
                      <a:pt x="62" y="221"/>
                    </a:cubicBezTo>
                    <a:cubicBezTo>
                      <a:pt x="21" y="221"/>
                      <a:pt x="21" y="221"/>
                      <a:pt x="21" y="221"/>
                    </a:cubicBezTo>
                    <a:cubicBezTo>
                      <a:pt x="21" y="241"/>
                      <a:pt x="21" y="241"/>
                      <a:pt x="21" y="241"/>
                    </a:cubicBezTo>
                    <a:cubicBezTo>
                      <a:pt x="122" y="241"/>
                      <a:pt x="122" y="241"/>
                      <a:pt x="122" y="241"/>
                    </a:cubicBezTo>
                    <a:cubicBezTo>
                      <a:pt x="122" y="240"/>
                      <a:pt x="122" y="240"/>
                      <a:pt x="122" y="240"/>
                    </a:cubicBezTo>
                    <a:cubicBezTo>
                      <a:pt x="102" y="221"/>
                      <a:pt x="102" y="221"/>
                      <a:pt x="102" y="221"/>
                    </a:cubicBezTo>
                    <a:cubicBezTo>
                      <a:pt x="81" y="221"/>
                      <a:pt x="81" y="221"/>
                      <a:pt x="81" y="221"/>
                    </a:cubicBezTo>
                    <a:close/>
                    <a:moveTo>
                      <a:pt x="237" y="144"/>
                    </a:moveTo>
                    <a:cubicBezTo>
                      <a:pt x="237" y="144"/>
                      <a:pt x="197" y="186"/>
                      <a:pt x="164" y="221"/>
                    </a:cubicBezTo>
                    <a:cubicBezTo>
                      <a:pt x="150" y="209"/>
                      <a:pt x="125" y="186"/>
                      <a:pt x="125" y="186"/>
                    </a:cubicBezTo>
                    <a:cubicBezTo>
                      <a:pt x="104" y="210"/>
                      <a:pt x="104" y="210"/>
                      <a:pt x="104" y="210"/>
                    </a:cubicBezTo>
                    <a:cubicBezTo>
                      <a:pt x="165" y="265"/>
                      <a:pt x="165" y="265"/>
                      <a:pt x="165" y="265"/>
                    </a:cubicBezTo>
                    <a:cubicBezTo>
                      <a:pt x="261" y="167"/>
                      <a:pt x="261" y="167"/>
                      <a:pt x="261" y="167"/>
                    </a:cubicBezTo>
                    <a:lnTo>
                      <a:pt x="237" y="144"/>
                    </a:lnTo>
                    <a:close/>
                  </a:path>
                </a:pathLst>
              </a:custGeom>
              <a:solidFill>
                <a:schemeClr val="bg1">
                  <a:alpha val="50000"/>
                </a:schemeClr>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grpSp>
      </p:grpSp>
      <p:sp>
        <p:nvSpPr>
          <p:cNvPr id="26" name="TextBox 25"/>
          <p:cNvSpPr txBox="1"/>
          <p:nvPr/>
        </p:nvSpPr>
        <p:spPr>
          <a:xfrm>
            <a:off x="3364762" y="4112395"/>
            <a:ext cx="7031011" cy="1261884"/>
          </a:xfrm>
          <a:prstGeom prst="rect">
            <a:avLst/>
          </a:prstGeom>
          <a:solidFill>
            <a:schemeClr val="tx2"/>
          </a:solidFill>
          <a:ln>
            <a:noFill/>
          </a:ln>
        </p:spPr>
        <p:txBody>
          <a:bodyPr wrap="square" lIns="182880" tIns="146304" rIns="182880" bIns="182880" rtlCol="0">
            <a:spAutoFit/>
          </a:bodyPr>
          <a:lstStyle/>
          <a:p>
            <a:pPr>
              <a:lnSpc>
                <a:spcPct val="90000"/>
              </a:lnSpc>
              <a:spcAft>
                <a:spcPts val="600"/>
              </a:spcAft>
            </a:pPr>
            <a:r>
              <a:rPr lang="en-US" sz="2400" b="1" dirty="0" smtClean="0">
                <a:gradFill>
                  <a:gsLst>
                    <a:gs pos="0">
                      <a:srgbClr val="FFFFFF"/>
                    </a:gs>
                    <a:gs pos="100000">
                      <a:srgbClr val="FFFFFF"/>
                    </a:gs>
                  </a:gsLst>
                  <a:lin ang="5400000" scaled="1"/>
                </a:gradFill>
              </a:rPr>
              <a:t>Command Prefix</a:t>
            </a:r>
          </a:p>
          <a:p>
            <a:pPr marL="228600" indent="-228600">
              <a:lnSpc>
                <a:spcPct val="90000"/>
              </a:lnSpc>
              <a:spcAft>
                <a:spcPts val="600"/>
              </a:spcAft>
              <a:buFont typeface="Wingdings" panose="05000000000000000000" pitchFamily="2" charset="2"/>
              <a:buChar char="§"/>
            </a:pPr>
            <a:r>
              <a:rPr lang="en-US" sz="1600" dirty="0" smtClean="0">
                <a:gradFill>
                  <a:gsLst>
                    <a:gs pos="0">
                      <a:srgbClr val="FFFFFF"/>
                    </a:gs>
                    <a:gs pos="100000">
                      <a:srgbClr val="FFFFFF"/>
                    </a:gs>
                  </a:gsLst>
                  <a:lin ang="5400000" scaled="1"/>
                </a:gradFill>
              </a:rPr>
              <a:t>Your </a:t>
            </a:r>
            <a:r>
              <a:rPr lang="en-US" sz="1600" dirty="0">
                <a:gradFill>
                  <a:gsLst>
                    <a:gs pos="0">
                      <a:srgbClr val="FFFFFF"/>
                    </a:gs>
                    <a:gs pos="100000">
                      <a:srgbClr val="FFFFFF"/>
                    </a:gs>
                  </a:gsLst>
                  <a:lin ang="5400000" scaled="1"/>
                </a:gradFill>
              </a:rPr>
              <a:t>Application’s name, or short form of same</a:t>
            </a:r>
          </a:p>
          <a:p>
            <a:pPr marL="228600" indent="-228600">
              <a:lnSpc>
                <a:spcPct val="90000"/>
              </a:lnSpc>
              <a:spcAft>
                <a:spcPts val="600"/>
              </a:spcAft>
              <a:buFont typeface="Wingdings" panose="05000000000000000000" pitchFamily="2" charset="2"/>
              <a:buChar char="§"/>
            </a:pPr>
            <a:r>
              <a:rPr lang="en-US" sz="1600" dirty="0">
                <a:gradFill>
                  <a:gsLst>
                    <a:gs pos="0">
                      <a:srgbClr val="FFFFFF"/>
                    </a:gs>
                    <a:gs pos="100000">
                      <a:srgbClr val="FFFFFF"/>
                    </a:gs>
                  </a:gsLst>
                  <a:lin ang="5400000" scaled="1"/>
                </a:gradFill>
              </a:rPr>
              <a:t>Users can use either to address your </a:t>
            </a:r>
            <a:r>
              <a:rPr lang="en-US" sz="1600" dirty="0" smtClean="0">
                <a:gradFill>
                  <a:gsLst>
                    <a:gs pos="0">
                      <a:srgbClr val="FFFFFF"/>
                    </a:gs>
                    <a:gs pos="100000">
                      <a:srgbClr val="FFFFFF"/>
                    </a:gs>
                  </a:gsLst>
                  <a:lin ang="5400000" scaled="1"/>
                </a:gradFill>
              </a:rPr>
              <a:t>application</a:t>
            </a:r>
            <a:endParaRPr lang="en-US" sz="1600" dirty="0">
              <a:gradFill>
                <a:gsLst>
                  <a:gs pos="0">
                    <a:srgbClr val="FFFFFF"/>
                  </a:gs>
                  <a:gs pos="100000">
                    <a:srgbClr val="FFFFFF"/>
                  </a:gs>
                </a:gsLst>
                <a:lin ang="5400000" scaled="1"/>
              </a:gradFill>
            </a:endParaRPr>
          </a:p>
        </p:txBody>
      </p:sp>
    </p:spTree>
    <p:extLst>
      <p:ext uri="{BB962C8B-B14F-4D97-AF65-F5344CB8AC3E}">
        <p14:creationId xmlns:p14="http://schemas.microsoft.com/office/powerpoint/2010/main" val="372686938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31"/>
                                        </p:tgtEl>
                                        <p:attrNameLst>
                                          <p:attrName>style.visibility</p:attrName>
                                        </p:attrNameLst>
                                      </p:cBhvr>
                                      <p:to>
                                        <p:strVal val="visible"/>
                                      </p:to>
                                    </p:set>
                                    <p:animEffect transition="in" filter="fade">
                                      <p:cBhvr>
                                        <p:cTn id="10" dur="500"/>
                                        <p:tgtEl>
                                          <p:spTgt spid="31"/>
                                        </p:tgtEl>
                                      </p:cBhvr>
                                    </p:animEffect>
                                  </p:childTnLst>
                                </p:cTn>
                              </p:par>
                              <p:par>
                                <p:cTn id="11" presetID="6" presetClass="emph" presetSubtype="0" accel="100000" autoRev="1" fill="hold" grpId="1" nodeType="withEffect">
                                  <p:stCondLst>
                                    <p:cond delay="0"/>
                                  </p:stCondLst>
                                  <p:childTnLst>
                                    <p:animScale>
                                      <p:cBhvr>
                                        <p:cTn id="12" dur="500" fill="hold"/>
                                        <p:tgtEl>
                                          <p:spTgt spid="19"/>
                                        </p:tgtEl>
                                      </p:cBhvr>
                                      <p:by x="50000" y="50000"/>
                                    </p:animScale>
                                  </p:childTnLst>
                                </p:cTn>
                              </p:par>
                              <p:par>
                                <p:cTn id="13" presetID="42" presetClass="path" presetSubtype="0" accel="100000" autoRev="1" fill="hold" grpId="2" nodeType="withEffect">
                                  <p:stCondLst>
                                    <p:cond delay="0"/>
                                  </p:stCondLst>
                                  <p:childTnLst>
                                    <p:animMotion origin="layout" path="M -2.45851E-6 4.25783E-6 L -0.23283 -0.20926 " pathEditMode="relative" rAng="0" ptsTypes="AA">
                                      <p:cBhvr>
                                        <p:cTn id="14" dur="500" fill="hold"/>
                                        <p:tgtEl>
                                          <p:spTgt spid="19"/>
                                        </p:tgtEl>
                                        <p:attrNameLst>
                                          <p:attrName>ppt_x</p:attrName>
                                          <p:attrName>ppt_y</p:attrName>
                                        </p:attrNameLst>
                                      </p:cBhvr>
                                      <p:rCtr x="-11642" y="-10463"/>
                                    </p:animMotion>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fade">
                                      <p:cBhvr>
                                        <p:cTn id="18"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19" grpId="0" animBg="1"/>
      <p:bldP spid="19" grpId="1" animBg="1"/>
      <p:bldP spid="19" grpId="2" animBg="1"/>
      <p:bldP spid="2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Content Placeholder 2"/>
          <p:cNvSpPr txBox="1">
            <a:spLocks/>
          </p:cNvSpPr>
          <p:nvPr/>
        </p:nvSpPr>
        <p:spPr>
          <a:xfrm>
            <a:off x="2103438" y="1380744"/>
            <a:ext cx="7315200" cy="3954463"/>
          </a:xfrm>
          <a:prstGeom prst="rect">
            <a:avLst/>
          </a:prstGeom>
          <a:noFill/>
        </p:spPr>
        <p:txBody>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buClr>
                <a:srgbClr val="404040"/>
              </a:buClr>
              <a:buSzTx/>
              <a:buFont typeface="Wingdings" panose="05000000000000000000" pitchFamily="2" charset="2"/>
              <a:buNone/>
            </a:pP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&lt;?</a:t>
            </a:r>
            <a:r>
              <a:rPr lang="en-US" sz="1050" dirty="0">
                <a:solidFill>
                  <a:srgbClr val="A31515"/>
                </a:solidFill>
                <a:highlight>
                  <a:srgbClr val="FFFFFF"/>
                </a:highlight>
                <a:latin typeface="Consolas" panose="020B0609020204030204" pitchFamily="49" charset="0"/>
                <a:ea typeface="Calibri" panose="020F0502020204030204" pitchFamily="34" charset="0"/>
                <a:cs typeface="Consolas" panose="020B0609020204030204" pitchFamily="49" charset="0"/>
              </a:rPr>
              <a:t>xml</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 </a:t>
            </a:r>
            <a:r>
              <a:rPr lang="en-US" sz="1050" dirty="0">
                <a:solidFill>
                  <a:srgbClr val="FF0000"/>
                </a:solidFill>
                <a:highlight>
                  <a:srgbClr val="FFFFFF"/>
                </a:highlight>
                <a:latin typeface="Consolas" panose="020B0609020204030204" pitchFamily="49" charset="0"/>
                <a:ea typeface="Calibri" panose="020F0502020204030204" pitchFamily="34" charset="0"/>
                <a:cs typeface="Consolas" panose="020B0609020204030204" pitchFamily="49" charset="0"/>
              </a:rPr>
              <a:t>version</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1.0</a:t>
            </a: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 </a:t>
            </a:r>
            <a:r>
              <a:rPr lang="en-US" sz="1050" dirty="0">
                <a:solidFill>
                  <a:srgbClr val="FF0000"/>
                </a:solidFill>
                <a:highlight>
                  <a:srgbClr val="FFFFFF"/>
                </a:highlight>
                <a:latin typeface="Consolas" panose="020B0609020204030204" pitchFamily="49" charset="0"/>
                <a:ea typeface="Calibri" panose="020F0502020204030204" pitchFamily="34" charset="0"/>
                <a:cs typeface="Consolas" panose="020B0609020204030204" pitchFamily="49" charset="0"/>
              </a:rPr>
              <a:t>encoding</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utf-8</a:t>
            </a: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?&gt;</a:t>
            </a:r>
            <a:endParaRPr lang="en-US" sz="1050" dirty="0">
              <a:gradFill>
                <a:gsLst>
                  <a:gs pos="100000">
                    <a:srgbClr val="404040"/>
                  </a:gs>
                  <a:gs pos="0">
                    <a:srgbClr val="404040"/>
                  </a:gs>
                </a:gsLst>
                <a:lin ang="5400000" scaled="0"/>
              </a:gradFill>
              <a:latin typeface="Consolas" panose="020B0609020204030204" pitchFamily="49" charset="0"/>
              <a:ea typeface="Calibri" panose="020F0502020204030204" pitchFamily="34" charset="0"/>
              <a:cs typeface="Consolas" panose="020B0609020204030204" pitchFamily="49" charset="0"/>
            </a:endParaRPr>
          </a:p>
          <a:p>
            <a:pPr marL="0" indent="0">
              <a:spcBef>
                <a:spcPts val="0"/>
              </a:spcBef>
              <a:buClr>
                <a:srgbClr val="404040"/>
              </a:buClr>
              <a:buSzTx/>
              <a:buFont typeface="Wingdings" panose="05000000000000000000" pitchFamily="2" charset="2"/>
              <a:buNone/>
            </a:pP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&lt;</a:t>
            </a:r>
            <a:r>
              <a:rPr lang="en-US" sz="1050" dirty="0" err="1">
                <a:solidFill>
                  <a:srgbClr val="A31515"/>
                </a:solidFill>
                <a:highlight>
                  <a:srgbClr val="FFFFFF"/>
                </a:highlight>
                <a:latin typeface="Consolas" panose="020B0609020204030204" pitchFamily="49" charset="0"/>
                <a:ea typeface="Calibri" panose="020F0502020204030204" pitchFamily="34" charset="0"/>
                <a:cs typeface="Consolas" panose="020B0609020204030204" pitchFamily="49" charset="0"/>
              </a:rPr>
              <a:t>VoiceCommands</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 </a:t>
            </a:r>
            <a:r>
              <a:rPr lang="en-US" sz="1050" dirty="0" err="1">
                <a:solidFill>
                  <a:srgbClr val="FF0000"/>
                </a:solidFill>
                <a:highlight>
                  <a:srgbClr val="FFFFFF"/>
                </a:highlight>
                <a:latin typeface="Consolas" panose="020B0609020204030204" pitchFamily="49" charset="0"/>
                <a:ea typeface="Calibri" panose="020F0502020204030204" pitchFamily="34" charset="0"/>
                <a:cs typeface="Consolas" panose="020B0609020204030204" pitchFamily="49" charset="0"/>
              </a:rPr>
              <a:t>xmlns</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r>
              <a:rPr lang="en-US" sz="1050" u="sng"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hlinkClick r:id="rId2"/>
              </a:rPr>
              <a:t>http://</a:t>
            </a:r>
            <a:r>
              <a:rPr lang="en-US" sz="1050" u="sng" dirty="0" smtClean="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hlinkClick r:id="rId2"/>
              </a:rPr>
              <a:t>schemas.microsoft.com/</a:t>
            </a:r>
            <a:r>
              <a:rPr lang="en-US" sz="1050" u="sng" dirty="0" err="1" smtClean="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hlinkClick r:id="rId2"/>
              </a:rPr>
              <a:t>voicecommands</a:t>
            </a:r>
            <a:r>
              <a:rPr lang="en-US" sz="1050" u="sng" dirty="0" smtClean="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hlinkClick r:id="rId2"/>
              </a:rPr>
              <a:t>/1.1</a:t>
            </a:r>
            <a:r>
              <a:rPr lang="en-US" sz="1050" dirty="0" smtClean="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r>
              <a:rPr lang="en-US" sz="1050" dirty="0" smtClean="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&gt;</a:t>
            </a:r>
            <a:endParaRPr lang="en-US" sz="1050" dirty="0">
              <a:gradFill>
                <a:gsLst>
                  <a:gs pos="100000">
                    <a:srgbClr val="404040"/>
                  </a:gs>
                  <a:gs pos="0">
                    <a:srgbClr val="404040"/>
                  </a:gs>
                </a:gsLst>
                <a:lin ang="5400000" scaled="0"/>
              </a:gradFill>
              <a:latin typeface="Consolas" panose="020B0609020204030204" pitchFamily="49" charset="0"/>
              <a:ea typeface="Calibri" panose="020F0502020204030204" pitchFamily="34" charset="0"/>
              <a:cs typeface="Consolas" panose="020B0609020204030204" pitchFamily="49" charset="0"/>
            </a:endParaRPr>
          </a:p>
          <a:p>
            <a:pPr marL="0" indent="0">
              <a:spcBef>
                <a:spcPts val="0"/>
              </a:spcBef>
              <a:buClr>
                <a:srgbClr val="404040"/>
              </a:buClr>
              <a:buSzTx/>
              <a:buFont typeface="Wingdings" panose="05000000000000000000" pitchFamily="2" charset="2"/>
              <a:buNone/>
            </a:pP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 </a:t>
            </a:r>
            <a:endParaRPr lang="en-US" sz="1050" dirty="0">
              <a:gradFill>
                <a:gsLst>
                  <a:gs pos="100000">
                    <a:srgbClr val="404040"/>
                  </a:gs>
                  <a:gs pos="0">
                    <a:srgbClr val="404040"/>
                  </a:gs>
                </a:gsLst>
                <a:lin ang="5400000" scaled="0"/>
              </a:gradFill>
              <a:latin typeface="Consolas" panose="020B0609020204030204" pitchFamily="49" charset="0"/>
              <a:ea typeface="Calibri" panose="020F0502020204030204" pitchFamily="34" charset="0"/>
              <a:cs typeface="Consolas" panose="020B0609020204030204" pitchFamily="49" charset="0"/>
            </a:endParaRPr>
          </a:p>
          <a:p>
            <a:pPr marL="0" indent="0">
              <a:spcBef>
                <a:spcPts val="0"/>
              </a:spcBef>
              <a:buClr>
                <a:srgbClr val="404040"/>
              </a:buClr>
              <a:buSzTx/>
              <a:buFont typeface="Wingdings" panose="05000000000000000000" pitchFamily="2" charset="2"/>
              <a:buNone/>
            </a:pP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  &lt;</a:t>
            </a:r>
            <a:r>
              <a:rPr lang="en-US" sz="1050" dirty="0" err="1">
                <a:solidFill>
                  <a:srgbClr val="A31515"/>
                </a:solidFill>
                <a:highlight>
                  <a:srgbClr val="FFFFFF"/>
                </a:highlight>
                <a:latin typeface="Consolas" panose="020B0609020204030204" pitchFamily="49" charset="0"/>
                <a:ea typeface="Calibri" panose="020F0502020204030204" pitchFamily="34" charset="0"/>
                <a:cs typeface="Consolas" panose="020B0609020204030204" pitchFamily="49" charset="0"/>
              </a:rPr>
              <a:t>CommandSet</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 </a:t>
            </a:r>
            <a:r>
              <a:rPr lang="en-US" sz="1050" dirty="0" err="1">
                <a:solidFill>
                  <a:srgbClr val="FF0000"/>
                </a:solidFill>
                <a:highlight>
                  <a:srgbClr val="FFFFFF"/>
                </a:highlight>
                <a:latin typeface="Consolas" panose="020B0609020204030204" pitchFamily="49" charset="0"/>
                <a:ea typeface="Calibri" panose="020F0502020204030204" pitchFamily="34" charset="0"/>
                <a:cs typeface="Consolas" panose="020B0609020204030204" pitchFamily="49" charset="0"/>
              </a:rPr>
              <a:t>xml:lang</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en-us</a:t>
            </a: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 </a:t>
            </a:r>
            <a:r>
              <a:rPr lang="en-US" sz="1050" dirty="0">
                <a:solidFill>
                  <a:srgbClr val="FF0000"/>
                </a:solidFill>
                <a:highlight>
                  <a:srgbClr val="FFFFFF"/>
                </a:highlight>
                <a:latin typeface="Consolas" panose="020B0609020204030204" pitchFamily="49" charset="0"/>
                <a:ea typeface="Calibri" panose="020F0502020204030204" pitchFamily="34" charset="0"/>
                <a:cs typeface="Consolas" panose="020B0609020204030204" pitchFamily="49" charset="0"/>
              </a:rPr>
              <a:t>Name</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r>
              <a:rPr lang="en-US" sz="1050" dirty="0" err="1">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englishCommands</a:t>
            </a: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&gt;</a:t>
            </a:r>
            <a:endParaRPr lang="en-US" sz="1050" dirty="0">
              <a:gradFill>
                <a:gsLst>
                  <a:gs pos="100000">
                    <a:srgbClr val="404040"/>
                  </a:gs>
                  <a:gs pos="0">
                    <a:srgbClr val="404040"/>
                  </a:gs>
                </a:gsLst>
                <a:lin ang="5400000" scaled="0"/>
              </a:gradFill>
              <a:latin typeface="Consolas" panose="020B0609020204030204" pitchFamily="49" charset="0"/>
              <a:ea typeface="Calibri" panose="020F0502020204030204" pitchFamily="34" charset="0"/>
              <a:cs typeface="Consolas" panose="020B0609020204030204" pitchFamily="49" charset="0"/>
            </a:endParaRPr>
          </a:p>
          <a:p>
            <a:pPr marL="0" indent="0">
              <a:spcBef>
                <a:spcPts val="0"/>
              </a:spcBef>
              <a:buClr>
                <a:srgbClr val="404040"/>
              </a:buClr>
              <a:buSzTx/>
              <a:buFont typeface="Wingdings" panose="05000000000000000000" pitchFamily="2" charset="2"/>
              <a:buNone/>
            </a:pP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 </a:t>
            </a:r>
            <a:endParaRPr lang="en-US" sz="1050" dirty="0">
              <a:gradFill>
                <a:gsLst>
                  <a:gs pos="100000">
                    <a:srgbClr val="404040"/>
                  </a:gs>
                  <a:gs pos="0">
                    <a:srgbClr val="404040"/>
                  </a:gs>
                </a:gsLst>
                <a:lin ang="5400000" scaled="0"/>
              </a:gradFill>
              <a:latin typeface="Consolas" panose="020B0609020204030204" pitchFamily="49" charset="0"/>
              <a:ea typeface="Calibri" panose="020F0502020204030204" pitchFamily="34" charset="0"/>
              <a:cs typeface="Consolas" panose="020B0609020204030204" pitchFamily="49" charset="0"/>
            </a:endParaRPr>
          </a:p>
          <a:p>
            <a:pPr marL="0" indent="0">
              <a:spcBef>
                <a:spcPts val="0"/>
              </a:spcBef>
              <a:buClr>
                <a:srgbClr val="404040"/>
              </a:buClr>
              <a:buSzTx/>
              <a:buFont typeface="Wingdings" panose="05000000000000000000" pitchFamily="2" charset="2"/>
              <a:buNone/>
            </a:pP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    &lt;</a:t>
            </a:r>
            <a:r>
              <a:rPr lang="en-US" sz="1050" dirty="0" err="1">
                <a:solidFill>
                  <a:srgbClr val="A31515"/>
                </a:solidFill>
                <a:highlight>
                  <a:srgbClr val="FFFFFF"/>
                </a:highlight>
                <a:latin typeface="Consolas" panose="020B0609020204030204" pitchFamily="49" charset="0"/>
                <a:ea typeface="Calibri" panose="020F0502020204030204" pitchFamily="34" charset="0"/>
                <a:cs typeface="Consolas" panose="020B0609020204030204" pitchFamily="49" charset="0"/>
              </a:rPr>
              <a:t>CommandPrefix</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&gt;</a:t>
            </a: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MSDN</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&lt;/</a:t>
            </a:r>
            <a:r>
              <a:rPr lang="en-US" sz="1050" dirty="0" err="1">
                <a:solidFill>
                  <a:srgbClr val="A31515"/>
                </a:solidFill>
                <a:highlight>
                  <a:srgbClr val="FFFFFF"/>
                </a:highlight>
                <a:latin typeface="Consolas" panose="020B0609020204030204" pitchFamily="49" charset="0"/>
                <a:ea typeface="Calibri" panose="020F0502020204030204" pitchFamily="34" charset="0"/>
                <a:cs typeface="Consolas" panose="020B0609020204030204" pitchFamily="49" charset="0"/>
              </a:rPr>
              <a:t>CommandPrefix</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&gt;</a:t>
            </a:r>
            <a:endParaRPr lang="en-US" sz="1050" dirty="0">
              <a:gradFill>
                <a:gsLst>
                  <a:gs pos="100000">
                    <a:srgbClr val="404040"/>
                  </a:gs>
                  <a:gs pos="0">
                    <a:srgbClr val="404040"/>
                  </a:gs>
                </a:gsLst>
                <a:lin ang="5400000" scaled="0"/>
              </a:gradFill>
              <a:latin typeface="Consolas" panose="020B0609020204030204" pitchFamily="49" charset="0"/>
              <a:ea typeface="Calibri" panose="020F0502020204030204" pitchFamily="34" charset="0"/>
              <a:cs typeface="Consolas" panose="020B0609020204030204" pitchFamily="49" charset="0"/>
            </a:endParaRPr>
          </a:p>
          <a:p>
            <a:pPr marL="0" indent="0">
              <a:spcBef>
                <a:spcPts val="0"/>
              </a:spcBef>
              <a:buClr>
                <a:srgbClr val="404040"/>
              </a:buClr>
              <a:buSzTx/>
              <a:buFont typeface="Wingdings" panose="05000000000000000000" pitchFamily="2" charset="2"/>
              <a:buNone/>
            </a:pP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    &lt;</a:t>
            </a:r>
            <a:r>
              <a:rPr lang="en-US" sz="1050" dirty="0">
                <a:solidFill>
                  <a:srgbClr val="A31515"/>
                </a:solidFill>
                <a:highlight>
                  <a:srgbClr val="FFFFFF"/>
                </a:highlight>
                <a:latin typeface="Consolas" panose="020B0609020204030204" pitchFamily="49" charset="0"/>
                <a:ea typeface="Calibri" panose="020F0502020204030204" pitchFamily="34" charset="0"/>
                <a:cs typeface="Consolas" panose="020B0609020204030204" pitchFamily="49" charset="0"/>
              </a:rPr>
              <a:t>Example</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&gt;</a:t>
            </a: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How do I add Voice Commands to my application</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&lt;/</a:t>
            </a:r>
            <a:r>
              <a:rPr lang="en-US" sz="1050" dirty="0">
                <a:solidFill>
                  <a:srgbClr val="A31515"/>
                </a:solidFill>
                <a:highlight>
                  <a:srgbClr val="FFFFFF"/>
                </a:highlight>
                <a:latin typeface="Consolas" panose="020B0609020204030204" pitchFamily="49" charset="0"/>
                <a:ea typeface="Calibri" panose="020F0502020204030204" pitchFamily="34" charset="0"/>
                <a:cs typeface="Consolas" panose="020B0609020204030204" pitchFamily="49" charset="0"/>
              </a:rPr>
              <a:t>Example</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&gt;</a:t>
            </a:r>
            <a:endParaRPr lang="en-US" sz="1050" dirty="0">
              <a:gradFill>
                <a:gsLst>
                  <a:gs pos="100000">
                    <a:srgbClr val="404040"/>
                  </a:gs>
                  <a:gs pos="0">
                    <a:srgbClr val="404040"/>
                  </a:gs>
                </a:gsLst>
                <a:lin ang="5400000" scaled="0"/>
              </a:gradFill>
              <a:latin typeface="Consolas" panose="020B0609020204030204" pitchFamily="49" charset="0"/>
              <a:ea typeface="Calibri" panose="020F0502020204030204" pitchFamily="34" charset="0"/>
              <a:cs typeface="Consolas" panose="020B0609020204030204" pitchFamily="49" charset="0"/>
            </a:endParaRPr>
          </a:p>
          <a:p>
            <a:pPr marL="0" indent="0">
              <a:spcBef>
                <a:spcPts val="0"/>
              </a:spcBef>
              <a:buClr>
                <a:srgbClr val="404040"/>
              </a:buClr>
              <a:buSzTx/>
              <a:buFont typeface="Wingdings" panose="05000000000000000000" pitchFamily="2" charset="2"/>
              <a:buNone/>
            </a:pP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 </a:t>
            </a:r>
            <a:endParaRPr lang="en-US" sz="1050" dirty="0">
              <a:gradFill>
                <a:gsLst>
                  <a:gs pos="100000">
                    <a:srgbClr val="404040"/>
                  </a:gs>
                  <a:gs pos="0">
                    <a:srgbClr val="404040"/>
                  </a:gs>
                </a:gsLst>
                <a:lin ang="5400000" scaled="0"/>
              </a:gradFill>
              <a:latin typeface="Consolas" panose="020B0609020204030204" pitchFamily="49" charset="0"/>
              <a:ea typeface="Calibri" panose="020F0502020204030204" pitchFamily="34" charset="0"/>
              <a:cs typeface="Consolas" panose="020B0609020204030204" pitchFamily="49" charset="0"/>
            </a:endParaRPr>
          </a:p>
          <a:p>
            <a:pPr marL="0" indent="0">
              <a:spcBef>
                <a:spcPts val="0"/>
              </a:spcBef>
              <a:buClr>
                <a:srgbClr val="404040"/>
              </a:buClr>
              <a:buSzTx/>
              <a:buFont typeface="Wingdings" panose="05000000000000000000" pitchFamily="2" charset="2"/>
              <a:buNone/>
            </a:pP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    &lt;</a:t>
            </a:r>
            <a:r>
              <a:rPr lang="en-US" sz="1050" dirty="0">
                <a:solidFill>
                  <a:srgbClr val="A31515"/>
                </a:solidFill>
                <a:highlight>
                  <a:srgbClr val="FFFFFF"/>
                </a:highlight>
                <a:latin typeface="Consolas" panose="020B0609020204030204" pitchFamily="49" charset="0"/>
                <a:ea typeface="Calibri" panose="020F0502020204030204" pitchFamily="34" charset="0"/>
                <a:cs typeface="Consolas" panose="020B0609020204030204" pitchFamily="49" charset="0"/>
              </a:rPr>
              <a:t>Command</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 </a:t>
            </a:r>
            <a:r>
              <a:rPr lang="en-US" sz="1050" dirty="0">
                <a:solidFill>
                  <a:srgbClr val="FF0000"/>
                </a:solidFill>
                <a:highlight>
                  <a:srgbClr val="FFFFFF"/>
                </a:highlight>
                <a:latin typeface="Consolas" panose="020B0609020204030204" pitchFamily="49" charset="0"/>
                <a:ea typeface="Calibri" panose="020F0502020204030204" pitchFamily="34" charset="0"/>
                <a:cs typeface="Consolas" panose="020B0609020204030204" pitchFamily="49" charset="0"/>
              </a:rPr>
              <a:t>Name</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r>
              <a:rPr lang="en-US" sz="1050" dirty="0" err="1">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FindText</a:t>
            </a: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&gt;</a:t>
            </a:r>
            <a:endParaRPr lang="en-US" sz="1050" dirty="0">
              <a:gradFill>
                <a:gsLst>
                  <a:gs pos="100000">
                    <a:srgbClr val="404040"/>
                  </a:gs>
                  <a:gs pos="0">
                    <a:srgbClr val="404040"/>
                  </a:gs>
                </a:gsLst>
                <a:lin ang="5400000" scaled="0"/>
              </a:gradFill>
              <a:latin typeface="Consolas" panose="020B0609020204030204" pitchFamily="49" charset="0"/>
              <a:ea typeface="Calibri" panose="020F0502020204030204" pitchFamily="34" charset="0"/>
              <a:cs typeface="Consolas" panose="020B0609020204030204" pitchFamily="49" charset="0"/>
            </a:endParaRPr>
          </a:p>
          <a:p>
            <a:pPr marL="0" indent="0">
              <a:spcBef>
                <a:spcPts val="0"/>
              </a:spcBef>
              <a:buClr>
                <a:srgbClr val="404040"/>
              </a:buClr>
              <a:buSzTx/>
              <a:buFont typeface="Wingdings" panose="05000000000000000000" pitchFamily="2" charset="2"/>
              <a:buNone/>
            </a:pP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      &lt;</a:t>
            </a:r>
            <a:r>
              <a:rPr lang="en-US" sz="1050" dirty="0">
                <a:solidFill>
                  <a:srgbClr val="A31515"/>
                </a:solidFill>
                <a:highlight>
                  <a:srgbClr val="FFFFFF"/>
                </a:highlight>
                <a:latin typeface="Consolas" panose="020B0609020204030204" pitchFamily="49" charset="0"/>
                <a:ea typeface="Calibri" panose="020F0502020204030204" pitchFamily="34" charset="0"/>
                <a:cs typeface="Consolas" panose="020B0609020204030204" pitchFamily="49" charset="0"/>
              </a:rPr>
              <a:t>Example</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&gt;</a:t>
            </a: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Find Install Voice Command Sets</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&lt;/</a:t>
            </a:r>
            <a:r>
              <a:rPr lang="en-US" sz="1050" dirty="0">
                <a:solidFill>
                  <a:srgbClr val="A31515"/>
                </a:solidFill>
                <a:highlight>
                  <a:srgbClr val="FFFFFF"/>
                </a:highlight>
                <a:latin typeface="Consolas" panose="020B0609020204030204" pitchFamily="49" charset="0"/>
                <a:ea typeface="Calibri" panose="020F0502020204030204" pitchFamily="34" charset="0"/>
                <a:cs typeface="Consolas" panose="020B0609020204030204" pitchFamily="49" charset="0"/>
              </a:rPr>
              <a:t>Example</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&gt;</a:t>
            </a:r>
            <a:endParaRPr lang="en-US" sz="1050" dirty="0">
              <a:gradFill>
                <a:gsLst>
                  <a:gs pos="100000">
                    <a:srgbClr val="404040"/>
                  </a:gs>
                  <a:gs pos="0">
                    <a:srgbClr val="404040"/>
                  </a:gs>
                </a:gsLst>
                <a:lin ang="5400000" scaled="0"/>
              </a:gradFill>
              <a:latin typeface="Consolas" panose="020B0609020204030204" pitchFamily="49" charset="0"/>
              <a:ea typeface="Calibri" panose="020F0502020204030204" pitchFamily="34" charset="0"/>
              <a:cs typeface="Consolas" panose="020B0609020204030204" pitchFamily="49" charset="0"/>
            </a:endParaRPr>
          </a:p>
          <a:p>
            <a:pPr marL="0" indent="0">
              <a:spcBef>
                <a:spcPts val="0"/>
              </a:spcBef>
              <a:buClr>
                <a:srgbClr val="404040"/>
              </a:buClr>
              <a:buSzTx/>
              <a:buFont typeface="Wingdings" panose="05000000000000000000" pitchFamily="2" charset="2"/>
              <a:buNone/>
            </a:pP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      &lt;</a:t>
            </a:r>
            <a:r>
              <a:rPr lang="en-US" sz="1050" dirty="0" err="1">
                <a:solidFill>
                  <a:srgbClr val="A31515"/>
                </a:solidFill>
                <a:highlight>
                  <a:srgbClr val="FFFFFF"/>
                </a:highlight>
                <a:latin typeface="Consolas" panose="020B0609020204030204" pitchFamily="49" charset="0"/>
                <a:ea typeface="Calibri" panose="020F0502020204030204" pitchFamily="34" charset="0"/>
                <a:cs typeface="Consolas" panose="020B0609020204030204" pitchFamily="49" charset="0"/>
              </a:rPr>
              <a:t>ListenFor</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&gt;</a:t>
            </a: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Search</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&lt;/</a:t>
            </a:r>
            <a:r>
              <a:rPr lang="en-US" sz="1050" dirty="0" err="1">
                <a:solidFill>
                  <a:srgbClr val="A31515"/>
                </a:solidFill>
                <a:highlight>
                  <a:srgbClr val="FFFFFF"/>
                </a:highlight>
                <a:latin typeface="Consolas" panose="020B0609020204030204" pitchFamily="49" charset="0"/>
                <a:ea typeface="Calibri" panose="020F0502020204030204" pitchFamily="34" charset="0"/>
                <a:cs typeface="Consolas" panose="020B0609020204030204" pitchFamily="49" charset="0"/>
              </a:rPr>
              <a:t>ListenFor</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&gt;</a:t>
            </a:r>
            <a:endParaRPr lang="en-US" sz="1050" dirty="0">
              <a:gradFill>
                <a:gsLst>
                  <a:gs pos="100000">
                    <a:srgbClr val="404040"/>
                  </a:gs>
                  <a:gs pos="0">
                    <a:srgbClr val="404040"/>
                  </a:gs>
                </a:gsLst>
                <a:lin ang="5400000" scaled="0"/>
              </a:gradFill>
              <a:latin typeface="Consolas" panose="020B0609020204030204" pitchFamily="49" charset="0"/>
              <a:ea typeface="Calibri" panose="020F0502020204030204" pitchFamily="34" charset="0"/>
              <a:cs typeface="Consolas" panose="020B0609020204030204" pitchFamily="49" charset="0"/>
            </a:endParaRPr>
          </a:p>
          <a:p>
            <a:pPr marL="0" indent="0">
              <a:spcBef>
                <a:spcPts val="0"/>
              </a:spcBef>
              <a:buClr>
                <a:srgbClr val="404040"/>
              </a:buClr>
              <a:buSzTx/>
              <a:buFont typeface="Wingdings" panose="05000000000000000000" pitchFamily="2" charset="2"/>
              <a:buNone/>
            </a:pP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      &lt;</a:t>
            </a:r>
            <a:r>
              <a:rPr lang="en-US" sz="1050" dirty="0" err="1">
                <a:solidFill>
                  <a:srgbClr val="A31515"/>
                </a:solidFill>
                <a:highlight>
                  <a:srgbClr val="FFFFFF"/>
                </a:highlight>
                <a:latin typeface="Consolas" panose="020B0609020204030204" pitchFamily="49" charset="0"/>
                <a:ea typeface="Calibri" panose="020F0502020204030204" pitchFamily="34" charset="0"/>
                <a:cs typeface="Consolas" panose="020B0609020204030204" pitchFamily="49" charset="0"/>
              </a:rPr>
              <a:t>ListenFor</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&gt;</a:t>
            </a: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Search for {</a:t>
            </a:r>
            <a:r>
              <a:rPr lang="en-US" sz="1050" dirty="0" err="1">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dictatedSearchTerms</a:t>
            </a: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&lt;/</a:t>
            </a:r>
            <a:r>
              <a:rPr lang="en-US" sz="1050" dirty="0" err="1">
                <a:solidFill>
                  <a:srgbClr val="A31515"/>
                </a:solidFill>
                <a:highlight>
                  <a:srgbClr val="FFFFFF"/>
                </a:highlight>
                <a:latin typeface="Consolas" panose="020B0609020204030204" pitchFamily="49" charset="0"/>
                <a:ea typeface="Calibri" panose="020F0502020204030204" pitchFamily="34" charset="0"/>
                <a:cs typeface="Consolas" panose="020B0609020204030204" pitchFamily="49" charset="0"/>
              </a:rPr>
              <a:t>ListenFor</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&gt;</a:t>
            </a:r>
            <a:endParaRPr lang="en-US" sz="1050" dirty="0">
              <a:gradFill>
                <a:gsLst>
                  <a:gs pos="100000">
                    <a:srgbClr val="404040"/>
                  </a:gs>
                  <a:gs pos="0">
                    <a:srgbClr val="404040"/>
                  </a:gs>
                </a:gsLst>
                <a:lin ang="5400000" scaled="0"/>
              </a:gradFill>
              <a:latin typeface="Consolas" panose="020B0609020204030204" pitchFamily="49" charset="0"/>
              <a:ea typeface="Calibri" panose="020F0502020204030204" pitchFamily="34" charset="0"/>
              <a:cs typeface="Consolas" panose="020B0609020204030204" pitchFamily="49" charset="0"/>
            </a:endParaRPr>
          </a:p>
          <a:p>
            <a:pPr marL="0" indent="0">
              <a:spcBef>
                <a:spcPts val="0"/>
              </a:spcBef>
              <a:buClr>
                <a:srgbClr val="404040"/>
              </a:buClr>
              <a:buSzTx/>
              <a:buFont typeface="Wingdings" panose="05000000000000000000" pitchFamily="2" charset="2"/>
              <a:buNone/>
            </a:pP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      &lt;</a:t>
            </a:r>
            <a:r>
              <a:rPr lang="en-US" sz="1050" dirty="0" err="1">
                <a:solidFill>
                  <a:srgbClr val="A31515"/>
                </a:solidFill>
                <a:highlight>
                  <a:srgbClr val="FFFFFF"/>
                </a:highlight>
                <a:latin typeface="Consolas" panose="020B0609020204030204" pitchFamily="49" charset="0"/>
                <a:ea typeface="Calibri" panose="020F0502020204030204" pitchFamily="34" charset="0"/>
                <a:cs typeface="Consolas" panose="020B0609020204030204" pitchFamily="49" charset="0"/>
              </a:rPr>
              <a:t>ListenFor</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&gt;</a:t>
            </a: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Find</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&lt;/</a:t>
            </a:r>
            <a:r>
              <a:rPr lang="en-US" sz="1050" dirty="0" err="1">
                <a:solidFill>
                  <a:srgbClr val="A31515"/>
                </a:solidFill>
                <a:highlight>
                  <a:srgbClr val="FFFFFF"/>
                </a:highlight>
                <a:latin typeface="Consolas" panose="020B0609020204030204" pitchFamily="49" charset="0"/>
                <a:ea typeface="Calibri" panose="020F0502020204030204" pitchFamily="34" charset="0"/>
                <a:cs typeface="Consolas" panose="020B0609020204030204" pitchFamily="49" charset="0"/>
              </a:rPr>
              <a:t>ListenFor</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&gt;</a:t>
            </a:r>
            <a:endParaRPr lang="en-US" sz="1050" dirty="0">
              <a:gradFill>
                <a:gsLst>
                  <a:gs pos="100000">
                    <a:srgbClr val="404040"/>
                  </a:gs>
                  <a:gs pos="0">
                    <a:srgbClr val="404040"/>
                  </a:gs>
                </a:gsLst>
                <a:lin ang="5400000" scaled="0"/>
              </a:gradFill>
              <a:latin typeface="Consolas" panose="020B0609020204030204" pitchFamily="49" charset="0"/>
              <a:ea typeface="Calibri" panose="020F0502020204030204" pitchFamily="34" charset="0"/>
              <a:cs typeface="Consolas" panose="020B0609020204030204" pitchFamily="49" charset="0"/>
            </a:endParaRPr>
          </a:p>
          <a:p>
            <a:pPr marL="0" indent="0">
              <a:spcBef>
                <a:spcPts val="0"/>
              </a:spcBef>
              <a:buClr>
                <a:srgbClr val="404040"/>
              </a:buClr>
              <a:buSzTx/>
              <a:buFont typeface="Wingdings" panose="05000000000000000000" pitchFamily="2" charset="2"/>
              <a:buNone/>
            </a:pP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      &lt;</a:t>
            </a:r>
            <a:r>
              <a:rPr lang="en-US" sz="1050" dirty="0" err="1">
                <a:solidFill>
                  <a:srgbClr val="A31515"/>
                </a:solidFill>
                <a:highlight>
                  <a:srgbClr val="FFFFFF"/>
                </a:highlight>
                <a:latin typeface="Consolas" panose="020B0609020204030204" pitchFamily="49" charset="0"/>
                <a:ea typeface="Calibri" panose="020F0502020204030204" pitchFamily="34" charset="0"/>
                <a:cs typeface="Consolas" panose="020B0609020204030204" pitchFamily="49" charset="0"/>
              </a:rPr>
              <a:t>ListenFor</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&gt;</a:t>
            </a: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Find {</a:t>
            </a:r>
            <a:r>
              <a:rPr lang="en-US" sz="1050" dirty="0" err="1">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dictatedSearchTerms</a:t>
            </a: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&lt;/</a:t>
            </a:r>
            <a:r>
              <a:rPr lang="en-US" sz="1050" dirty="0" err="1">
                <a:solidFill>
                  <a:srgbClr val="A31515"/>
                </a:solidFill>
                <a:highlight>
                  <a:srgbClr val="FFFFFF"/>
                </a:highlight>
                <a:latin typeface="Consolas" panose="020B0609020204030204" pitchFamily="49" charset="0"/>
                <a:ea typeface="Calibri" panose="020F0502020204030204" pitchFamily="34" charset="0"/>
                <a:cs typeface="Consolas" panose="020B0609020204030204" pitchFamily="49" charset="0"/>
              </a:rPr>
              <a:t>ListenFor</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&gt;</a:t>
            </a:r>
            <a:endParaRPr lang="en-US" sz="1050" dirty="0">
              <a:gradFill>
                <a:gsLst>
                  <a:gs pos="100000">
                    <a:srgbClr val="404040"/>
                  </a:gs>
                  <a:gs pos="0">
                    <a:srgbClr val="404040"/>
                  </a:gs>
                </a:gsLst>
                <a:lin ang="5400000" scaled="0"/>
              </a:gradFill>
              <a:latin typeface="Consolas" panose="020B0609020204030204" pitchFamily="49" charset="0"/>
              <a:ea typeface="Calibri" panose="020F0502020204030204" pitchFamily="34" charset="0"/>
              <a:cs typeface="Consolas" panose="020B0609020204030204" pitchFamily="49" charset="0"/>
            </a:endParaRPr>
          </a:p>
          <a:p>
            <a:pPr marL="0" indent="0">
              <a:spcBef>
                <a:spcPts val="0"/>
              </a:spcBef>
              <a:buClr>
                <a:srgbClr val="404040"/>
              </a:buClr>
              <a:buSzTx/>
              <a:buFont typeface="Wingdings" panose="05000000000000000000" pitchFamily="2" charset="2"/>
              <a:buNone/>
            </a:pP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      &lt;</a:t>
            </a:r>
            <a:r>
              <a:rPr lang="en-US" sz="1050" dirty="0">
                <a:solidFill>
                  <a:srgbClr val="A31515"/>
                </a:solidFill>
                <a:highlight>
                  <a:srgbClr val="FFFFFF"/>
                </a:highlight>
                <a:latin typeface="Consolas" panose="020B0609020204030204" pitchFamily="49" charset="0"/>
                <a:ea typeface="Calibri" panose="020F0502020204030204" pitchFamily="34" charset="0"/>
                <a:cs typeface="Consolas" panose="020B0609020204030204" pitchFamily="49" charset="0"/>
              </a:rPr>
              <a:t>Feedback</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&gt;</a:t>
            </a: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Search on MSDN</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&lt;/</a:t>
            </a:r>
            <a:r>
              <a:rPr lang="en-US" sz="1050" dirty="0">
                <a:solidFill>
                  <a:srgbClr val="A31515"/>
                </a:solidFill>
                <a:highlight>
                  <a:srgbClr val="FFFFFF"/>
                </a:highlight>
                <a:latin typeface="Consolas" panose="020B0609020204030204" pitchFamily="49" charset="0"/>
                <a:ea typeface="Calibri" panose="020F0502020204030204" pitchFamily="34" charset="0"/>
                <a:cs typeface="Consolas" panose="020B0609020204030204" pitchFamily="49" charset="0"/>
              </a:rPr>
              <a:t>Feedback</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&gt;</a:t>
            </a:r>
            <a:endParaRPr lang="en-US" sz="1050" dirty="0">
              <a:gradFill>
                <a:gsLst>
                  <a:gs pos="100000">
                    <a:srgbClr val="404040"/>
                  </a:gs>
                  <a:gs pos="0">
                    <a:srgbClr val="404040"/>
                  </a:gs>
                </a:gsLst>
                <a:lin ang="5400000" scaled="0"/>
              </a:gradFill>
              <a:latin typeface="Consolas" panose="020B0609020204030204" pitchFamily="49" charset="0"/>
              <a:ea typeface="Calibri" panose="020F0502020204030204" pitchFamily="34" charset="0"/>
              <a:cs typeface="Consolas" panose="020B0609020204030204" pitchFamily="49" charset="0"/>
            </a:endParaRPr>
          </a:p>
          <a:p>
            <a:pPr marL="0" indent="0">
              <a:spcBef>
                <a:spcPts val="0"/>
              </a:spcBef>
              <a:buClr>
                <a:srgbClr val="404040"/>
              </a:buClr>
              <a:buSzTx/>
              <a:buFont typeface="Wingdings" panose="05000000000000000000" pitchFamily="2" charset="2"/>
              <a:buNone/>
            </a:pP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      &lt;</a:t>
            </a:r>
            <a:r>
              <a:rPr lang="en-US" sz="1050" dirty="0">
                <a:solidFill>
                  <a:srgbClr val="A31515"/>
                </a:solidFill>
                <a:highlight>
                  <a:srgbClr val="FFFFFF"/>
                </a:highlight>
                <a:latin typeface="Consolas" panose="020B0609020204030204" pitchFamily="49" charset="0"/>
                <a:ea typeface="Calibri" panose="020F0502020204030204" pitchFamily="34" charset="0"/>
                <a:cs typeface="Consolas" panose="020B0609020204030204" pitchFamily="49" charset="0"/>
              </a:rPr>
              <a:t>Navigate</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 </a:t>
            </a:r>
            <a:r>
              <a:rPr lang="en-US" sz="1050" dirty="0">
                <a:solidFill>
                  <a:srgbClr val="FF0000"/>
                </a:solidFill>
                <a:highlight>
                  <a:srgbClr val="FFFFFF"/>
                </a:highlight>
                <a:latin typeface="Consolas" panose="020B0609020204030204" pitchFamily="49" charset="0"/>
                <a:ea typeface="Calibri" panose="020F0502020204030204" pitchFamily="34" charset="0"/>
                <a:cs typeface="Consolas" panose="020B0609020204030204" pitchFamily="49" charset="0"/>
              </a:rPr>
              <a:t>Target</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r>
              <a:rPr lang="en-US" sz="1050" dirty="0" err="1">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MainPage.xaml</a:t>
            </a: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 /&gt;</a:t>
            </a:r>
            <a:endParaRPr lang="en-US" sz="1050" dirty="0">
              <a:gradFill>
                <a:gsLst>
                  <a:gs pos="100000">
                    <a:srgbClr val="404040"/>
                  </a:gs>
                  <a:gs pos="0">
                    <a:srgbClr val="404040"/>
                  </a:gs>
                </a:gsLst>
                <a:lin ang="5400000" scaled="0"/>
              </a:gradFill>
              <a:latin typeface="Consolas" panose="020B0609020204030204" pitchFamily="49" charset="0"/>
              <a:ea typeface="Calibri" panose="020F0502020204030204" pitchFamily="34" charset="0"/>
              <a:cs typeface="Consolas" panose="020B0609020204030204" pitchFamily="49" charset="0"/>
            </a:endParaRPr>
          </a:p>
          <a:p>
            <a:pPr marL="0" indent="0">
              <a:spcBef>
                <a:spcPts val="0"/>
              </a:spcBef>
              <a:buClr>
                <a:srgbClr val="404040"/>
              </a:buClr>
              <a:buSzTx/>
              <a:buFont typeface="Wingdings" panose="05000000000000000000" pitchFamily="2" charset="2"/>
              <a:buNone/>
            </a:pP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    &lt;/</a:t>
            </a:r>
            <a:r>
              <a:rPr lang="en-US" sz="1050" dirty="0">
                <a:solidFill>
                  <a:srgbClr val="A31515"/>
                </a:solidFill>
                <a:highlight>
                  <a:srgbClr val="FFFFFF"/>
                </a:highlight>
                <a:latin typeface="Consolas" panose="020B0609020204030204" pitchFamily="49" charset="0"/>
                <a:ea typeface="Calibri" panose="020F0502020204030204" pitchFamily="34" charset="0"/>
                <a:cs typeface="Consolas" panose="020B0609020204030204" pitchFamily="49" charset="0"/>
              </a:rPr>
              <a:t>Command</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&gt;</a:t>
            </a:r>
            <a:endParaRPr lang="en-US" sz="1050" dirty="0">
              <a:gradFill>
                <a:gsLst>
                  <a:gs pos="100000">
                    <a:srgbClr val="404040"/>
                  </a:gs>
                  <a:gs pos="0">
                    <a:srgbClr val="404040"/>
                  </a:gs>
                </a:gsLst>
                <a:lin ang="5400000" scaled="0"/>
              </a:gradFill>
              <a:latin typeface="Consolas" panose="020B0609020204030204" pitchFamily="49" charset="0"/>
              <a:ea typeface="Calibri" panose="020F0502020204030204" pitchFamily="34" charset="0"/>
              <a:cs typeface="Consolas" panose="020B0609020204030204" pitchFamily="49" charset="0"/>
            </a:endParaRPr>
          </a:p>
          <a:p>
            <a:pPr marL="0" indent="0">
              <a:spcBef>
                <a:spcPts val="0"/>
              </a:spcBef>
              <a:buClr>
                <a:srgbClr val="404040"/>
              </a:buClr>
              <a:buSzTx/>
              <a:buFont typeface="Wingdings" panose="05000000000000000000" pitchFamily="2" charset="2"/>
              <a:buNone/>
            </a:pP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 </a:t>
            </a:r>
            <a:endParaRPr lang="en-US" sz="1050" dirty="0">
              <a:gradFill>
                <a:gsLst>
                  <a:gs pos="100000">
                    <a:srgbClr val="404040"/>
                  </a:gs>
                  <a:gs pos="0">
                    <a:srgbClr val="404040"/>
                  </a:gs>
                </a:gsLst>
                <a:lin ang="5400000" scaled="0"/>
              </a:gradFill>
              <a:latin typeface="Consolas" panose="020B0609020204030204" pitchFamily="49" charset="0"/>
              <a:ea typeface="Calibri" panose="020F0502020204030204" pitchFamily="34" charset="0"/>
              <a:cs typeface="Consolas" panose="020B0609020204030204" pitchFamily="49" charset="0"/>
            </a:endParaRPr>
          </a:p>
          <a:p>
            <a:pPr marL="0" indent="0">
              <a:spcBef>
                <a:spcPts val="0"/>
              </a:spcBef>
              <a:buClr>
                <a:srgbClr val="404040"/>
              </a:buClr>
              <a:buSzTx/>
              <a:buFont typeface="Wingdings" panose="05000000000000000000" pitchFamily="2" charset="2"/>
              <a:buNone/>
            </a:pP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    &lt;</a:t>
            </a:r>
            <a:r>
              <a:rPr lang="en-US" sz="1050" dirty="0">
                <a:solidFill>
                  <a:srgbClr val="A31515"/>
                </a:solidFill>
                <a:highlight>
                  <a:srgbClr val="FFFFFF"/>
                </a:highlight>
                <a:latin typeface="Consolas" panose="020B0609020204030204" pitchFamily="49" charset="0"/>
                <a:ea typeface="Calibri" panose="020F0502020204030204" pitchFamily="34" charset="0"/>
                <a:cs typeface="Consolas" panose="020B0609020204030204" pitchFamily="49" charset="0"/>
              </a:rPr>
              <a:t>Command</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 </a:t>
            </a:r>
            <a:r>
              <a:rPr lang="en-US" sz="1050" dirty="0">
                <a:solidFill>
                  <a:srgbClr val="FF0000"/>
                </a:solidFill>
                <a:highlight>
                  <a:srgbClr val="FFFFFF"/>
                </a:highlight>
                <a:latin typeface="Consolas" panose="020B0609020204030204" pitchFamily="49" charset="0"/>
                <a:ea typeface="Calibri" panose="020F0502020204030204" pitchFamily="34" charset="0"/>
                <a:cs typeface="Consolas" panose="020B0609020204030204" pitchFamily="49" charset="0"/>
              </a:rPr>
              <a:t>Name</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r>
              <a:rPr lang="en-US" sz="1050" dirty="0" err="1">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nlpCommand</a:t>
            </a: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&gt;</a:t>
            </a:r>
            <a:endParaRPr lang="en-US" sz="1050" dirty="0">
              <a:gradFill>
                <a:gsLst>
                  <a:gs pos="100000">
                    <a:srgbClr val="404040"/>
                  </a:gs>
                  <a:gs pos="0">
                    <a:srgbClr val="404040"/>
                  </a:gs>
                </a:gsLst>
                <a:lin ang="5400000" scaled="0"/>
              </a:gradFill>
              <a:latin typeface="Consolas" panose="020B0609020204030204" pitchFamily="49" charset="0"/>
              <a:ea typeface="Calibri" panose="020F0502020204030204" pitchFamily="34" charset="0"/>
              <a:cs typeface="Consolas" panose="020B0609020204030204" pitchFamily="49" charset="0"/>
            </a:endParaRPr>
          </a:p>
          <a:p>
            <a:pPr marL="0" indent="0">
              <a:spcBef>
                <a:spcPts val="0"/>
              </a:spcBef>
              <a:buClr>
                <a:srgbClr val="404040"/>
              </a:buClr>
              <a:buSzTx/>
              <a:buFont typeface="Wingdings" panose="05000000000000000000" pitchFamily="2" charset="2"/>
              <a:buNone/>
            </a:pP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      &lt;</a:t>
            </a:r>
            <a:r>
              <a:rPr lang="en-US" sz="1050" dirty="0">
                <a:solidFill>
                  <a:srgbClr val="A31515"/>
                </a:solidFill>
                <a:highlight>
                  <a:srgbClr val="FFFFFF"/>
                </a:highlight>
                <a:latin typeface="Consolas" panose="020B0609020204030204" pitchFamily="49" charset="0"/>
                <a:ea typeface="Calibri" panose="020F0502020204030204" pitchFamily="34" charset="0"/>
                <a:cs typeface="Consolas" panose="020B0609020204030204" pitchFamily="49" charset="0"/>
              </a:rPr>
              <a:t>Example</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&gt;</a:t>
            </a: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How do I add Voice Commands to my application</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&lt;/</a:t>
            </a:r>
            <a:r>
              <a:rPr lang="en-US" sz="1050" dirty="0">
                <a:solidFill>
                  <a:srgbClr val="A31515"/>
                </a:solidFill>
                <a:highlight>
                  <a:srgbClr val="FFFFFF"/>
                </a:highlight>
                <a:latin typeface="Consolas" panose="020B0609020204030204" pitchFamily="49" charset="0"/>
                <a:ea typeface="Calibri" panose="020F0502020204030204" pitchFamily="34" charset="0"/>
                <a:cs typeface="Consolas" panose="020B0609020204030204" pitchFamily="49" charset="0"/>
              </a:rPr>
              <a:t>Example</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&gt;</a:t>
            </a:r>
            <a:endParaRPr lang="en-US" sz="1050" dirty="0">
              <a:gradFill>
                <a:gsLst>
                  <a:gs pos="100000">
                    <a:srgbClr val="404040"/>
                  </a:gs>
                  <a:gs pos="0">
                    <a:srgbClr val="404040"/>
                  </a:gs>
                </a:gsLst>
                <a:lin ang="5400000" scaled="0"/>
              </a:gradFill>
              <a:latin typeface="Consolas" panose="020B0609020204030204" pitchFamily="49" charset="0"/>
              <a:ea typeface="Calibri" panose="020F0502020204030204" pitchFamily="34" charset="0"/>
              <a:cs typeface="Consolas" panose="020B0609020204030204" pitchFamily="49" charset="0"/>
            </a:endParaRPr>
          </a:p>
          <a:p>
            <a:pPr marL="0" indent="0">
              <a:spcBef>
                <a:spcPts val="0"/>
              </a:spcBef>
              <a:buClr>
                <a:srgbClr val="404040"/>
              </a:buClr>
              <a:buSzTx/>
              <a:buFont typeface="Wingdings" panose="05000000000000000000" pitchFamily="2" charset="2"/>
              <a:buNone/>
            </a:pP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      &lt;</a:t>
            </a:r>
            <a:r>
              <a:rPr lang="en-US" sz="1050" dirty="0" err="1">
                <a:solidFill>
                  <a:srgbClr val="A31515"/>
                </a:solidFill>
                <a:highlight>
                  <a:srgbClr val="FFFFFF"/>
                </a:highlight>
                <a:latin typeface="Consolas" panose="020B0609020204030204" pitchFamily="49" charset="0"/>
                <a:ea typeface="Calibri" panose="020F0502020204030204" pitchFamily="34" charset="0"/>
                <a:cs typeface="Consolas" panose="020B0609020204030204" pitchFamily="49" charset="0"/>
              </a:rPr>
              <a:t>ListenFor</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&gt;</a:t>
            </a: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r>
              <a:rPr lang="en-US" sz="1050" dirty="0" err="1">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dictatedVoiceCommandText</a:t>
            </a: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&lt;/</a:t>
            </a:r>
            <a:r>
              <a:rPr lang="en-US" sz="1050" dirty="0" err="1">
                <a:solidFill>
                  <a:srgbClr val="A31515"/>
                </a:solidFill>
                <a:highlight>
                  <a:srgbClr val="FFFFFF"/>
                </a:highlight>
                <a:latin typeface="Consolas" panose="020B0609020204030204" pitchFamily="49" charset="0"/>
                <a:ea typeface="Calibri" panose="020F0502020204030204" pitchFamily="34" charset="0"/>
                <a:cs typeface="Consolas" panose="020B0609020204030204" pitchFamily="49" charset="0"/>
              </a:rPr>
              <a:t>ListenFor</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&gt;</a:t>
            </a:r>
            <a:endParaRPr lang="en-US" sz="1050" dirty="0">
              <a:gradFill>
                <a:gsLst>
                  <a:gs pos="100000">
                    <a:srgbClr val="404040"/>
                  </a:gs>
                  <a:gs pos="0">
                    <a:srgbClr val="404040"/>
                  </a:gs>
                </a:gsLst>
                <a:lin ang="5400000" scaled="0"/>
              </a:gradFill>
              <a:latin typeface="Consolas" panose="020B0609020204030204" pitchFamily="49" charset="0"/>
              <a:ea typeface="Calibri" panose="020F0502020204030204" pitchFamily="34" charset="0"/>
              <a:cs typeface="Consolas" panose="020B0609020204030204" pitchFamily="49" charset="0"/>
            </a:endParaRPr>
          </a:p>
          <a:p>
            <a:pPr marL="0" indent="0">
              <a:spcBef>
                <a:spcPts val="0"/>
              </a:spcBef>
              <a:buClr>
                <a:srgbClr val="404040"/>
              </a:buClr>
              <a:buSzTx/>
              <a:buFont typeface="Wingdings" panose="05000000000000000000" pitchFamily="2" charset="2"/>
              <a:buNone/>
            </a:pP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      &lt;</a:t>
            </a:r>
            <a:r>
              <a:rPr lang="en-US" sz="1050" dirty="0">
                <a:solidFill>
                  <a:srgbClr val="A31515"/>
                </a:solidFill>
                <a:highlight>
                  <a:srgbClr val="FFFFFF"/>
                </a:highlight>
                <a:latin typeface="Consolas" panose="020B0609020204030204" pitchFamily="49" charset="0"/>
                <a:ea typeface="Calibri" panose="020F0502020204030204" pitchFamily="34" charset="0"/>
                <a:cs typeface="Consolas" panose="020B0609020204030204" pitchFamily="49" charset="0"/>
              </a:rPr>
              <a:t>Feedback</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&gt;</a:t>
            </a: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Starting MSDN...</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&lt;/</a:t>
            </a:r>
            <a:r>
              <a:rPr lang="en-US" sz="1050" dirty="0">
                <a:solidFill>
                  <a:srgbClr val="A31515"/>
                </a:solidFill>
                <a:highlight>
                  <a:srgbClr val="FFFFFF"/>
                </a:highlight>
                <a:latin typeface="Consolas" panose="020B0609020204030204" pitchFamily="49" charset="0"/>
                <a:ea typeface="Calibri" panose="020F0502020204030204" pitchFamily="34" charset="0"/>
                <a:cs typeface="Consolas" panose="020B0609020204030204" pitchFamily="49" charset="0"/>
              </a:rPr>
              <a:t>Feedback</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&gt;</a:t>
            </a:r>
            <a:endParaRPr lang="en-US" sz="1050" dirty="0">
              <a:gradFill>
                <a:gsLst>
                  <a:gs pos="100000">
                    <a:srgbClr val="404040"/>
                  </a:gs>
                  <a:gs pos="0">
                    <a:srgbClr val="404040"/>
                  </a:gs>
                </a:gsLst>
                <a:lin ang="5400000" scaled="0"/>
              </a:gradFill>
              <a:latin typeface="Consolas" panose="020B0609020204030204" pitchFamily="49" charset="0"/>
              <a:ea typeface="Calibri" panose="020F0502020204030204" pitchFamily="34" charset="0"/>
              <a:cs typeface="Consolas" panose="020B0609020204030204" pitchFamily="49" charset="0"/>
            </a:endParaRPr>
          </a:p>
          <a:p>
            <a:pPr marL="0" indent="0">
              <a:spcBef>
                <a:spcPts val="0"/>
              </a:spcBef>
              <a:buClr>
                <a:srgbClr val="404040"/>
              </a:buClr>
              <a:buSzTx/>
              <a:buFont typeface="Wingdings" panose="05000000000000000000" pitchFamily="2" charset="2"/>
              <a:buNone/>
            </a:pP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      &lt;</a:t>
            </a:r>
            <a:r>
              <a:rPr lang="en-US" sz="1050" dirty="0">
                <a:solidFill>
                  <a:srgbClr val="A31515"/>
                </a:solidFill>
                <a:highlight>
                  <a:srgbClr val="FFFFFF"/>
                </a:highlight>
                <a:latin typeface="Consolas" panose="020B0609020204030204" pitchFamily="49" charset="0"/>
                <a:ea typeface="Calibri" panose="020F0502020204030204" pitchFamily="34" charset="0"/>
                <a:cs typeface="Consolas" panose="020B0609020204030204" pitchFamily="49" charset="0"/>
              </a:rPr>
              <a:t>Navigate</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 </a:t>
            </a:r>
            <a:r>
              <a:rPr lang="en-US" sz="1050" dirty="0">
                <a:solidFill>
                  <a:srgbClr val="FF0000"/>
                </a:solidFill>
                <a:highlight>
                  <a:srgbClr val="FFFFFF"/>
                </a:highlight>
                <a:latin typeface="Consolas" panose="020B0609020204030204" pitchFamily="49" charset="0"/>
                <a:ea typeface="Calibri" panose="020F0502020204030204" pitchFamily="34" charset="0"/>
                <a:cs typeface="Consolas" panose="020B0609020204030204" pitchFamily="49" charset="0"/>
              </a:rPr>
              <a:t>Target</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r>
              <a:rPr lang="en-US" sz="1050" dirty="0" err="1">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MainPage.xaml</a:t>
            </a: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 /&gt;                       </a:t>
            </a:r>
            <a:endParaRPr lang="en-US" sz="1050" dirty="0">
              <a:gradFill>
                <a:gsLst>
                  <a:gs pos="100000">
                    <a:srgbClr val="404040"/>
                  </a:gs>
                  <a:gs pos="0">
                    <a:srgbClr val="404040"/>
                  </a:gs>
                </a:gsLst>
                <a:lin ang="5400000" scaled="0"/>
              </a:gradFill>
              <a:latin typeface="Consolas" panose="020B0609020204030204" pitchFamily="49" charset="0"/>
              <a:ea typeface="Calibri" panose="020F0502020204030204" pitchFamily="34" charset="0"/>
              <a:cs typeface="Consolas" panose="020B0609020204030204" pitchFamily="49" charset="0"/>
            </a:endParaRPr>
          </a:p>
          <a:p>
            <a:pPr marL="0" indent="0">
              <a:spcBef>
                <a:spcPts val="0"/>
              </a:spcBef>
              <a:buClr>
                <a:srgbClr val="404040"/>
              </a:buClr>
              <a:buSzTx/>
              <a:buFont typeface="Wingdings" panose="05000000000000000000" pitchFamily="2" charset="2"/>
              <a:buNone/>
            </a:pP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    &lt;/</a:t>
            </a:r>
            <a:r>
              <a:rPr lang="en-US" sz="1050" dirty="0">
                <a:solidFill>
                  <a:srgbClr val="A31515"/>
                </a:solidFill>
                <a:highlight>
                  <a:srgbClr val="FFFFFF"/>
                </a:highlight>
                <a:latin typeface="Consolas" panose="020B0609020204030204" pitchFamily="49" charset="0"/>
                <a:ea typeface="Calibri" panose="020F0502020204030204" pitchFamily="34" charset="0"/>
                <a:cs typeface="Consolas" panose="020B0609020204030204" pitchFamily="49" charset="0"/>
              </a:rPr>
              <a:t>Command</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&gt;</a:t>
            </a:r>
            <a:endParaRPr lang="en-US" sz="1050" dirty="0">
              <a:gradFill>
                <a:gsLst>
                  <a:gs pos="100000">
                    <a:srgbClr val="404040"/>
                  </a:gs>
                  <a:gs pos="0">
                    <a:srgbClr val="404040"/>
                  </a:gs>
                </a:gsLst>
                <a:lin ang="5400000" scaled="0"/>
              </a:gradFill>
              <a:latin typeface="Consolas" panose="020B0609020204030204" pitchFamily="49" charset="0"/>
              <a:ea typeface="Calibri" panose="020F0502020204030204" pitchFamily="34" charset="0"/>
              <a:cs typeface="Consolas" panose="020B0609020204030204" pitchFamily="49" charset="0"/>
            </a:endParaRPr>
          </a:p>
          <a:p>
            <a:pPr marL="0" indent="0">
              <a:spcBef>
                <a:spcPts val="0"/>
              </a:spcBef>
              <a:buClr>
                <a:srgbClr val="404040"/>
              </a:buClr>
              <a:buSzTx/>
              <a:buFont typeface="Wingdings" panose="05000000000000000000" pitchFamily="2" charset="2"/>
              <a:buNone/>
            </a:pP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 </a:t>
            </a:r>
            <a:endParaRPr lang="en-US" sz="1050" dirty="0">
              <a:gradFill>
                <a:gsLst>
                  <a:gs pos="100000">
                    <a:srgbClr val="404040"/>
                  </a:gs>
                  <a:gs pos="0">
                    <a:srgbClr val="404040"/>
                  </a:gs>
                </a:gsLst>
                <a:lin ang="5400000" scaled="0"/>
              </a:gradFill>
              <a:latin typeface="Consolas" panose="020B0609020204030204" pitchFamily="49" charset="0"/>
              <a:ea typeface="Calibri" panose="020F0502020204030204" pitchFamily="34" charset="0"/>
              <a:cs typeface="Consolas" panose="020B0609020204030204" pitchFamily="49" charset="0"/>
            </a:endParaRPr>
          </a:p>
          <a:p>
            <a:pPr marL="0" indent="0">
              <a:spcBef>
                <a:spcPts val="0"/>
              </a:spcBef>
              <a:buClr>
                <a:srgbClr val="404040"/>
              </a:buClr>
              <a:buSzTx/>
              <a:buFont typeface="Wingdings" panose="05000000000000000000" pitchFamily="2" charset="2"/>
              <a:buNone/>
            </a:pP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    &lt;</a:t>
            </a:r>
            <a:r>
              <a:rPr lang="en-US" sz="1050" dirty="0" err="1">
                <a:solidFill>
                  <a:srgbClr val="A31515"/>
                </a:solidFill>
                <a:highlight>
                  <a:srgbClr val="FFFFFF"/>
                </a:highlight>
                <a:latin typeface="Consolas" panose="020B0609020204030204" pitchFamily="49" charset="0"/>
                <a:ea typeface="Calibri" panose="020F0502020204030204" pitchFamily="34" charset="0"/>
                <a:cs typeface="Consolas" panose="020B0609020204030204" pitchFamily="49" charset="0"/>
              </a:rPr>
              <a:t>PhraseTopic</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 </a:t>
            </a:r>
            <a:r>
              <a:rPr lang="en-US" sz="1050" dirty="0">
                <a:solidFill>
                  <a:srgbClr val="FF0000"/>
                </a:solidFill>
                <a:highlight>
                  <a:srgbClr val="FFFFFF"/>
                </a:highlight>
                <a:latin typeface="Consolas" panose="020B0609020204030204" pitchFamily="49" charset="0"/>
                <a:ea typeface="Calibri" panose="020F0502020204030204" pitchFamily="34" charset="0"/>
                <a:cs typeface="Consolas" panose="020B0609020204030204" pitchFamily="49" charset="0"/>
              </a:rPr>
              <a:t>Label</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r>
              <a:rPr lang="en-US" sz="1050" dirty="0" err="1">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dictatedVoiceCommandText</a:t>
            </a: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 </a:t>
            </a:r>
            <a:r>
              <a:rPr lang="en-US" sz="1050" dirty="0">
                <a:solidFill>
                  <a:srgbClr val="FF0000"/>
                </a:solidFill>
                <a:highlight>
                  <a:srgbClr val="FFFFFF"/>
                </a:highlight>
                <a:latin typeface="Consolas" panose="020B0609020204030204" pitchFamily="49" charset="0"/>
                <a:ea typeface="Calibri" panose="020F0502020204030204" pitchFamily="34" charset="0"/>
                <a:cs typeface="Consolas" panose="020B0609020204030204" pitchFamily="49" charset="0"/>
              </a:rPr>
              <a:t>Scenario</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Dictation</a:t>
            </a: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&gt;</a:t>
            </a:r>
            <a:endParaRPr lang="en-US" sz="1050" dirty="0">
              <a:gradFill>
                <a:gsLst>
                  <a:gs pos="100000">
                    <a:srgbClr val="404040"/>
                  </a:gs>
                  <a:gs pos="0">
                    <a:srgbClr val="404040"/>
                  </a:gs>
                </a:gsLst>
                <a:lin ang="5400000" scaled="0"/>
              </a:gradFill>
              <a:latin typeface="Consolas" panose="020B0609020204030204" pitchFamily="49" charset="0"/>
              <a:ea typeface="Calibri" panose="020F0502020204030204" pitchFamily="34" charset="0"/>
              <a:cs typeface="Consolas" panose="020B0609020204030204" pitchFamily="49" charset="0"/>
            </a:endParaRPr>
          </a:p>
          <a:p>
            <a:pPr marL="0" indent="0">
              <a:spcBef>
                <a:spcPts val="0"/>
              </a:spcBef>
              <a:buClr>
                <a:srgbClr val="404040"/>
              </a:buClr>
              <a:buSzTx/>
              <a:buFont typeface="Wingdings" panose="05000000000000000000" pitchFamily="2" charset="2"/>
              <a:buNone/>
            </a:pP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      &lt;</a:t>
            </a:r>
            <a:r>
              <a:rPr lang="en-US" sz="1050" dirty="0">
                <a:solidFill>
                  <a:srgbClr val="A31515"/>
                </a:solidFill>
                <a:highlight>
                  <a:srgbClr val="FFFFFF"/>
                </a:highlight>
                <a:latin typeface="Consolas" panose="020B0609020204030204" pitchFamily="49" charset="0"/>
                <a:ea typeface="Calibri" panose="020F0502020204030204" pitchFamily="34" charset="0"/>
                <a:cs typeface="Consolas" panose="020B0609020204030204" pitchFamily="49" charset="0"/>
              </a:rPr>
              <a:t>Subject</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&gt;</a:t>
            </a: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MSDN</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&lt;/</a:t>
            </a:r>
            <a:r>
              <a:rPr lang="en-US" sz="1050" dirty="0">
                <a:solidFill>
                  <a:srgbClr val="A31515"/>
                </a:solidFill>
                <a:highlight>
                  <a:srgbClr val="FFFFFF"/>
                </a:highlight>
                <a:latin typeface="Consolas" panose="020B0609020204030204" pitchFamily="49" charset="0"/>
                <a:ea typeface="Calibri" panose="020F0502020204030204" pitchFamily="34" charset="0"/>
                <a:cs typeface="Consolas" panose="020B0609020204030204" pitchFamily="49" charset="0"/>
              </a:rPr>
              <a:t>Subject</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&gt;</a:t>
            </a:r>
            <a:endParaRPr lang="en-US" sz="1050" dirty="0">
              <a:gradFill>
                <a:gsLst>
                  <a:gs pos="100000">
                    <a:srgbClr val="404040"/>
                  </a:gs>
                  <a:gs pos="0">
                    <a:srgbClr val="404040"/>
                  </a:gs>
                </a:gsLst>
                <a:lin ang="5400000" scaled="0"/>
              </a:gradFill>
              <a:latin typeface="Consolas" panose="020B0609020204030204" pitchFamily="49" charset="0"/>
              <a:ea typeface="Calibri" panose="020F0502020204030204" pitchFamily="34" charset="0"/>
              <a:cs typeface="Consolas" panose="020B0609020204030204" pitchFamily="49" charset="0"/>
            </a:endParaRPr>
          </a:p>
          <a:p>
            <a:pPr marL="0" indent="0">
              <a:spcBef>
                <a:spcPts val="0"/>
              </a:spcBef>
              <a:buClr>
                <a:srgbClr val="404040"/>
              </a:buClr>
              <a:buSzTx/>
              <a:buFont typeface="Wingdings" panose="05000000000000000000" pitchFamily="2" charset="2"/>
              <a:buNone/>
            </a:pP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    &lt;/</a:t>
            </a:r>
            <a:r>
              <a:rPr lang="en-US" sz="1050" dirty="0" err="1">
                <a:solidFill>
                  <a:srgbClr val="A31515"/>
                </a:solidFill>
                <a:highlight>
                  <a:srgbClr val="FFFFFF"/>
                </a:highlight>
                <a:latin typeface="Consolas" panose="020B0609020204030204" pitchFamily="49" charset="0"/>
                <a:ea typeface="Calibri" panose="020F0502020204030204" pitchFamily="34" charset="0"/>
                <a:cs typeface="Consolas" panose="020B0609020204030204" pitchFamily="49" charset="0"/>
              </a:rPr>
              <a:t>PhraseTopic</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&gt;</a:t>
            </a:r>
            <a:endParaRPr lang="en-US" sz="1050" dirty="0">
              <a:gradFill>
                <a:gsLst>
                  <a:gs pos="100000">
                    <a:srgbClr val="404040"/>
                  </a:gs>
                  <a:gs pos="0">
                    <a:srgbClr val="404040"/>
                  </a:gs>
                </a:gsLst>
                <a:lin ang="5400000" scaled="0"/>
              </a:gradFill>
              <a:latin typeface="Consolas" panose="020B0609020204030204" pitchFamily="49" charset="0"/>
              <a:ea typeface="Calibri" panose="020F0502020204030204" pitchFamily="34" charset="0"/>
              <a:cs typeface="Consolas" panose="020B0609020204030204" pitchFamily="49" charset="0"/>
            </a:endParaRPr>
          </a:p>
          <a:p>
            <a:pPr marL="0" indent="0">
              <a:spcBef>
                <a:spcPts val="0"/>
              </a:spcBef>
              <a:buClr>
                <a:srgbClr val="404040"/>
              </a:buClr>
              <a:buSzTx/>
              <a:buFont typeface="Wingdings" panose="05000000000000000000" pitchFamily="2" charset="2"/>
              <a:buNone/>
            </a:pP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 </a:t>
            </a:r>
            <a:endParaRPr lang="en-US" sz="1050" dirty="0">
              <a:gradFill>
                <a:gsLst>
                  <a:gs pos="100000">
                    <a:srgbClr val="404040"/>
                  </a:gs>
                  <a:gs pos="0">
                    <a:srgbClr val="404040"/>
                  </a:gs>
                </a:gsLst>
                <a:lin ang="5400000" scaled="0"/>
              </a:gradFill>
              <a:latin typeface="Consolas" panose="020B0609020204030204" pitchFamily="49" charset="0"/>
              <a:ea typeface="Calibri" panose="020F0502020204030204" pitchFamily="34" charset="0"/>
              <a:cs typeface="Consolas" panose="020B0609020204030204" pitchFamily="49" charset="0"/>
            </a:endParaRPr>
          </a:p>
          <a:p>
            <a:pPr marL="0" indent="0">
              <a:spcBef>
                <a:spcPts val="0"/>
              </a:spcBef>
              <a:buClr>
                <a:srgbClr val="404040"/>
              </a:buClr>
              <a:buSzTx/>
              <a:buFont typeface="Wingdings" panose="05000000000000000000" pitchFamily="2" charset="2"/>
              <a:buNone/>
            </a:pP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    &lt;</a:t>
            </a:r>
            <a:r>
              <a:rPr lang="en-US" sz="1050" dirty="0" err="1">
                <a:solidFill>
                  <a:srgbClr val="A31515"/>
                </a:solidFill>
                <a:highlight>
                  <a:srgbClr val="FFFFFF"/>
                </a:highlight>
                <a:latin typeface="Consolas" panose="020B0609020204030204" pitchFamily="49" charset="0"/>
                <a:ea typeface="Calibri" panose="020F0502020204030204" pitchFamily="34" charset="0"/>
                <a:cs typeface="Consolas" panose="020B0609020204030204" pitchFamily="49" charset="0"/>
              </a:rPr>
              <a:t>PhraseTopic</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 </a:t>
            </a:r>
            <a:r>
              <a:rPr lang="en-US" sz="1050" dirty="0">
                <a:solidFill>
                  <a:srgbClr val="FF0000"/>
                </a:solidFill>
                <a:highlight>
                  <a:srgbClr val="FFFFFF"/>
                </a:highlight>
                <a:latin typeface="Consolas" panose="020B0609020204030204" pitchFamily="49" charset="0"/>
                <a:ea typeface="Calibri" panose="020F0502020204030204" pitchFamily="34" charset="0"/>
                <a:cs typeface="Consolas" panose="020B0609020204030204" pitchFamily="49" charset="0"/>
              </a:rPr>
              <a:t>Label</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r>
              <a:rPr lang="en-US" sz="1050" dirty="0" err="1">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dictatedSearchTerms</a:t>
            </a: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 </a:t>
            </a:r>
            <a:r>
              <a:rPr lang="en-US" sz="1050" dirty="0">
                <a:solidFill>
                  <a:srgbClr val="FF0000"/>
                </a:solidFill>
                <a:highlight>
                  <a:srgbClr val="FFFFFF"/>
                </a:highlight>
                <a:latin typeface="Consolas" panose="020B0609020204030204" pitchFamily="49" charset="0"/>
                <a:ea typeface="Calibri" panose="020F0502020204030204" pitchFamily="34" charset="0"/>
                <a:cs typeface="Consolas" panose="020B0609020204030204" pitchFamily="49" charset="0"/>
              </a:rPr>
              <a:t>Scenario</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Search</a:t>
            </a: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&gt;</a:t>
            </a:r>
            <a:endParaRPr lang="en-US" sz="1050" dirty="0">
              <a:gradFill>
                <a:gsLst>
                  <a:gs pos="100000">
                    <a:srgbClr val="404040"/>
                  </a:gs>
                  <a:gs pos="0">
                    <a:srgbClr val="404040"/>
                  </a:gs>
                </a:gsLst>
                <a:lin ang="5400000" scaled="0"/>
              </a:gradFill>
              <a:latin typeface="Consolas" panose="020B0609020204030204" pitchFamily="49" charset="0"/>
              <a:ea typeface="Calibri" panose="020F0502020204030204" pitchFamily="34" charset="0"/>
              <a:cs typeface="Consolas" panose="020B0609020204030204" pitchFamily="49" charset="0"/>
            </a:endParaRPr>
          </a:p>
          <a:p>
            <a:pPr marL="0" indent="0">
              <a:spcBef>
                <a:spcPts val="0"/>
              </a:spcBef>
              <a:buClr>
                <a:srgbClr val="404040"/>
              </a:buClr>
              <a:buSzTx/>
              <a:buFont typeface="Wingdings" panose="05000000000000000000" pitchFamily="2" charset="2"/>
              <a:buNone/>
            </a:pP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      &lt;</a:t>
            </a:r>
            <a:r>
              <a:rPr lang="en-US" sz="1050" dirty="0">
                <a:solidFill>
                  <a:srgbClr val="A31515"/>
                </a:solidFill>
                <a:highlight>
                  <a:srgbClr val="FFFFFF"/>
                </a:highlight>
                <a:latin typeface="Consolas" panose="020B0609020204030204" pitchFamily="49" charset="0"/>
                <a:ea typeface="Calibri" panose="020F0502020204030204" pitchFamily="34" charset="0"/>
                <a:cs typeface="Consolas" panose="020B0609020204030204" pitchFamily="49" charset="0"/>
              </a:rPr>
              <a:t>Subject</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&gt;</a:t>
            </a: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MSDN</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&lt;/</a:t>
            </a:r>
            <a:r>
              <a:rPr lang="en-US" sz="1050" dirty="0">
                <a:solidFill>
                  <a:srgbClr val="A31515"/>
                </a:solidFill>
                <a:highlight>
                  <a:srgbClr val="FFFFFF"/>
                </a:highlight>
                <a:latin typeface="Consolas" panose="020B0609020204030204" pitchFamily="49" charset="0"/>
                <a:ea typeface="Calibri" panose="020F0502020204030204" pitchFamily="34" charset="0"/>
                <a:cs typeface="Consolas" panose="020B0609020204030204" pitchFamily="49" charset="0"/>
              </a:rPr>
              <a:t>Subject</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&gt;</a:t>
            </a:r>
            <a:endParaRPr lang="en-US" sz="1050" dirty="0">
              <a:gradFill>
                <a:gsLst>
                  <a:gs pos="100000">
                    <a:srgbClr val="404040"/>
                  </a:gs>
                  <a:gs pos="0">
                    <a:srgbClr val="404040"/>
                  </a:gs>
                </a:gsLst>
                <a:lin ang="5400000" scaled="0"/>
              </a:gradFill>
              <a:latin typeface="Consolas" panose="020B0609020204030204" pitchFamily="49" charset="0"/>
              <a:ea typeface="Calibri" panose="020F0502020204030204" pitchFamily="34" charset="0"/>
              <a:cs typeface="Consolas" panose="020B0609020204030204" pitchFamily="49" charset="0"/>
            </a:endParaRPr>
          </a:p>
          <a:p>
            <a:pPr marL="0" indent="0">
              <a:spcBef>
                <a:spcPts val="0"/>
              </a:spcBef>
              <a:buClr>
                <a:srgbClr val="404040"/>
              </a:buClr>
              <a:buSzTx/>
              <a:buFont typeface="Wingdings" panose="05000000000000000000" pitchFamily="2" charset="2"/>
              <a:buNone/>
            </a:pP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    &lt;/</a:t>
            </a:r>
            <a:r>
              <a:rPr lang="en-US" sz="1050" dirty="0" err="1">
                <a:solidFill>
                  <a:srgbClr val="A31515"/>
                </a:solidFill>
                <a:highlight>
                  <a:srgbClr val="FFFFFF"/>
                </a:highlight>
                <a:latin typeface="Consolas" panose="020B0609020204030204" pitchFamily="49" charset="0"/>
                <a:ea typeface="Calibri" panose="020F0502020204030204" pitchFamily="34" charset="0"/>
                <a:cs typeface="Consolas" panose="020B0609020204030204" pitchFamily="49" charset="0"/>
              </a:rPr>
              <a:t>PhraseTopic</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&gt;</a:t>
            </a:r>
            <a:endParaRPr lang="en-US" sz="1050" dirty="0">
              <a:gradFill>
                <a:gsLst>
                  <a:gs pos="100000">
                    <a:srgbClr val="404040"/>
                  </a:gs>
                  <a:gs pos="0">
                    <a:srgbClr val="404040"/>
                  </a:gs>
                </a:gsLst>
                <a:lin ang="5400000" scaled="0"/>
              </a:gradFill>
              <a:latin typeface="Consolas" panose="020B0609020204030204" pitchFamily="49" charset="0"/>
              <a:ea typeface="Calibri" panose="020F0502020204030204" pitchFamily="34" charset="0"/>
              <a:cs typeface="Consolas" panose="020B0609020204030204" pitchFamily="49" charset="0"/>
            </a:endParaRPr>
          </a:p>
          <a:p>
            <a:pPr marL="0" indent="0">
              <a:spcBef>
                <a:spcPts val="0"/>
              </a:spcBef>
              <a:buClr>
                <a:srgbClr val="404040"/>
              </a:buClr>
              <a:buSzTx/>
              <a:buFont typeface="Wingdings" panose="05000000000000000000" pitchFamily="2" charset="2"/>
              <a:buNone/>
            </a:pP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 </a:t>
            </a:r>
            <a:endParaRPr lang="en-US" sz="1050" dirty="0">
              <a:gradFill>
                <a:gsLst>
                  <a:gs pos="100000">
                    <a:srgbClr val="404040"/>
                  </a:gs>
                  <a:gs pos="0">
                    <a:srgbClr val="404040"/>
                  </a:gs>
                </a:gsLst>
                <a:lin ang="5400000" scaled="0"/>
              </a:gradFill>
              <a:latin typeface="Consolas" panose="020B0609020204030204" pitchFamily="49" charset="0"/>
              <a:ea typeface="Calibri" panose="020F0502020204030204" pitchFamily="34" charset="0"/>
              <a:cs typeface="Consolas" panose="020B0609020204030204" pitchFamily="49" charset="0"/>
            </a:endParaRPr>
          </a:p>
          <a:p>
            <a:pPr marL="0" indent="0">
              <a:spcBef>
                <a:spcPts val="0"/>
              </a:spcBef>
              <a:buClr>
                <a:srgbClr val="404040"/>
              </a:buClr>
              <a:buSzTx/>
              <a:buFont typeface="Wingdings" panose="05000000000000000000" pitchFamily="2" charset="2"/>
              <a:buNone/>
            </a:pP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  &lt;/</a:t>
            </a:r>
            <a:r>
              <a:rPr lang="en-US" sz="1050" dirty="0" err="1">
                <a:solidFill>
                  <a:srgbClr val="A31515"/>
                </a:solidFill>
                <a:highlight>
                  <a:srgbClr val="FFFFFF"/>
                </a:highlight>
                <a:latin typeface="Consolas" panose="020B0609020204030204" pitchFamily="49" charset="0"/>
                <a:ea typeface="Calibri" panose="020F0502020204030204" pitchFamily="34" charset="0"/>
                <a:cs typeface="Consolas" panose="020B0609020204030204" pitchFamily="49" charset="0"/>
              </a:rPr>
              <a:t>CommandSet</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&gt;</a:t>
            </a:r>
            <a:endParaRPr lang="en-US" sz="1050" dirty="0">
              <a:gradFill>
                <a:gsLst>
                  <a:gs pos="100000">
                    <a:srgbClr val="404040"/>
                  </a:gs>
                  <a:gs pos="0">
                    <a:srgbClr val="404040"/>
                  </a:gs>
                </a:gsLst>
                <a:lin ang="5400000" scaled="0"/>
              </a:gradFill>
              <a:latin typeface="Consolas" panose="020B0609020204030204" pitchFamily="49" charset="0"/>
              <a:ea typeface="Calibri" panose="020F0502020204030204" pitchFamily="34" charset="0"/>
              <a:cs typeface="Consolas" panose="020B0609020204030204" pitchFamily="49" charset="0"/>
            </a:endParaRPr>
          </a:p>
          <a:p>
            <a:pPr marL="0" indent="0">
              <a:spcBef>
                <a:spcPts val="0"/>
              </a:spcBef>
              <a:buClr>
                <a:srgbClr val="404040"/>
              </a:buClr>
              <a:buSzTx/>
              <a:buFont typeface="Wingdings" panose="05000000000000000000" pitchFamily="2" charset="2"/>
              <a:buNone/>
            </a:pP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 </a:t>
            </a:r>
            <a:endParaRPr lang="en-US" sz="1050" dirty="0">
              <a:gradFill>
                <a:gsLst>
                  <a:gs pos="100000">
                    <a:srgbClr val="404040"/>
                  </a:gs>
                  <a:gs pos="0">
                    <a:srgbClr val="404040"/>
                  </a:gs>
                </a:gsLst>
                <a:lin ang="5400000" scaled="0"/>
              </a:gradFill>
              <a:latin typeface="Consolas" panose="020B0609020204030204" pitchFamily="49" charset="0"/>
              <a:ea typeface="Calibri" panose="020F0502020204030204" pitchFamily="34" charset="0"/>
              <a:cs typeface="Consolas" panose="020B0609020204030204" pitchFamily="49" charset="0"/>
            </a:endParaRPr>
          </a:p>
          <a:p>
            <a:pPr marL="0" indent="0">
              <a:spcBef>
                <a:spcPts val="0"/>
              </a:spcBef>
              <a:buClr>
                <a:srgbClr val="404040"/>
              </a:buClr>
              <a:buSzTx/>
              <a:buFont typeface="Wingdings" panose="05000000000000000000" pitchFamily="2" charset="2"/>
              <a:buNone/>
            </a:pP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&lt;/</a:t>
            </a:r>
            <a:r>
              <a:rPr lang="en-US" sz="1050" dirty="0" err="1">
                <a:solidFill>
                  <a:srgbClr val="A31515"/>
                </a:solidFill>
                <a:highlight>
                  <a:srgbClr val="FFFFFF"/>
                </a:highlight>
                <a:latin typeface="Consolas" panose="020B0609020204030204" pitchFamily="49" charset="0"/>
                <a:ea typeface="Calibri" panose="020F0502020204030204" pitchFamily="34" charset="0"/>
                <a:cs typeface="Consolas" panose="020B0609020204030204" pitchFamily="49" charset="0"/>
              </a:rPr>
              <a:t>VoiceCommands</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&gt;</a:t>
            </a:r>
            <a:endParaRPr lang="en-US" sz="1050" dirty="0">
              <a:gradFill>
                <a:gsLst>
                  <a:gs pos="100000">
                    <a:srgbClr val="404040"/>
                  </a:gs>
                  <a:gs pos="0">
                    <a:srgbClr val="404040"/>
                  </a:gs>
                </a:gsLst>
                <a:lin ang="5400000" scaled="0"/>
              </a:gradFill>
              <a:latin typeface="Consolas" panose="020B0609020204030204" pitchFamily="49" charset="0"/>
              <a:ea typeface="Calibri" panose="020F0502020204030204" pitchFamily="34" charset="0"/>
              <a:cs typeface="Consolas" panose="020B0609020204030204" pitchFamily="49" charset="0"/>
            </a:endParaRPr>
          </a:p>
          <a:p>
            <a:pPr marL="0" indent="0">
              <a:spcBef>
                <a:spcPts val="0"/>
              </a:spcBef>
              <a:buClrTx/>
              <a:buSzTx/>
              <a:buFont typeface="Wingdings" panose="05000000000000000000" pitchFamily="2" charset="2"/>
              <a:buNone/>
            </a:pPr>
            <a:endParaRPr lang="en-US" sz="1050" dirty="0">
              <a:solidFill>
                <a:srgbClr val="404040"/>
              </a:solidFill>
              <a:latin typeface="Consolas" panose="020B0609020204030204" pitchFamily="49" charset="0"/>
              <a:cs typeface="Consolas" panose="020B0609020204030204" pitchFamily="49" charset="0"/>
            </a:endParaRPr>
          </a:p>
          <a:p>
            <a:pPr marL="0" indent="0">
              <a:spcBef>
                <a:spcPts val="0"/>
              </a:spcBef>
              <a:buClrTx/>
              <a:buSzTx/>
              <a:buFont typeface="Wingdings" panose="05000000000000000000" pitchFamily="2" charset="2"/>
              <a:buNone/>
            </a:pPr>
            <a:endParaRPr lang="en-US" sz="1050" dirty="0">
              <a:solidFill>
                <a:srgbClr val="404040"/>
              </a:solidFill>
              <a:latin typeface="Consolas" panose="020B0609020204030204" pitchFamily="49" charset="0"/>
              <a:cs typeface="Consolas" panose="020B0609020204030204" pitchFamily="49" charset="0"/>
            </a:endParaRPr>
          </a:p>
        </p:txBody>
      </p:sp>
      <p:sp>
        <p:nvSpPr>
          <p:cNvPr id="18" name="Rectangle 17"/>
          <p:cNvSpPr/>
          <p:nvPr/>
        </p:nvSpPr>
        <p:spPr bwMode="auto">
          <a:xfrm>
            <a:off x="2443162" y="2256227"/>
            <a:ext cx="4754880" cy="196850"/>
          </a:xfrm>
          <a:prstGeom prst="rect">
            <a:avLst/>
          </a:prstGeom>
          <a:noFill/>
          <a:ln w="38100">
            <a:solidFill>
              <a:schemeClr val="tx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31" name="Freeform 30"/>
          <p:cNvSpPr/>
          <p:nvPr/>
        </p:nvSpPr>
        <p:spPr bwMode="auto">
          <a:xfrm>
            <a:off x="0" y="0"/>
            <a:ext cx="12436477" cy="6994525"/>
          </a:xfrm>
          <a:custGeom>
            <a:avLst/>
            <a:gdLst>
              <a:gd name="connsiteX0" fmla="*/ 0 w 12436477"/>
              <a:gd name="connsiteY0" fmla="*/ 0 h 6994525"/>
              <a:gd name="connsiteX1" fmla="*/ 12436477 w 12436477"/>
              <a:gd name="connsiteY1" fmla="*/ 0 h 6994525"/>
              <a:gd name="connsiteX2" fmla="*/ 12436477 w 12436477"/>
              <a:gd name="connsiteY2" fmla="*/ 6994525 h 6994525"/>
              <a:gd name="connsiteX3" fmla="*/ 0 w 12436477"/>
              <a:gd name="connsiteY3" fmla="*/ 6994525 h 6994525"/>
            </a:gdLst>
            <a:ahLst/>
            <a:cxnLst>
              <a:cxn ang="0">
                <a:pos x="connsiteX0" y="connsiteY0"/>
              </a:cxn>
              <a:cxn ang="0">
                <a:pos x="connsiteX1" y="connsiteY1"/>
              </a:cxn>
              <a:cxn ang="0">
                <a:pos x="connsiteX2" y="connsiteY2"/>
              </a:cxn>
              <a:cxn ang="0">
                <a:pos x="connsiteX3" y="connsiteY3"/>
              </a:cxn>
            </a:cxnLst>
            <a:rect l="l" t="t" r="r" b="b"/>
            <a:pathLst>
              <a:path w="12436477" h="6994525">
                <a:moveTo>
                  <a:pt x="0" y="0"/>
                </a:moveTo>
                <a:lnTo>
                  <a:pt x="12436477" y="0"/>
                </a:lnTo>
                <a:lnTo>
                  <a:pt x="12436477" y="6994525"/>
                </a:lnTo>
                <a:lnTo>
                  <a:pt x="0" y="6994525"/>
                </a:lnTo>
                <a:close/>
              </a:path>
            </a:pathLst>
          </a:custGeom>
          <a:solidFill>
            <a:schemeClr val="tx1">
              <a:lumMod val="50000"/>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2" name="TextBox 21"/>
          <p:cNvSpPr txBox="1"/>
          <p:nvPr/>
        </p:nvSpPr>
        <p:spPr>
          <a:xfrm>
            <a:off x="1646236" y="295274"/>
            <a:ext cx="10515601" cy="904863"/>
          </a:xfrm>
          <a:prstGeom prst="rect">
            <a:avLst/>
          </a:prstGeom>
          <a:noFill/>
        </p:spPr>
        <p:txBody>
          <a:bodyPr wrap="square" lIns="182880" tIns="146304" rIns="182880" bIns="146304" rtlCol="0">
            <a:spAutoFit/>
          </a:bodyPr>
          <a:lstStyle/>
          <a:p>
            <a:pPr>
              <a:lnSpc>
                <a:spcPct val="90000"/>
              </a:lnSpc>
              <a:spcAft>
                <a:spcPts val="600"/>
              </a:spcAft>
            </a:pPr>
            <a:r>
              <a:rPr lang="en-US" sz="4400" dirty="0" smtClean="0">
                <a:gradFill>
                  <a:gsLst>
                    <a:gs pos="2917">
                      <a:srgbClr val="404040"/>
                    </a:gs>
                    <a:gs pos="30000">
                      <a:srgbClr val="404040"/>
                    </a:gs>
                  </a:gsLst>
                  <a:lin ang="5400000" scaled="0"/>
                </a:gradFill>
                <a:latin typeface="Segoe UI Light"/>
              </a:rPr>
              <a:t>Create </a:t>
            </a:r>
            <a:r>
              <a:rPr lang="en-US" sz="4400" dirty="0">
                <a:gradFill>
                  <a:gsLst>
                    <a:gs pos="2917">
                      <a:srgbClr val="404040"/>
                    </a:gs>
                    <a:gs pos="30000">
                      <a:srgbClr val="404040"/>
                    </a:gs>
                  </a:gsLst>
                  <a:lin ang="5400000" scaled="0"/>
                </a:gradFill>
                <a:latin typeface="Segoe UI Light"/>
              </a:rPr>
              <a:t>Voice Command Definition(s)</a:t>
            </a:r>
          </a:p>
        </p:txBody>
      </p:sp>
      <p:sp>
        <p:nvSpPr>
          <p:cNvPr id="19" name="Rectangle 18"/>
          <p:cNvSpPr/>
          <p:nvPr/>
        </p:nvSpPr>
        <p:spPr bwMode="auto">
          <a:xfrm>
            <a:off x="3374143" y="3462995"/>
            <a:ext cx="8406694" cy="523876"/>
          </a:xfrm>
          <a:prstGeom prst="rect">
            <a:avLst/>
          </a:prstGeom>
          <a:solidFill>
            <a:schemeClr val="bg1"/>
          </a:solidFill>
          <a:ln w="38100">
            <a:solidFill>
              <a:schemeClr val="tx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buClr>
                <a:srgbClr val="404040"/>
              </a:buClr>
            </a:pPr>
            <a:r>
              <a:rPr lang="en-US"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&lt;</a:t>
            </a:r>
            <a:r>
              <a:rPr lang="en-US" dirty="0">
                <a:solidFill>
                  <a:srgbClr val="A31515"/>
                </a:solidFill>
                <a:highlight>
                  <a:srgbClr val="FFFFFF"/>
                </a:highlight>
                <a:latin typeface="Consolas" panose="020B0609020204030204" pitchFamily="49" charset="0"/>
                <a:ea typeface="Calibri" panose="020F0502020204030204" pitchFamily="34" charset="0"/>
                <a:cs typeface="Consolas" panose="020B0609020204030204" pitchFamily="49" charset="0"/>
              </a:rPr>
              <a:t>Example</a:t>
            </a:r>
            <a:r>
              <a:rPr lang="en-US"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&gt;</a:t>
            </a:r>
            <a:r>
              <a:rPr lang="en-US"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How do I add Voice Commands to my application</a:t>
            </a:r>
            <a:r>
              <a:rPr lang="en-US"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&lt;/</a:t>
            </a:r>
            <a:r>
              <a:rPr lang="en-US" dirty="0">
                <a:solidFill>
                  <a:srgbClr val="A31515"/>
                </a:solidFill>
                <a:highlight>
                  <a:srgbClr val="FFFFFF"/>
                </a:highlight>
                <a:latin typeface="Consolas" panose="020B0609020204030204" pitchFamily="49" charset="0"/>
                <a:ea typeface="Calibri" panose="020F0502020204030204" pitchFamily="34" charset="0"/>
                <a:cs typeface="Consolas" panose="020B0609020204030204" pitchFamily="49" charset="0"/>
              </a:rPr>
              <a:t>Example</a:t>
            </a:r>
            <a:r>
              <a:rPr lang="en-US"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&gt;</a:t>
            </a:r>
            <a:endParaRPr lang="en-US" dirty="0">
              <a:gradFill>
                <a:gsLst>
                  <a:gs pos="100000">
                    <a:srgbClr val="404040"/>
                  </a:gs>
                  <a:gs pos="0">
                    <a:srgbClr val="404040"/>
                  </a:gs>
                </a:gsLst>
                <a:lin ang="5400000" scaled="0"/>
              </a:gradFill>
              <a:latin typeface="Consolas" panose="020B0609020204030204" pitchFamily="49" charset="0"/>
              <a:ea typeface="Calibri" panose="020F0502020204030204" pitchFamily="34" charset="0"/>
              <a:cs typeface="Consolas" panose="020B0609020204030204" pitchFamily="49" charset="0"/>
            </a:endParaRPr>
          </a:p>
        </p:txBody>
      </p:sp>
      <p:grpSp>
        <p:nvGrpSpPr>
          <p:cNvPr id="4" name="Group 3"/>
          <p:cNvGrpSpPr/>
          <p:nvPr/>
        </p:nvGrpSpPr>
        <p:grpSpPr>
          <a:xfrm>
            <a:off x="-1" y="0"/>
            <a:ext cx="1646238" cy="6994525"/>
            <a:chOff x="-1" y="0"/>
            <a:chExt cx="1646238" cy="6994525"/>
          </a:xfrm>
        </p:grpSpPr>
        <p:sp>
          <p:nvSpPr>
            <p:cNvPr id="21" name="Freeform 20"/>
            <p:cNvSpPr/>
            <p:nvPr/>
          </p:nvSpPr>
          <p:spPr bwMode="auto">
            <a:xfrm>
              <a:off x="0" y="0"/>
              <a:ext cx="1646237" cy="6994525"/>
            </a:xfrm>
            <a:custGeom>
              <a:avLst/>
              <a:gdLst>
                <a:gd name="connsiteX0" fmla="*/ 0 w 1646237"/>
                <a:gd name="connsiteY0" fmla="*/ 0 h 6994525"/>
                <a:gd name="connsiteX1" fmla="*/ 1646237 w 1646237"/>
                <a:gd name="connsiteY1" fmla="*/ 0 h 6994525"/>
                <a:gd name="connsiteX2" fmla="*/ 1646237 w 1646237"/>
                <a:gd name="connsiteY2" fmla="*/ 2234520 h 6994525"/>
                <a:gd name="connsiteX3" fmla="*/ 1487488 w 1646237"/>
                <a:gd name="connsiteY3" fmla="*/ 2393269 h 6994525"/>
                <a:gd name="connsiteX4" fmla="*/ 1646237 w 1646237"/>
                <a:gd name="connsiteY4" fmla="*/ 2552017 h 6994525"/>
                <a:gd name="connsiteX5" fmla="*/ 1646237 w 1646237"/>
                <a:gd name="connsiteY5" fmla="*/ 6994525 h 6994525"/>
                <a:gd name="connsiteX6" fmla="*/ 0 w 1646237"/>
                <a:gd name="connsiteY6" fmla="*/ 6994525 h 6994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46237" h="6994525">
                  <a:moveTo>
                    <a:pt x="0" y="0"/>
                  </a:moveTo>
                  <a:lnTo>
                    <a:pt x="1646237" y="0"/>
                  </a:lnTo>
                  <a:lnTo>
                    <a:pt x="1646237" y="2234520"/>
                  </a:lnTo>
                  <a:lnTo>
                    <a:pt x="1487488" y="2393269"/>
                  </a:lnTo>
                  <a:lnTo>
                    <a:pt x="1646237" y="2552017"/>
                  </a:lnTo>
                  <a:lnTo>
                    <a:pt x="1646237" y="6994525"/>
                  </a:lnTo>
                  <a:lnTo>
                    <a:pt x="0" y="6994525"/>
                  </a:ln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nvGrpSpPr>
            <p:cNvPr id="65" name="Group 64"/>
            <p:cNvGrpSpPr/>
            <p:nvPr/>
          </p:nvGrpSpPr>
          <p:grpSpPr>
            <a:xfrm>
              <a:off x="-1" y="1981678"/>
              <a:ext cx="1570037" cy="849546"/>
              <a:chOff x="-1" y="1981678"/>
              <a:chExt cx="1570037" cy="849546"/>
            </a:xfrm>
          </p:grpSpPr>
          <p:sp>
            <p:nvSpPr>
              <p:cNvPr id="27" name="TextBox 26"/>
              <p:cNvSpPr txBox="1"/>
              <p:nvPr/>
            </p:nvSpPr>
            <p:spPr>
              <a:xfrm>
                <a:off x="-1" y="2556904"/>
                <a:ext cx="1570037" cy="274320"/>
              </a:xfrm>
              <a:prstGeom prst="rect">
                <a:avLst/>
              </a:prstGeom>
              <a:noFill/>
            </p:spPr>
            <p:txBody>
              <a:bodyPr wrap="square" lIns="146304" tIns="91440" rIns="146304" bIns="91440" rtlCol="0" anchor="t" anchorCtr="0">
                <a:noAutofit/>
              </a:bodyPr>
              <a:lstStyle/>
              <a:p>
                <a:pPr algn="ctr">
                  <a:lnSpc>
                    <a:spcPct val="90000"/>
                  </a:lnSpc>
                  <a:spcAft>
                    <a:spcPts val="600"/>
                  </a:spcAft>
                </a:pPr>
                <a:r>
                  <a:rPr lang="en-US" sz="1600" dirty="0" smtClean="0">
                    <a:gradFill>
                      <a:gsLst>
                        <a:gs pos="2917">
                          <a:srgbClr val="404040">
                            <a:lumMod val="20000"/>
                            <a:lumOff val="80000"/>
                          </a:srgbClr>
                        </a:gs>
                        <a:gs pos="30000">
                          <a:srgbClr val="FFFFFF">
                            <a:lumMod val="95000"/>
                          </a:srgbClr>
                        </a:gs>
                      </a:gsLst>
                      <a:lin ang="5400000" scaled="0"/>
                    </a:gradFill>
                  </a:rPr>
                  <a:t>Step 1</a:t>
                </a:r>
              </a:p>
            </p:txBody>
          </p:sp>
          <p:sp>
            <p:nvSpPr>
              <p:cNvPr id="48" name="Freeform 5"/>
              <p:cNvSpPr>
                <a:spLocks noEditPoints="1"/>
              </p:cNvSpPr>
              <p:nvPr/>
            </p:nvSpPr>
            <p:spPr bwMode="auto">
              <a:xfrm>
                <a:off x="500550" y="1981678"/>
                <a:ext cx="655150" cy="605266"/>
              </a:xfrm>
              <a:custGeom>
                <a:avLst/>
                <a:gdLst>
                  <a:gd name="T0" fmla="*/ 300 w 330"/>
                  <a:gd name="T1" fmla="*/ 105 h 305"/>
                  <a:gd name="T2" fmla="*/ 295 w 330"/>
                  <a:gd name="T3" fmla="*/ 143 h 305"/>
                  <a:gd name="T4" fmla="*/ 178 w 330"/>
                  <a:gd name="T5" fmla="*/ 276 h 305"/>
                  <a:gd name="T6" fmla="*/ 26 w 330"/>
                  <a:gd name="T7" fmla="*/ 196 h 305"/>
                  <a:gd name="T8" fmla="*/ 168 w 330"/>
                  <a:gd name="T9" fmla="*/ 216 h 305"/>
                  <a:gd name="T10" fmla="*/ 320 w 330"/>
                  <a:gd name="T11" fmla="*/ 62 h 305"/>
                  <a:gd name="T12" fmla="*/ 164 w 330"/>
                  <a:gd name="T13" fmla="*/ 3 h 305"/>
                  <a:gd name="T14" fmla="*/ 19 w 330"/>
                  <a:gd name="T15" fmla="*/ 149 h 305"/>
                  <a:gd name="T16" fmla="*/ 0 w 330"/>
                  <a:gd name="T17" fmla="*/ 194 h 305"/>
                  <a:gd name="T18" fmla="*/ 1 w 330"/>
                  <a:gd name="T19" fmla="*/ 216 h 305"/>
                  <a:gd name="T20" fmla="*/ 51 w 330"/>
                  <a:gd name="T21" fmla="*/ 263 h 305"/>
                  <a:gd name="T22" fmla="*/ 200 w 330"/>
                  <a:gd name="T23" fmla="*/ 299 h 305"/>
                  <a:gd name="T24" fmla="*/ 323 w 330"/>
                  <a:gd name="T25" fmla="*/ 137 h 305"/>
                  <a:gd name="T26" fmla="*/ 316 w 330"/>
                  <a:gd name="T27" fmla="*/ 96 h 305"/>
                  <a:gd name="T28" fmla="*/ 209 w 330"/>
                  <a:gd name="T29" fmla="*/ 39 h 305"/>
                  <a:gd name="T30" fmla="*/ 224 w 330"/>
                  <a:gd name="T31" fmla="*/ 60 h 305"/>
                  <a:gd name="T32" fmla="*/ 206 w 330"/>
                  <a:gd name="T33" fmla="*/ 60 h 305"/>
                  <a:gd name="T34" fmla="*/ 217 w 330"/>
                  <a:gd name="T35" fmla="*/ 70 h 305"/>
                  <a:gd name="T36" fmla="*/ 199 w 330"/>
                  <a:gd name="T37" fmla="*/ 70 h 305"/>
                  <a:gd name="T38" fmla="*/ 210 w 330"/>
                  <a:gd name="T39" fmla="*/ 80 h 305"/>
                  <a:gd name="T40" fmla="*/ 192 w 330"/>
                  <a:gd name="T41" fmla="*/ 80 h 305"/>
                  <a:gd name="T42" fmla="*/ 203 w 330"/>
                  <a:gd name="T43" fmla="*/ 90 h 305"/>
                  <a:gd name="T44" fmla="*/ 185 w 330"/>
                  <a:gd name="T45" fmla="*/ 90 h 305"/>
                  <a:gd name="T46" fmla="*/ 196 w 330"/>
                  <a:gd name="T47" fmla="*/ 100 h 305"/>
                  <a:gd name="T48" fmla="*/ 178 w 330"/>
                  <a:gd name="T49" fmla="*/ 100 h 305"/>
                  <a:gd name="T50" fmla="*/ 189 w 330"/>
                  <a:gd name="T51" fmla="*/ 110 h 305"/>
                  <a:gd name="T52" fmla="*/ 171 w 330"/>
                  <a:gd name="T53" fmla="*/ 110 h 305"/>
                  <a:gd name="T54" fmla="*/ 162 w 330"/>
                  <a:gd name="T55" fmla="*/ 123 h 305"/>
                  <a:gd name="T56" fmla="*/ 149 w 330"/>
                  <a:gd name="T57" fmla="*/ 99 h 305"/>
                  <a:gd name="T58" fmla="*/ 108 w 330"/>
                  <a:gd name="T59" fmla="*/ 147 h 305"/>
                  <a:gd name="T60" fmla="*/ 140 w 330"/>
                  <a:gd name="T61" fmla="*/ 137 h 305"/>
                  <a:gd name="T62" fmla="*/ 144 w 330"/>
                  <a:gd name="T63" fmla="*/ 76 h 305"/>
                  <a:gd name="T64" fmla="*/ 142 w 330"/>
                  <a:gd name="T65" fmla="*/ 97 h 305"/>
                  <a:gd name="T66" fmla="*/ 157 w 330"/>
                  <a:gd name="T67" fmla="*/ 130 h 305"/>
                  <a:gd name="T68" fmla="*/ 206 w 330"/>
                  <a:gd name="T69" fmla="*/ 98 h 305"/>
                  <a:gd name="T70" fmla="*/ 204 w 330"/>
                  <a:gd name="T71" fmla="*/ 119 h 305"/>
                  <a:gd name="T72" fmla="*/ 137 w 330"/>
                  <a:gd name="T73" fmla="*/ 158 h 305"/>
                  <a:gd name="T74" fmla="*/ 151 w 330"/>
                  <a:gd name="T75" fmla="*/ 175 h 305"/>
                  <a:gd name="T76" fmla="*/ 108 w 330"/>
                  <a:gd name="T77" fmla="*/ 147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30" h="305">
                    <a:moveTo>
                      <a:pt x="316" y="96"/>
                    </a:moveTo>
                    <a:cubicBezTo>
                      <a:pt x="310" y="95"/>
                      <a:pt x="301" y="98"/>
                      <a:pt x="300" y="105"/>
                    </a:cubicBezTo>
                    <a:cubicBezTo>
                      <a:pt x="298" y="115"/>
                      <a:pt x="298" y="126"/>
                      <a:pt x="297" y="134"/>
                    </a:cubicBezTo>
                    <a:cubicBezTo>
                      <a:pt x="297" y="137"/>
                      <a:pt x="297" y="142"/>
                      <a:pt x="295" y="143"/>
                    </a:cubicBezTo>
                    <a:cubicBezTo>
                      <a:pt x="259" y="187"/>
                      <a:pt x="223" y="230"/>
                      <a:pt x="188" y="273"/>
                    </a:cubicBezTo>
                    <a:cubicBezTo>
                      <a:pt x="185" y="277"/>
                      <a:pt x="182" y="277"/>
                      <a:pt x="178" y="276"/>
                    </a:cubicBezTo>
                    <a:cubicBezTo>
                      <a:pt x="136" y="263"/>
                      <a:pt x="94" y="251"/>
                      <a:pt x="51" y="238"/>
                    </a:cubicBezTo>
                    <a:cubicBezTo>
                      <a:pt x="32" y="232"/>
                      <a:pt x="22" y="216"/>
                      <a:pt x="26" y="196"/>
                    </a:cubicBezTo>
                    <a:cubicBezTo>
                      <a:pt x="28" y="181"/>
                      <a:pt x="35" y="177"/>
                      <a:pt x="49" y="181"/>
                    </a:cubicBezTo>
                    <a:cubicBezTo>
                      <a:pt x="88" y="193"/>
                      <a:pt x="129" y="203"/>
                      <a:pt x="168" y="216"/>
                    </a:cubicBezTo>
                    <a:cubicBezTo>
                      <a:pt x="180" y="219"/>
                      <a:pt x="187" y="216"/>
                      <a:pt x="194" y="207"/>
                    </a:cubicBezTo>
                    <a:cubicBezTo>
                      <a:pt x="236" y="159"/>
                      <a:pt x="278" y="110"/>
                      <a:pt x="320" y="62"/>
                    </a:cubicBezTo>
                    <a:cubicBezTo>
                      <a:pt x="330" y="50"/>
                      <a:pt x="327" y="40"/>
                      <a:pt x="313" y="37"/>
                    </a:cubicBezTo>
                    <a:cubicBezTo>
                      <a:pt x="262" y="25"/>
                      <a:pt x="213" y="13"/>
                      <a:pt x="164" y="3"/>
                    </a:cubicBezTo>
                    <a:cubicBezTo>
                      <a:pt x="155" y="0"/>
                      <a:pt x="149" y="3"/>
                      <a:pt x="143" y="9"/>
                    </a:cubicBezTo>
                    <a:cubicBezTo>
                      <a:pt x="101" y="56"/>
                      <a:pt x="61" y="102"/>
                      <a:pt x="19" y="149"/>
                    </a:cubicBezTo>
                    <a:cubicBezTo>
                      <a:pt x="14" y="155"/>
                      <a:pt x="10" y="162"/>
                      <a:pt x="7" y="168"/>
                    </a:cubicBezTo>
                    <a:cubicBezTo>
                      <a:pt x="4" y="177"/>
                      <a:pt x="3" y="185"/>
                      <a:pt x="0" y="194"/>
                    </a:cubicBezTo>
                    <a:cubicBezTo>
                      <a:pt x="0" y="200"/>
                      <a:pt x="0" y="204"/>
                      <a:pt x="0" y="210"/>
                    </a:cubicBezTo>
                    <a:cubicBezTo>
                      <a:pt x="0" y="212"/>
                      <a:pt x="1" y="214"/>
                      <a:pt x="1" y="216"/>
                    </a:cubicBezTo>
                    <a:cubicBezTo>
                      <a:pt x="4" y="230"/>
                      <a:pt x="10" y="244"/>
                      <a:pt x="23" y="251"/>
                    </a:cubicBezTo>
                    <a:cubicBezTo>
                      <a:pt x="30" y="257"/>
                      <a:pt x="41" y="260"/>
                      <a:pt x="51" y="263"/>
                    </a:cubicBezTo>
                    <a:cubicBezTo>
                      <a:pt x="94" y="277"/>
                      <a:pt x="138" y="289"/>
                      <a:pt x="181" y="302"/>
                    </a:cubicBezTo>
                    <a:cubicBezTo>
                      <a:pt x="188" y="305"/>
                      <a:pt x="194" y="305"/>
                      <a:pt x="200" y="299"/>
                    </a:cubicBezTo>
                    <a:cubicBezTo>
                      <a:pt x="240" y="249"/>
                      <a:pt x="279" y="201"/>
                      <a:pt x="320" y="152"/>
                    </a:cubicBezTo>
                    <a:cubicBezTo>
                      <a:pt x="323" y="149"/>
                      <a:pt x="323" y="143"/>
                      <a:pt x="323" y="137"/>
                    </a:cubicBezTo>
                    <a:cubicBezTo>
                      <a:pt x="324" y="130"/>
                      <a:pt x="323" y="121"/>
                      <a:pt x="324" y="114"/>
                    </a:cubicBezTo>
                    <a:cubicBezTo>
                      <a:pt x="324" y="105"/>
                      <a:pt x="323" y="99"/>
                      <a:pt x="316" y="96"/>
                    </a:cubicBezTo>
                    <a:close/>
                    <a:moveTo>
                      <a:pt x="184" y="49"/>
                    </a:moveTo>
                    <a:cubicBezTo>
                      <a:pt x="190" y="41"/>
                      <a:pt x="201" y="36"/>
                      <a:pt x="209" y="39"/>
                    </a:cubicBezTo>
                    <a:cubicBezTo>
                      <a:pt x="209" y="39"/>
                      <a:pt x="209" y="39"/>
                      <a:pt x="218" y="43"/>
                    </a:cubicBezTo>
                    <a:cubicBezTo>
                      <a:pt x="225" y="45"/>
                      <a:pt x="227" y="53"/>
                      <a:pt x="224" y="60"/>
                    </a:cubicBezTo>
                    <a:cubicBezTo>
                      <a:pt x="224" y="60"/>
                      <a:pt x="224" y="60"/>
                      <a:pt x="210" y="55"/>
                    </a:cubicBezTo>
                    <a:cubicBezTo>
                      <a:pt x="210" y="55"/>
                      <a:pt x="210" y="55"/>
                      <a:pt x="206" y="60"/>
                    </a:cubicBezTo>
                    <a:cubicBezTo>
                      <a:pt x="206" y="60"/>
                      <a:pt x="206" y="60"/>
                      <a:pt x="220" y="65"/>
                    </a:cubicBezTo>
                    <a:cubicBezTo>
                      <a:pt x="220" y="65"/>
                      <a:pt x="220" y="65"/>
                      <a:pt x="217" y="70"/>
                    </a:cubicBezTo>
                    <a:cubicBezTo>
                      <a:pt x="217" y="70"/>
                      <a:pt x="217" y="70"/>
                      <a:pt x="203" y="65"/>
                    </a:cubicBezTo>
                    <a:cubicBezTo>
                      <a:pt x="203" y="65"/>
                      <a:pt x="203" y="65"/>
                      <a:pt x="199" y="70"/>
                    </a:cubicBezTo>
                    <a:cubicBezTo>
                      <a:pt x="199" y="70"/>
                      <a:pt x="199" y="70"/>
                      <a:pt x="213" y="75"/>
                    </a:cubicBezTo>
                    <a:cubicBezTo>
                      <a:pt x="213" y="75"/>
                      <a:pt x="213" y="75"/>
                      <a:pt x="210" y="80"/>
                    </a:cubicBezTo>
                    <a:cubicBezTo>
                      <a:pt x="210" y="80"/>
                      <a:pt x="210" y="80"/>
                      <a:pt x="195" y="75"/>
                    </a:cubicBezTo>
                    <a:cubicBezTo>
                      <a:pt x="195" y="75"/>
                      <a:pt x="195" y="75"/>
                      <a:pt x="192" y="80"/>
                    </a:cubicBezTo>
                    <a:cubicBezTo>
                      <a:pt x="192" y="80"/>
                      <a:pt x="192" y="80"/>
                      <a:pt x="206" y="85"/>
                    </a:cubicBezTo>
                    <a:cubicBezTo>
                      <a:pt x="206" y="85"/>
                      <a:pt x="206" y="85"/>
                      <a:pt x="203" y="90"/>
                    </a:cubicBezTo>
                    <a:cubicBezTo>
                      <a:pt x="203" y="90"/>
                      <a:pt x="203" y="90"/>
                      <a:pt x="188" y="85"/>
                    </a:cubicBezTo>
                    <a:cubicBezTo>
                      <a:pt x="188" y="85"/>
                      <a:pt x="188" y="85"/>
                      <a:pt x="185" y="90"/>
                    </a:cubicBezTo>
                    <a:cubicBezTo>
                      <a:pt x="185" y="90"/>
                      <a:pt x="185" y="90"/>
                      <a:pt x="199" y="95"/>
                    </a:cubicBezTo>
                    <a:cubicBezTo>
                      <a:pt x="199" y="95"/>
                      <a:pt x="199" y="95"/>
                      <a:pt x="196" y="100"/>
                    </a:cubicBezTo>
                    <a:cubicBezTo>
                      <a:pt x="196" y="100"/>
                      <a:pt x="196" y="100"/>
                      <a:pt x="181" y="95"/>
                    </a:cubicBezTo>
                    <a:cubicBezTo>
                      <a:pt x="181" y="95"/>
                      <a:pt x="181" y="95"/>
                      <a:pt x="178" y="100"/>
                    </a:cubicBezTo>
                    <a:cubicBezTo>
                      <a:pt x="178" y="100"/>
                      <a:pt x="178" y="100"/>
                      <a:pt x="192" y="105"/>
                    </a:cubicBezTo>
                    <a:cubicBezTo>
                      <a:pt x="192" y="105"/>
                      <a:pt x="192" y="105"/>
                      <a:pt x="189" y="110"/>
                    </a:cubicBezTo>
                    <a:cubicBezTo>
                      <a:pt x="189" y="110"/>
                      <a:pt x="189" y="110"/>
                      <a:pt x="174" y="105"/>
                    </a:cubicBezTo>
                    <a:cubicBezTo>
                      <a:pt x="174" y="105"/>
                      <a:pt x="174" y="105"/>
                      <a:pt x="171" y="110"/>
                    </a:cubicBezTo>
                    <a:cubicBezTo>
                      <a:pt x="171" y="110"/>
                      <a:pt x="171" y="110"/>
                      <a:pt x="185" y="115"/>
                    </a:cubicBezTo>
                    <a:cubicBezTo>
                      <a:pt x="179" y="122"/>
                      <a:pt x="169" y="125"/>
                      <a:pt x="162" y="123"/>
                    </a:cubicBezTo>
                    <a:cubicBezTo>
                      <a:pt x="162" y="123"/>
                      <a:pt x="162" y="123"/>
                      <a:pt x="153" y="119"/>
                    </a:cubicBezTo>
                    <a:cubicBezTo>
                      <a:pt x="145" y="117"/>
                      <a:pt x="143" y="107"/>
                      <a:pt x="149" y="99"/>
                    </a:cubicBezTo>
                    <a:cubicBezTo>
                      <a:pt x="149" y="99"/>
                      <a:pt x="149" y="99"/>
                      <a:pt x="184" y="49"/>
                    </a:cubicBezTo>
                    <a:close/>
                    <a:moveTo>
                      <a:pt x="108" y="147"/>
                    </a:moveTo>
                    <a:cubicBezTo>
                      <a:pt x="108" y="147"/>
                      <a:pt x="108" y="147"/>
                      <a:pt x="128" y="154"/>
                    </a:cubicBezTo>
                    <a:cubicBezTo>
                      <a:pt x="128" y="154"/>
                      <a:pt x="128" y="154"/>
                      <a:pt x="140" y="137"/>
                    </a:cubicBezTo>
                    <a:cubicBezTo>
                      <a:pt x="124" y="131"/>
                      <a:pt x="120" y="111"/>
                      <a:pt x="132" y="93"/>
                    </a:cubicBezTo>
                    <a:cubicBezTo>
                      <a:pt x="132" y="93"/>
                      <a:pt x="132" y="93"/>
                      <a:pt x="144" y="76"/>
                    </a:cubicBezTo>
                    <a:cubicBezTo>
                      <a:pt x="144" y="76"/>
                      <a:pt x="144" y="76"/>
                      <a:pt x="154" y="79"/>
                    </a:cubicBezTo>
                    <a:cubicBezTo>
                      <a:pt x="154" y="79"/>
                      <a:pt x="154" y="79"/>
                      <a:pt x="142" y="97"/>
                    </a:cubicBezTo>
                    <a:cubicBezTo>
                      <a:pt x="133" y="109"/>
                      <a:pt x="136" y="123"/>
                      <a:pt x="147" y="127"/>
                    </a:cubicBezTo>
                    <a:cubicBezTo>
                      <a:pt x="147" y="127"/>
                      <a:pt x="147" y="127"/>
                      <a:pt x="157" y="130"/>
                    </a:cubicBezTo>
                    <a:cubicBezTo>
                      <a:pt x="168" y="134"/>
                      <a:pt x="185" y="128"/>
                      <a:pt x="194" y="116"/>
                    </a:cubicBezTo>
                    <a:cubicBezTo>
                      <a:pt x="194" y="116"/>
                      <a:pt x="194" y="116"/>
                      <a:pt x="206" y="98"/>
                    </a:cubicBezTo>
                    <a:cubicBezTo>
                      <a:pt x="216" y="101"/>
                      <a:pt x="216" y="101"/>
                      <a:pt x="216" y="101"/>
                    </a:cubicBezTo>
                    <a:cubicBezTo>
                      <a:pt x="216" y="101"/>
                      <a:pt x="216" y="101"/>
                      <a:pt x="204" y="119"/>
                    </a:cubicBezTo>
                    <a:cubicBezTo>
                      <a:pt x="191" y="136"/>
                      <a:pt x="166" y="146"/>
                      <a:pt x="150" y="140"/>
                    </a:cubicBezTo>
                    <a:cubicBezTo>
                      <a:pt x="150" y="140"/>
                      <a:pt x="150" y="140"/>
                      <a:pt x="137" y="158"/>
                    </a:cubicBezTo>
                    <a:cubicBezTo>
                      <a:pt x="137" y="158"/>
                      <a:pt x="137" y="158"/>
                      <a:pt x="158" y="165"/>
                    </a:cubicBezTo>
                    <a:cubicBezTo>
                      <a:pt x="158" y="165"/>
                      <a:pt x="158" y="165"/>
                      <a:pt x="151" y="175"/>
                    </a:cubicBezTo>
                    <a:cubicBezTo>
                      <a:pt x="151" y="175"/>
                      <a:pt x="151" y="175"/>
                      <a:pt x="101" y="157"/>
                    </a:cubicBezTo>
                    <a:cubicBezTo>
                      <a:pt x="101" y="157"/>
                      <a:pt x="101" y="157"/>
                      <a:pt x="108" y="147"/>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grpSp>
        <p:grpSp>
          <p:nvGrpSpPr>
            <p:cNvPr id="66" name="Group 65"/>
            <p:cNvGrpSpPr/>
            <p:nvPr/>
          </p:nvGrpSpPr>
          <p:grpSpPr>
            <a:xfrm>
              <a:off x="-1" y="3659072"/>
              <a:ext cx="1570037" cy="963976"/>
              <a:chOff x="-1" y="3659072"/>
              <a:chExt cx="1570037" cy="963976"/>
            </a:xfrm>
          </p:grpSpPr>
          <p:sp>
            <p:nvSpPr>
              <p:cNvPr id="28" name="TextBox 27"/>
              <p:cNvSpPr txBox="1"/>
              <p:nvPr/>
            </p:nvSpPr>
            <p:spPr>
              <a:xfrm>
                <a:off x="-1" y="4348728"/>
                <a:ext cx="1570037" cy="274320"/>
              </a:xfrm>
              <a:prstGeom prst="rect">
                <a:avLst/>
              </a:prstGeom>
              <a:noFill/>
            </p:spPr>
            <p:txBody>
              <a:bodyPr wrap="square" lIns="146304" tIns="91440" rIns="146304" bIns="91440" rtlCol="0" anchor="t" anchorCtr="0">
                <a:noAutofit/>
              </a:bodyPr>
              <a:lstStyle/>
              <a:p>
                <a:pPr algn="ctr">
                  <a:lnSpc>
                    <a:spcPct val="90000"/>
                  </a:lnSpc>
                  <a:spcAft>
                    <a:spcPts val="600"/>
                  </a:spcAft>
                </a:pPr>
                <a:r>
                  <a:rPr lang="en-US" sz="1600" dirty="0" smtClean="0">
                    <a:gradFill>
                      <a:gsLst>
                        <a:gs pos="2917">
                          <a:srgbClr val="FFFFFF">
                            <a:alpha val="50000"/>
                          </a:srgbClr>
                        </a:gs>
                        <a:gs pos="30000">
                          <a:srgbClr val="FFFFFF">
                            <a:alpha val="50000"/>
                          </a:srgbClr>
                        </a:gs>
                      </a:gsLst>
                      <a:lin ang="5400000" scaled="0"/>
                    </a:gradFill>
                  </a:rPr>
                  <a:t>Step 2</a:t>
                </a:r>
              </a:p>
            </p:txBody>
          </p:sp>
          <p:sp>
            <p:nvSpPr>
              <p:cNvPr id="49" name="Freeform 18"/>
              <p:cNvSpPr>
                <a:spLocks noEditPoints="1"/>
              </p:cNvSpPr>
              <p:nvPr/>
            </p:nvSpPr>
            <p:spPr bwMode="auto">
              <a:xfrm>
                <a:off x="605418" y="3659072"/>
                <a:ext cx="347714" cy="666652"/>
              </a:xfrm>
              <a:custGeom>
                <a:avLst/>
                <a:gdLst>
                  <a:gd name="T0" fmla="*/ 226 w 365"/>
                  <a:gd name="T1" fmla="*/ 343 h 703"/>
                  <a:gd name="T2" fmla="*/ 265 w 365"/>
                  <a:gd name="T3" fmla="*/ 291 h 703"/>
                  <a:gd name="T4" fmla="*/ 226 w 365"/>
                  <a:gd name="T5" fmla="*/ 237 h 703"/>
                  <a:gd name="T6" fmla="*/ 300 w 365"/>
                  <a:gd name="T7" fmla="*/ 305 h 703"/>
                  <a:gd name="T8" fmla="*/ 100 w 365"/>
                  <a:gd name="T9" fmla="*/ 291 h 703"/>
                  <a:gd name="T10" fmla="*/ 139 w 365"/>
                  <a:gd name="T11" fmla="*/ 237 h 703"/>
                  <a:gd name="T12" fmla="*/ 65 w 365"/>
                  <a:gd name="T13" fmla="*/ 305 h 703"/>
                  <a:gd name="T14" fmla="*/ 139 w 365"/>
                  <a:gd name="T15" fmla="*/ 311 h 703"/>
                  <a:gd name="T16" fmla="*/ 221 w 365"/>
                  <a:gd name="T17" fmla="*/ 206 h 703"/>
                  <a:gd name="T18" fmla="*/ 145 w 365"/>
                  <a:gd name="T19" fmla="*/ 374 h 703"/>
                  <a:gd name="T20" fmla="*/ 172 w 365"/>
                  <a:gd name="T21" fmla="*/ 374 h 703"/>
                  <a:gd name="T22" fmla="*/ 365 w 365"/>
                  <a:gd name="T23" fmla="*/ 679 h 703"/>
                  <a:gd name="T24" fmla="*/ 24 w 365"/>
                  <a:gd name="T25" fmla="*/ 703 h 703"/>
                  <a:gd name="T26" fmla="*/ 0 w 365"/>
                  <a:gd name="T27" fmla="*/ 24 h 703"/>
                  <a:gd name="T28" fmla="*/ 341 w 365"/>
                  <a:gd name="T29" fmla="*/ 0 h 703"/>
                  <a:gd name="T30" fmla="*/ 83 w 365"/>
                  <a:gd name="T31" fmla="*/ 643 h 703"/>
                  <a:gd name="T32" fmla="*/ 75 w 365"/>
                  <a:gd name="T33" fmla="*/ 627 h 703"/>
                  <a:gd name="T34" fmla="*/ 75 w 365"/>
                  <a:gd name="T35" fmla="*/ 646 h 703"/>
                  <a:gd name="T36" fmla="*/ 84 w 365"/>
                  <a:gd name="T37" fmla="*/ 650 h 703"/>
                  <a:gd name="T38" fmla="*/ 83 w 365"/>
                  <a:gd name="T39" fmla="*/ 643 h 703"/>
                  <a:gd name="T40" fmla="*/ 175 w 365"/>
                  <a:gd name="T41" fmla="*/ 642 h 703"/>
                  <a:gd name="T42" fmla="*/ 179 w 365"/>
                  <a:gd name="T43" fmla="*/ 642 h 703"/>
                  <a:gd name="T44" fmla="*/ 183 w 365"/>
                  <a:gd name="T45" fmla="*/ 639 h 703"/>
                  <a:gd name="T46" fmla="*/ 181 w 365"/>
                  <a:gd name="T47" fmla="*/ 627 h 703"/>
                  <a:gd name="T48" fmla="*/ 176 w 365"/>
                  <a:gd name="T49" fmla="*/ 630 h 703"/>
                  <a:gd name="T50" fmla="*/ 172 w 365"/>
                  <a:gd name="T51" fmla="*/ 630 h 703"/>
                  <a:gd name="T52" fmla="*/ 168 w 365"/>
                  <a:gd name="T53" fmla="*/ 629 h 703"/>
                  <a:gd name="T54" fmla="*/ 195 w 365"/>
                  <a:gd name="T55" fmla="*/ 627 h 703"/>
                  <a:gd name="T56" fmla="*/ 190 w 365"/>
                  <a:gd name="T57" fmla="*/ 625 h 703"/>
                  <a:gd name="T58" fmla="*/ 183 w 365"/>
                  <a:gd name="T59" fmla="*/ 626 h 703"/>
                  <a:gd name="T60" fmla="*/ 183 w 365"/>
                  <a:gd name="T61" fmla="*/ 632 h 703"/>
                  <a:gd name="T62" fmla="*/ 185 w 365"/>
                  <a:gd name="T63" fmla="*/ 639 h 703"/>
                  <a:gd name="T64" fmla="*/ 188 w 365"/>
                  <a:gd name="T65" fmla="*/ 637 h 703"/>
                  <a:gd name="T66" fmla="*/ 198 w 365"/>
                  <a:gd name="T67" fmla="*/ 637 h 703"/>
                  <a:gd name="T68" fmla="*/ 188 w 365"/>
                  <a:gd name="T69" fmla="*/ 652 h 703"/>
                  <a:gd name="T70" fmla="*/ 182 w 365"/>
                  <a:gd name="T71" fmla="*/ 642 h 703"/>
                  <a:gd name="T72" fmla="*/ 176 w 365"/>
                  <a:gd name="T73" fmla="*/ 643 h 703"/>
                  <a:gd name="T74" fmla="*/ 172 w 365"/>
                  <a:gd name="T75" fmla="*/ 642 h 703"/>
                  <a:gd name="T76" fmla="*/ 175 w 365"/>
                  <a:gd name="T77" fmla="*/ 653 h 703"/>
                  <a:gd name="T78" fmla="*/ 179 w 365"/>
                  <a:gd name="T79" fmla="*/ 654 h 703"/>
                  <a:gd name="T80" fmla="*/ 182 w 365"/>
                  <a:gd name="T81" fmla="*/ 654 h 703"/>
                  <a:gd name="T82" fmla="*/ 185 w 365"/>
                  <a:gd name="T83" fmla="*/ 653 h 703"/>
                  <a:gd name="T84" fmla="*/ 188 w 365"/>
                  <a:gd name="T85" fmla="*/ 652 h 703"/>
                  <a:gd name="T86" fmla="*/ 198 w 365"/>
                  <a:gd name="T87" fmla="*/ 639 h 703"/>
                  <a:gd name="T88" fmla="*/ 193 w 365"/>
                  <a:gd name="T89" fmla="*/ 637 h 703"/>
                  <a:gd name="T90" fmla="*/ 190 w 365"/>
                  <a:gd name="T91" fmla="*/ 637 h 703"/>
                  <a:gd name="T92" fmla="*/ 189 w 365"/>
                  <a:gd name="T93" fmla="*/ 652 h 703"/>
                  <a:gd name="T94" fmla="*/ 193 w 365"/>
                  <a:gd name="T95" fmla="*/ 650 h 703"/>
                  <a:gd name="T96" fmla="*/ 198 w 365"/>
                  <a:gd name="T97" fmla="*/ 650 h 703"/>
                  <a:gd name="T98" fmla="*/ 202 w 365"/>
                  <a:gd name="T99" fmla="*/ 650 h 703"/>
                  <a:gd name="T100" fmla="*/ 293 w 365"/>
                  <a:gd name="T101" fmla="*/ 629 h 703"/>
                  <a:gd name="T102" fmla="*/ 297 w 365"/>
                  <a:gd name="T103" fmla="*/ 637 h 703"/>
                  <a:gd name="T104" fmla="*/ 281 w 365"/>
                  <a:gd name="T105" fmla="*/ 640 h 703"/>
                  <a:gd name="T106" fmla="*/ 288 w 365"/>
                  <a:gd name="T107" fmla="*/ 649 h 703"/>
                  <a:gd name="T108" fmla="*/ 303 w 365"/>
                  <a:gd name="T109" fmla="*/ 639 h 703"/>
                  <a:gd name="T110" fmla="*/ 34 w 365"/>
                  <a:gd name="T111" fmla="*/ 57 h 703"/>
                  <a:gd name="T112" fmla="*/ 332 w 365"/>
                  <a:gd name="T113" fmla="*/ 553 h 703"/>
                  <a:gd name="T114" fmla="*/ 75 w 365"/>
                  <a:gd name="T115" fmla="*/ 630 h 703"/>
                  <a:gd name="T116" fmla="*/ 75 w 365"/>
                  <a:gd name="T117" fmla="*/ 644 h 703"/>
                  <a:gd name="T118" fmla="*/ 75 w 365"/>
                  <a:gd name="T119" fmla="*/ 630 h 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65" h="703">
                    <a:moveTo>
                      <a:pt x="300" y="305"/>
                    </a:moveTo>
                    <a:cubicBezTo>
                      <a:pt x="226" y="343"/>
                      <a:pt x="226" y="343"/>
                      <a:pt x="226" y="343"/>
                    </a:cubicBezTo>
                    <a:cubicBezTo>
                      <a:pt x="226" y="311"/>
                      <a:pt x="226" y="311"/>
                      <a:pt x="226" y="311"/>
                    </a:cubicBezTo>
                    <a:cubicBezTo>
                      <a:pt x="265" y="291"/>
                      <a:pt x="265" y="291"/>
                      <a:pt x="265" y="291"/>
                    </a:cubicBezTo>
                    <a:cubicBezTo>
                      <a:pt x="226" y="271"/>
                      <a:pt x="226" y="271"/>
                      <a:pt x="226" y="271"/>
                    </a:cubicBezTo>
                    <a:cubicBezTo>
                      <a:pt x="226" y="237"/>
                      <a:pt x="226" y="237"/>
                      <a:pt x="226" y="237"/>
                    </a:cubicBezTo>
                    <a:cubicBezTo>
                      <a:pt x="300" y="276"/>
                      <a:pt x="300" y="276"/>
                      <a:pt x="300" y="276"/>
                    </a:cubicBezTo>
                    <a:lnTo>
                      <a:pt x="300" y="305"/>
                    </a:lnTo>
                    <a:close/>
                    <a:moveTo>
                      <a:pt x="139" y="311"/>
                    </a:moveTo>
                    <a:cubicBezTo>
                      <a:pt x="100" y="291"/>
                      <a:pt x="100" y="291"/>
                      <a:pt x="100" y="291"/>
                    </a:cubicBezTo>
                    <a:cubicBezTo>
                      <a:pt x="139" y="271"/>
                      <a:pt x="139" y="271"/>
                      <a:pt x="139" y="271"/>
                    </a:cubicBezTo>
                    <a:cubicBezTo>
                      <a:pt x="139" y="237"/>
                      <a:pt x="139" y="237"/>
                      <a:pt x="139" y="237"/>
                    </a:cubicBezTo>
                    <a:cubicBezTo>
                      <a:pt x="65" y="276"/>
                      <a:pt x="65" y="276"/>
                      <a:pt x="65" y="276"/>
                    </a:cubicBezTo>
                    <a:cubicBezTo>
                      <a:pt x="65" y="305"/>
                      <a:pt x="65" y="305"/>
                      <a:pt x="65" y="305"/>
                    </a:cubicBezTo>
                    <a:cubicBezTo>
                      <a:pt x="139" y="343"/>
                      <a:pt x="139" y="343"/>
                      <a:pt x="139" y="343"/>
                    </a:cubicBezTo>
                    <a:lnTo>
                      <a:pt x="139" y="311"/>
                    </a:lnTo>
                    <a:close/>
                    <a:moveTo>
                      <a:pt x="172" y="374"/>
                    </a:moveTo>
                    <a:cubicBezTo>
                      <a:pt x="221" y="206"/>
                      <a:pt x="221" y="206"/>
                      <a:pt x="221" y="206"/>
                    </a:cubicBezTo>
                    <a:cubicBezTo>
                      <a:pt x="194" y="206"/>
                      <a:pt x="194" y="206"/>
                      <a:pt x="194" y="206"/>
                    </a:cubicBezTo>
                    <a:cubicBezTo>
                      <a:pt x="145" y="374"/>
                      <a:pt x="145" y="374"/>
                      <a:pt x="145" y="374"/>
                    </a:cubicBezTo>
                    <a:cubicBezTo>
                      <a:pt x="171" y="374"/>
                      <a:pt x="171" y="374"/>
                      <a:pt x="171" y="374"/>
                    </a:cubicBezTo>
                    <a:lnTo>
                      <a:pt x="172" y="374"/>
                    </a:lnTo>
                    <a:close/>
                    <a:moveTo>
                      <a:pt x="365" y="24"/>
                    </a:moveTo>
                    <a:cubicBezTo>
                      <a:pt x="365" y="24"/>
                      <a:pt x="365" y="24"/>
                      <a:pt x="365" y="679"/>
                    </a:cubicBezTo>
                    <a:cubicBezTo>
                      <a:pt x="365" y="691"/>
                      <a:pt x="355" y="703"/>
                      <a:pt x="341" y="703"/>
                    </a:cubicBezTo>
                    <a:cubicBezTo>
                      <a:pt x="341" y="703"/>
                      <a:pt x="341" y="703"/>
                      <a:pt x="24" y="703"/>
                    </a:cubicBezTo>
                    <a:cubicBezTo>
                      <a:pt x="10" y="703"/>
                      <a:pt x="0" y="691"/>
                      <a:pt x="0" y="679"/>
                    </a:cubicBezTo>
                    <a:cubicBezTo>
                      <a:pt x="0" y="679"/>
                      <a:pt x="0" y="679"/>
                      <a:pt x="0" y="24"/>
                    </a:cubicBezTo>
                    <a:cubicBezTo>
                      <a:pt x="0" y="10"/>
                      <a:pt x="10" y="0"/>
                      <a:pt x="24" y="0"/>
                    </a:cubicBezTo>
                    <a:cubicBezTo>
                      <a:pt x="24" y="0"/>
                      <a:pt x="24" y="0"/>
                      <a:pt x="341" y="0"/>
                    </a:cubicBezTo>
                    <a:cubicBezTo>
                      <a:pt x="355" y="0"/>
                      <a:pt x="365" y="10"/>
                      <a:pt x="365" y="24"/>
                    </a:cubicBezTo>
                    <a:close/>
                    <a:moveTo>
                      <a:pt x="83" y="643"/>
                    </a:moveTo>
                    <a:cubicBezTo>
                      <a:pt x="84" y="642"/>
                      <a:pt x="85" y="639"/>
                      <a:pt x="85" y="637"/>
                    </a:cubicBezTo>
                    <a:cubicBezTo>
                      <a:pt x="85" y="632"/>
                      <a:pt x="81" y="627"/>
                      <a:pt x="75" y="627"/>
                    </a:cubicBezTo>
                    <a:cubicBezTo>
                      <a:pt x="70" y="627"/>
                      <a:pt x="66" y="632"/>
                      <a:pt x="66" y="637"/>
                    </a:cubicBezTo>
                    <a:cubicBezTo>
                      <a:pt x="66" y="642"/>
                      <a:pt x="70" y="646"/>
                      <a:pt x="75" y="646"/>
                    </a:cubicBezTo>
                    <a:cubicBezTo>
                      <a:pt x="77" y="646"/>
                      <a:pt x="78" y="646"/>
                      <a:pt x="80" y="644"/>
                    </a:cubicBezTo>
                    <a:cubicBezTo>
                      <a:pt x="80" y="644"/>
                      <a:pt x="80" y="644"/>
                      <a:pt x="84" y="650"/>
                    </a:cubicBezTo>
                    <a:cubicBezTo>
                      <a:pt x="85" y="649"/>
                      <a:pt x="85" y="649"/>
                      <a:pt x="85" y="649"/>
                    </a:cubicBezTo>
                    <a:cubicBezTo>
                      <a:pt x="85" y="649"/>
                      <a:pt x="85" y="649"/>
                      <a:pt x="83" y="643"/>
                    </a:cubicBezTo>
                    <a:close/>
                    <a:moveTo>
                      <a:pt x="171" y="640"/>
                    </a:moveTo>
                    <a:cubicBezTo>
                      <a:pt x="172" y="640"/>
                      <a:pt x="173" y="642"/>
                      <a:pt x="175" y="642"/>
                    </a:cubicBezTo>
                    <a:cubicBezTo>
                      <a:pt x="176" y="642"/>
                      <a:pt x="176" y="642"/>
                      <a:pt x="178" y="642"/>
                    </a:cubicBezTo>
                    <a:cubicBezTo>
                      <a:pt x="179" y="642"/>
                      <a:pt x="179" y="642"/>
                      <a:pt x="179" y="642"/>
                    </a:cubicBezTo>
                    <a:cubicBezTo>
                      <a:pt x="181" y="642"/>
                      <a:pt x="182" y="640"/>
                      <a:pt x="183" y="640"/>
                    </a:cubicBezTo>
                    <a:cubicBezTo>
                      <a:pt x="183" y="640"/>
                      <a:pt x="183" y="640"/>
                      <a:pt x="183" y="639"/>
                    </a:cubicBezTo>
                    <a:cubicBezTo>
                      <a:pt x="183" y="639"/>
                      <a:pt x="183" y="639"/>
                      <a:pt x="181" y="629"/>
                    </a:cubicBezTo>
                    <a:cubicBezTo>
                      <a:pt x="181" y="629"/>
                      <a:pt x="181" y="629"/>
                      <a:pt x="181" y="627"/>
                    </a:cubicBezTo>
                    <a:cubicBezTo>
                      <a:pt x="179" y="629"/>
                      <a:pt x="179" y="629"/>
                      <a:pt x="178" y="629"/>
                    </a:cubicBezTo>
                    <a:cubicBezTo>
                      <a:pt x="178" y="630"/>
                      <a:pt x="176" y="630"/>
                      <a:pt x="176" y="630"/>
                    </a:cubicBezTo>
                    <a:cubicBezTo>
                      <a:pt x="175" y="630"/>
                      <a:pt x="175" y="630"/>
                      <a:pt x="173" y="630"/>
                    </a:cubicBezTo>
                    <a:cubicBezTo>
                      <a:pt x="173" y="630"/>
                      <a:pt x="173" y="630"/>
                      <a:pt x="172" y="630"/>
                    </a:cubicBezTo>
                    <a:cubicBezTo>
                      <a:pt x="172" y="630"/>
                      <a:pt x="171" y="630"/>
                      <a:pt x="171" y="629"/>
                    </a:cubicBezTo>
                    <a:cubicBezTo>
                      <a:pt x="169" y="629"/>
                      <a:pt x="169" y="629"/>
                      <a:pt x="168" y="629"/>
                    </a:cubicBezTo>
                    <a:cubicBezTo>
                      <a:pt x="168" y="629"/>
                      <a:pt x="168" y="629"/>
                      <a:pt x="171" y="640"/>
                    </a:cubicBezTo>
                    <a:close/>
                    <a:moveTo>
                      <a:pt x="195" y="627"/>
                    </a:moveTo>
                    <a:cubicBezTo>
                      <a:pt x="195" y="627"/>
                      <a:pt x="195" y="627"/>
                      <a:pt x="195" y="626"/>
                    </a:cubicBezTo>
                    <a:cubicBezTo>
                      <a:pt x="193" y="626"/>
                      <a:pt x="192" y="625"/>
                      <a:pt x="190" y="625"/>
                    </a:cubicBezTo>
                    <a:cubicBezTo>
                      <a:pt x="190" y="625"/>
                      <a:pt x="189" y="625"/>
                      <a:pt x="188" y="625"/>
                    </a:cubicBezTo>
                    <a:cubicBezTo>
                      <a:pt x="186" y="625"/>
                      <a:pt x="185" y="625"/>
                      <a:pt x="183" y="626"/>
                    </a:cubicBezTo>
                    <a:cubicBezTo>
                      <a:pt x="183" y="626"/>
                      <a:pt x="182" y="626"/>
                      <a:pt x="182" y="627"/>
                    </a:cubicBezTo>
                    <a:cubicBezTo>
                      <a:pt x="182" y="627"/>
                      <a:pt x="182" y="627"/>
                      <a:pt x="183" y="632"/>
                    </a:cubicBezTo>
                    <a:cubicBezTo>
                      <a:pt x="183" y="632"/>
                      <a:pt x="183" y="632"/>
                      <a:pt x="185" y="637"/>
                    </a:cubicBezTo>
                    <a:cubicBezTo>
                      <a:pt x="185" y="637"/>
                      <a:pt x="185" y="637"/>
                      <a:pt x="185" y="639"/>
                    </a:cubicBezTo>
                    <a:cubicBezTo>
                      <a:pt x="186" y="639"/>
                      <a:pt x="186" y="639"/>
                      <a:pt x="186" y="639"/>
                    </a:cubicBezTo>
                    <a:cubicBezTo>
                      <a:pt x="186" y="637"/>
                      <a:pt x="188" y="637"/>
                      <a:pt x="188" y="637"/>
                    </a:cubicBezTo>
                    <a:cubicBezTo>
                      <a:pt x="189" y="636"/>
                      <a:pt x="189" y="636"/>
                      <a:pt x="190" y="636"/>
                    </a:cubicBezTo>
                    <a:cubicBezTo>
                      <a:pt x="192" y="636"/>
                      <a:pt x="195" y="636"/>
                      <a:pt x="198" y="637"/>
                    </a:cubicBezTo>
                    <a:cubicBezTo>
                      <a:pt x="198" y="637"/>
                      <a:pt x="198" y="637"/>
                      <a:pt x="195" y="627"/>
                    </a:cubicBezTo>
                    <a:close/>
                    <a:moveTo>
                      <a:pt x="188" y="652"/>
                    </a:moveTo>
                    <a:cubicBezTo>
                      <a:pt x="188" y="652"/>
                      <a:pt x="188" y="652"/>
                      <a:pt x="185" y="642"/>
                    </a:cubicBezTo>
                    <a:cubicBezTo>
                      <a:pt x="183" y="642"/>
                      <a:pt x="182" y="642"/>
                      <a:pt x="182" y="642"/>
                    </a:cubicBezTo>
                    <a:cubicBezTo>
                      <a:pt x="181" y="643"/>
                      <a:pt x="181" y="643"/>
                      <a:pt x="179" y="643"/>
                    </a:cubicBezTo>
                    <a:cubicBezTo>
                      <a:pt x="178" y="643"/>
                      <a:pt x="178" y="643"/>
                      <a:pt x="176" y="643"/>
                    </a:cubicBezTo>
                    <a:cubicBezTo>
                      <a:pt x="175" y="643"/>
                      <a:pt x="175" y="643"/>
                      <a:pt x="173" y="643"/>
                    </a:cubicBezTo>
                    <a:cubicBezTo>
                      <a:pt x="172" y="642"/>
                      <a:pt x="172" y="642"/>
                      <a:pt x="172" y="642"/>
                    </a:cubicBezTo>
                    <a:cubicBezTo>
                      <a:pt x="172" y="642"/>
                      <a:pt x="172" y="642"/>
                      <a:pt x="172" y="643"/>
                    </a:cubicBezTo>
                    <a:cubicBezTo>
                      <a:pt x="172" y="643"/>
                      <a:pt x="172" y="643"/>
                      <a:pt x="175" y="653"/>
                    </a:cubicBezTo>
                    <a:cubicBezTo>
                      <a:pt x="176" y="654"/>
                      <a:pt x="176" y="654"/>
                      <a:pt x="176" y="654"/>
                    </a:cubicBezTo>
                    <a:cubicBezTo>
                      <a:pt x="178" y="654"/>
                      <a:pt x="178" y="654"/>
                      <a:pt x="179" y="654"/>
                    </a:cubicBezTo>
                    <a:cubicBezTo>
                      <a:pt x="181" y="654"/>
                      <a:pt x="181" y="654"/>
                      <a:pt x="181" y="654"/>
                    </a:cubicBezTo>
                    <a:cubicBezTo>
                      <a:pt x="182" y="654"/>
                      <a:pt x="182" y="654"/>
                      <a:pt x="182" y="654"/>
                    </a:cubicBezTo>
                    <a:cubicBezTo>
                      <a:pt x="183" y="654"/>
                      <a:pt x="183" y="654"/>
                      <a:pt x="183" y="654"/>
                    </a:cubicBezTo>
                    <a:cubicBezTo>
                      <a:pt x="185" y="654"/>
                      <a:pt x="185" y="654"/>
                      <a:pt x="185" y="653"/>
                    </a:cubicBezTo>
                    <a:cubicBezTo>
                      <a:pt x="186" y="653"/>
                      <a:pt x="186" y="653"/>
                      <a:pt x="188" y="653"/>
                    </a:cubicBezTo>
                    <a:lnTo>
                      <a:pt x="188" y="652"/>
                    </a:lnTo>
                    <a:close/>
                    <a:moveTo>
                      <a:pt x="202" y="650"/>
                    </a:moveTo>
                    <a:cubicBezTo>
                      <a:pt x="202" y="650"/>
                      <a:pt x="202" y="650"/>
                      <a:pt x="198" y="639"/>
                    </a:cubicBezTo>
                    <a:cubicBezTo>
                      <a:pt x="196" y="639"/>
                      <a:pt x="196" y="639"/>
                      <a:pt x="196" y="639"/>
                    </a:cubicBezTo>
                    <a:cubicBezTo>
                      <a:pt x="195" y="639"/>
                      <a:pt x="195" y="637"/>
                      <a:pt x="193" y="637"/>
                    </a:cubicBezTo>
                    <a:cubicBezTo>
                      <a:pt x="193" y="637"/>
                      <a:pt x="193" y="637"/>
                      <a:pt x="192" y="637"/>
                    </a:cubicBezTo>
                    <a:cubicBezTo>
                      <a:pt x="190" y="637"/>
                      <a:pt x="190" y="637"/>
                      <a:pt x="190" y="637"/>
                    </a:cubicBezTo>
                    <a:cubicBezTo>
                      <a:pt x="189" y="639"/>
                      <a:pt x="188" y="639"/>
                      <a:pt x="186" y="640"/>
                    </a:cubicBezTo>
                    <a:cubicBezTo>
                      <a:pt x="189" y="652"/>
                      <a:pt x="189" y="652"/>
                      <a:pt x="189" y="652"/>
                    </a:cubicBezTo>
                    <a:cubicBezTo>
                      <a:pt x="190" y="652"/>
                      <a:pt x="190" y="650"/>
                      <a:pt x="192" y="650"/>
                    </a:cubicBezTo>
                    <a:cubicBezTo>
                      <a:pt x="192" y="650"/>
                      <a:pt x="192" y="650"/>
                      <a:pt x="193" y="650"/>
                    </a:cubicBezTo>
                    <a:cubicBezTo>
                      <a:pt x="193" y="649"/>
                      <a:pt x="195" y="649"/>
                      <a:pt x="195" y="649"/>
                    </a:cubicBezTo>
                    <a:cubicBezTo>
                      <a:pt x="196" y="649"/>
                      <a:pt x="196" y="649"/>
                      <a:pt x="198" y="650"/>
                    </a:cubicBezTo>
                    <a:cubicBezTo>
                      <a:pt x="199" y="650"/>
                      <a:pt x="200" y="650"/>
                      <a:pt x="200" y="650"/>
                    </a:cubicBezTo>
                    <a:cubicBezTo>
                      <a:pt x="200" y="650"/>
                      <a:pt x="200" y="650"/>
                      <a:pt x="202" y="650"/>
                    </a:cubicBezTo>
                    <a:close/>
                    <a:moveTo>
                      <a:pt x="303" y="639"/>
                    </a:moveTo>
                    <a:cubicBezTo>
                      <a:pt x="303" y="639"/>
                      <a:pt x="303" y="639"/>
                      <a:pt x="293" y="629"/>
                    </a:cubicBezTo>
                    <a:cubicBezTo>
                      <a:pt x="293" y="629"/>
                      <a:pt x="293" y="629"/>
                      <a:pt x="288" y="629"/>
                    </a:cubicBezTo>
                    <a:cubicBezTo>
                      <a:pt x="288" y="629"/>
                      <a:pt x="288" y="629"/>
                      <a:pt x="297" y="637"/>
                    </a:cubicBezTo>
                    <a:cubicBezTo>
                      <a:pt x="297" y="637"/>
                      <a:pt x="297" y="637"/>
                      <a:pt x="281" y="637"/>
                    </a:cubicBezTo>
                    <a:cubicBezTo>
                      <a:pt x="281" y="637"/>
                      <a:pt x="281" y="637"/>
                      <a:pt x="281" y="640"/>
                    </a:cubicBezTo>
                    <a:cubicBezTo>
                      <a:pt x="281" y="640"/>
                      <a:pt x="281" y="640"/>
                      <a:pt x="297" y="640"/>
                    </a:cubicBezTo>
                    <a:cubicBezTo>
                      <a:pt x="297" y="640"/>
                      <a:pt x="297" y="640"/>
                      <a:pt x="288" y="649"/>
                    </a:cubicBezTo>
                    <a:cubicBezTo>
                      <a:pt x="288" y="649"/>
                      <a:pt x="288" y="649"/>
                      <a:pt x="293" y="649"/>
                    </a:cubicBezTo>
                    <a:lnTo>
                      <a:pt x="303" y="639"/>
                    </a:lnTo>
                    <a:close/>
                    <a:moveTo>
                      <a:pt x="332" y="57"/>
                    </a:moveTo>
                    <a:cubicBezTo>
                      <a:pt x="332" y="57"/>
                      <a:pt x="332" y="57"/>
                      <a:pt x="34" y="57"/>
                    </a:cubicBezTo>
                    <a:cubicBezTo>
                      <a:pt x="34" y="57"/>
                      <a:pt x="34" y="57"/>
                      <a:pt x="34" y="553"/>
                    </a:cubicBezTo>
                    <a:cubicBezTo>
                      <a:pt x="34" y="553"/>
                      <a:pt x="34" y="553"/>
                      <a:pt x="332" y="553"/>
                    </a:cubicBezTo>
                    <a:lnTo>
                      <a:pt x="332" y="57"/>
                    </a:lnTo>
                    <a:close/>
                    <a:moveTo>
                      <a:pt x="75" y="630"/>
                    </a:moveTo>
                    <a:cubicBezTo>
                      <a:pt x="71" y="630"/>
                      <a:pt x="68" y="633"/>
                      <a:pt x="68" y="637"/>
                    </a:cubicBezTo>
                    <a:cubicBezTo>
                      <a:pt x="68" y="640"/>
                      <a:pt x="71" y="644"/>
                      <a:pt x="75" y="644"/>
                    </a:cubicBezTo>
                    <a:cubicBezTo>
                      <a:pt x="80" y="644"/>
                      <a:pt x="83" y="640"/>
                      <a:pt x="83" y="637"/>
                    </a:cubicBezTo>
                    <a:cubicBezTo>
                      <a:pt x="83" y="633"/>
                      <a:pt x="80" y="630"/>
                      <a:pt x="75" y="630"/>
                    </a:cubicBezTo>
                    <a:close/>
                  </a:path>
                </a:pathLst>
              </a:custGeom>
              <a:solidFill>
                <a:schemeClr val="bg1">
                  <a:alpha val="50000"/>
                </a:schemeClr>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grpSp>
        <p:grpSp>
          <p:nvGrpSpPr>
            <p:cNvPr id="67" name="Group 66"/>
            <p:cNvGrpSpPr/>
            <p:nvPr/>
          </p:nvGrpSpPr>
          <p:grpSpPr>
            <a:xfrm>
              <a:off x="-1" y="5411509"/>
              <a:ext cx="1570037" cy="882795"/>
              <a:chOff x="-1" y="5411509"/>
              <a:chExt cx="1570037" cy="882795"/>
            </a:xfrm>
          </p:grpSpPr>
          <p:sp>
            <p:nvSpPr>
              <p:cNvPr id="29" name="TextBox 28"/>
              <p:cNvSpPr txBox="1"/>
              <p:nvPr/>
            </p:nvSpPr>
            <p:spPr>
              <a:xfrm>
                <a:off x="-1" y="6019984"/>
                <a:ext cx="1570037" cy="274320"/>
              </a:xfrm>
              <a:prstGeom prst="rect">
                <a:avLst/>
              </a:prstGeom>
              <a:noFill/>
            </p:spPr>
            <p:txBody>
              <a:bodyPr wrap="square" lIns="146304" tIns="91440" rIns="146304" bIns="91440" rtlCol="0" anchor="t" anchorCtr="0">
                <a:noAutofit/>
              </a:bodyPr>
              <a:lstStyle/>
              <a:p>
                <a:pPr algn="ctr">
                  <a:lnSpc>
                    <a:spcPct val="90000"/>
                  </a:lnSpc>
                  <a:spcAft>
                    <a:spcPts val="600"/>
                  </a:spcAft>
                </a:pPr>
                <a:r>
                  <a:rPr lang="en-US" sz="1600" dirty="0" smtClean="0">
                    <a:gradFill>
                      <a:gsLst>
                        <a:gs pos="2917">
                          <a:srgbClr val="FFFFFF">
                            <a:alpha val="50000"/>
                          </a:srgbClr>
                        </a:gs>
                        <a:gs pos="30000">
                          <a:srgbClr val="FFFFFF">
                            <a:alpha val="50000"/>
                          </a:srgbClr>
                        </a:gs>
                      </a:gsLst>
                      <a:lin ang="5400000" scaled="0"/>
                    </a:gradFill>
                  </a:rPr>
                  <a:t>Step 3</a:t>
                </a:r>
              </a:p>
            </p:txBody>
          </p:sp>
          <p:sp>
            <p:nvSpPr>
              <p:cNvPr id="50" name="Freeform 22"/>
              <p:cNvSpPr>
                <a:spLocks noEditPoints="1"/>
              </p:cNvSpPr>
              <p:nvPr/>
            </p:nvSpPr>
            <p:spPr bwMode="auto">
              <a:xfrm>
                <a:off x="604434" y="5411509"/>
                <a:ext cx="568836" cy="577954"/>
              </a:xfrm>
              <a:custGeom>
                <a:avLst/>
                <a:gdLst>
                  <a:gd name="T0" fmla="*/ 33 w 261"/>
                  <a:gd name="T1" fmla="*/ 125 h 265"/>
                  <a:gd name="T2" fmla="*/ 33 w 261"/>
                  <a:gd name="T3" fmla="*/ 29 h 265"/>
                  <a:gd name="T4" fmla="*/ 62 w 261"/>
                  <a:gd name="T5" fmla="*/ 0 h 265"/>
                  <a:gd name="T6" fmla="*/ 81 w 261"/>
                  <a:gd name="T7" fmla="*/ 0 h 265"/>
                  <a:gd name="T8" fmla="*/ 109 w 261"/>
                  <a:gd name="T9" fmla="*/ 24 h 265"/>
                  <a:gd name="T10" fmla="*/ 81 w 261"/>
                  <a:gd name="T11" fmla="*/ 24 h 265"/>
                  <a:gd name="T12" fmla="*/ 81 w 261"/>
                  <a:gd name="T13" fmla="*/ 34 h 265"/>
                  <a:gd name="T14" fmla="*/ 110 w 261"/>
                  <a:gd name="T15" fmla="*/ 34 h 265"/>
                  <a:gd name="T16" fmla="*/ 110 w 261"/>
                  <a:gd name="T17" fmla="*/ 44 h 265"/>
                  <a:gd name="T18" fmla="*/ 81 w 261"/>
                  <a:gd name="T19" fmla="*/ 44 h 265"/>
                  <a:gd name="T20" fmla="*/ 81 w 261"/>
                  <a:gd name="T21" fmla="*/ 53 h 265"/>
                  <a:gd name="T22" fmla="*/ 110 w 261"/>
                  <a:gd name="T23" fmla="*/ 53 h 265"/>
                  <a:gd name="T24" fmla="*/ 110 w 261"/>
                  <a:gd name="T25" fmla="*/ 63 h 265"/>
                  <a:gd name="T26" fmla="*/ 81 w 261"/>
                  <a:gd name="T27" fmla="*/ 63 h 265"/>
                  <a:gd name="T28" fmla="*/ 81 w 261"/>
                  <a:gd name="T29" fmla="*/ 72 h 265"/>
                  <a:gd name="T30" fmla="*/ 110 w 261"/>
                  <a:gd name="T31" fmla="*/ 72 h 265"/>
                  <a:gd name="T32" fmla="*/ 110 w 261"/>
                  <a:gd name="T33" fmla="*/ 82 h 265"/>
                  <a:gd name="T34" fmla="*/ 81 w 261"/>
                  <a:gd name="T35" fmla="*/ 82 h 265"/>
                  <a:gd name="T36" fmla="*/ 81 w 261"/>
                  <a:gd name="T37" fmla="*/ 92 h 265"/>
                  <a:gd name="T38" fmla="*/ 110 w 261"/>
                  <a:gd name="T39" fmla="*/ 92 h 265"/>
                  <a:gd name="T40" fmla="*/ 110 w 261"/>
                  <a:gd name="T41" fmla="*/ 101 h 265"/>
                  <a:gd name="T42" fmla="*/ 81 w 261"/>
                  <a:gd name="T43" fmla="*/ 101 h 265"/>
                  <a:gd name="T44" fmla="*/ 81 w 261"/>
                  <a:gd name="T45" fmla="*/ 111 h 265"/>
                  <a:gd name="T46" fmla="*/ 110 w 261"/>
                  <a:gd name="T47" fmla="*/ 111 h 265"/>
                  <a:gd name="T48" fmla="*/ 110 w 261"/>
                  <a:gd name="T49" fmla="*/ 120 h 265"/>
                  <a:gd name="T50" fmla="*/ 81 w 261"/>
                  <a:gd name="T51" fmla="*/ 120 h 265"/>
                  <a:gd name="T52" fmla="*/ 81 w 261"/>
                  <a:gd name="T53" fmla="*/ 130 h 265"/>
                  <a:gd name="T54" fmla="*/ 109 w 261"/>
                  <a:gd name="T55" fmla="*/ 130 h 265"/>
                  <a:gd name="T56" fmla="*/ 81 w 261"/>
                  <a:gd name="T57" fmla="*/ 154 h 265"/>
                  <a:gd name="T58" fmla="*/ 62 w 261"/>
                  <a:gd name="T59" fmla="*/ 154 h 265"/>
                  <a:gd name="T60" fmla="*/ 33 w 261"/>
                  <a:gd name="T61" fmla="*/ 125 h 265"/>
                  <a:gd name="T62" fmla="*/ 81 w 261"/>
                  <a:gd name="T63" fmla="*/ 221 h 265"/>
                  <a:gd name="T64" fmla="*/ 81 w 261"/>
                  <a:gd name="T65" fmla="*/ 188 h 265"/>
                  <a:gd name="T66" fmla="*/ 143 w 261"/>
                  <a:gd name="T67" fmla="*/ 125 h 265"/>
                  <a:gd name="T68" fmla="*/ 143 w 261"/>
                  <a:gd name="T69" fmla="*/ 92 h 265"/>
                  <a:gd name="T70" fmla="*/ 124 w 261"/>
                  <a:gd name="T71" fmla="*/ 92 h 265"/>
                  <a:gd name="T72" fmla="*/ 124 w 261"/>
                  <a:gd name="T73" fmla="*/ 125 h 265"/>
                  <a:gd name="T74" fmla="*/ 81 w 261"/>
                  <a:gd name="T75" fmla="*/ 168 h 265"/>
                  <a:gd name="T76" fmla="*/ 62 w 261"/>
                  <a:gd name="T77" fmla="*/ 168 h 265"/>
                  <a:gd name="T78" fmla="*/ 19 w 261"/>
                  <a:gd name="T79" fmla="*/ 125 h 265"/>
                  <a:gd name="T80" fmla="*/ 19 w 261"/>
                  <a:gd name="T81" fmla="*/ 92 h 265"/>
                  <a:gd name="T82" fmla="*/ 0 w 261"/>
                  <a:gd name="T83" fmla="*/ 92 h 265"/>
                  <a:gd name="T84" fmla="*/ 0 w 261"/>
                  <a:gd name="T85" fmla="*/ 125 h 265"/>
                  <a:gd name="T86" fmla="*/ 62 w 261"/>
                  <a:gd name="T87" fmla="*/ 188 h 265"/>
                  <a:gd name="T88" fmla="*/ 62 w 261"/>
                  <a:gd name="T89" fmla="*/ 221 h 265"/>
                  <a:gd name="T90" fmla="*/ 21 w 261"/>
                  <a:gd name="T91" fmla="*/ 221 h 265"/>
                  <a:gd name="T92" fmla="*/ 21 w 261"/>
                  <a:gd name="T93" fmla="*/ 241 h 265"/>
                  <a:gd name="T94" fmla="*/ 122 w 261"/>
                  <a:gd name="T95" fmla="*/ 241 h 265"/>
                  <a:gd name="T96" fmla="*/ 122 w 261"/>
                  <a:gd name="T97" fmla="*/ 240 h 265"/>
                  <a:gd name="T98" fmla="*/ 102 w 261"/>
                  <a:gd name="T99" fmla="*/ 221 h 265"/>
                  <a:gd name="T100" fmla="*/ 81 w 261"/>
                  <a:gd name="T101" fmla="*/ 221 h 265"/>
                  <a:gd name="T102" fmla="*/ 237 w 261"/>
                  <a:gd name="T103" fmla="*/ 144 h 265"/>
                  <a:gd name="T104" fmla="*/ 164 w 261"/>
                  <a:gd name="T105" fmla="*/ 221 h 265"/>
                  <a:gd name="T106" fmla="*/ 125 w 261"/>
                  <a:gd name="T107" fmla="*/ 186 h 265"/>
                  <a:gd name="T108" fmla="*/ 104 w 261"/>
                  <a:gd name="T109" fmla="*/ 210 h 265"/>
                  <a:gd name="T110" fmla="*/ 165 w 261"/>
                  <a:gd name="T111" fmla="*/ 265 h 265"/>
                  <a:gd name="T112" fmla="*/ 261 w 261"/>
                  <a:gd name="T113" fmla="*/ 167 h 265"/>
                  <a:gd name="T114" fmla="*/ 237 w 261"/>
                  <a:gd name="T115" fmla="*/ 144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61" h="265">
                    <a:moveTo>
                      <a:pt x="33" y="125"/>
                    </a:moveTo>
                    <a:cubicBezTo>
                      <a:pt x="33" y="125"/>
                      <a:pt x="33" y="125"/>
                      <a:pt x="33" y="29"/>
                    </a:cubicBezTo>
                    <a:cubicBezTo>
                      <a:pt x="33" y="14"/>
                      <a:pt x="47" y="0"/>
                      <a:pt x="62" y="0"/>
                    </a:cubicBezTo>
                    <a:cubicBezTo>
                      <a:pt x="62" y="0"/>
                      <a:pt x="62" y="0"/>
                      <a:pt x="81" y="0"/>
                    </a:cubicBezTo>
                    <a:cubicBezTo>
                      <a:pt x="95" y="0"/>
                      <a:pt x="107" y="11"/>
                      <a:pt x="109" y="24"/>
                    </a:cubicBezTo>
                    <a:cubicBezTo>
                      <a:pt x="109" y="24"/>
                      <a:pt x="109" y="24"/>
                      <a:pt x="81" y="24"/>
                    </a:cubicBezTo>
                    <a:cubicBezTo>
                      <a:pt x="81" y="24"/>
                      <a:pt x="81" y="24"/>
                      <a:pt x="81" y="34"/>
                    </a:cubicBezTo>
                    <a:cubicBezTo>
                      <a:pt x="81" y="34"/>
                      <a:pt x="81" y="34"/>
                      <a:pt x="110" y="34"/>
                    </a:cubicBezTo>
                    <a:cubicBezTo>
                      <a:pt x="110" y="34"/>
                      <a:pt x="110" y="34"/>
                      <a:pt x="110" y="44"/>
                    </a:cubicBezTo>
                    <a:cubicBezTo>
                      <a:pt x="110" y="44"/>
                      <a:pt x="110" y="44"/>
                      <a:pt x="81" y="44"/>
                    </a:cubicBezTo>
                    <a:cubicBezTo>
                      <a:pt x="81" y="44"/>
                      <a:pt x="81" y="44"/>
                      <a:pt x="81" y="53"/>
                    </a:cubicBezTo>
                    <a:cubicBezTo>
                      <a:pt x="81" y="53"/>
                      <a:pt x="81" y="53"/>
                      <a:pt x="110" y="53"/>
                    </a:cubicBezTo>
                    <a:cubicBezTo>
                      <a:pt x="110" y="53"/>
                      <a:pt x="110" y="53"/>
                      <a:pt x="110" y="63"/>
                    </a:cubicBezTo>
                    <a:cubicBezTo>
                      <a:pt x="110" y="63"/>
                      <a:pt x="110" y="63"/>
                      <a:pt x="81" y="63"/>
                    </a:cubicBezTo>
                    <a:cubicBezTo>
                      <a:pt x="81" y="63"/>
                      <a:pt x="81" y="63"/>
                      <a:pt x="81" y="72"/>
                    </a:cubicBezTo>
                    <a:cubicBezTo>
                      <a:pt x="81" y="72"/>
                      <a:pt x="81" y="72"/>
                      <a:pt x="110" y="72"/>
                    </a:cubicBezTo>
                    <a:cubicBezTo>
                      <a:pt x="110" y="72"/>
                      <a:pt x="110" y="72"/>
                      <a:pt x="110" y="82"/>
                    </a:cubicBezTo>
                    <a:cubicBezTo>
                      <a:pt x="110" y="82"/>
                      <a:pt x="110" y="82"/>
                      <a:pt x="81" y="82"/>
                    </a:cubicBezTo>
                    <a:cubicBezTo>
                      <a:pt x="81" y="82"/>
                      <a:pt x="81" y="82"/>
                      <a:pt x="81" y="92"/>
                    </a:cubicBezTo>
                    <a:cubicBezTo>
                      <a:pt x="81" y="92"/>
                      <a:pt x="81" y="92"/>
                      <a:pt x="110" y="92"/>
                    </a:cubicBezTo>
                    <a:cubicBezTo>
                      <a:pt x="110" y="92"/>
                      <a:pt x="110" y="92"/>
                      <a:pt x="110" y="101"/>
                    </a:cubicBezTo>
                    <a:cubicBezTo>
                      <a:pt x="110" y="101"/>
                      <a:pt x="110" y="101"/>
                      <a:pt x="81" y="101"/>
                    </a:cubicBezTo>
                    <a:cubicBezTo>
                      <a:pt x="81" y="101"/>
                      <a:pt x="81" y="101"/>
                      <a:pt x="81" y="111"/>
                    </a:cubicBezTo>
                    <a:cubicBezTo>
                      <a:pt x="81" y="111"/>
                      <a:pt x="81" y="111"/>
                      <a:pt x="110" y="111"/>
                    </a:cubicBezTo>
                    <a:cubicBezTo>
                      <a:pt x="110" y="111"/>
                      <a:pt x="110" y="111"/>
                      <a:pt x="110" y="120"/>
                    </a:cubicBezTo>
                    <a:cubicBezTo>
                      <a:pt x="110" y="120"/>
                      <a:pt x="110" y="120"/>
                      <a:pt x="81" y="120"/>
                    </a:cubicBezTo>
                    <a:cubicBezTo>
                      <a:pt x="81" y="120"/>
                      <a:pt x="81" y="120"/>
                      <a:pt x="81" y="130"/>
                    </a:cubicBezTo>
                    <a:cubicBezTo>
                      <a:pt x="81" y="130"/>
                      <a:pt x="81" y="130"/>
                      <a:pt x="109" y="130"/>
                    </a:cubicBezTo>
                    <a:cubicBezTo>
                      <a:pt x="107" y="143"/>
                      <a:pt x="95" y="154"/>
                      <a:pt x="81" y="154"/>
                    </a:cubicBezTo>
                    <a:cubicBezTo>
                      <a:pt x="81" y="154"/>
                      <a:pt x="81" y="154"/>
                      <a:pt x="62" y="154"/>
                    </a:cubicBezTo>
                    <a:cubicBezTo>
                      <a:pt x="47" y="154"/>
                      <a:pt x="33" y="141"/>
                      <a:pt x="33" y="125"/>
                    </a:cubicBezTo>
                    <a:close/>
                    <a:moveTo>
                      <a:pt x="81" y="221"/>
                    </a:moveTo>
                    <a:cubicBezTo>
                      <a:pt x="81" y="188"/>
                      <a:pt x="81" y="188"/>
                      <a:pt x="81" y="188"/>
                    </a:cubicBezTo>
                    <a:cubicBezTo>
                      <a:pt x="115" y="188"/>
                      <a:pt x="143" y="159"/>
                      <a:pt x="143" y="125"/>
                    </a:cubicBezTo>
                    <a:cubicBezTo>
                      <a:pt x="143" y="92"/>
                      <a:pt x="143" y="92"/>
                      <a:pt x="143" y="92"/>
                    </a:cubicBezTo>
                    <a:cubicBezTo>
                      <a:pt x="124" y="92"/>
                      <a:pt x="124" y="92"/>
                      <a:pt x="124" y="92"/>
                    </a:cubicBezTo>
                    <a:cubicBezTo>
                      <a:pt x="124" y="125"/>
                      <a:pt x="124" y="125"/>
                      <a:pt x="124" y="125"/>
                    </a:cubicBezTo>
                    <a:cubicBezTo>
                      <a:pt x="124" y="149"/>
                      <a:pt x="105" y="168"/>
                      <a:pt x="81" y="168"/>
                    </a:cubicBezTo>
                    <a:cubicBezTo>
                      <a:pt x="62" y="168"/>
                      <a:pt x="62" y="168"/>
                      <a:pt x="62" y="168"/>
                    </a:cubicBezTo>
                    <a:cubicBezTo>
                      <a:pt x="39" y="168"/>
                      <a:pt x="19" y="149"/>
                      <a:pt x="19" y="125"/>
                    </a:cubicBezTo>
                    <a:cubicBezTo>
                      <a:pt x="19" y="92"/>
                      <a:pt x="19" y="92"/>
                      <a:pt x="19" y="92"/>
                    </a:cubicBezTo>
                    <a:cubicBezTo>
                      <a:pt x="0" y="92"/>
                      <a:pt x="0" y="92"/>
                      <a:pt x="0" y="92"/>
                    </a:cubicBezTo>
                    <a:cubicBezTo>
                      <a:pt x="0" y="125"/>
                      <a:pt x="0" y="125"/>
                      <a:pt x="0" y="125"/>
                    </a:cubicBezTo>
                    <a:cubicBezTo>
                      <a:pt x="0" y="159"/>
                      <a:pt x="29" y="188"/>
                      <a:pt x="62" y="188"/>
                    </a:cubicBezTo>
                    <a:cubicBezTo>
                      <a:pt x="62" y="221"/>
                      <a:pt x="62" y="221"/>
                      <a:pt x="62" y="221"/>
                    </a:cubicBezTo>
                    <a:cubicBezTo>
                      <a:pt x="21" y="221"/>
                      <a:pt x="21" y="221"/>
                      <a:pt x="21" y="221"/>
                    </a:cubicBezTo>
                    <a:cubicBezTo>
                      <a:pt x="21" y="241"/>
                      <a:pt x="21" y="241"/>
                      <a:pt x="21" y="241"/>
                    </a:cubicBezTo>
                    <a:cubicBezTo>
                      <a:pt x="122" y="241"/>
                      <a:pt x="122" y="241"/>
                      <a:pt x="122" y="241"/>
                    </a:cubicBezTo>
                    <a:cubicBezTo>
                      <a:pt x="122" y="240"/>
                      <a:pt x="122" y="240"/>
                      <a:pt x="122" y="240"/>
                    </a:cubicBezTo>
                    <a:cubicBezTo>
                      <a:pt x="102" y="221"/>
                      <a:pt x="102" y="221"/>
                      <a:pt x="102" y="221"/>
                    </a:cubicBezTo>
                    <a:cubicBezTo>
                      <a:pt x="81" y="221"/>
                      <a:pt x="81" y="221"/>
                      <a:pt x="81" y="221"/>
                    </a:cubicBezTo>
                    <a:close/>
                    <a:moveTo>
                      <a:pt x="237" y="144"/>
                    </a:moveTo>
                    <a:cubicBezTo>
                      <a:pt x="237" y="144"/>
                      <a:pt x="197" y="186"/>
                      <a:pt x="164" y="221"/>
                    </a:cubicBezTo>
                    <a:cubicBezTo>
                      <a:pt x="150" y="209"/>
                      <a:pt x="125" y="186"/>
                      <a:pt x="125" y="186"/>
                    </a:cubicBezTo>
                    <a:cubicBezTo>
                      <a:pt x="104" y="210"/>
                      <a:pt x="104" y="210"/>
                      <a:pt x="104" y="210"/>
                    </a:cubicBezTo>
                    <a:cubicBezTo>
                      <a:pt x="165" y="265"/>
                      <a:pt x="165" y="265"/>
                      <a:pt x="165" y="265"/>
                    </a:cubicBezTo>
                    <a:cubicBezTo>
                      <a:pt x="261" y="167"/>
                      <a:pt x="261" y="167"/>
                      <a:pt x="261" y="167"/>
                    </a:cubicBezTo>
                    <a:lnTo>
                      <a:pt x="237" y="144"/>
                    </a:lnTo>
                    <a:close/>
                  </a:path>
                </a:pathLst>
              </a:custGeom>
              <a:solidFill>
                <a:schemeClr val="bg1">
                  <a:alpha val="50000"/>
                </a:schemeClr>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grpSp>
      </p:grpSp>
      <p:sp>
        <p:nvSpPr>
          <p:cNvPr id="26" name="TextBox 25"/>
          <p:cNvSpPr txBox="1"/>
          <p:nvPr/>
        </p:nvSpPr>
        <p:spPr>
          <a:xfrm>
            <a:off x="3364762" y="4112395"/>
            <a:ext cx="8416075" cy="1261884"/>
          </a:xfrm>
          <a:prstGeom prst="rect">
            <a:avLst/>
          </a:prstGeom>
          <a:solidFill>
            <a:schemeClr val="tx2"/>
          </a:solidFill>
          <a:ln>
            <a:noFill/>
          </a:ln>
        </p:spPr>
        <p:txBody>
          <a:bodyPr wrap="square" lIns="182880" tIns="146304" rIns="182880" bIns="182880" rtlCol="0">
            <a:spAutoFit/>
          </a:bodyPr>
          <a:lstStyle/>
          <a:p>
            <a:pPr>
              <a:lnSpc>
                <a:spcPct val="90000"/>
              </a:lnSpc>
              <a:spcAft>
                <a:spcPts val="600"/>
              </a:spcAft>
            </a:pPr>
            <a:r>
              <a:rPr lang="en-US" sz="2400" b="1" dirty="0" smtClean="0">
                <a:gradFill>
                  <a:gsLst>
                    <a:gs pos="0">
                      <a:srgbClr val="FFFFFF"/>
                    </a:gs>
                    <a:gs pos="100000">
                      <a:srgbClr val="FFFFFF"/>
                    </a:gs>
                  </a:gsLst>
                  <a:lin ang="5400000" scaled="1"/>
                </a:gradFill>
              </a:rPr>
              <a:t>Example</a:t>
            </a:r>
            <a:endParaRPr lang="en-US" sz="1600" dirty="0">
              <a:gradFill>
                <a:gsLst>
                  <a:gs pos="0">
                    <a:srgbClr val="FFFFFF"/>
                  </a:gs>
                  <a:gs pos="100000">
                    <a:srgbClr val="FFFFFF"/>
                  </a:gs>
                </a:gsLst>
                <a:lin ang="5400000" scaled="1"/>
              </a:gradFill>
            </a:endParaRPr>
          </a:p>
          <a:p>
            <a:pPr marL="228600" indent="-228600">
              <a:lnSpc>
                <a:spcPct val="90000"/>
              </a:lnSpc>
              <a:spcAft>
                <a:spcPts val="600"/>
              </a:spcAft>
              <a:buFont typeface="Wingdings" panose="05000000000000000000" pitchFamily="2" charset="2"/>
              <a:buChar char="§"/>
            </a:pPr>
            <a:r>
              <a:rPr lang="en-US" sz="1600" dirty="0">
                <a:gradFill>
                  <a:gsLst>
                    <a:gs pos="0">
                      <a:srgbClr val="FFFFFF"/>
                    </a:gs>
                    <a:gs pos="100000">
                      <a:srgbClr val="FFFFFF"/>
                    </a:gs>
                  </a:gsLst>
                  <a:lin ang="5400000" scaled="1"/>
                </a:gradFill>
              </a:rPr>
              <a:t>Top level example of what a user can say</a:t>
            </a:r>
          </a:p>
          <a:p>
            <a:pPr marL="228600" indent="-228600">
              <a:lnSpc>
                <a:spcPct val="90000"/>
              </a:lnSpc>
              <a:spcAft>
                <a:spcPts val="600"/>
              </a:spcAft>
              <a:buFont typeface="Wingdings" panose="05000000000000000000" pitchFamily="2" charset="2"/>
              <a:buChar char="§"/>
            </a:pPr>
            <a:r>
              <a:rPr lang="en-US" sz="1600" dirty="0">
                <a:gradFill>
                  <a:gsLst>
                    <a:gs pos="0">
                      <a:srgbClr val="FFFFFF"/>
                    </a:gs>
                    <a:gs pos="100000">
                      <a:srgbClr val="FFFFFF"/>
                    </a:gs>
                  </a:gsLst>
                  <a:lin ang="5400000" scaled="1"/>
                </a:gradFill>
              </a:rPr>
              <a:t>“Advertised” in </a:t>
            </a:r>
            <a:r>
              <a:rPr lang="en-US" sz="1600" dirty="0" err="1">
                <a:gradFill>
                  <a:gsLst>
                    <a:gs pos="0">
                      <a:srgbClr val="FFFFFF"/>
                    </a:gs>
                    <a:gs pos="100000">
                      <a:srgbClr val="FFFFFF"/>
                    </a:gs>
                  </a:gsLst>
                  <a:lin ang="5400000" scaled="1"/>
                </a:gradFill>
              </a:rPr>
              <a:t>Cortana’s</a:t>
            </a:r>
            <a:r>
              <a:rPr lang="en-US" sz="1600" dirty="0">
                <a:gradFill>
                  <a:gsLst>
                    <a:gs pos="0">
                      <a:srgbClr val="FFFFFF"/>
                    </a:gs>
                    <a:gs pos="100000">
                      <a:srgbClr val="FFFFFF"/>
                    </a:gs>
                  </a:gsLst>
                  <a:lin ang="5400000" scaled="1"/>
                </a:gradFill>
              </a:rPr>
              <a:t> “What can I do?” </a:t>
            </a:r>
            <a:r>
              <a:rPr lang="en-US" sz="1600" dirty="0" smtClean="0">
                <a:gradFill>
                  <a:gsLst>
                    <a:gs pos="0">
                      <a:srgbClr val="FFFFFF"/>
                    </a:gs>
                    <a:gs pos="100000">
                      <a:srgbClr val="FFFFFF"/>
                    </a:gs>
                  </a:gsLst>
                  <a:lin ang="5400000" scaled="1"/>
                </a:gradFill>
              </a:rPr>
              <a:t>UX</a:t>
            </a:r>
            <a:endParaRPr lang="en-US" sz="1600" dirty="0">
              <a:gradFill>
                <a:gsLst>
                  <a:gs pos="0">
                    <a:srgbClr val="FFFFFF"/>
                  </a:gs>
                  <a:gs pos="100000">
                    <a:srgbClr val="FFFFFF"/>
                  </a:gs>
                </a:gsLst>
                <a:lin ang="5400000" scaled="1"/>
              </a:gradFill>
            </a:endParaRPr>
          </a:p>
        </p:txBody>
      </p:sp>
      <p:sp>
        <p:nvSpPr>
          <p:cNvPr id="32" name="Smiley Face 31"/>
          <p:cNvSpPr/>
          <p:nvPr/>
        </p:nvSpPr>
        <p:spPr bwMode="auto">
          <a:xfrm>
            <a:off x="5656208" y="-1074738"/>
            <a:ext cx="761999" cy="761999"/>
          </a:xfrm>
          <a:prstGeom prst="smileyFac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027572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 presetClass="entr" presetSubtype="0" fill="hold" grpId="0" nodeType="withEffect" nodePh="1">
                                  <p:stCondLst>
                                    <p:cond delay="750"/>
                                  </p:stCondLst>
                                  <p:endCondLst>
                                    <p:cond evt="begin" delay="0">
                                      <p:tn val="8"/>
                                    </p:cond>
                                  </p:endCondLst>
                                  <p:childTnLst>
                                    <p:set>
                                      <p:cBhvr>
                                        <p:cTn id="9" dur="1" fill="hold">
                                          <p:stCondLst>
                                            <p:cond delay="0"/>
                                          </p:stCondLst>
                                        </p:cTn>
                                        <p:tgtEl>
                                          <p:spTgt spid="32"/>
                                        </p:tgtEl>
                                        <p:attrNameLst>
                                          <p:attrName>style.visibility</p:attrName>
                                        </p:attrNameLst>
                                      </p:cBhvr>
                                      <p:to>
                                        <p:strVal val="visible"/>
                                      </p:to>
                                    </p:set>
                                  </p:childTnLst>
                                </p:cTn>
                              </p:par>
                            </p:childTnLst>
                          </p:cTn>
                        </p:par>
                        <p:par>
                          <p:cTn id="10" fill="hold">
                            <p:stCondLst>
                              <p:cond delay="750"/>
                            </p:stCondLst>
                            <p:childTnLst>
                              <p:par>
                                <p:cTn id="11" presetID="10" presetClass="entr" presetSubtype="0" fill="hold" grpId="0" nodeType="afterEffect">
                                  <p:stCondLst>
                                    <p:cond delay="500"/>
                                  </p:stCondLst>
                                  <p:childTnLst>
                                    <p:set>
                                      <p:cBhvr>
                                        <p:cTn id="12" dur="1" fill="hold">
                                          <p:stCondLst>
                                            <p:cond delay="0"/>
                                          </p:stCondLst>
                                        </p:cTn>
                                        <p:tgtEl>
                                          <p:spTgt spid="31"/>
                                        </p:tgtEl>
                                        <p:attrNameLst>
                                          <p:attrName>style.visibility</p:attrName>
                                        </p:attrNameLst>
                                      </p:cBhvr>
                                      <p:to>
                                        <p:strVal val="visible"/>
                                      </p:to>
                                    </p:set>
                                    <p:animEffect transition="in" filter="fade">
                                      <p:cBhvr>
                                        <p:cTn id="13" dur="500"/>
                                        <p:tgtEl>
                                          <p:spTgt spid="31"/>
                                        </p:tgtEl>
                                      </p:cBhvr>
                                    </p:animEffect>
                                  </p:childTnLst>
                                </p:cTn>
                              </p:par>
                              <p:par>
                                <p:cTn id="14" presetID="10" presetClass="entr" presetSubtype="0" fill="hold" grpId="0" nodeType="withEffect">
                                  <p:stCondLst>
                                    <p:cond delay="50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500"/>
                                        <p:tgtEl>
                                          <p:spTgt spid="19"/>
                                        </p:tgtEl>
                                      </p:cBhvr>
                                    </p:animEffect>
                                  </p:childTnLst>
                                </p:cTn>
                              </p:par>
                              <p:par>
                                <p:cTn id="17" presetID="6" presetClass="emph" presetSubtype="0" accel="100000" autoRev="1" fill="hold" grpId="1" nodeType="withEffect">
                                  <p:stCondLst>
                                    <p:cond delay="0"/>
                                  </p:stCondLst>
                                  <p:childTnLst>
                                    <p:animScale>
                                      <p:cBhvr>
                                        <p:cTn id="18" dur="500" fill="hold"/>
                                        <p:tgtEl>
                                          <p:spTgt spid="19"/>
                                        </p:tgtEl>
                                      </p:cBhvr>
                                      <p:by x="50000" y="50000"/>
                                    </p:animScale>
                                  </p:childTnLst>
                                </p:cTn>
                              </p:par>
                              <p:par>
                                <p:cTn id="19" presetID="42" presetClass="path" presetSubtype="0" accel="100000" autoRev="1" fill="hold" grpId="2" nodeType="withEffect">
                                  <p:stCondLst>
                                    <p:cond delay="0"/>
                                  </p:stCondLst>
                                  <p:childTnLst>
                                    <p:animMotion origin="layout" path="M 2.7036E-6 4.25783E-6 L -0.23283 -0.20926 " pathEditMode="relative" rAng="0" ptsTypes="AA">
                                      <p:cBhvr>
                                        <p:cTn id="20" dur="500" fill="hold"/>
                                        <p:tgtEl>
                                          <p:spTgt spid="19"/>
                                        </p:tgtEl>
                                        <p:attrNameLst>
                                          <p:attrName>ppt_x</p:attrName>
                                          <p:attrName>ppt_y</p:attrName>
                                        </p:attrNameLst>
                                      </p:cBhvr>
                                      <p:rCtr x="-11642" y="-10463"/>
                                    </p:animMotion>
                                  </p:childTnLst>
                                </p:cTn>
                              </p:par>
                            </p:childTnLst>
                          </p:cTn>
                        </p:par>
                        <p:par>
                          <p:cTn id="21" fill="hold">
                            <p:stCondLst>
                              <p:cond delay="1750"/>
                            </p:stCondLst>
                            <p:childTnLst>
                              <p:par>
                                <p:cTn id="22" presetID="10" presetClass="entr" presetSubtype="0" fill="hold" grpId="0" nodeType="afterEffect">
                                  <p:stCondLst>
                                    <p:cond delay="0"/>
                                  </p:stCondLst>
                                  <p:childTnLst>
                                    <p:set>
                                      <p:cBhvr>
                                        <p:cTn id="23" dur="1" fill="hold">
                                          <p:stCondLst>
                                            <p:cond delay="0"/>
                                          </p:stCondLst>
                                        </p:cTn>
                                        <p:tgtEl>
                                          <p:spTgt spid="26"/>
                                        </p:tgtEl>
                                        <p:attrNameLst>
                                          <p:attrName>style.visibility</p:attrName>
                                        </p:attrNameLst>
                                      </p:cBhvr>
                                      <p:to>
                                        <p:strVal val="visible"/>
                                      </p:to>
                                    </p:set>
                                    <p:animEffect transition="in" filter="fade">
                                      <p:cBhvr>
                                        <p:cTn id="24"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31" grpId="0" animBg="1"/>
      <p:bldP spid="19" grpId="0" animBg="1"/>
      <p:bldP spid="19" grpId="1" animBg="1"/>
      <p:bldP spid="19" grpId="2" animBg="1"/>
      <p:bldP spid="26" grpId="0" animBg="1"/>
      <p:bldP spid="3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Content Placeholder 2"/>
          <p:cNvSpPr txBox="1">
            <a:spLocks/>
          </p:cNvSpPr>
          <p:nvPr/>
        </p:nvSpPr>
        <p:spPr>
          <a:xfrm>
            <a:off x="2103438" y="1380744"/>
            <a:ext cx="7315200" cy="3954463"/>
          </a:xfrm>
          <a:prstGeom prst="rect">
            <a:avLst/>
          </a:prstGeom>
          <a:noFill/>
        </p:spPr>
        <p:txBody>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buClr>
                <a:srgbClr val="404040"/>
              </a:buClr>
              <a:buSzTx/>
              <a:buFont typeface="Wingdings" panose="05000000000000000000" pitchFamily="2" charset="2"/>
              <a:buNone/>
            </a:pP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&lt;?</a:t>
            </a:r>
            <a:r>
              <a:rPr lang="en-US" sz="1050" dirty="0">
                <a:solidFill>
                  <a:srgbClr val="A31515"/>
                </a:solidFill>
                <a:highlight>
                  <a:srgbClr val="FFFFFF"/>
                </a:highlight>
                <a:latin typeface="Consolas" panose="020B0609020204030204" pitchFamily="49" charset="0"/>
                <a:ea typeface="Calibri" panose="020F0502020204030204" pitchFamily="34" charset="0"/>
                <a:cs typeface="Consolas" panose="020B0609020204030204" pitchFamily="49" charset="0"/>
              </a:rPr>
              <a:t>xml</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 </a:t>
            </a:r>
            <a:r>
              <a:rPr lang="en-US" sz="1050" dirty="0">
                <a:solidFill>
                  <a:srgbClr val="FF0000"/>
                </a:solidFill>
                <a:highlight>
                  <a:srgbClr val="FFFFFF"/>
                </a:highlight>
                <a:latin typeface="Consolas" panose="020B0609020204030204" pitchFamily="49" charset="0"/>
                <a:ea typeface="Calibri" panose="020F0502020204030204" pitchFamily="34" charset="0"/>
                <a:cs typeface="Consolas" panose="020B0609020204030204" pitchFamily="49" charset="0"/>
              </a:rPr>
              <a:t>version</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1.0</a:t>
            </a: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 </a:t>
            </a:r>
            <a:r>
              <a:rPr lang="en-US" sz="1050" dirty="0">
                <a:solidFill>
                  <a:srgbClr val="FF0000"/>
                </a:solidFill>
                <a:highlight>
                  <a:srgbClr val="FFFFFF"/>
                </a:highlight>
                <a:latin typeface="Consolas" panose="020B0609020204030204" pitchFamily="49" charset="0"/>
                <a:ea typeface="Calibri" panose="020F0502020204030204" pitchFamily="34" charset="0"/>
                <a:cs typeface="Consolas" panose="020B0609020204030204" pitchFamily="49" charset="0"/>
              </a:rPr>
              <a:t>encoding</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utf-8</a:t>
            </a: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?&gt;</a:t>
            </a:r>
            <a:endParaRPr lang="en-US" sz="1050" dirty="0">
              <a:gradFill>
                <a:gsLst>
                  <a:gs pos="100000">
                    <a:srgbClr val="404040"/>
                  </a:gs>
                  <a:gs pos="0">
                    <a:srgbClr val="404040"/>
                  </a:gs>
                </a:gsLst>
                <a:lin ang="5400000" scaled="0"/>
              </a:gradFill>
              <a:latin typeface="Consolas" panose="020B0609020204030204" pitchFamily="49" charset="0"/>
              <a:ea typeface="Calibri" panose="020F0502020204030204" pitchFamily="34" charset="0"/>
              <a:cs typeface="Consolas" panose="020B0609020204030204" pitchFamily="49" charset="0"/>
            </a:endParaRPr>
          </a:p>
          <a:p>
            <a:pPr marL="0" indent="0">
              <a:spcBef>
                <a:spcPts val="0"/>
              </a:spcBef>
              <a:buClr>
                <a:srgbClr val="404040"/>
              </a:buClr>
              <a:buSzTx/>
              <a:buFont typeface="Wingdings" panose="05000000000000000000" pitchFamily="2" charset="2"/>
              <a:buNone/>
            </a:pP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&lt;</a:t>
            </a:r>
            <a:r>
              <a:rPr lang="en-US" sz="1050" dirty="0" err="1">
                <a:solidFill>
                  <a:srgbClr val="A31515"/>
                </a:solidFill>
                <a:highlight>
                  <a:srgbClr val="FFFFFF"/>
                </a:highlight>
                <a:latin typeface="Consolas" panose="020B0609020204030204" pitchFamily="49" charset="0"/>
                <a:ea typeface="Calibri" panose="020F0502020204030204" pitchFamily="34" charset="0"/>
                <a:cs typeface="Consolas" panose="020B0609020204030204" pitchFamily="49" charset="0"/>
              </a:rPr>
              <a:t>VoiceCommands</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 </a:t>
            </a:r>
            <a:r>
              <a:rPr lang="en-US" sz="1050" dirty="0" err="1">
                <a:solidFill>
                  <a:srgbClr val="FF0000"/>
                </a:solidFill>
                <a:highlight>
                  <a:srgbClr val="FFFFFF"/>
                </a:highlight>
                <a:latin typeface="Consolas" panose="020B0609020204030204" pitchFamily="49" charset="0"/>
                <a:ea typeface="Calibri" panose="020F0502020204030204" pitchFamily="34" charset="0"/>
                <a:cs typeface="Consolas" panose="020B0609020204030204" pitchFamily="49" charset="0"/>
              </a:rPr>
              <a:t>xmlns</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r>
              <a:rPr lang="en-US" sz="1050" u="sng"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hlinkClick r:id="rId2"/>
              </a:rPr>
              <a:t>http://</a:t>
            </a:r>
            <a:r>
              <a:rPr lang="en-US" sz="1050" u="sng" dirty="0" smtClean="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hlinkClick r:id="rId2"/>
              </a:rPr>
              <a:t>schemas.microsoft.com/</a:t>
            </a:r>
            <a:r>
              <a:rPr lang="en-US" sz="1050" u="sng" dirty="0" err="1" smtClean="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hlinkClick r:id="rId2"/>
              </a:rPr>
              <a:t>voicecommands</a:t>
            </a:r>
            <a:r>
              <a:rPr lang="en-US" sz="1050" u="sng" dirty="0" smtClean="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hlinkClick r:id="rId2"/>
              </a:rPr>
              <a:t>/1.1</a:t>
            </a:r>
            <a:r>
              <a:rPr lang="en-US" sz="1050" dirty="0" smtClean="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r>
              <a:rPr lang="en-US" sz="1050" dirty="0" smtClean="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&gt;</a:t>
            </a:r>
            <a:endParaRPr lang="en-US" sz="1050" dirty="0">
              <a:gradFill>
                <a:gsLst>
                  <a:gs pos="100000">
                    <a:srgbClr val="404040"/>
                  </a:gs>
                  <a:gs pos="0">
                    <a:srgbClr val="404040"/>
                  </a:gs>
                </a:gsLst>
                <a:lin ang="5400000" scaled="0"/>
              </a:gradFill>
              <a:latin typeface="Consolas" panose="020B0609020204030204" pitchFamily="49" charset="0"/>
              <a:ea typeface="Calibri" panose="020F0502020204030204" pitchFamily="34" charset="0"/>
              <a:cs typeface="Consolas" panose="020B0609020204030204" pitchFamily="49" charset="0"/>
            </a:endParaRPr>
          </a:p>
          <a:p>
            <a:pPr marL="0" indent="0">
              <a:spcBef>
                <a:spcPts val="0"/>
              </a:spcBef>
              <a:buClr>
                <a:srgbClr val="404040"/>
              </a:buClr>
              <a:buSzTx/>
              <a:buFont typeface="Wingdings" panose="05000000000000000000" pitchFamily="2" charset="2"/>
              <a:buNone/>
            </a:pP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 </a:t>
            </a:r>
            <a:endParaRPr lang="en-US" sz="1050" dirty="0">
              <a:gradFill>
                <a:gsLst>
                  <a:gs pos="100000">
                    <a:srgbClr val="404040"/>
                  </a:gs>
                  <a:gs pos="0">
                    <a:srgbClr val="404040"/>
                  </a:gs>
                </a:gsLst>
                <a:lin ang="5400000" scaled="0"/>
              </a:gradFill>
              <a:latin typeface="Consolas" panose="020B0609020204030204" pitchFamily="49" charset="0"/>
              <a:ea typeface="Calibri" panose="020F0502020204030204" pitchFamily="34" charset="0"/>
              <a:cs typeface="Consolas" panose="020B0609020204030204" pitchFamily="49" charset="0"/>
            </a:endParaRPr>
          </a:p>
          <a:p>
            <a:pPr marL="0" indent="0">
              <a:spcBef>
                <a:spcPts val="0"/>
              </a:spcBef>
              <a:buClr>
                <a:srgbClr val="404040"/>
              </a:buClr>
              <a:buSzTx/>
              <a:buFont typeface="Wingdings" panose="05000000000000000000" pitchFamily="2" charset="2"/>
              <a:buNone/>
            </a:pP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  &lt;</a:t>
            </a:r>
            <a:r>
              <a:rPr lang="en-US" sz="1050" dirty="0" err="1">
                <a:solidFill>
                  <a:srgbClr val="A31515"/>
                </a:solidFill>
                <a:highlight>
                  <a:srgbClr val="FFFFFF"/>
                </a:highlight>
                <a:latin typeface="Consolas" panose="020B0609020204030204" pitchFamily="49" charset="0"/>
                <a:ea typeface="Calibri" panose="020F0502020204030204" pitchFamily="34" charset="0"/>
                <a:cs typeface="Consolas" panose="020B0609020204030204" pitchFamily="49" charset="0"/>
              </a:rPr>
              <a:t>CommandSet</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 </a:t>
            </a:r>
            <a:r>
              <a:rPr lang="en-US" sz="1050" dirty="0" err="1">
                <a:solidFill>
                  <a:srgbClr val="FF0000"/>
                </a:solidFill>
                <a:highlight>
                  <a:srgbClr val="FFFFFF"/>
                </a:highlight>
                <a:latin typeface="Consolas" panose="020B0609020204030204" pitchFamily="49" charset="0"/>
                <a:ea typeface="Calibri" panose="020F0502020204030204" pitchFamily="34" charset="0"/>
                <a:cs typeface="Consolas" panose="020B0609020204030204" pitchFamily="49" charset="0"/>
              </a:rPr>
              <a:t>xml:lang</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en-us</a:t>
            </a: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 </a:t>
            </a:r>
            <a:r>
              <a:rPr lang="en-US" sz="1050" dirty="0">
                <a:solidFill>
                  <a:srgbClr val="FF0000"/>
                </a:solidFill>
                <a:highlight>
                  <a:srgbClr val="FFFFFF"/>
                </a:highlight>
                <a:latin typeface="Consolas" panose="020B0609020204030204" pitchFamily="49" charset="0"/>
                <a:ea typeface="Calibri" panose="020F0502020204030204" pitchFamily="34" charset="0"/>
                <a:cs typeface="Consolas" panose="020B0609020204030204" pitchFamily="49" charset="0"/>
              </a:rPr>
              <a:t>Name</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r>
              <a:rPr lang="en-US" sz="1050" dirty="0" err="1">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englishCommands</a:t>
            </a: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&gt;</a:t>
            </a:r>
            <a:endParaRPr lang="en-US" sz="1050" dirty="0">
              <a:gradFill>
                <a:gsLst>
                  <a:gs pos="100000">
                    <a:srgbClr val="404040"/>
                  </a:gs>
                  <a:gs pos="0">
                    <a:srgbClr val="404040"/>
                  </a:gs>
                </a:gsLst>
                <a:lin ang="5400000" scaled="0"/>
              </a:gradFill>
              <a:latin typeface="Consolas" panose="020B0609020204030204" pitchFamily="49" charset="0"/>
              <a:ea typeface="Calibri" panose="020F0502020204030204" pitchFamily="34" charset="0"/>
              <a:cs typeface="Consolas" panose="020B0609020204030204" pitchFamily="49" charset="0"/>
            </a:endParaRPr>
          </a:p>
          <a:p>
            <a:pPr marL="0" indent="0">
              <a:spcBef>
                <a:spcPts val="0"/>
              </a:spcBef>
              <a:buClr>
                <a:srgbClr val="404040"/>
              </a:buClr>
              <a:buSzTx/>
              <a:buFont typeface="Wingdings" panose="05000000000000000000" pitchFamily="2" charset="2"/>
              <a:buNone/>
            </a:pP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 </a:t>
            </a:r>
            <a:endParaRPr lang="en-US" sz="1050" dirty="0">
              <a:gradFill>
                <a:gsLst>
                  <a:gs pos="100000">
                    <a:srgbClr val="404040"/>
                  </a:gs>
                  <a:gs pos="0">
                    <a:srgbClr val="404040"/>
                  </a:gs>
                </a:gsLst>
                <a:lin ang="5400000" scaled="0"/>
              </a:gradFill>
              <a:latin typeface="Consolas" panose="020B0609020204030204" pitchFamily="49" charset="0"/>
              <a:ea typeface="Calibri" panose="020F0502020204030204" pitchFamily="34" charset="0"/>
              <a:cs typeface="Consolas" panose="020B0609020204030204" pitchFamily="49" charset="0"/>
            </a:endParaRPr>
          </a:p>
          <a:p>
            <a:pPr marL="0" indent="0">
              <a:spcBef>
                <a:spcPts val="0"/>
              </a:spcBef>
              <a:buClr>
                <a:srgbClr val="404040"/>
              </a:buClr>
              <a:buSzTx/>
              <a:buFont typeface="Wingdings" panose="05000000000000000000" pitchFamily="2" charset="2"/>
              <a:buNone/>
            </a:pP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    &lt;</a:t>
            </a:r>
            <a:r>
              <a:rPr lang="en-US" sz="1050" dirty="0" err="1">
                <a:solidFill>
                  <a:srgbClr val="A31515"/>
                </a:solidFill>
                <a:highlight>
                  <a:srgbClr val="FFFFFF"/>
                </a:highlight>
                <a:latin typeface="Consolas" panose="020B0609020204030204" pitchFamily="49" charset="0"/>
                <a:ea typeface="Calibri" panose="020F0502020204030204" pitchFamily="34" charset="0"/>
                <a:cs typeface="Consolas" panose="020B0609020204030204" pitchFamily="49" charset="0"/>
              </a:rPr>
              <a:t>CommandPrefix</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&gt;</a:t>
            </a: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MSDN</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&lt;/</a:t>
            </a:r>
            <a:r>
              <a:rPr lang="en-US" sz="1050" dirty="0" err="1">
                <a:solidFill>
                  <a:srgbClr val="A31515"/>
                </a:solidFill>
                <a:highlight>
                  <a:srgbClr val="FFFFFF"/>
                </a:highlight>
                <a:latin typeface="Consolas" panose="020B0609020204030204" pitchFamily="49" charset="0"/>
                <a:ea typeface="Calibri" panose="020F0502020204030204" pitchFamily="34" charset="0"/>
                <a:cs typeface="Consolas" panose="020B0609020204030204" pitchFamily="49" charset="0"/>
              </a:rPr>
              <a:t>CommandPrefix</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&gt;</a:t>
            </a:r>
            <a:endParaRPr lang="en-US" sz="1050" dirty="0">
              <a:gradFill>
                <a:gsLst>
                  <a:gs pos="100000">
                    <a:srgbClr val="404040"/>
                  </a:gs>
                  <a:gs pos="0">
                    <a:srgbClr val="404040"/>
                  </a:gs>
                </a:gsLst>
                <a:lin ang="5400000" scaled="0"/>
              </a:gradFill>
              <a:latin typeface="Consolas" panose="020B0609020204030204" pitchFamily="49" charset="0"/>
              <a:ea typeface="Calibri" panose="020F0502020204030204" pitchFamily="34" charset="0"/>
              <a:cs typeface="Consolas" panose="020B0609020204030204" pitchFamily="49" charset="0"/>
            </a:endParaRPr>
          </a:p>
          <a:p>
            <a:pPr marL="0" indent="0">
              <a:spcBef>
                <a:spcPts val="0"/>
              </a:spcBef>
              <a:buClr>
                <a:srgbClr val="404040"/>
              </a:buClr>
              <a:buSzTx/>
              <a:buFont typeface="Wingdings" panose="05000000000000000000" pitchFamily="2" charset="2"/>
              <a:buNone/>
            </a:pP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    &lt;</a:t>
            </a:r>
            <a:r>
              <a:rPr lang="en-US" sz="1050" dirty="0">
                <a:solidFill>
                  <a:srgbClr val="A31515"/>
                </a:solidFill>
                <a:highlight>
                  <a:srgbClr val="FFFFFF"/>
                </a:highlight>
                <a:latin typeface="Consolas" panose="020B0609020204030204" pitchFamily="49" charset="0"/>
                <a:ea typeface="Calibri" panose="020F0502020204030204" pitchFamily="34" charset="0"/>
                <a:cs typeface="Consolas" panose="020B0609020204030204" pitchFamily="49" charset="0"/>
              </a:rPr>
              <a:t>Example</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&gt;</a:t>
            </a: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How do I add Voice Commands to my application</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&lt;/</a:t>
            </a:r>
            <a:r>
              <a:rPr lang="en-US" sz="1050" dirty="0">
                <a:solidFill>
                  <a:srgbClr val="A31515"/>
                </a:solidFill>
                <a:highlight>
                  <a:srgbClr val="FFFFFF"/>
                </a:highlight>
                <a:latin typeface="Consolas" panose="020B0609020204030204" pitchFamily="49" charset="0"/>
                <a:ea typeface="Calibri" panose="020F0502020204030204" pitchFamily="34" charset="0"/>
                <a:cs typeface="Consolas" panose="020B0609020204030204" pitchFamily="49" charset="0"/>
              </a:rPr>
              <a:t>Example</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&gt;</a:t>
            </a:r>
            <a:endParaRPr lang="en-US" sz="1050" dirty="0">
              <a:gradFill>
                <a:gsLst>
                  <a:gs pos="100000">
                    <a:srgbClr val="404040"/>
                  </a:gs>
                  <a:gs pos="0">
                    <a:srgbClr val="404040"/>
                  </a:gs>
                </a:gsLst>
                <a:lin ang="5400000" scaled="0"/>
              </a:gradFill>
              <a:latin typeface="Consolas" panose="020B0609020204030204" pitchFamily="49" charset="0"/>
              <a:ea typeface="Calibri" panose="020F0502020204030204" pitchFamily="34" charset="0"/>
              <a:cs typeface="Consolas" panose="020B0609020204030204" pitchFamily="49" charset="0"/>
            </a:endParaRPr>
          </a:p>
          <a:p>
            <a:pPr marL="0" indent="0">
              <a:spcBef>
                <a:spcPts val="0"/>
              </a:spcBef>
              <a:buClr>
                <a:srgbClr val="404040"/>
              </a:buClr>
              <a:buSzTx/>
              <a:buFont typeface="Wingdings" panose="05000000000000000000" pitchFamily="2" charset="2"/>
              <a:buNone/>
            </a:pP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 </a:t>
            </a:r>
            <a:endParaRPr lang="en-US" sz="1050" dirty="0">
              <a:gradFill>
                <a:gsLst>
                  <a:gs pos="100000">
                    <a:srgbClr val="404040"/>
                  </a:gs>
                  <a:gs pos="0">
                    <a:srgbClr val="404040"/>
                  </a:gs>
                </a:gsLst>
                <a:lin ang="5400000" scaled="0"/>
              </a:gradFill>
              <a:latin typeface="Consolas" panose="020B0609020204030204" pitchFamily="49" charset="0"/>
              <a:ea typeface="Calibri" panose="020F0502020204030204" pitchFamily="34" charset="0"/>
              <a:cs typeface="Consolas" panose="020B0609020204030204" pitchFamily="49" charset="0"/>
            </a:endParaRPr>
          </a:p>
          <a:p>
            <a:pPr marL="0" indent="0">
              <a:spcBef>
                <a:spcPts val="0"/>
              </a:spcBef>
              <a:buClr>
                <a:srgbClr val="404040"/>
              </a:buClr>
              <a:buSzTx/>
              <a:buFont typeface="Wingdings" panose="05000000000000000000" pitchFamily="2" charset="2"/>
              <a:buNone/>
            </a:pP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    &lt;</a:t>
            </a:r>
            <a:r>
              <a:rPr lang="en-US" sz="1050" dirty="0">
                <a:solidFill>
                  <a:srgbClr val="A31515"/>
                </a:solidFill>
                <a:highlight>
                  <a:srgbClr val="FFFFFF"/>
                </a:highlight>
                <a:latin typeface="Consolas" panose="020B0609020204030204" pitchFamily="49" charset="0"/>
                <a:ea typeface="Calibri" panose="020F0502020204030204" pitchFamily="34" charset="0"/>
                <a:cs typeface="Consolas" panose="020B0609020204030204" pitchFamily="49" charset="0"/>
              </a:rPr>
              <a:t>Command</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 </a:t>
            </a:r>
            <a:r>
              <a:rPr lang="en-US" sz="1050" dirty="0">
                <a:solidFill>
                  <a:srgbClr val="FF0000"/>
                </a:solidFill>
                <a:highlight>
                  <a:srgbClr val="FFFFFF"/>
                </a:highlight>
                <a:latin typeface="Consolas" panose="020B0609020204030204" pitchFamily="49" charset="0"/>
                <a:ea typeface="Calibri" panose="020F0502020204030204" pitchFamily="34" charset="0"/>
                <a:cs typeface="Consolas" panose="020B0609020204030204" pitchFamily="49" charset="0"/>
              </a:rPr>
              <a:t>Name</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r>
              <a:rPr lang="en-US" sz="1050" dirty="0" err="1">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FindText</a:t>
            </a: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&gt;</a:t>
            </a:r>
            <a:endParaRPr lang="en-US" sz="1050" dirty="0">
              <a:gradFill>
                <a:gsLst>
                  <a:gs pos="100000">
                    <a:srgbClr val="404040"/>
                  </a:gs>
                  <a:gs pos="0">
                    <a:srgbClr val="404040"/>
                  </a:gs>
                </a:gsLst>
                <a:lin ang="5400000" scaled="0"/>
              </a:gradFill>
              <a:latin typeface="Consolas" panose="020B0609020204030204" pitchFamily="49" charset="0"/>
              <a:ea typeface="Calibri" panose="020F0502020204030204" pitchFamily="34" charset="0"/>
              <a:cs typeface="Consolas" panose="020B0609020204030204" pitchFamily="49" charset="0"/>
            </a:endParaRPr>
          </a:p>
          <a:p>
            <a:pPr marL="0" indent="0">
              <a:spcBef>
                <a:spcPts val="0"/>
              </a:spcBef>
              <a:buClr>
                <a:srgbClr val="404040"/>
              </a:buClr>
              <a:buSzTx/>
              <a:buFont typeface="Wingdings" panose="05000000000000000000" pitchFamily="2" charset="2"/>
              <a:buNone/>
            </a:pP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      &lt;</a:t>
            </a:r>
            <a:r>
              <a:rPr lang="en-US" sz="1050" dirty="0">
                <a:solidFill>
                  <a:srgbClr val="A31515"/>
                </a:solidFill>
                <a:highlight>
                  <a:srgbClr val="FFFFFF"/>
                </a:highlight>
                <a:latin typeface="Consolas" panose="020B0609020204030204" pitchFamily="49" charset="0"/>
                <a:ea typeface="Calibri" panose="020F0502020204030204" pitchFamily="34" charset="0"/>
                <a:cs typeface="Consolas" panose="020B0609020204030204" pitchFamily="49" charset="0"/>
              </a:rPr>
              <a:t>Example</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&gt;</a:t>
            </a: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Find Install Voice Command Sets</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&lt;/</a:t>
            </a:r>
            <a:r>
              <a:rPr lang="en-US" sz="1050" dirty="0">
                <a:solidFill>
                  <a:srgbClr val="A31515"/>
                </a:solidFill>
                <a:highlight>
                  <a:srgbClr val="FFFFFF"/>
                </a:highlight>
                <a:latin typeface="Consolas" panose="020B0609020204030204" pitchFamily="49" charset="0"/>
                <a:ea typeface="Calibri" panose="020F0502020204030204" pitchFamily="34" charset="0"/>
                <a:cs typeface="Consolas" panose="020B0609020204030204" pitchFamily="49" charset="0"/>
              </a:rPr>
              <a:t>Example</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&gt;</a:t>
            </a:r>
            <a:endParaRPr lang="en-US" sz="1050" dirty="0">
              <a:gradFill>
                <a:gsLst>
                  <a:gs pos="100000">
                    <a:srgbClr val="404040"/>
                  </a:gs>
                  <a:gs pos="0">
                    <a:srgbClr val="404040"/>
                  </a:gs>
                </a:gsLst>
                <a:lin ang="5400000" scaled="0"/>
              </a:gradFill>
              <a:latin typeface="Consolas" panose="020B0609020204030204" pitchFamily="49" charset="0"/>
              <a:ea typeface="Calibri" panose="020F0502020204030204" pitchFamily="34" charset="0"/>
              <a:cs typeface="Consolas" panose="020B0609020204030204" pitchFamily="49" charset="0"/>
            </a:endParaRPr>
          </a:p>
          <a:p>
            <a:pPr marL="0" indent="0">
              <a:spcBef>
                <a:spcPts val="0"/>
              </a:spcBef>
              <a:buClr>
                <a:srgbClr val="404040"/>
              </a:buClr>
              <a:buSzTx/>
              <a:buFont typeface="Wingdings" panose="05000000000000000000" pitchFamily="2" charset="2"/>
              <a:buNone/>
            </a:pP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      &lt;</a:t>
            </a:r>
            <a:r>
              <a:rPr lang="en-US" sz="1050" dirty="0" err="1">
                <a:solidFill>
                  <a:srgbClr val="A31515"/>
                </a:solidFill>
                <a:highlight>
                  <a:srgbClr val="FFFFFF"/>
                </a:highlight>
                <a:latin typeface="Consolas" panose="020B0609020204030204" pitchFamily="49" charset="0"/>
                <a:ea typeface="Calibri" panose="020F0502020204030204" pitchFamily="34" charset="0"/>
                <a:cs typeface="Consolas" panose="020B0609020204030204" pitchFamily="49" charset="0"/>
              </a:rPr>
              <a:t>ListenFor</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&gt;</a:t>
            </a: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Search</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&lt;/</a:t>
            </a:r>
            <a:r>
              <a:rPr lang="en-US" sz="1050" dirty="0" err="1">
                <a:solidFill>
                  <a:srgbClr val="A31515"/>
                </a:solidFill>
                <a:highlight>
                  <a:srgbClr val="FFFFFF"/>
                </a:highlight>
                <a:latin typeface="Consolas" panose="020B0609020204030204" pitchFamily="49" charset="0"/>
                <a:ea typeface="Calibri" panose="020F0502020204030204" pitchFamily="34" charset="0"/>
                <a:cs typeface="Consolas" panose="020B0609020204030204" pitchFamily="49" charset="0"/>
              </a:rPr>
              <a:t>ListenFor</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&gt;</a:t>
            </a:r>
            <a:endParaRPr lang="en-US" sz="1050" dirty="0">
              <a:gradFill>
                <a:gsLst>
                  <a:gs pos="100000">
                    <a:srgbClr val="404040"/>
                  </a:gs>
                  <a:gs pos="0">
                    <a:srgbClr val="404040"/>
                  </a:gs>
                </a:gsLst>
                <a:lin ang="5400000" scaled="0"/>
              </a:gradFill>
              <a:latin typeface="Consolas" panose="020B0609020204030204" pitchFamily="49" charset="0"/>
              <a:ea typeface="Calibri" panose="020F0502020204030204" pitchFamily="34" charset="0"/>
              <a:cs typeface="Consolas" panose="020B0609020204030204" pitchFamily="49" charset="0"/>
            </a:endParaRPr>
          </a:p>
          <a:p>
            <a:pPr marL="0" indent="0">
              <a:spcBef>
                <a:spcPts val="0"/>
              </a:spcBef>
              <a:buClr>
                <a:srgbClr val="404040"/>
              </a:buClr>
              <a:buSzTx/>
              <a:buFont typeface="Wingdings" panose="05000000000000000000" pitchFamily="2" charset="2"/>
              <a:buNone/>
            </a:pP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      &lt;</a:t>
            </a:r>
            <a:r>
              <a:rPr lang="en-US" sz="1050" dirty="0" err="1">
                <a:solidFill>
                  <a:srgbClr val="A31515"/>
                </a:solidFill>
                <a:highlight>
                  <a:srgbClr val="FFFFFF"/>
                </a:highlight>
                <a:latin typeface="Consolas" panose="020B0609020204030204" pitchFamily="49" charset="0"/>
                <a:ea typeface="Calibri" panose="020F0502020204030204" pitchFamily="34" charset="0"/>
                <a:cs typeface="Consolas" panose="020B0609020204030204" pitchFamily="49" charset="0"/>
              </a:rPr>
              <a:t>ListenFor</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&gt;</a:t>
            </a: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Search for {</a:t>
            </a:r>
            <a:r>
              <a:rPr lang="en-US" sz="1050" dirty="0" err="1">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dictatedSearchTerms</a:t>
            </a: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&lt;/</a:t>
            </a:r>
            <a:r>
              <a:rPr lang="en-US" sz="1050" dirty="0" err="1">
                <a:solidFill>
                  <a:srgbClr val="A31515"/>
                </a:solidFill>
                <a:highlight>
                  <a:srgbClr val="FFFFFF"/>
                </a:highlight>
                <a:latin typeface="Consolas" panose="020B0609020204030204" pitchFamily="49" charset="0"/>
                <a:ea typeface="Calibri" panose="020F0502020204030204" pitchFamily="34" charset="0"/>
                <a:cs typeface="Consolas" panose="020B0609020204030204" pitchFamily="49" charset="0"/>
              </a:rPr>
              <a:t>ListenFor</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&gt;</a:t>
            </a:r>
            <a:endParaRPr lang="en-US" sz="1050" dirty="0">
              <a:gradFill>
                <a:gsLst>
                  <a:gs pos="100000">
                    <a:srgbClr val="404040"/>
                  </a:gs>
                  <a:gs pos="0">
                    <a:srgbClr val="404040"/>
                  </a:gs>
                </a:gsLst>
                <a:lin ang="5400000" scaled="0"/>
              </a:gradFill>
              <a:latin typeface="Consolas" panose="020B0609020204030204" pitchFamily="49" charset="0"/>
              <a:ea typeface="Calibri" panose="020F0502020204030204" pitchFamily="34" charset="0"/>
              <a:cs typeface="Consolas" panose="020B0609020204030204" pitchFamily="49" charset="0"/>
            </a:endParaRPr>
          </a:p>
          <a:p>
            <a:pPr marL="0" indent="0">
              <a:spcBef>
                <a:spcPts val="0"/>
              </a:spcBef>
              <a:buClr>
                <a:srgbClr val="404040"/>
              </a:buClr>
              <a:buSzTx/>
              <a:buFont typeface="Wingdings" panose="05000000000000000000" pitchFamily="2" charset="2"/>
              <a:buNone/>
            </a:pP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      &lt;</a:t>
            </a:r>
            <a:r>
              <a:rPr lang="en-US" sz="1050" dirty="0" err="1">
                <a:solidFill>
                  <a:srgbClr val="A31515"/>
                </a:solidFill>
                <a:highlight>
                  <a:srgbClr val="FFFFFF"/>
                </a:highlight>
                <a:latin typeface="Consolas" panose="020B0609020204030204" pitchFamily="49" charset="0"/>
                <a:ea typeface="Calibri" panose="020F0502020204030204" pitchFamily="34" charset="0"/>
                <a:cs typeface="Consolas" panose="020B0609020204030204" pitchFamily="49" charset="0"/>
              </a:rPr>
              <a:t>ListenFor</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&gt;</a:t>
            </a: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Find</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&lt;/</a:t>
            </a:r>
            <a:r>
              <a:rPr lang="en-US" sz="1050" dirty="0" err="1">
                <a:solidFill>
                  <a:srgbClr val="A31515"/>
                </a:solidFill>
                <a:highlight>
                  <a:srgbClr val="FFFFFF"/>
                </a:highlight>
                <a:latin typeface="Consolas" panose="020B0609020204030204" pitchFamily="49" charset="0"/>
                <a:ea typeface="Calibri" panose="020F0502020204030204" pitchFamily="34" charset="0"/>
                <a:cs typeface="Consolas" panose="020B0609020204030204" pitchFamily="49" charset="0"/>
              </a:rPr>
              <a:t>ListenFor</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&gt;</a:t>
            </a:r>
            <a:endParaRPr lang="en-US" sz="1050" dirty="0">
              <a:gradFill>
                <a:gsLst>
                  <a:gs pos="100000">
                    <a:srgbClr val="404040"/>
                  </a:gs>
                  <a:gs pos="0">
                    <a:srgbClr val="404040"/>
                  </a:gs>
                </a:gsLst>
                <a:lin ang="5400000" scaled="0"/>
              </a:gradFill>
              <a:latin typeface="Consolas" panose="020B0609020204030204" pitchFamily="49" charset="0"/>
              <a:ea typeface="Calibri" panose="020F0502020204030204" pitchFamily="34" charset="0"/>
              <a:cs typeface="Consolas" panose="020B0609020204030204" pitchFamily="49" charset="0"/>
            </a:endParaRPr>
          </a:p>
          <a:p>
            <a:pPr marL="0" indent="0">
              <a:spcBef>
                <a:spcPts val="0"/>
              </a:spcBef>
              <a:buClr>
                <a:srgbClr val="404040"/>
              </a:buClr>
              <a:buSzTx/>
              <a:buFont typeface="Wingdings" panose="05000000000000000000" pitchFamily="2" charset="2"/>
              <a:buNone/>
            </a:pP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      &lt;</a:t>
            </a:r>
            <a:r>
              <a:rPr lang="en-US" sz="1050" dirty="0" err="1">
                <a:solidFill>
                  <a:srgbClr val="A31515"/>
                </a:solidFill>
                <a:highlight>
                  <a:srgbClr val="FFFFFF"/>
                </a:highlight>
                <a:latin typeface="Consolas" panose="020B0609020204030204" pitchFamily="49" charset="0"/>
                <a:ea typeface="Calibri" panose="020F0502020204030204" pitchFamily="34" charset="0"/>
                <a:cs typeface="Consolas" panose="020B0609020204030204" pitchFamily="49" charset="0"/>
              </a:rPr>
              <a:t>ListenFor</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&gt;</a:t>
            </a: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Find {</a:t>
            </a:r>
            <a:r>
              <a:rPr lang="en-US" sz="1050" dirty="0" err="1">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dictatedSearchTerms</a:t>
            </a: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&lt;/</a:t>
            </a:r>
            <a:r>
              <a:rPr lang="en-US" sz="1050" dirty="0" err="1">
                <a:solidFill>
                  <a:srgbClr val="A31515"/>
                </a:solidFill>
                <a:highlight>
                  <a:srgbClr val="FFFFFF"/>
                </a:highlight>
                <a:latin typeface="Consolas" panose="020B0609020204030204" pitchFamily="49" charset="0"/>
                <a:ea typeface="Calibri" panose="020F0502020204030204" pitchFamily="34" charset="0"/>
                <a:cs typeface="Consolas" panose="020B0609020204030204" pitchFamily="49" charset="0"/>
              </a:rPr>
              <a:t>ListenFor</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&gt;</a:t>
            </a:r>
            <a:endParaRPr lang="en-US" sz="1050" dirty="0">
              <a:gradFill>
                <a:gsLst>
                  <a:gs pos="100000">
                    <a:srgbClr val="404040"/>
                  </a:gs>
                  <a:gs pos="0">
                    <a:srgbClr val="404040"/>
                  </a:gs>
                </a:gsLst>
                <a:lin ang="5400000" scaled="0"/>
              </a:gradFill>
              <a:latin typeface="Consolas" panose="020B0609020204030204" pitchFamily="49" charset="0"/>
              <a:ea typeface="Calibri" panose="020F0502020204030204" pitchFamily="34" charset="0"/>
              <a:cs typeface="Consolas" panose="020B0609020204030204" pitchFamily="49" charset="0"/>
            </a:endParaRPr>
          </a:p>
          <a:p>
            <a:pPr marL="0" indent="0">
              <a:spcBef>
                <a:spcPts val="0"/>
              </a:spcBef>
              <a:buClr>
                <a:srgbClr val="404040"/>
              </a:buClr>
              <a:buSzTx/>
              <a:buFont typeface="Wingdings" panose="05000000000000000000" pitchFamily="2" charset="2"/>
              <a:buNone/>
            </a:pP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      &lt;</a:t>
            </a:r>
            <a:r>
              <a:rPr lang="en-US" sz="1050" dirty="0">
                <a:solidFill>
                  <a:srgbClr val="A31515"/>
                </a:solidFill>
                <a:highlight>
                  <a:srgbClr val="FFFFFF"/>
                </a:highlight>
                <a:latin typeface="Consolas" panose="020B0609020204030204" pitchFamily="49" charset="0"/>
                <a:ea typeface="Calibri" panose="020F0502020204030204" pitchFamily="34" charset="0"/>
                <a:cs typeface="Consolas" panose="020B0609020204030204" pitchFamily="49" charset="0"/>
              </a:rPr>
              <a:t>Feedback</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&gt;</a:t>
            </a: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Search on MSDN</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&lt;/</a:t>
            </a:r>
            <a:r>
              <a:rPr lang="en-US" sz="1050" dirty="0">
                <a:solidFill>
                  <a:srgbClr val="A31515"/>
                </a:solidFill>
                <a:highlight>
                  <a:srgbClr val="FFFFFF"/>
                </a:highlight>
                <a:latin typeface="Consolas" panose="020B0609020204030204" pitchFamily="49" charset="0"/>
                <a:ea typeface="Calibri" panose="020F0502020204030204" pitchFamily="34" charset="0"/>
                <a:cs typeface="Consolas" panose="020B0609020204030204" pitchFamily="49" charset="0"/>
              </a:rPr>
              <a:t>Feedback</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&gt;</a:t>
            </a:r>
            <a:endParaRPr lang="en-US" sz="1050" dirty="0">
              <a:gradFill>
                <a:gsLst>
                  <a:gs pos="100000">
                    <a:srgbClr val="404040"/>
                  </a:gs>
                  <a:gs pos="0">
                    <a:srgbClr val="404040"/>
                  </a:gs>
                </a:gsLst>
                <a:lin ang="5400000" scaled="0"/>
              </a:gradFill>
              <a:latin typeface="Consolas" panose="020B0609020204030204" pitchFamily="49" charset="0"/>
              <a:ea typeface="Calibri" panose="020F0502020204030204" pitchFamily="34" charset="0"/>
              <a:cs typeface="Consolas" panose="020B0609020204030204" pitchFamily="49" charset="0"/>
            </a:endParaRPr>
          </a:p>
          <a:p>
            <a:pPr marL="0" indent="0">
              <a:spcBef>
                <a:spcPts val="0"/>
              </a:spcBef>
              <a:buClr>
                <a:srgbClr val="404040"/>
              </a:buClr>
              <a:buSzTx/>
              <a:buFont typeface="Wingdings" panose="05000000000000000000" pitchFamily="2" charset="2"/>
              <a:buNone/>
            </a:pP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      &lt;</a:t>
            </a:r>
            <a:r>
              <a:rPr lang="en-US" sz="1050" dirty="0">
                <a:solidFill>
                  <a:srgbClr val="A31515"/>
                </a:solidFill>
                <a:highlight>
                  <a:srgbClr val="FFFFFF"/>
                </a:highlight>
                <a:latin typeface="Consolas" panose="020B0609020204030204" pitchFamily="49" charset="0"/>
                <a:ea typeface="Calibri" panose="020F0502020204030204" pitchFamily="34" charset="0"/>
                <a:cs typeface="Consolas" panose="020B0609020204030204" pitchFamily="49" charset="0"/>
              </a:rPr>
              <a:t>Navigate</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 </a:t>
            </a:r>
            <a:r>
              <a:rPr lang="en-US" sz="1050" dirty="0">
                <a:solidFill>
                  <a:srgbClr val="FF0000"/>
                </a:solidFill>
                <a:highlight>
                  <a:srgbClr val="FFFFFF"/>
                </a:highlight>
                <a:latin typeface="Consolas" panose="020B0609020204030204" pitchFamily="49" charset="0"/>
                <a:ea typeface="Calibri" panose="020F0502020204030204" pitchFamily="34" charset="0"/>
                <a:cs typeface="Consolas" panose="020B0609020204030204" pitchFamily="49" charset="0"/>
              </a:rPr>
              <a:t>Target</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r>
              <a:rPr lang="en-US" sz="1050" dirty="0" err="1">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MainPage.xaml</a:t>
            </a: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 /&gt;</a:t>
            </a:r>
            <a:endParaRPr lang="en-US" sz="1050" dirty="0">
              <a:gradFill>
                <a:gsLst>
                  <a:gs pos="100000">
                    <a:srgbClr val="404040"/>
                  </a:gs>
                  <a:gs pos="0">
                    <a:srgbClr val="404040"/>
                  </a:gs>
                </a:gsLst>
                <a:lin ang="5400000" scaled="0"/>
              </a:gradFill>
              <a:latin typeface="Consolas" panose="020B0609020204030204" pitchFamily="49" charset="0"/>
              <a:ea typeface="Calibri" panose="020F0502020204030204" pitchFamily="34" charset="0"/>
              <a:cs typeface="Consolas" panose="020B0609020204030204" pitchFamily="49" charset="0"/>
            </a:endParaRPr>
          </a:p>
          <a:p>
            <a:pPr marL="0" indent="0">
              <a:spcBef>
                <a:spcPts val="0"/>
              </a:spcBef>
              <a:buClr>
                <a:srgbClr val="404040"/>
              </a:buClr>
              <a:buSzTx/>
              <a:buFont typeface="Wingdings" panose="05000000000000000000" pitchFamily="2" charset="2"/>
              <a:buNone/>
            </a:pP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    &lt;/</a:t>
            </a:r>
            <a:r>
              <a:rPr lang="en-US" sz="1050" dirty="0">
                <a:solidFill>
                  <a:srgbClr val="A31515"/>
                </a:solidFill>
                <a:highlight>
                  <a:srgbClr val="FFFFFF"/>
                </a:highlight>
                <a:latin typeface="Consolas" panose="020B0609020204030204" pitchFamily="49" charset="0"/>
                <a:ea typeface="Calibri" panose="020F0502020204030204" pitchFamily="34" charset="0"/>
                <a:cs typeface="Consolas" panose="020B0609020204030204" pitchFamily="49" charset="0"/>
              </a:rPr>
              <a:t>Command</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&gt;</a:t>
            </a:r>
            <a:endParaRPr lang="en-US" sz="1050" dirty="0">
              <a:gradFill>
                <a:gsLst>
                  <a:gs pos="100000">
                    <a:srgbClr val="404040"/>
                  </a:gs>
                  <a:gs pos="0">
                    <a:srgbClr val="404040"/>
                  </a:gs>
                </a:gsLst>
                <a:lin ang="5400000" scaled="0"/>
              </a:gradFill>
              <a:latin typeface="Consolas" panose="020B0609020204030204" pitchFamily="49" charset="0"/>
              <a:ea typeface="Calibri" panose="020F0502020204030204" pitchFamily="34" charset="0"/>
              <a:cs typeface="Consolas" panose="020B0609020204030204" pitchFamily="49" charset="0"/>
            </a:endParaRPr>
          </a:p>
          <a:p>
            <a:pPr marL="0" indent="0">
              <a:spcBef>
                <a:spcPts val="0"/>
              </a:spcBef>
              <a:buClr>
                <a:srgbClr val="404040"/>
              </a:buClr>
              <a:buSzTx/>
              <a:buFont typeface="Wingdings" panose="05000000000000000000" pitchFamily="2" charset="2"/>
              <a:buNone/>
            </a:pP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 </a:t>
            </a:r>
            <a:endParaRPr lang="en-US" sz="1050" dirty="0">
              <a:gradFill>
                <a:gsLst>
                  <a:gs pos="100000">
                    <a:srgbClr val="404040"/>
                  </a:gs>
                  <a:gs pos="0">
                    <a:srgbClr val="404040"/>
                  </a:gs>
                </a:gsLst>
                <a:lin ang="5400000" scaled="0"/>
              </a:gradFill>
              <a:latin typeface="Consolas" panose="020B0609020204030204" pitchFamily="49" charset="0"/>
              <a:ea typeface="Calibri" panose="020F0502020204030204" pitchFamily="34" charset="0"/>
              <a:cs typeface="Consolas" panose="020B0609020204030204" pitchFamily="49" charset="0"/>
            </a:endParaRPr>
          </a:p>
          <a:p>
            <a:pPr marL="0" indent="0">
              <a:spcBef>
                <a:spcPts val="0"/>
              </a:spcBef>
              <a:buClr>
                <a:srgbClr val="404040"/>
              </a:buClr>
              <a:buSzTx/>
              <a:buFont typeface="Wingdings" panose="05000000000000000000" pitchFamily="2" charset="2"/>
              <a:buNone/>
            </a:pP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    &lt;</a:t>
            </a:r>
            <a:r>
              <a:rPr lang="en-US" sz="1050" dirty="0">
                <a:solidFill>
                  <a:srgbClr val="A31515"/>
                </a:solidFill>
                <a:highlight>
                  <a:srgbClr val="FFFFFF"/>
                </a:highlight>
                <a:latin typeface="Consolas" panose="020B0609020204030204" pitchFamily="49" charset="0"/>
                <a:ea typeface="Calibri" panose="020F0502020204030204" pitchFamily="34" charset="0"/>
                <a:cs typeface="Consolas" panose="020B0609020204030204" pitchFamily="49" charset="0"/>
              </a:rPr>
              <a:t>Command</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 </a:t>
            </a:r>
            <a:r>
              <a:rPr lang="en-US" sz="1050" dirty="0">
                <a:solidFill>
                  <a:srgbClr val="FF0000"/>
                </a:solidFill>
                <a:highlight>
                  <a:srgbClr val="FFFFFF"/>
                </a:highlight>
                <a:latin typeface="Consolas" panose="020B0609020204030204" pitchFamily="49" charset="0"/>
                <a:ea typeface="Calibri" panose="020F0502020204030204" pitchFamily="34" charset="0"/>
                <a:cs typeface="Consolas" panose="020B0609020204030204" pitchFamily="49" charset="0"/>
              </a:rPr>
              <a:t>Name</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r>
              <a:rPr lang="en-US" sz="1050" dirty="0" err="1">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nlpCommand</a:t>
            </a: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&gt;</a:t>
            </a:r>
            <a:endParaRPr lang="en-US" sz="1050" dirty="0">
              <a:gradFill>
                <a:gsLst>
                  <a:gs pos="100000">
                    <a:srgbClr val="404040"/>
                  </a:gs>
                  <a:gs pos="0">
                    <a:srgbClr val="404040"/>
                  </a:gs>
                </a:gsLst>
                <a:lin ang="5400000" scaled="0"/>
              </a:gradFill>
              <a:latin typeface="Consolas" panose="020B0609020204030204" pitchFamily="49" charset="0"/>
              <a:ea typeface="Calibri" panose="020F0502020204030204" pitchFamily="34" charset="0"/>
              <a:cs typeface="Consolas" panose="020B0609020204030204" pitchFamily="49" charset="0"/>
            </a:endParaRPr>
          </a:p>
          <a:p>
            <a:pPr marL="0" indent="0">
              <a:spcBef>
                <a:spcPts val="0"/>
              </a:spcBef>
              <a:buClr>
                <a:srgbClr val="404040"/>
              </a:buClr>
              <a:buSzTx/>
              <a:buFont typeface="Wingdings" panose="05000000000000000000" pitchFamily="2" charset="2"/>
              <a:buNone/>
            </a:pP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      &lt;</a:t>
            </a:r>
            <a:r>
              <a:rPr lang="en-US" sz="1050" dirty="0">
                <a:solidFill>
                  <a:srgbClr val="A31515"/>
                </a:solidFill>
                <a:highlight>
                  <a:srgbClr val="FFFFFF"/>
                </a:highlight>
                <a:latin typeface="Consolas" panose="020B0609020204030204" pitchFamily="49" charset="0"/>
                <a:ea typeface="Calibri" panose="020F0502020204030204" pitchFamily="34" charset="0"/>
                <a:cs typeface="Consolas" panose="020B0609020204030204" pitchFamily="49" charset="0"/>
              </a:rPr>
              <a:t>Example</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&gt;</a:t>
            </a: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How do I add Voice Commands to my application</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&lt;/</a:t>
            </a:r>
            <a:r>
              <a:rPr lang="en-US" sz="1050" dirty="0">
                <a:solidFill>
                  <a:srgbClr val="A31515"/>
                </a:solidFill>
                <a:highlight>
                  <a:srgbClr val="FFFFFF"/>
                </a:highlight>
                <a:latin typeface="Consolas" panose="020B0609020204030204" pitchFamily="49" charset="0"/>
                <a:ea typeface="Calibri" panose="020F0502020204030204" pitchFamily="34" charset="0"/>
                <a:cs typeface="Consolas" panose="020B0609020204030204" pitchFamily="49" charset="0"/>
              </a:rPr>
              <a:t>Example</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&gt;</a:t>
            </a:r>
            <a:endParaRPr lang="en-US" sz="1050" dirty="0">
              <a:gradFill>
                <a:gsLst>
                  <a:gs pos="100000">
                    <a:srgbClr val="404040"/>
                  </a:gs>
                  <a:gs pos="0">
                    <a:srgbClr val="404040"/>
                  </a:gs>
                </a:gsLst>
                <a:lin ang="5400000" scaled="0"/>
              </a:gradFill>
              <a:latin typeface="Consolas" panose="020B0609020204030204" pitchFamily="49" charset="0"/>
              <a:ea typeface="Calibri" panose="020F0502020204030204" pitchFamily="34" charset="0"/>
              <a:cs typeface="Consolas" panose="020B0609020204030204" pitchFamily="49" charset="0"/>
            </a:endParaRPr>
          </a:p>
          <a:p>
            <a:pPr marL="0" indent="0">
              <a:spcBef>
                <a:spcPts val="0"/>
              </a:spcBef>
              <a:buClr>
                <a:srgbClr val="404040"/>
              </a:buClr>
              <a:buSzTx/>
              <a:buFont typeface="Wingdings" panose="05000000000000000000" pitchFamily="2" charset="2"/>
              <a:buNone/>
            </a:pP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      &lt;</a:t>
            </a:r>
            <a:r>
              <a:rPr lang="en-US" sz="1050" dirty="0" err="1">
                <a:solidFill>
                  <a:srgbClr val="A31515"/>
                </a:solidFill>
                <a:highlight>
                  <a:srgbClr val="FFFFFF"/>
                </a:highlight>
                <a:latin typeface="Consolas" panose="020B0609020204030204" pitchFamily="49" charset="0"/>
                <a:ea typeface="Calibri" panose="020F0502020204030204" pitchFamily="34" charset="0"/>
                <a:cs typeface="Consolas" panose="020B0609020204030204" pitchFamily="49" charset="0"/>
              </a:rPr>
              <a:t>ListenFor</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&gt;</a:t>
            </a: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r>
              <a:rPr lang="en-US" sz="1050" dirty="0" err="1">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dictatedVoiceCommandText</a:t>
            </a: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&lt;/</a:t>
            </a:r>
            <a:r>
              <a:rPr lang="en-US" sz="1050" dirty="0" err="1">
                <a:solidFill>
                  <a:srgbClr val="A31515"/>
                </a:solidFill>
                <a:highlight>
                  <a:srgbClr val="FFFFFF"/>
                </a:highlight>
                <a:latin typeface="Consolas" panose="020B0609020204030204" pitchFamily="49" charset="0"/>
                <a:ea typeface="Calibri" panose="020F0502020204030204" pitchFamily="34" charset="0"/>
                <a:cs typeface="Consolas" panose="020B0609020204030204" pitchFamily="49" charset="0"/>
              </a:rPr>
              <a:t>ListenFor</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&gt;</a:t>
            </a:r>
            <a:endParaRPr lang="en-US" sz="1050" dirty="0">
              <a:gradFill>
                <a:gsLst>
                  <a:gs pos="100000">
                    <a:srgbClr val="404040"/>
                  </a:gs>
                  <a:gs pos="0">
                    <a:srgbClr val="404040"/>
                  </a:gs>
                </a:gsLst>
                <a:lin ang="5400000" scaled="0"/>
              </a:gradFill>
              <a:latin typeface="Consolas" panose="020B0609020204030204" pitchFamily="49" charset="0"/>
              <a:ea typeface="Calibri" panose="020F0502020204030204" pitchFamily="34" charset="0"/>
              <a:cs typeface="Consolas" panose="020B0609020204030204" pitchFamily="49" charset="0"/>
            </a:endParaRPr>
          </a:p>
          <a:p>
            <a:pPr marL="0" indent="0">
              <a:spcBef>
                <a:spcPts val="0"/>
              </a:spcBef>
              <a:buClr>
                <a:srgbClr val="404040"/>
              </a:buClr>
              <a:buSzTx/>
              <a:buFont typeface="Wingdings" panose="05000000000000000000" pitchFamily="2" charset="2"/>
              <a:buNone/>
            </a:pP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      &lt;</a:t>
            </a:r>
            <a:r>
              <a:rPr lang="en-US" sz="1050" dirty="0">
                <a:solidFill>
                  <a:srgbClr val="A31515"/>
                </a:solidFill>
                <a:highlight>
                  <a:srgbClr val="FFFFFF"/>
                </a:highlight>
                <a:latin typeface="Consolas" panose="020B0609020204030204" pitchFamily="49" charset="0"/>
                <a:ea typeface="Calibri" panose="020F0502020204030204" pitchFamily="34" charset="0"/>
                <a:cs typeface="Consolas" panose="020B0609020204030204" pitchFamily="49" charset="0"/>
              </a:rPr>
              <a:t>Feedback</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&gt;</a:t>
            </a: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Starting MSDN...</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&lt;/</a:t>
            </a:r>
            <a:r>
              <a:rPr lang="en-US" sz="1050" dirty="0">
                <a:solidFill>
                  <a:srgbClr val="A31515"/>
                </a:solidFill>
                <a:highlight>
                  <a:srgbClr val="FFFFFF"/>
                </a:highlight>
                <a:latin typeface="Consolas" panose="020B0609020204030204" pitchFamily="49" charset="0"/>
                <a:ea typeface="Calibri" panose="020F0502020204030204" pitchFamily="34" charset="0"/>
                <a:cs typeface="Consolas" panose="020B0609020204030204" pitchFamily="49" charset="0"/>
              </a:rPr>
              <a:t>Feedback</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&gt;</a:t>
            </a:r>
            <a:endParaRPr lang="en-US" sz="1050" dirty="0">
              <a:gradFill>
                <a:gsLst>
                  <a:gs pos="100000">
                    <a:srgbClr val="404040"/>
                  </a:gs>
                  <a:gs pos="0">
                    <a:srgbClr val="404040"/>
                  </a:gs>
                </a:gsLst>
                <a:lin ang="5400000" scaled="0"/>
              </a:gradFill>
              <a:latin typeface="Consolas" panose="020B0609020204030204" pitchFamily="49" charset="0"/>
              <a:ea typeface="Calibri" panose="020F0502020204030204" pitchFamily="34" charset="0"/>
              <a:cs typeface="Consolas" panose="020B0609020204030204" pitchFamily="49" charset="0"/>
            </a:endParaRPr>
          </a:p>
          <a:p>
            <a:pPr marL="0" indent="0">
              <a:spcBef>
                <a:spcPts val="0"/>
              </a:spcBef>
              <a:buClr>
                <a:srgbClr val="404040"/>
              </a:buClr>
              <a:buSzTx/>
              <a:buFont typeface="Wingdings" panose="05000000000000000000" pitchFamily="2" charset="2"/>
              <a:buNone/>
            </a:pP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      &lt;</a:t>
            </a:r>
            <a:r>
              <a:rPr lang="en-US" sz="1050" dirty="0">
                <a:solidFill>
                  <a:srgbClr val="A31515"/>
                </a:solidFill>
                <a:highlight>
                  <a:srgbClr val="FFFFFF"/>
                </a:highlight>
                <a:latin typeface="Consolas" panose="020B0609020204030204" pitchFamily="49" charset="0"/>
                <a:ea typeface="Calibri" panose="020F0502020204030204" pitchFamily="34" charset="0"/>
                <a:cs typeface="Consolas" panose="020B0609020204030204" pitchFamily="49" charset="0"/>
              </a:rPr>
              <a:t>Navigate</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 </a:t>
            </a:r>
            <a:r>
              <a:rPr lang="en-US" sz="1050" dirty="0">
                <a:solidFill>
                  <a:srgbClr val="FF0000"/>
                </a:solidFill>
                <a:highlight>
                  <a:srgbClr val="FFFFFF"/>
                </a:highlight>
                <a:latin typeface="Consolas" panose="020B0609020204030204" pitchFamily="49" charset="0"/>
                <a:ea typeface="Calibri" panose="020F0502020204030204" pitchFamily="34" charset="0"/>
                <a:cs typeface="Consolas" panose="020B0609020204030204" pitchFamily="49" charset="0"/>
              </a:rPr>
              <a:t>Target</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r>
              <a:rPr lang="en-US" sz="1050" dirty="0" err="1">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MainPage.xaml</a:t>
            </a: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 /&gt;                       </a:t>
            </a:r>
            <a:endParaRPr lang="en-US" sz="1050" dirty="0">
              <a:gradFill>
                <a:gsLst>
                  <a:gs pos="100000">
                    <a:srgbClr val="404040"/>
                  </a:gs>
                  <a:gs pos="0">
                    <a:srgbClr val="404040"/>
                  </a:gs>
                </a:gsLst>
                <a:lin ang="5400000" scaled="0"/>
              </a:gradFill>
              <a:latin typeface="Consolas" panose="020B0609020204030204" pitchFamily="49" charset="0"/>
              <a:ea typeface="Calibri" panose="020F0502020204030204" pitchFamily="34" charset="0"/>
              <a:cs typeface="Consolas" panose="020B0609020204030204" pitchFamily="49" charset="0"/>
            </a:endParaRPr>
          </a:p>
          <a:p>
            <a:pPr marL="0" indent="0">
              <a:spcBef>
                <a:spcPts val="0"/>
              </a:spcBef>
              <a:buClr>
                <a:srgbClr val="404040"/>
              </a:buClr>
              <a:buSzTx/>
              <a:buFont typeface="Wingdings" panose="05000000000000000000" pitchFamily="2" charset="2"/>
              <a:buNone/>
            </a:pP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    &lt;/</a:t>
            </a:r>
            <a:r>
              <a:rPr lang="en-US" sz="1050" dirty="0">
                <a:solidFill>
                  <a:srgbClr val="A31515"/>
                </a:solidFill>
                <a:highlight>
                  <a:srgbClr val="FFFFFF"/>
                </a:highlight>
                <a:latin typeface="Consolas" panose="020B0609020204030204" pitchFamily="49" charset="0"/>
                <a:ea typeface="Calibri" panose="020F0502020204030204" pitchFamily="34" charset="0"/>
                <a:cs typeface="Consolas" panose="020B0609020204030204" pitchFamily="49" charset="0"/>
              </a:rPr>
              <a:t>Command</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&gt;</a:t>
            </a:r>
            <a:endParaRPr lang="en-US" sz="1050" dirty="0">
              <a:gradFill>
                <a:gsLst>
                  <a:gs pos="100000">
                    <a:srgbClr val="404040"/>
                  </a:gs>
                  <a:gs pos="0">
                    <a:srgbClr val="404040"/>
                  </a:gs>
                </a:gsLst>
                <a:lin ang="5400000" scaled="0"/>
              </a:gradFill>
              <a:latin typeface="Consolas" panose="020B0609020204030204" pitchFamily="49" charset="0"/>
              <a:ea typeface="Calibri" panose="020F0502020204030204" pitchFamily="34" charset="0"/>
              <a:cs typeface="Consolas" panose="020B0609020204030204" pitchFamily="49" charset="0"/>
            </a:endParaRPr>
          </a:p>
          <a:p>
            <a:pPr marL="0" indent="0">
              <a:spcBef>
                <a:spcPts val="0"/>
              </a:spcBef>
              <a:buClr>
                <a:srgbClr val="404040"/>
              </a:buClr>
              <a:buSzTx/>
              <a:buFont typeface="Wingdings" panose="05000000000000000000" pitchFamily="2" charset="2"/>
              <a:buNone/>
            </a:pP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 </a:t>
            </a:r>
            <a:endParaRPr lang="en-US" sz="1050" dirty="0">
              <a:gradFill>
                <a:gsLst>
                  <a:gs pos="100000">
                    <a:srgbClr val="404040"/>
                  </a:gs>
                  <a:gs pos="0">
                    <a:srgbClr val="404040"/>
                  </a:gs>
                </a:gsLst>
                <a:lin ang="5400000" scaled="0"/>
              </a:gradFill>
              <a:latin typeface="Consolas" panose="020B0609020204030204" pitchFamily="49" charset="0"/>
              <a:ea typeface="Calibri" panose="020F0502020204030204" pitchFamily="34" charset="0"/>
              <a:cs typeface="Consolas" panose="020B0609020204030204" pitchFamily="49" charset="0"/>
            </a:endParaRPr>
          </a:p>
          <a:p>
            <a:pPr marL="0" indent="0">
              <a:spcBef>
                <a:spcPts val="0"/>
              </a:spcBef>
              <a:buClr>
                <a:srgbClr val="404040"/>
              </a:buClr>
              <a:buSzTx/>
              <a:buFont typeface="Wingdings" panose="05000000000000000000" pitchFamily="2" charset="2"/>
              <a:buNone/>
            </a:pP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    &lt;</a:t>
            </a:r>
            <a:r>
              <a:rPr lang="en-US" sz="1050" dirty="0" err="1">
                <a:solidFill>
                  <a:srgbClr val="A31515"/>
                </a:solidFill>
                <a:highlight>
                  <a:srgbClr val="FFFFFF"/>
                </a:highlight>
                <a:latin typeface="Consolas" panose="020B0609020204030204" pitchFamily="49" charset="0"/>
                <a:ea typeface="Calibri" panose="020F0502020204030204" pitchFamily="34" charset="0"/>
                <a:cs typeface="Consolas" panose="020B0609020204030204" pitchFamily="49" charset="0"/>
              </a:rPr>
              <a:t>PhraseTopic</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 </a:t>
            </a:r>
            <a:r>
              <a:rPr lang="en-US" sz="1050" dirty="0">
                <a:solidFill>
                  <a:srgbClr val="FF0000"/>
                </a:solidFill>
                <a:highlight>
                  <a:srgbClr val="FFFFFF"/>
                </a:highlight>
                <a:latin typeface="Consolas" panose="020B0609020204030204" pitchFamily="49" charset="0"/>
                <a:ea typeface="Calibri" panose="020F0502020204030204" pitchFamily="34" charset="0"/>
                <a:cs typeface="Consolas" panose="020B0609020204030204" pitchFamily="49" charset="0"/>
              </a:rPr>
              <a:t>Label</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r>
              <a:rPr lang="en-US" sz="1050" dirty="0" err="1">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dictatedVoiceCommandText</a:t>
            </a: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 </a:t>
            </a:r>
            <a:r>
              <a:rPr lang="en-US" sz="1050" dirty="0">
                <a:solidFill>
                  <a:srgbClr val="FF0000"/>
                </a:solidFill>
                <a:highlight>
                  <a:srgbClr val="FFFFFF"/>
                </a:highlight>
                <a:latin typeface="Consolas" panose="020B0609020204030204" pitchFamily="49" charset="0"/>
                <a:ea typeface="Calibri" panose="020F0502020204030204" pitchFamily="34" charset="0"/>
                <a:cs typeface="Consolas" panose="020B0609020204030204" pitchFamily="49" charset="0"/>
              </a:rPr>
              <a:t>Scenario</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Dictation</a:t>
            </a: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&gt;</a:t>
            </a:r>
            <a:endParaRPr lang="en-US" sz="1050" dirty="0">
              <a:gradFill>
                <a:gsLst>
                  <a:gs pos="100000">
                    <a:srgbClr val="404040"/>
                  </a:gs>
                  <a:gs pos="0">
                    <a:srgbClr val="404040"/>
                  </a:gs>
                </a:gsLst>
                <a:lin ang="5400000" scaled="0"/>
              </a:gradFill>
              <a:latin typeface="Consolas" panose="020B0609020204030204" pitchFamily="49" charset="0"/>
              <a:ea typeface="Calibri" panose="020F0502020204030204" pitchFamily="34" charset="0"/>
              <a:cs typeface="Consolas" panose="020B0609020204030204" pitchFamily="49" charset="0"/>
            </a:endParaRPr>
          </a:p>
          <a:p>
            <a:pPr marL="0" indent="0">
              <a:spcBef>
                <a:spcPts val="0"/>
              </a:spcBef>
              <a:buClr>
                <a:srgbClr val="404040"/>
              </a:buClr>
              <a:buSzTx/>
              <a:buFont typeface="Wingdings" panose="05000000000000000000" pitchFamily="2" charset="2"/>
              <a:buNone/>
            </a:pP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      &lt;</a:t>
            </a:r>
            <a:r>
              <a:rPr lang="en-US" sz="1050" dirty="0">
                <a:solidFill>
                  <a:srgbClr val="A31515"/>
                </a:solidFill>
                <a:highlight>
                  <a:srgbClr val="FFFFFF"/>
                </a:highlight>
                <a:latin typeface="Consolas" panose="020B0609020204030204" pitchFamily="49" charset="0"/>
                <a:ea typeface="Calibri" panose="020F0502020204030204" pitchFamily="34" charset="0"/>
                <a:cs typeface="Consolas" panose="020B0609020204030204" pitchFamily="49" charset="0"/>
              </a:rPr>
              <a:t>Subject</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&gt;</a:t>
            </a: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MSDN</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&lt;/</a:t>
            </a:r>
            <a:r>
              <a:rPr lang="en-US" sz="1050" dirty="0">
                <a:solidFill>
                  <a:srgbClr val="A31515"/>
                </a:solidFill>
                <a:highlight>
                  <a:srgbClr val="FFFFFF"/>
                </a:highlight>
                <a:latin typeface="Consolas" panose="020B0609020204030204" pitchFamily="49" charset="0"/>
                <a:ea typeface="Calibri" panose="020F0502020204030204" pitchFamily="34" charset="0"/>
                <a:cs typeface="Consolas" panose="020B0609020204030204" pitchFamily="49" charset="0"/>
              </a:rPr>
              <a:t>Subject</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&gt;</a:t>
            </a:r>
            <a:endParaRPr lang="en-US" sz="1050" dirty="0">
              <a:gradFill>
                <a:gsLst>
                  <a:gs pos="100000">
                    <a:srgbClr val="404040"/>
                  </a:gs>
                  <a:gs pos="0">
                    <a:srgbClr val="404040"/>
                  </a:gs>
                </a:gsLst>
                <a:lin ang="5400000" scaled="0"/>
              </a:gradFill>
              <a:latin typeface="Consolas" panose="020B0609020204030204" pitchFamily="49" charset="0"/>
              <a:ea typeface="Calibri" panose="020F0502020204030204" pitchFamily="34" charset="0"/>
              <a:cs typeface="Consolas" panose="020B0609020204030204" pitchFamily="49" charset="0"/>
            </a:endParaRPr>
          </a:p>
          <a:p>
            <a:pPr marL="0" indent="0">
              <a:spcBef>
                <a:spcPts val="0"/>
              </a:spcBef>
              <a:buClr>
                <a:srgbClr val="404040"/>
              </a:buClr>
              <a:buSzTx/>
              <a:buFont typeface="Wingdings" panose="05000000000000000000" pitchFamily="2" charset="2"/>
              <a:buNone/>
            </a:pP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    &lt;/</a:t>
            </a:r>
            <a:r>
              <a:rPr lang="en-US" sz="1050" dirty="0" err="1">
                <a:solidFill>
                  <a:srgbClr val="A31515"/>
                </a:solidFill>
                <a:highlight>
                  <a:srgbClr val="FFFFFF"/>
                </a:highlight>
                <a:latin typeface="Consolas" panose="020B0609020204030204" pitchFamily="49" charset="0"/>
                <a:ea typeface="Calibri" panose="020F0502020204030204" pitchFamily="34" charset="0"/>
                <a:cs typeface="Consolas" panose="020B0609020204030204" pitchFamily="49" charset="0"/>
              </a:rPr>
              <a:t>PhraseTopic</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&gt;</a:t>
            </a:r>
            <a:endParaRPr lang="en-US" sz="1050" dirty="0">
              <a:gradFill>
                <a:gsLst>
                  <a:gs pos="100000">
                    <a:srgbClr val="404040"/>
                  </a:gs>
                  <a:gs pos="0">
                    <a:srgbClr val="404040"/>
                  </a:gs>
                </a:gsLst>
                <a:lin ang="5400000" scaled="0"/>
              </a:gradFill>
              <a:latin typeface="Consolas" panose="020B0609020204030204" pitchFamily="49" charset="0"/>
              <a:ea typeface="Calibri" panose="020F0502020204030204" pitchFamily="34" charset="0"/>
              <a:cs typeface="Consolas" panose="020B0609020204030204" pitchFamily="49" charset="0"/>
            </a:endParaRPr>
          </a:p>
          <a:p>
            <a:pPr marL="0" indent="0">
              <a:spcBef>
                <a:spcPts val="0"/>
              </a:spcBef>
              <a:buClr>
                <a:srgbClr val="404040"/>
              </a:buClr>
              <a:buSzTx/>
              <a:buFont typeface="Wingdings" panose="05000000000000000000" pitchFamily="2" charset="2"/>
              <a:buNone/>
            </a:pP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 </a:t>
            </a:r>
            <a:endParaRPr lang="en-US" sz="1050" dirty="0">
              <a:gradFill>
                <a:gsLst>
                  <a:gs pos="100000">
                    <a:srgbClr val="404040"/>
                  </a:gs>
                  <a:gs pos="0">
                    <a:srgbClr val="404040"/>
                  </a:gs>
                </a:gsLst>
                <a:lin ang="5400000" scaled="0"/>
              </a:gradFill>
              <a:latin typeface="Consolas" panose="020B0609020204030204" pitchFamily="49" charset="0"/>
              <a:ea typeface="Calibri" panose="020F0502020204030204" pitchFamily="34" charset="0"/>
              <a:cs typeface="Consolas" panose="020B0609020204030204" pitchFamily="49" charset="0"/>
            </a:endParaRPr>
          </a:p>
          <a:p>
            <a:pPr marL="0" indent="0">
              <a:spcBef>
                <a:spcPts val="0"/>
              </a:spcBef>
              <a:buClr>
                <a:srgbClr val="404040"/>
              </a:buClr>
              <a:buSzTx/>
              <a:buFont typeface="Wingdings" panose="05000000000000000000" pitchFamily="2" charset="2"/>
              <a:buNone/>
            </a:pP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    &lt;</a:t>
            </a:r>
            <a:r>
              <a:rPr lang="en-US" sz="1050" dirty="0" err="1">
                <a:solidFill>
                  <a:srgbClr val="A31515"/>
                </a:solidFill>
                <a:highlight>
                  <a:srgbClr val="FFFFFF"/>
                </a:highlight>
                <a:latin typeface="Consolas" panose="020B0609020204030204" pitchFamily="49" charset="0"/>
                <a:ea typeface="Calibri" panose="020F0502020204030204" pitchFamily="34" charset="0"/>
                <a:cs typeface="Consolas" panose="020B0609020204030204" pitchFamily="49" charset="0"/>
              </a:rPr>
              <a:t>PhraseTopic</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 </a:t>
            </a:r>
            <a:r>
              <a:rPr lang="en-US" sz="1050" dirty="0">
                <a:solidFill>
                  <a:srgbClr val="FF0000"/>
                </a:solidFill>
                <a:highlight>
                  <a:srgbClr val="FFFFFF"/>
                </a:highlight>
                <a:latin typeface="Consolas" panose="020B0609020204030204" pitchFamily="49" charset="0"/>
                <a:ea typeface="Calibri" panose="020F0502020204030204" pitchFamily="34" charset="0"/>
                <a:cs typeface="Consolas" panose="020B0609020204030204" pitchFamily="49" charset="0"/>
              </a:rPr>
              <a:t>Label</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r>
              <a:rPr lang="en-US" sz="1050" dirty="0" err="1">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dictatedSearchTerms</a:t>
            </a: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 </a:t>
            </a:r>
            <a:r>
              <a:rPr lang="en-US" sz="1050" dirty="0">
                <a:solidFill>
                  <a:srgbClr val="FF0000"/>
                </a:solidFill>
                <a:highlight>
                  <a:srgbClr val="FFFFFF"/>
                </a:highlight>
                <a:latin typeface="Consolas" panose="020B0609020204030204" pitchFamily="49" charset="0"/>
                <a:ea typeface="Calibri" panose="020F0502020204030204" pitchFamily="34" charset="0"/>
                <a:cs typeface="Consolas" panose="020B0609020204030204" pitchFamily="49" charset="0"/>
              </a:rPr>
              <a:t>Scenario</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Search</a:t>
            </a: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&gt;</a:t>
            </a:r>
            <a:endParaRPr lang="en-US" sz="1050" dirty="0">
              <a:gradFill>
                <a:gsLst>
                  <a:gs pos="100000">
                    <a:srgbClr val="404040"/>
                  </a:gs>
                  <a:gs pos="0">
                    <a:srgbClr val="404040"/>
                  </a:gs>
                </a:gsLst>
                <a:lin ang="5400000" scaled="0"/>
              </a:gradFill>
              <a:latin typeface="Consolas" panose="020B0609020204030204" pitchFamily="49" charset="0"/>
              <a:ea typeface="Calibri" panose="020F0502020204030204" pitchFamily="34" charset="0"/>
              <a:cs typeface="Consolas" panose="020B0609020204030204" pitchFamily="49" charset="0"/>
            </a:endParaRPr>
          </a:p>
          <a:p>
            <a:pPr marL="0" indent="0">
              <a:spcBef>
                <a:spcPts val="0"/>
              </a:spcBef>
              <a:buClr>
                <a:srgbClr val="404040"/>
              </a:buClr>
              <a:buSzTx/>
              <a:buFont typeface="Wingdings" panose="05000000000000000000" pitchFamily="2" charset="2"/>
              <a:buNone/>
            </a:pP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      &lt;</a:t>
            </a:r>
            <a:r>
              <a:rPr lang="en-US" sz="1050" dirty="0">
                <a:solidFill>
                  <a:srgbClr val="A31515"/>
                </a:solidFill>
                <a:highlight>
                  <a:srgbClr val="FFFFFF"/>
                </a:highlight>
                <a:latin typeface="Consolas" panose="020B0609020204030204" pitchFamily="49" charset="0"/>
                <a:ea typeface="Calibri" panose="020F0502020204030204" pitchFamily="34" charset="0"/>
                <a:cs typeface="Consolas" panose="020B0609020204030204" pitchFamily="49" charset="0"/>
              </a:rPr>
              <a:t>Subject</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&gt;</a:t>
            </a: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MSDN</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&lt;/</a:t>
            </a:r>
            <a:r>
              <a:rPr lang="en-US" sz="1050" dirty="0">
                <a:solidFill>
                  <a:srgbClr val="A31515"/>
                </a:solidFill>
                <a:highlight>
                  <a:srgbClr val="FFFFFF"/>
                </a:highlight>
                <a:latin typeface="Consolas" panose="020B0609020204030204" pitchFamily="49" charset="0"/>
                <a:ea typeface="Calibri" panose="020F0502020204030204" pitchFamily="34" charset="0"/>
                <a:cs typeface="Consolas" panose="020B0609020204030204" pitchFamily="49" charset="0"/>
              </a:rPr>
              <a:t>Subject</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&gt;</a:t>
            </a:r>
            <a:endParaRPr lang="en-US" sz="1050" dirty="0">
              <a:gradFill>
                <a:gsLst>
                  <a:gs pos="100000">
                    <a:srgbClr val="404040"/>
                  </a:gs>
                  <a:gs pos="0">
                    <a:srgbClr val="404040"/>
                  </a:gs>
                </a:gsLst>
                <a:lin ang="5400000" scaled="0"/>
              </a:gradFill>
              <a:latin typeface="Consolas" panose="020B0609020204030204" pitchFamily="49" charset="0"/>
              <a:ea typeface="Calibri" panose="020F0502020204030204" pitchFamily="34" charset="0"/>
              <a:cs typeface="Consolas" panose="020B0609020204030204" pitchFamily="49" charset="0"/>
            </a:endParaRPr>
          </a:p>
          <a:p>
            <a:pPr marL="0" indent="0">
              <a:spcBef>
                <a:spcPts val="0"/>
              </a:spcBef>
              <a:buClr>
                <a:srgbClr val="404040"/>
              </a:buClr>
              <a:buSzTx/>
              <a:buFont typeface="Wingdings" panose="05000000000000000000" pitchFamily="2" charset="2"/>
              <a:buNone/>
            </a:pP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    &lt;/</a:t>
            </a:r>
            <a:r>
              <a:rPr lang="en-US" sz="1050" dirty="0" err="1">
                <a:solidFill>
                  <a:srgbClr val="A31515"/>
                </a:solidFill>
                <a:highlight>
                  <a:srgbClr val="FFFFFF"/>
                </a:highlight>
                <a:latin typeface="Consolas" panose="020B0609020204030204" pitchFamily="49" charset="0"/>
                <a:ea typeface="Calibri" panose="020F0502020204030204" pitchFamily="34" charset="0"/>
                <a:cs typeface="Consolas" panose="020B0609020204030204" pitchFamily="49" charset="0"/>
              </a:rPr>
              <a:t>PhraseTopic</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&gt;</a:t>
            </a:r>
            <a:endParaRPr lang="en-US" sz="1050" dirty="0">
              <a:gradFill>
                <a:gsLst>
                  <a:gs pos="100000">
                    <a:srgbClr val="404040"/>
                  </a:gs>
                  <a:gs pos="0">
                    <a:srgbClr val="404040"/>
                  </a:gs>
                </a:gsLst>
                <a:lin ang="5400000" scaled="0"/>
              </a:gradFill>
              <a:latin typeface="Consolas" panose="020B0609020204030204" pitchFamily="49" charset="0"/>
              <a:ea typeface="Calibri" panose="020F0502020204030204" pitchFamily="34" charset="0"/>
              <a:cs typeface="Consolas" panose="020B0609020204030204" pitchFamily="49" charset="0"/>
            </a:endParaRPr>
          </a:p>
          <a:p>
            <a:pPr marL="0" indent="0">
              <a:spcBef>
                <a:spcPts val="0"/>
              </a:spcBef>
              <a:buClr>
                <a:srgbClr val="404040"/>
              </a:buClr>
              <a:buSzTx/>
              <a:buFont typeface="Wingdings" panose="05000000000000000000" pitchFamily="2" charset="2"/>
              <a:buNone/>
            </a:pP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 </a:t>
            </a:r>
            <a:endParaRPr lang="en-US" sz="1050" dirty="0">
              <a:gradFill>
                <a:gsLst>
                  <a:gs pos="100000">
                    <a:srgbClr val="404040"/>
                  </a:gs>
                  <a:gs pos="0">
                    <a:srgbClr val="404040"/>
                  </a:gs>
                </a:gsLst>
                <a:lin ang="5400000" scaled="0"/>
              </a:gradFill>
              <a:latin typeface="Consolas" panose="020B0609020204030204" pitchFamily="49" charset="0"/>
              <a:ea typeface="Calibri" panose="020F0502020204030204" pitchFamily="34" charset="0"/>
              <a:cs typeface="Consolas" panose="020B0609020204030204" pitchFamily="49" charset="0"/>
            </a:endParaRPr>
          </a:p>
          <a:p>
            <a:pPr marL="0" indent="0">
              <a:spcBef>
                <a:spcPts val="0"/>
              </a:spcBef>
              <a:buClr>
                <a:srgbClr val="404040"/>
              </a:buClr>
              <a:buSzTx/>
              <a:buFont typeface="Wingdings" panose="05000000000000000000" pitchFamily="2" charset="2"/>
              <a:buNone/>
            </a:pP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  &lt;/</a:t>
            </a:r>
            <a:r>
              <a:rPr lang="en-US" sz="1050" dirty="0" err="1">
                <a:solidFill>
                  <a:srgbClr val="A31515"/>
                </a:solidFill>
                <a:highlight>
                  <a:srgbClr val="FFFFFF"/>
                </a:highlight>
                <a:latin typeface="Consolas" panose="020B0609020204030204" pitchFamily="49" charset="0"/>
                <a:ea typeface="Calibri" panose="020F0502020204030204" pitchFamily="34" charset="0"/>
                <a:cs typeface="Consolas" panose="020B0609020204030204" pitchFamily="49" charset="0"/>
              </a:rPr>
              <a:t>CommandSet</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&gt;</a:t>
            </a:r>
            <a:endParaRPr lang="en-US" sz="1050" dirty="0">
              <a:gradFill>
                <a:gsLst>
                  <a:gs pos="100000">
                    <a:srgbClr val="404040"/>
                  </a:gs>
                  <a:gs pos="0">
                    <a:srgbClr val="404040"/>
                  </a:gs>
                </a:gsLst>
                <a:lin ang="5400000" scaled="0"/>
              </a:gradFill>
              <a:latin typeface="Consolas" panose="020B0609020204030204" pitchFamily="49" charset="0"/>
              <a:ea typeface="Calibri" panose="020F0502020204030204" pitchFamily="34" charset="0"/>
              <a:cs typeface="Consolas" panose="020B0609020204030204" pitchFamily="49" charset="0"/>
            </a:endParaRPr>
          </a:p>
          <a:p>
            <a:pPr marL="0" indent="0">
              <a:spcBef>
                <a:spcPts val="0"/>
              </a:spcBef>
              <a:buClr>
                <a:srgbClr val="404040"/>
              </a:buClr>
              <a:buSzTx/>
              <a:buFont typeface="Wingdings" panose="05000000000000000000" pitchFamily="2" charset="2"/>
              <a:buNone/>
            </a:pP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 </a:t>
            </a:r>
            <a:endParaRPr lang="en-US" sz="1050" dirty="0">
              <a:gradFill>
                <a:gsLst>
                  <a:gs pos="100000">
                    <a:srgbClr val="404040"/>
                  </a:gs>
                  <a:gs pos="0">
                    <a:srgbClr val="404040"/>
                  </a:gs>
                </a:gsLst>
                <a:lin ang="5400000" scaled="0"/>
              </a:gradFill>
              <a:latin typeface="Consolas" panose="020B0609020204030204" pitchFamily="49" charset="0"/>
              <a:ea typeface="Calibri" panose="020F0502020204030204" pitchFamily="34" charset="0"/>
              <a:cs typeface="Consolas" panose="020B0609020204030204" pitchFamily="49" charset="0"/>
            </a:endParaRPr>
          </a:p>
          <a:p>
            <a:pPr marL="0" indent="0">
              <a:spcBef>
                <a:spcPts val="0"/>
              </a:spcBef>
              <a:buClr>
                <a:srgbClr val="404040"/>
              </a:buClr>
              <a:buSzTx/>
              <a:buFont typeface="Wingdings" panose="05000000000000000000" pitchFamily="2" charset="2"/>
              <a:buNone/>
            </a:pP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&lt;/</a:t>
            </a:r>
            <a:r>
              <a:rPr lang="en-US" sz="1050" dirty="0" err="1">
                <a:solidFill>
                  <a:srgbClr val="A31515"/>
                </a:solidFill>
                <a:highlight>
                  <a:srgbClr val="FFFFFF"/>
                </a:highlight>
                <a:latin typeface="Consolas" panose="020B0609020204030204" pitchFamily="49" charset="0"/>
                <a:ea typeface="Calibri" panose="020F0502020204030204" pitchFamily="34" charset="0"/>
                <a:cs typeface="Consolas" panose="020B0609020204030204" pitchFamily="49" charset="0"/>
              </a:rPr>
              <a:t>VoiceCommands</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&gt;</a:t>
            </a:r>
            <a:endParaRPr lang="en-US" sz="1050" dirty="0">
              <a:gradFill>
                <a:gsLst>
                  <a:gs pos="100000">
                    <a:srgbClr val="404040"/>
                  </a:gs>
                  <a:gs pos="0">
                    <a:srgbClr val="404040"/>
                  </a:gs>
                </a:gsLst>
                <a:lin ang="5400000" scaled="0"/>
              </a:gradFill>
              <a:latin typeface="Consolas" panose="020B0609020204030204" pitchFamily="49" charset="0"/>
              <a:ea typeface="Calibri" panose="020F0502020204030204" pitchFamily="34" charset="0"/>
              <a:cs typeface="Consolas" panose="020B0609020204030204" pitchFamily="49" charset="0"/>
            </a:endParaRPr>
          </a:p>
          <a:p>
            <a:pPr marL="0" indent="0">
              <a:spcBef>
                <a:spcPts val="0"/>
              </a:spcBef>
              <a:buClrTx/>
              <a:buSzTx/>
              <a:buFont typeface="Wingdings" panose="05000000000000000000" pitchFamily="2" charset="2"/>
              <a:buNone/>
            </a:pPr>
            <a:endParaRPr lang="en-US" sz="1050" dirty="0">
              <a:solidFill>
                <a:srgbClr val="404040"/>
              </a:solidFill>
              <a:latin typeface="Consolas" panose="020B0609020204030204" pitchFamily="49" charset="0"/>
              <a:cs typeface="Consolas" panose="020B0609020204030204" pitchFamily="49" charset="0"/>
            </a:endParaRPr>
          </a:p>
          <a:p>
            <a:pPr marL="0" indent="0">
              <a:spcBef>
                <a:spcPts val="0"/>
              </a:spcBef>
              <a:buClrTx/>
              <a:buSzTx/>
              <a:buFont typeface="Wingdings" panose="05000000000000000000" pitchFamily="2" charset="2"/>
              <a:buNone/>
            </a:pPr>
            <a:endParaRPr lang="en-US" sz="1050" dirty="0">
              <a:solidFill>
                <a:srgbClr val="404040"/>
              </a:solidFill>
              <a:latin typeface="Consolas" panose="020B0609020204030204" pitchFamily="49" charset="0"/>
              <a:cs typeface="Consolas" panose="020B0609020204030204" pitchFamily="49" charset="0"/>
            </a:endParaRPr>
          </a:p>
        </p:txBody>
      </p:sp>
      <p:sp>
        <p:nvSpPr>
          <p:cNvPr id="22" name="TextBox 21"/>
          <p:cNvSpPr txBox="1"/>
          <p:nvPr/>
        </p:nvSpPr>
        <p:spPr>
          <a:xfrm>
            <a:off x="1646236" y="295274"/>
            <a:ext cx="10515601" cy="904863"/>
          </a:xfrm>
          <a:prstGeom prst="rect">
            <a:avLst/>
          </a:prstGeom>
          <a:noFill/>
        </p:spPr>
        <p:txBody>
          <a:bodyPr wrap="square" lIns="182880" tIns="146304" rIns="182880" bIns="146304" rtlCol="0">
            <a:spAutoFit/>
          </a:bodyPr>
          <a:lstStyle/>
          <a:p>
            <a:pPr>
              <a:lnSpc>
                <a:spcPct val="90000"/>
              </a:lnSpc>
              <a:spcAft>
                <a:spcPts val="600"/>
              </a:spcAft>
            </a:pPr>
            <a:r>
              <a:rPr lang="en-US" sz="4400" dirty="0" smtClean="0">
                <a:gradFill>
                  <a:gsLst>
                    <a:gs pos="2917">
                      <a:srgbClr val="404040"/>
                    </a:gs>
                    <a:gs pos="30000">
                      <a:srgbClr val="404040"/>
                    </a:gs>
                  </a:gsLst>
                  <a:lin ang="5400000" scaled="0"/>
                </a:gradFill>
                <a:latin typeface="Segoe UI Light"/>
              </a:rPr>
              <a:t>Create </a:t>
            </a:r>
            <a:r>
              <a:rPr lang="en-US" sz="4400" dirty="0">
                <a:gradFill>
                  <a:gsLst>
                    <a:gs pos="2917">
                      <a:srgbClr val="404040"/>
                    </a:gs>
                    <a:gs pos="30000">
                      <a:srgbClr val="404040"/>
                    </a:gs>
                  </a:gsLst>
                  <a:lin ang="5400000" scaled="0"/>
                </a:gradFill>
                <a:latin typeface="Segoe UI Light"/>
              </a:rPr>
              <a:t>Voice Command Definition(s)</a:t>
            </a:r>
          </a:p>
        </p:txBody>
      </p:sp>
      <p:sp>
        <p:nvSpPr>
          <p:cNvPr id="18" name="Rectangle 17"/>
          <p:cNvSpPr/>
          <p:nvPr/>
        </p:nvSpPr>
        <p:spPr bwMode="auto">
          <a:xfrm flipV="1">
            <a:off x="2443161" y="2522215"/>
            <a:ext cx="5146675" cy="2415543"/>
          </a:xfrm>
          <a:prstGeom prst="rect">
            <a:avLst/>
          </a:prstGeom>
          <a:noFill/>
          <a:ln w="38100">
            <a:solidFill>
              <a:schemeClr val="tx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32" name="Smiley Face 31"/>
          <p:cNvSpPr/>
          <p:nvPr/>
        </p:nvSpPr>
        <p:spPr bwMode="auto">
          <a:xfrm>
            <a:off x="5656208" y="-1074738"/>
            <a:ext cx="761999" cy="761999"/>
          </a:xfrm>
          <a:prstGeom prst="smileyFac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1" name="Freeform 30"/>
          <p:cNvSpPr/>
          <p:nvPr/>
        </p:nvSpPr>
        <p:spPr bwMode="auto">
          <a:xfrm>
            <a:off x="0" y="0"/>
            <a:ext cx="12436477" cy="6994525"/>
          </a:xfrm>
          <a:custGeom>
            <a:avLst/>
            <a:gdLst>
              <a:gd name="connsiteX0" fmla="*/ 0 w 12436477"/>
              <a:gd name="connsiteY0" fmla="*/ 0 h 6994525"/>
              <a:gd name="connsiteX1" fmla="*/ 12436477 w 12436477"/>
              <a:gd name="connsiteY1" fmla="*/ 0 h 6994525"/>
              <a:gd name="connsiteX2" fmla="*/ 12436477 w 12436477"/>
              <a:gd name="connsiteY2" fmla="*/ 6994525 h 6994525"/>
              <a:gd name="connsiteX3" fmla="*/ 0 w 12436477"/>
              <a:gd name="connsiteY3" fmla="*/ 6994525 h 6994525"/>
            </a:gdLst>
            <a:ahLst/>
            <a:cxnLst>
              <a:cxn ang="0">
                <a:pos x="connsiteX0" y="connsiteY0"/>
              </a:cxn>
              <a:cxn ang="0">
                <a:pos x="connsiteX1" y="connsiteY1"/>
              </a:cxn>
              <a:cxn ang="0">
                <a:pos x="connsiteX2" y="connsiteY2"/>
              </a:cxn>
              <a:cxn ang="0">
                <a:pos x="connsiteX3" y="connsiteY3"/>
              </a:cxn>
            </a:cxnLst>
            <a:rect l="l" t="t" r="r" b="b"/>
            <a:pathLst>
              <a:path w="12436477" h="6994525">
                <a:moveTo>
                  <a:pt x="0" y="0"/>
                </a:moveTo>
                <a:lnTo>
                  <a:pt x="12436477" y="0"/>
                </a:lnTo>
                <a:lnTo>
                  <a:pt x="12436477" y="6994525"/>
                </a:lnTo>
                <a:lnTo>
                  <a:pt x="0" y="6994525"/>
                </a:lnTo>
                <a:close/>
              </a:path>
            </a:pathLst>
          </a:custGeom>
          <a:solidFill>
            <a:schemeClr val="tx1">
              <a:lumMod val="50000"/>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p:cNvSpPr/>
          <p:nvPr/>
        </p:nvSpPr>
        <p:spPr bwMode="auto">
          <a:xfrm>
            <a:off x="3377841" y="549700"/>
            <a:ext cx="7408838" cy="3664274"/>
          </a:xfrm>
          <a:prstGeom prst="rect">
            <a:avLst/>
          </a:prstGeom>
          <a:solidFill>
            <a:schemeClr val="bg1"/>
          </a:solidFill>
          <a:ln w="38100">
            <a:solidFill>
              <a:schemeClr val="tx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buClr>
                <a:srgbClr val="404040"/>
              </a:buClr>
            </a:pPr>
            <a:r>
              <a:rPr lang="en-US" sz="140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&lt;</a:t>
            </a:r>
            <a:r>
              <a:rPr lang="en-US" sz="1400" dirty="0">
                <a:solidFill>
                  <a:srgbClr val="A31515"/>
                </a:solidFill>
                <a:highlight>
                  <a:srgbClr val="FFFFFF"/>
                </a:highlight>
                <a:latin typeface="Consolas" panose="020B0609020204030204" pitchFamily="49" charset="0"/>
                <a:ea typeface="Calibri" panose="020F0502020204030204" pitchFamily="34" charset="0"/>
                <a:cs typeface="Consolas" panose="020B0609020204030204" pitchFamily="49" charset="0"/>
              </a:rPr>
              <a:t>Command</a:t>
            </a:r>
            <a:r>
              <a:rPr lang="en-US" sz="140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FF0000"/>
                </a:solidFill>
                <a:highlight>
                  <a:srgbClr val="FFFFFF"/>
                </a:highlight>
                <a:latin typeface="Consolas" panose="020B0609020204030204" pitchFamily="49" charset="0"/>
                <a:ea typeface="Calibri" panose="020F0502020204030204" pitchFamily="34" charset="0"/>
                <a:cs typeface="Consolas" panose="020B0609020204030204" pitchFamily="49" charset="0"/>
              </a:rPr>
              <a:t>Name</a:t>
            </a:r>
            <a:r>
              <a:rPr lang="en-US" sz="140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r>
              <a:rPr lang="en-US" sz="140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r>
              <a:rPr lang="en-US" sz="1400" dirty="0" err="1">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FindText</a:t>
            </a:r>
            <a:r>
              <a:rPr lang="en-US" sz="140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r>
              <a:rPr lang="en-US" sz="140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&gt;</a:t>
            </a:r>
            <a:endParaRPr lang="en-US" sz="1400" dirty="0">
              <a:gradFill>
                <a:gsLst>
                  <a:gs pos="100000">
                    <a:srgbClr val="404040"/>
                  </a:gs>
                  <a:gs pos="0">
                    <a:srgbClr val="404040"/>
                  </a:gs>
                </a:gsLst>
                <a:lin ang="5400000" scaled="0"/>
              </a:gradFill>
              <a:latin typeface="Consolas" panose="020B0609020204030204" pitchFamily="49" charset="0"/>
              <a:ea typeface="Calibri" panose="020F0502020204030204" pitchFamily="34" charset="0"/>
              <a:cs typeface="Consolas" panose="020B0609020204030204" pitchFamily="49" charset="0"/>
            </a:endParaRPr>
          </a:p>
          <a:p>
            <a:pPr>
              <a:buClr>
                <a:srgbClr val="404040"/>
              </a:buClr>
            </a:pPr>
            <a:r>
              <a:rPr lang="en-US" sz="1400" dirty="0" smtClean="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   &lt;</a:t>
            </a:r>
            <a:r>
              <a:rPr lang="en-US" sz="1400" dirty="0">
                <a:solidFill>
                  <a:srgbClr val="A31515"/>
                </a:solidFill>
                <a:highlight>
                  <a:srgbClr val="FFFFFF"/>
                </a:highlight>
                <a:latin typeface="Consolas" panose="020B0609020204030204" pitchFamily="49" charset="0"/>
                <a:ea typeface="Calibri" panose="020F0502020204030204" pitchFamily="34" charset="0"/>
                <a:cs typeface="Consolas" panose="020B0609020204030204" pitchFamily="49" charset="0"/>
              </a:rPr>
              <a:t>Example</a:t>
            </a:r>
            <a:r>
              <a:rPr lang="en-US" sz="140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&gt;</a:t>
            </a:r>
            <a:r>
              <a:rPr lang="en-US" sz="140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Find Install Voice Command Sets</a:t>
            </a:r>
            <a:r>
              <a:rPr lang="en-US" sz="140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&lt;/</a:t>
            </a:r>
            <a:r>
              <a:rPr lang="en-US" sz="1400" dirty="0">
                <a:solidFill>
                  <a:srgbClr val="A31515"/>
                </a:solidFill>
                <a:highlight>
                  <a:srgbClr val="FFFFFF"/>
                </a:highlight>
                <a:latin typeface="Consolas" panose="020B0609020204030204" pitchFamily="49" charset="0"/>
                <a:ea typeface="Calibri" panose="020F0502020204030204" pitchFamily="34" charset="0"/>
                <a:cs typeface="Consolas" panose="020B0609020204030204" pitchFamily="49" charset="0"/>
              </a:rPr>
              <a:t>Example</a:t>
            </a:r>
            <a:r>
              <a:rPr lang="en-US" sz="140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&gt;</a:t>
            </a:r>
            <a:endParaRPr lang="en-US" sz="1400" dirty="0">
              <a:gradFill>
                <a:gsLst>
                  <a:gs pos="100000">
                    <a:srgbClr val="404040"/>
                  </a:gs>
                  <a:gs pos="0">
                    <a:srgbClr val="404040"/>
                  </a:gs>
                </a:gsLst>
                <a:lin ang="5400000" scaled="0"/>
              </a:gradFill>
              <a:latin typeface="Consolas" panose="020B0609020204030204" pitchFamily="49" charset="0"/>
              <a:ea typeface="Calibri" panose="020F0502020204030204" pitchFamily="34" charset="0"/>
              <a:cs typeface="Consolas" panose="020B0609020204030204" pitchFamily="49" charset="0"/>
            </a:endParaRPr>
          </a:p>
          <a:p>
            <a:pPr>
              <a:buClr>
                <a:srgbClr val="404040"/>
              </a:buClr>
            </a:pPr>
            <a:r>
              <a:rPr lang="en-US" sz="140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   </a:t>
            </a:r>
            <a:r>
              <a:rPr lang="en-US" sz="1400" dirty="0" smtClean="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&lt;</a:t>
            </a:r>
            <a:r>
              <a:rPr lang="en-US" sz="1400" dirty="0" err="1">
                <a:solidFill>
                  <a:srgbClr val="A31515"/>
                </a:solidFill>
                <a:highlight>
                  <a:srgbClr val="FFFFFF"/>
                </a:highlight>
                <a:latin typeface="Consolas" panose="020B0609020204030204" pitchFamily="49" charset="0"/>
                <a:ea typeface="Calibri" panose="020F0502020204030204" pitchFamily="34" charset="0"/>
                <a:cs typeface="Consolas" panose="020B0609020204030204" pitchFamily="49" charset="0"/>
              </a:rPr>
              <a:t>ListenFor</a:t>
            </a:r>
            <a:r>
              <a:rPr lang="en-US" sz="140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&gt;</a:t>
            </a:r>
            <a:r>
              <a:rPr lang="en-US" sz="140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Search</a:t>
            </a:r>
            <a:r>
              <a:rPr lang="en-US" sz="140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&lt;/</a:t>
            </a:r>
            <a:r>
              <a:rPr lang="en-US" sz="1400" dirty="0" err="1">
                <a:solidFill>
                  <a:srgbClr val="A31515"/>
                </a:solidFill>
                <a:highlight>
                  <a:srgbClr val="FFFFFF"/>
                </a:highlight>
                <a:latin typeface="Consolas" panose="020B0609020204030204" pitchFamily="49" charset="0"/>
                <a:ea typeface="Calibri" panose="020F0502020204030204" pitchFamily="34" charset="0"/>
                <a:cs typeface="Consolas" panose="020B0609020204030204" pitchFamily="49" charset="0"/>
              </a:rPr>
              <a:t>ListenFor</a:t>
            </a:r>
            <a:r>
              <a:rPr lang="en-US" sz="140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&gt;</a:t>
            </a:r>
            <a:endParaRPr lang="en-US" sz="1400" dirty="0">
              <a:gradFill>
                <a:gsLst>
                  <a:gs pos="100000">
                    <a:srgbClr val="404040"/>
                  </a:gs>
                  <a:gs pos="0">
                    <a:srgbClr val="404040"/>
                  </a:gs>
                </a:gsLst>
                <a:lin ang="5400000" scaled="0"/>
              </a:gradFill>
              <a:latin typeface="Consolas" panose="020B0609020204030204" pitchFamily="49" charset="0"/>
              <a:ea typeface="Calibri" panose="020F0502020204030204" pitchFamily="34" charset="0"/>
              <a:cs typeface="Consolas" panose="020B0609020204030204" pitchFamily="49" charset="0"/>
            </a:endParaRPr>
          </a:p>
          <a:p>
            <a:pPr>
              <a:buClr>
                <a:srgbClr val="404040"/>
              </a:buClr>
            </a:pPr>
            <a:r>
              <a:rPr lang="en-US" sz="140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   </a:t>
            </a:r>
            <a:r>
              <a:rPr lang="en-US" sz="1400" dirty="0" smtClean="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&lt;</a:t>
            </a:r>
            <a:r>
              <a:rPr lang="en-US" sz="1400" dirty="0" err="1">
                <a:solidFill>
                  <a:srgbClr val="A31515"/>
                </a:solidFill>
                <a:highlight>
                  <a:srgbClr val="FFFFFF"/>
                </a:highlight>
                <a:latin typeface="Consolas" panose="020B0609020204030204" pitchFamily="49" charset="0"/>
                <a:ea typeface="Calibri" panose="020F0502020204030204" pitchFamily="34" charset="0"/>
                <a:cs typeface="Consolas" panose="020B0609020204030204" pitchFamily="49" charset="0"/>
              </a:rPr>
              <a:t>ListenFor</a:t>
            </a:r>
            <a:r>
              <a:rPr lang="en-US" sz="140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&gt;</a:t>
            </a:r>
            <a:r>
              <a:rPr lang="en-US" sz="140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Search for {</a:t>
            </a:r>
            <a:r>
              <a:rPr lang="en-US" sz="1400" dirty="0" err="1">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dictatedSearchTerms</a:t>
            </a:r>
            <a:r>
              <a:rPr lang="en-US" sz="140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r>
              <a:rPr lang="en-US" sz="140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&lt;/</a:t>
            </a:r>
            <a:r>
              <a:rPr lang="en-US" sz="1400" dirty="0" err="1">
                <a:solidFill>
                  <a:srgbClr val="A31515"/>
                </a:solidFill>
                <a:highlight>
                  <a:srgbClr val="FFFFFF"/>
                </a:highlight>
                <a:latin typeface="Consolas" panose="020B0609020204030204" pitchFamily="49" charset="0"/>
                <a:ea typeface="Calibri" panose="020F0502020204030204" pitchFamily="34" charset="0"/>
                <a:cs typeface="Consolas" panose="020B0609020204030204" pitchFamily="49" charset="0"/>
              </a:rPr>
              <a:t>ListenFor</a:t>
            </a:r>
            <a:r>
              <a:rPr lang="en-US" sz="140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&gt;</a:t>
            </a:r>
            <a:endParaRPr lang="en-US" sz="1400" dirty="0">
              <a:gradFill>
                <a:gsLst>
                  <a:gs pos="100000">
                    <a:srgbClr val="404040"/>
                  </a:gs>
                  <a:gs pos="0">
                    <a:srgbClr val="404040"/>
                  </a:gs>
                </a:gsLst>
                <a:lin ang="5400000" scaled="0"/>
              </a:gradFill>
              <a:latin typeface="Consolas" panose="020B0609020204030204" pitchFamily="49" charset="0"/>
              <a:ea typeface="Calibri" panose="020F0502020204030204" pitchFamily="34" charset="0"/>
              <a:cs typeface="Consolas" panose="020B0609020204030204" pitchFamily="49" charset="0"/>
            </a:endParaRPr>
          </a:p>
          <a:p>
            <a:pPr>
              <a:buClr>
                <a:srgbClr val="404040"/>
              </a:buClr>
            </a:pPr>
            <a:r>
              <a:rPr lang="en-US" sz="140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   </a:t>
            </a:r>
            <a:r>
              <a:rPr lang="en-US" sz="1400" dirty="0" smtClean="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&lt;</a:t>
            </a:r>
            <a:r>
              <a:rPr lang="en-US" sz="1400" dirty="0" err="1">
                <a:solidFill>
                  <a:srgbClr val="A31515"/>
                </a:solidFill>
                <a:highlight>
                  <a:srgbClr val="FFFFFF"/>
                </a:highlight>
                <a:latin typeface="Consolas" panose="020B0609020204030204" pitchFamily="49" charset="0"/>
                <a:ea typeface="Calibri" panose="020F0502020204030204" pitchFamily="34" charset="0"/>
                <a:cs typeface="Consolas" panose="020B0609020204030204" pitchFamily="49" charset="0"/>
              </a:rPr>
              <a:t>ListenFor</a:t>
            </a:r>
            <a:r>
              <a:rPr lang="en-US" sz="140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&gt;</a:t>
            </a:r>
            <a:r>
              <a:rPr lang="en-US" sz="140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Find</a:t>
            </a:r>
            <a:r>
              <a:rPr lang="en-US" sz="140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&lt;/</a:t>
            </a:r>
            <a:r>
              <a:rPr lang="en-US" sz="1400" dirty="0" err="1">
                <a:solidFill>
                  <a:srgbClr val="A31515"/>
                </a:solidFill>
                <a:highlight>
                  <a:srgbClr val="FFFFFF"/>
                </a:highlight>
                <a:latin typeface="Consolas" panose="020B0609020204030204" pitchFamily="49" charset="0"/>
                <a:ea typeface="Calibri" panose="020F0502020204030204" pitchFamily="34" charset="0"/>
                <a:cs typeface="Consolas" panose="020B0609020204030204" pitchFamily="49" charset="0"/>
              </a:rPr>
              <a:t>ListenFor</a:t>
            </a:r>
            <a:r>
              <a:rPr lang="en-US" sz="140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&gt;</a:t>
            </a:r>
            <a:endParaRPr lang="en-US" sz="1400" dirty="0">
              <a:gradFill>
                <a:gsLst>
                  <a:gs pos="100000">
                    <a:srgbClr val="404040"/>
                  </a:gs>
                  <a:gs pos="0">
                    <a:srgbClr val="404040"/>
                  </a:gs>
                </a:gsLst>
                <a:lin ang="5400000" scaled="0"/>
              </a:gradFill>
              <a:latin typeface="Consolas" panose="020B0609020204030204" pitchFamily="49" charset="0"/>
              <a:ea typeface="Calibri" panose="020F0502020204030204" pitchFamily="34" charset="0"/>
              <a:cs typeface="Consolas" panose="020B0609020204030204" pitchFamily="49" charset="0"/>
            </a:endParaRPr>
          </a:p>
          <a:p>
            <a:pPr>
              <a:buClr>
                <a:srgbClr val="404040"/>
              </a:buClr>
            </a:pPr>
            <a:r>
              <a:rPr lang="en-US" sz="140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   </a:t>
            </a:r>
            <a:r>
              <a:rPr lang="en-US" sz="1400" dirty="0" smtClean="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&lt;</a:t>
            </a:r>
            <a:r>
              <a:rPr lang="en-US" sz="1400" dirty="0" err="1">
                <a:solidFill>
                  <a:srgbClr val="A31515"/>
                </a:solidFill>
                <a:highlight>
                  <a:srgbClr val="FFFFFF"/>
                </a:highlight>
                <a:latin typeface="Consolas" panose="020B0609020204030204" pitchFamily="49" charset="0"/>
                <a:ea typeface="Calibri" panose="020F0502020204030204" pitchFamily="34" charset="0"/>
                <a:cs typeface="Consolas" panose="020B0609020204030204" pitchFamily="49" charset="0"/>
              </a:rPr>
              <a:t>ListenFor</a:t>
            </a:r>
            <a:r>
              <a:rPr lang="en-US" sz="140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&gt;</a:t>
            </a:r>
            <a:r>
              <a:rPr lang="en-US" sz="140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Find {</a:t>
            </a:r>
            <a:r>
              <a:rPr lang="en-US" sz="1400" dirty="0" err="1">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dictatedSearchTerms</a:t>
            </a:r>
            <a:r>
              <a:rPr lang="en-US" sz="140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r>
              <a:rPr lang="en-US" sz="140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&lt;/</a:t>
            </a:r>
            <a:r>
              <a:rPr lang="en-US" sz="1400" dirty="0" err="1">
                <a:solidFill>
                  <a:srgbClr val="A31515"/>
                </a:solidFill>
                <a:highlight>
                  <a:srgbClr val="FFFFFF"/>
                </a:highlight>
                <a:latin typeface="Consolas" panose="020B0609020204030204" pitchFamily="49" charset="0"/>
                <a:ea typeface="Calibri" panose="020F0502020204030204" pitchFamily="34" charset="0"/>
                <a:cs typeface="Consolas" panose="020B0609020204030204" pitchFamily="49" charset="0"/>
              </a:rPr>
              <a:t>ListenFor</a:t>
            </a:r>
            <a:r>
              <a:rPr lang="en-US" sz="140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&gt;</a:t>
            </a:r>
            <a:endParaRPr lang="en-US" sz="1400" dirty="0">
              <a:gradFill>
                <a:gsLst>
                  <a:gs pos="100000">
                    <a:srgbClr val="404040"/>
                  </a:gs>
                  <a:gs pos="0">
                    <a:srgbClr val="404040"/>
                  </a:gs>
                </a:gsLst>
                <a:lin ang="5400000" scaled="0"/>
              </a:gradFill>
              <a:latin typeface="Consolas" panose="020B0609020204030204" pitchFamily="49" charset="0"/>
              <a:ea typeface="Calibri" panose="020F0502020204030204" pitchFamily="34" charset="0"/>
              <a:cs typeface="Consolas" panose="020B0609020204030204" pitchFamily="49" charset="0"/>
            </a:endParaRPr>
          </a:p>
          <a:p>
            <a:pPr>
              <a:buClr>
                <a:srgbClr val="404040"/>
              </a:buClr>
            </a:pPr>
            <a:r>
              <a:rPr lang="en-US" sz="140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   </a:t>
            </a:r>
            <a:r>
              <a:rPr lang="en-US" sz="1400" dirty="0" smtClean="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&lt;</a:t>
            </a:r>
            <a:r>
              <a:rPr lang="en-US" sz="1400" dirty="0">
                <a:solidFill>
                  <a:srgbClr val="A31515"/>
                </a:solidFill>
                <a:highlight>
                  <a:srgbClr val="FFFFFF"/>
                </a:highlight>
                <a:latin typeface="Consolas" panose="020B0609020204030204" pitchFamily="49" charset="0"/>
                <a:ea typeface="Calibri" panose="020F0502020204030204" pitchFamily="34" charset="0"/>
                <a:cs typeface="Consolas" panose="020B0609020204030204" pitchFamily="49" charset="0"/>
              </a:rPr>
              <a:t>Feedback</a:t>
            </a:r>
            <a:r>
              <a:rPr lang="en-US" sz="140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&gt;</a:t>
            </a:r>
            <a:r>
              <a:rPr lang="en-US" sz="140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Search on MSDN</a:t>
            </a:r>
            <a:r>
              <a:rPr lang="en-US" sz="140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&lt;/</a:t>
            </a:r>
            <a:r>
              <a:rPr lang="en-US" sz="1400" dirty="0">
                <a:solidFill>
                  <a:srgbClr val="A31515"/>
                </a:solidFill>
                <a:highlight>
                  <a:srgbClr val="FFFFFF"/>
                </a:highlight>
                <a:latin typeface="Consolas" panose="020B0609020204030204" pitchFamily="49" charset="0"/>
                <a:ea typeface="Calibri" panose="020F0502020204030204" pitchFamily="34" charset="0"/>
                <a:cs typeface="Consolas" panose="020B0609020204030204" pitchFamily="49" charset="0"/>
              </a:rPr>
              <a:t>Feedback</a:t>
            </a:r>
            <a:r>
              <a:rPr lang="en-US" sz="140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&gt;</a:t>
            </a:r>
            <a:endParaRPr lang="en-US" sz="1400" dirty="0">
              <a:gradFill>
                <a:gsLst>
                  <a:gs pos="100000">
                    <a:srgbClr val="404040"/>
                  </a:gs>
                  <a:gs pos="0">
                    <a:srgbClr val="404040"/>
                  </a:gs>
                </a:gsLst>
                <a:lin ang="5400000" scaled="0"/>
              </a:gradFill>
              <a:latin typeface="Consolas" panose="020B0609020204030204" pitchFamily="49" charset="0"/>
              <a:ea typeface="Calibri" panose="020F0502020204030204" pitchFamily="34" charset="0"/>
              <a:cs typeface="Consolas" panose="020B0609020204030204" pitchFamily="49" charset="0"/>
            </a:endParaRPr>
          </a:p>
          <a:p>
            <a:pPr>
              <a:buClr>
                <a:srgbClr val="404040"/>
              </a:buClr>
            </a:pPr>
            <a:r>
              <a:rPr lang="en-US" sz="140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   </a:t>
            </a:r>
            <a:r>
              <a:rPr lang="en-US" sz="1400" dirty="0" smtClean="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&lt;</a:t>
            </a:r>
            <a:r>
              <a:rPr lang="en-US" sz="1400" dirty="0">
                <a:solidFill>
                  <a:srgbClr val="A31515"/>
                </a:solidFill>
                <a:highlight>
                  <a:srgbClr val="FFFFFF"/>
                </a:highlight>
                <a:latin typeface="Consolas" panose="020B0609020204030204" pitchFamily="49" charset="0"/>
                <a:ea typeface="Calibri" panose="020F0502020204030204" pitchFamily="34" charset="0"/>
                <a:cs typeface="Consolas" panose="020B0609020204030204" pitchFamily="49" charset="0"/>
              </a:rPr>
              <a:t>Navigate</a:t>
            </a:r>
            <a:r>
              <a:rPr lang="en-US" sz="140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FF0000"/>
                </a:solidFill>
                <a:highlight>
                  <a:srgbClr val="FFFFFF"/>
                </a:highlight>
                <a:latin typeface="Consolas" panose="020B0609020204030204" pitchFamily="49" charset="0"/>
                <a:ea typeface="Calibri" panose="020F0502020204030204" pitchFamily="34" charset="0"/>
                <a:cs typeface="Consolas" panose="020B0609020204030204" pitchFamily="49" charset="0"/>
              </a:rPr>
              <a:t>Target</a:t>
            </a:r>
            <a:r>
              <a:rPr lang="en-US" sz="140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r>
              <a:rPr lang="en-US" sz="140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r>
              <a:rPr lang="en-US" sz="1400" dirty="0" err="1">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MainPage.xaml</a:t>
            </a:r>
            <a:r>
              <a:rPr lang="en-US" sz="140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r>
              <a:rPr lang="en-US" sz="140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 /&gt;</a:t>
            </a:r>
            <a:endParaRPr lang="en-US" sz="1400" dirty="0">
              <a:gradFill>
                <a:gsLst>
                  <a:gs pos="100000">
                    <a:srgbClr val="404040"/>
                  </a:gs>
                  <a:gs pos="0">
                    <a:srgbClr val="404040"/>
                  </a:gs>
                </a:gsLst>
                <a:lin ang="5400000" scaled="0"/>
              </a:gradFill>
              <a:latin typeface="Consolas" panose="020B0609020204030204" pitchFamily="49" charset="0"/>
              <a:ea typeface="Calibri" panose="020F0502020204030204" pitchFamily="34" charset="0"/>
              <a:cs typeface="Consolas" panose="020B0609020204030204" pitchFamily="49" charset="0"/>
            </a:endParaRPr>
          </a:p>
          <a:p>
            <a:pPr>
              <a:buClr>
                <a:srgbClr val="404040"/>
              </a:buClr>
            </a:pPr>
            <a:r>
              <a:rPr lang="en-US" sz="1400" dirty="0" smtClean="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&lt;/</a:t>
            </a:r>
            <a:r>
              <a:rPr lang="en-US" sz="1400" dirty="0">
                <a:solidFill>
                  <a:srgbClr val="A31515"/>
                </a:solidFill>
                <a:highlight>
                  <a:srgbClr val="FFFFFF"/>
                </a:highlight>
                <a:latin typeface="Consolas" panose="020B0609020204030204" pitchFamily="49" charset="0"/>
                <a:ea typeface="Calibri" panose="020F0502020204030204" pitchFamily="34" charset="0"/>
                <a:cs typeface="Consolas" panose="020B0609020204030204" pitchFamily="49" charset="0"/>
              </a:rPr>
              <a:t>Command</a:t>
            </a:r>
            <a:r>
              <a:rPr lang="en-US" sz="1400" dirty="0" smtClean="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&gt;</a:t>
            </a:r>
          </a:p>
          <a:p>
            <a:pPr>
              <a:buClr>
                <a:srgbClr val="404040"/>
              </a:buClr>
            </a:pPr>
            <a:endParaRPr lang="en-US" sz="140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endParaRPr>
          </a:p>
          <a:p>
            <a:pPr>
              <a:buClr>
                <a:srgbClr val="404040"/>
              </a:buClr>
            </a:pPr>
            <a:r>
              <a:rPr lang="en-US" sz="140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&lt;</a:t>
            </a:r>
            <a:r>
              <a:rPr lang="en-US" sz="1400" dirty="0">
                <a:solidFill>
                  <a:srgbClr val="A31515"/>
                </a:solidFill>
                <a:highlight>
                  <a:srgbClr val="FFFFFF"/>
                </a:highlight>
                <a:latin typeface="Consolas" panose="020B0609020204030204" pitchFamily="49" charset="0"/>
                <a:ea typeface="Calibri" panose="020F0502020204030204" pitchFamily="34" charset="0"/>
                <a:cs typeface="Consolas" panose="020B0609020204030204" pitchFamily="49" charset="0"/>
              </a:rPr>
              <a:t>Command</a:t>
            </a:r>
            <a:r>
              <a:rPr lang="en-US" sz="140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FF0000"/>
                </a:solidFill>
                <a:highlight>
                  <a:srgbClr val="FFFFFF"/>
                </a:highlight>
                <a:latin typeface="Consolas" panose="020B0609020204030204" pitchFamily="49" charset="0"/>
                <a:ea typeface="Calibri" panose="020F0502020204030204" pitchFamily="34" charset="0"/>
                <a:cs typeface="Consolas" panose="020B0609020204030204" pitchFamily="49" charset="0"/>
              </a:rPr>
              <a:t>Name</a:t>
            </a:r>
            <a:r>
              <a:rPr lang="en-US" sz="140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r>
              <a:rPr lang="en-US" sz="140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r>
              <a:rPr lang="en-US" sz="1400" dirty="0" err="1">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nlpCommand</a:t>
            </a:r>
            <a:r>
              <a:rPr lang="en-US" sz="140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r>
              <a:rPr lang="en-US" sz="140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&gt;</a:t>
            </a:r>
            <a:endParaRPr lang="en-US" sz="1400" dirty="0">
              <a:gradFill>
                <a:gsLst>
                  <a:gs pos="100000">
                    <a:srgbClr val="404040"/>
                  </a:gs>
                  <a:gs pos="0">
                    <a:srgbClr val="404040"/>
                  </a:gs>
                </a:gsLst>
                <a:lin ang="5400000" scaled="0"/>
              </a:gradFill>
              <a:latin typeface="Consolas" panose="020B0609020204030204" pitchFamily="49" charset="0"/>
              <a:ea typeface="Calibri" panose="020F0502020204030204" pitchFamily="34" charset="0"/>
              <a:cs typeface="Consolas" panose="020B0609020204030204" pitchFamily="49" charset="0"/>
            </a:endParaRPr>
          </a:p>
          <a:p>
            <a:pPr>
              <a:buClr>
                <a:srgbClr val="404040"/>
              </a:buClr>
            </a:pPr>
            <a:r>
              <a:rPr lang="en-US" sz="140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   </a:t>
            </a:r>
            <a:r>
              <a:rPr lang="en-US" sz="1400" dirty="0" smtClean="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&lt;</a:t>
            </a:r>
            <a:r>
              <a:rPr lang="en-US" sz="1400" dirty="0">
                <a:solidFill>
                  <a:srgbClr val="A31515"/>
                </a:solidFill>
                <a:highlight>
                  <a:srgbClr val="FFFFFF"/>
                </a:highlight>
                <a:latin typeface="Consolas" panose="020B0609020204030204" pitchFamily="49" charset="0"/>
                <a:ea typeface="Calibri" panose="020F0502020204030204" pitchFamily="34" charset="0"/>
                <a:cs typeface="Consolas" panose="020B0609020204030204" pitchFamily="49" charset="0"/>
              </a:rPr>
              <a:t>Example</a:t>
            </a:r>
            <a:r>
              <a:rPr lang="en-US" sz="140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&gt;</a:t>
            </a:r>
            <a:r>
              <a:rPr lang="en-US" sz="140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How do I add Voice Commands to my application</a:t>
            </a:r>
            <a:r>
              <a:rPr lang="en-US" sz="140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&lt;/</a:t>
            </a:r>
            <a:r>
              <a:rPr lang="en-US" sz="1400" dirty="0">
                <a:solidFill>
                  <a:srgbClr val="A31515"/>
                </a:solidFill>
                <a:highlight>
                  <a:srgbClr val="FFFFFF"/>
                </a:highlight>
                <a:latin typeface="Consolas" panose="020B0609020204030204" pitchFamily="49" charset="0"/>
                <a:ea typeface="Calibri" panose="020F0502020204030204" pitchFamily="34" charset="0"/>
                <a:cs typeface="Consolas" panose="020B0609020204030204" pitchFamily="49" charset="0"/>
              </a:rPr>
              <a:t>Example</a:t>
            </a:r>
            <a:r>
              <a:rPr lang="en-US" sz="140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&gt;</a:t>
            </a:r>
            <a:endParaRPr lang="en-US" sz="1400" dirty="0">
              <a:gradFill>
                <a:gsLst>
                  <a:gs pos="100000">
                    <a:srgbClr val="404040"/>
                  </a:gs>
                  <a:gs pos="0">
                    <a:srgbClr val="404040"/>
                  </a:gs>
                </a:gsLst>
                <a:lin ang="5400000" scaled="0"/>
              </a:gradFill>
              <a:latin typeface="Consolas" panose="020B0609020204030204" pitchFamily="49" charset="0"/>
              <a:ea typeface="Calibri" panose="020F0502020204030204" pitchFamily="34" charset="0"/>
              <a:cs typeface="Consolas" panose="020B0609020204030204" pitchFamily="49" charset="0"/>
            </a:endParaRPr>
          </a:p>
          <a:p>
            <a:pPr>
              <a:buClr>
                <a:srgbClr val="404040"/>
              </a:buClr>
            </a:pPr>
            <a:r>
              <a:rPr lang="en-US" sz="140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   </a:t>
            </a:r>
            <a:r>
              <a:rPr lang="en-US" sz="1400" dirty="0" smtClean="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&lt;</a:t>
            </a:r>
            <a:r>
              <a:rPr lang="en-US" sz="1400" dirty="0" err="1">
                <a:solidFill>
                  <a:srgbClr val="A31515"/>
                </a:solidFill>
                <a:highlight>
                  <a:srgbClr val="FFFFFF"/>
                </a:highlight>
                <a:latin typeface="Consolas" panose="020B0609020204030204" pitchFamily="49" charset="0"/>
                <a:ea typeface="Calibri" panose="020F0502020204030204" pitchFamily="34" charset="0"/>
                <a:cs typeface="Consolas" panose="020B0609020204030204" pitchFamily="49" charset="0"/>
              </a:rPr>
              <a:t>ListenFor</a:t>
            </a:r>
            <a:r>
              <a:rPr lang="en-US" sz="140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&gt;</a:t>
            </a:r>
            <a:r>
              <a:rPr lang="en-US" sz="140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r>
              <a:rPr lang="en-US" sz="1400" dirty="0" err="1">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dictatedVoiceCommandText</a:t>
            </a:r>
            <a:r>
              <a:rPr lang="en-US" sz="140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r>
              <a:rPr lang="en-US" sz="140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&lt;/</a:t>
            </a:r>
            <a:r>
              <a:rPr lang="en-US" sz="1400" dirty="0" err="1">
                <a:solidFill>
                  <a:srgbClr val="A31515"/>
                </a:solidFill>
                <a:highlight>
                  <a:srgbClr val="FFFFFF"/>
                </a:highlight>
                <a:latin typeface="Consolas" panose="020B0609020204030204" pitchFamily="49" charset="0"/>
                <a:ea typeface="Calibri" panose="020F0502020204030204" pitchFamily="34" charset="0"/>
                <a:cs typeface="Consolas" panose="020B0609020204030204" pitchFamily="49" charset="0"/>
              </a:rPr>
              <a:t>ListenFor</a:t>
            </a:r>
            <a:r>
              <a:rPr lang="en-US" sz="140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&gt;</a:t>
            </a:r>
            <a:endParaRPr lang="en-US" sz="1400" dirty="0">
              <a:gradFill>
                <a:gsLst>
                  <a:gs pos="100000">
                    <a:srgbClr val="404040"/>
                  </a:gs>
                  <a:gs pos="0">
                    <a:srgbClr val="404040"/>
                  </a:gs>
                </a:gsLst>
                <a:lin ang="5400000" scaled="0"/>
              </a:gradFill>
              <a:latin typeface="Consolas" panose="020B0609020204030204" pitchFamily="49" charset="0"/>
              <a:ea typeface="Calibri" panose="020F0502020204030204" pitchFamily="34" charset="0"/>
              <a:cs typeface="Consolas" panose="020B0609020204030204" pitchFamily="49" charset="0"/>
            </a:endParaRPr>
          </a:p>
          <a:p>
            <a:pPr>
              <a:buClr>
                <a:srgbClr val="404040"/>
              </a:buClr>
            </a:pPr>
            <a:r>
              <a:rPr lang="en-US" sz="140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   </a:t>
            </a:r>
            <a:r>
              <a:rPr lang="en-US" sz="1400" dirty="0" smtClean="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&lt;</a:t>
            </a:r>
            <a:r>
              <a:rPr lang="en-US" sz="1400" dirty="0">
                <a:solidFill>
                  <a:srgbClr val="A31515"/>
                </a:solidFill>
                <a:highlight>
                  <a:srgbClr val="FFFFFF"/>
                </a:highlight>
                <a:latin typeface="Consolas" panose="020B0609020204030204" pitchFamily="49" charset="0"/>
                <a:ea typeface="Calibri" panose="020F0502020204030204" pitchFamily="34" charset="0"/>
                <a:cs typeface="Consolas" panose="020B0609020204030204" pitchFamily="49" charset="0"/>
              </a:rPr>
              <a:t>Feedback</a:t>
            </a:r>
            <a:r>
              <a:rPr lang="en-US" sz="140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&gt;</a:t>
            </a:r>
            <a:r>
              <a:rPr lang="en-US" sz="140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Starting MSDN...</a:t>
            </a:r>
            <a:r>
              <a:rPr lang="en-US" sz="140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&lt;/</a:t>
            </a:r>
            <a:r>
              <a:rPr lang="en-US" sz="1400" dirty="0">
                <a:solidFill>
                  <a:srgbClr val="A31515"/>
                </a:solidFill>
                <a:highlight>
                  <a:srgbClr val="FFFFFF"/>
                </a:highlight>
                <a:latin typeface="Consolas" panose="020B0609020204030204" pitchFamily="49" charset="0"/>
                <a:ea typeface="Calibri" panose="020F0502020204030204" pitchFamily="34" charset="0"/>
                <a:cs typeface="Consolas" panose="020B0609020204030204" pitchFamily="49" charset="0"/>
              </a:rPr>
              <a:t>Feedback</a:t>
            </a:r>
            <a:r>
              <a:rPr lang="en-US" sz="140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&gt;</a:t>
            </a:r>
            <a:endParaRPr lang="en-US" sz="1400" dirty="0">
              <a:gradFill>
                <a:gsLst>
                  <a:gs pos="100000">
                    <a:srgbClr val="404040"/>
                  </a:gs>
                  <a:gs pos="0">
                    <a:srgbClr val="404040"/>
                  </a:gs>
                </a:gsLst>
                <a:lin ang="5400000" scaled="0"/>
              </a:gradFill>
              <a:latin typeface="Consolas" panose="020B0609020204030204" pitchFamily="49" charset="0"/>
              <a:ea typeface="Calibri" panose="020F0502020204030204" pitchFamily="34" charset="0"/>
              <a:cs typeface="Consolas" panose="020B0609020204030204" pitchFamily="49" charset="0"/>
            </a:endParaRPr>
          </a:p>
          <a:p>
            <a:pPr>
              <a:buClr>
                <a:srgbClr val="404040"/>
              </a:buClr>
            </a:pPr>
            <a:r>
              <a:rPr lang="en-US" sz="140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   </a:t>
            </a:r>
            <a:r>
              <a:rPr lang="en-US" sz="1400" dirty="0" smtClean="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&lt;</a:t>
            </a:r>
            <a:r>
              <a:rPr lang="en-US" sz="1400" dirty="0">
                <a:solidFill>
                  <a:srgbClr val="A31515"/>
                </a:solidFill>
                <a:highlight>
                  <a:srgbClr val="FFFFFF"/>
                </a:highlight>
                <a:latin typeface="Consolas" panose="020B0609020204030204" pitchFamily="49" charset="0"/>
                <a:ea typeface="Calibri" panose="020F0502020204030204" pitchFamily="34" charset="0"/>
                <a:cs typeface="Consolas" panose="020B0609020204030204" pitchFamily="49" charset="0"/>
              </a:rPr>
              <a:t>Navigate</a:t>
            </a:r>
            <a:r>
              <a:rPr lang="en-US" sz="140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FF0000"/>
                </a:solidFill>
                <a:highlight>
                  <a:srgbClr val="FFFFFF"/>
                </a:highlight>
                <a:latin typeface="Consolas" panose="020B0609020204030204" pitchFamily="49" charset="0"/>
                <a:ea typeface="Calibri" panose="020F0502020204030204" pitchFamily="34" charset="0"/>
                <a:cs typeface="Consolas" panose="020B0609020204030204" pitchFamily="49" charset="0"/>
              </a:rPr>
              <a:t>Target</a:t>
            </a:r>
            <a:r>
              <a:rPr lang="en-US" sz="140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r>
              <a:rPr lang="en-US" sz="140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r>
              <a:rPr lang="en-US" sz="1400" dirty="0" err="1">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MainPage.xaml</a:t>
            </a:r>
            <a:r>
              <a:rPr lang="en-US" sz="140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r>
              <a:rPr lang="en-US" sz="140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 /&gt;                       </a:t>
            </a:r>
            <a:endParaRPr lang="en-US" sz="1400" dirty="0">
              <a:gradFill>
                <a:gsLst>
                  <a:gs pos="100000">
                    <a:srgbClr val="404040"/>
                  </a:gs>
                  <a:gs pos="0">
                    <a:srgbClr val="404040"/>
                  </a:gs>
                </a:gsLst>
                <a:lin ang="5400000" scaled="0"/>
              </a:gradFill>
              <a:highlight>
                <a:srgbClr val="FFFFFF"/>
              </a:highlight>
              <a:latin typeface="Consolas" panose="020B0609020204030204" pitchFamily="49" charset="0"/>
              <a:ea typeface="Calibri" panose="020F0502020204030204" pitchFamily="34" charset="0"/>
              <a:cs typeface="Consolas" panose="020B0609020204030204" pitchFamily="49" charset="0"/>
            </a:endParaRPr>
          </a:p>
          <a:p>
            <a:pPr>
              <a:buClr>
                <a:srgbClr val="404040"/>
              </a:buClr>
            </a:pPr>
            <a:r>
              <a:rPr lang="en-US" sz="1400" dirty="0">
                <a:gradFill>
                  <a:gsLst>
                    <a:gs pos="100000">
                      <a:srgbClr val="404040"/>
                    </a:gs>
                    <a:gs pos="0">
                      <a:srgbClr val="404040"/>
                    </a:gs>
                  </a:gsLst>
                  <a:lin ang="5400000" scaled="0"/>
                </a:gradFill>
                <a:highlight>
                  <a:srgbClr val="FFFFFF"/>
                </a:highlight>
                <a:latin typeface="Consolas" panose="020B0609020204030204" pitchFamily="49" charset="0"/>
                <a:ea typeface="Calibri" panose="020F0502020204030204" pitchFamily="34" charset="0"/>
                <a:cs typeface="Consolas" panose="020B0609020204030204" pitchFamily="49" charset="0"/>
              </a:rPr>
              <a:t>&lt;</a:t>
            </a:r>
            <a:r>
              <a:rPr lang="en-US" sz="1400" dirty="0" smtClean="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r>
              <a:rPr lang="en-US" sz="1400" dirty="0">
                <a:solidFill>
                  <a:srgbClr val="A31515"/>
                </a:solidFill>
                <a:highlight>
                  <a:srgbClr val="FFFFFF"/>
                </a:highlight>
                <a:latin typeface="Consolas" panose="020B0609020204030204" pitchFamily="49" charset="0"/>
                <a:ea typeface="Calibri" panose="020F0502020204030204" pitchFamily="34" charset="0"/>
                <a:cs typeface="Consolas" panose="020B0609020204030204" pitchFamily="49" charset="0"/>
              </a:rPr>
              <a:t>Command</a:t>
            </a:r>
            <a:r>
              <a:rPr lang="en-US" sz="1400" dirty="0" smtClean="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&gt;</a:t>
            </a:r>
            <a:endParaRPr lang="en-US" sz="2000" dirty="0">
              <a:gradFill>
                <a:gsLst>
                  <a:gs pos="100000">
                    <a:srgbClr val="404040"/>
                  </a:gs>
                  <a:gs pos="0">
                    <a:srgbClr val="404040"/>
                  </a:gs>
                </a:gsLst>
                <a:lin ang="5400000" scaled="0"/>
              </a:gradFill>
              <a:latin typeface="Consolas" panose="020B0609020204030204" pitchFamily="49" charset="0"/>
              <a:ea typeface="Calibri" panose="020F0502020204030204" pitchFamily="34" charset="0"/>
              <a:cs typeface="Consolas" panose="020B0609020204030204" pitchFamily="49" charset="0"/>
            </a:endParaRPr>
          </a:p>
        </p:txBody>
      </p:sp>
      <p:grpSp>
        <p:nvGrpSpPr>
          <p:cNvPr id="4" name="Group 3"/>
          <p:cNvGrpSpPr/>
          <p:nvPr/>
        </p:nvGrpSpPr>
        <p:grpSpPr>
          <a:xfrm>
            <a:off x="-1" y="0"/>
            <a:ext cx="1646238" cy="6994525"/>
            <a:chOff x="-1" y="0"/>
            <a:chExt cx="1646238" cy="6994525"/>
          </a:xfrm>
        </p:grpSpPr>
        <p:sp>
          <p:nvSpPr>
            <p:cNvPr id="21" name="Freeform 20"/>
            <p:cNvSpPr/>
            <p:nvPr/>
          </p:nvSpPr>
          <p:spPr bwMode="auto">
            <a:xfrm>
              <a:off x="0" y="0"/>
              <a:ext cx="1646237" cy="6994525"/>
            </a:xfrm>
            <a:custGeom>
              <a:avLst/>
              <a:gdLst>
                <a:gd name="connsiteX0" fmla="*/ 0 w 1646237"/>
                <a:gd name="connsiteY0" fmla="*/ 0 h 6994525"/>
                <a:gd name="connsiteX1" fmla="*/ 1646237 w 1646237"/>
                <a:gd name="connsiteY1" fmla="*/ 0 h 6994525"/>
                <a:gd name="connsiteX2" fmla="*/ 1646237 w 1646237"/>
                <a:gd name="connsiteY2" fmla="*/ 2234520 h 6994525"/>
                <a:gd name="connsiteX3" fmla="*/ 1487488 w 1646237"/>
                <a:gd name="connsiteY3" fmla="*/ 2393269 h 6994525"/>
                <a:gd name="connsiteX4" fmla="*/ 1646237 w 1646237"/>
                <a:gd name="connsiteY4" fmla="*/ 2552017 h 6994525"/>
                <a:gd name="connsiteX5" fmla="*/ 1646237 w 1646237"/>
                <a:gd name="connsiteY5" fmla="*/ 6994525 h 6994525"/>
                <a:gd name="connsiteX6" fmla="*/ 0 w 1646237"/>
                <a:gd name="connsiteY6" fmla="*/ 6994525 h 6994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46237" h="6994525">
                  <a:moveTo>
                    <a:pt x="0" y="0"/>
                  </a:moveTo>
                  <a:lnTo>
                    <a:pt x="1646237" y="0"/>
                  </a:lnTo>
                  <a:lnTo>
                    <a:pt x="1646237" y="2234520"/>
                  </a:lnTo>
                  <a:lnTo>
                    <a:pt x="1487488" y="2393269"/>
                  </a:lnTo>
                  <a:lnTo>
                    <a:pt x="1646237" y="2552017"/>
                  </a:lnTo>
                  <a:lnTo>
                    <a:pt x="1646237" y="6994525"/>
                  </a:lnTo>
                  <a:lnTo>
                    <a:pt x="0" y="6994525"/>
                  </a:ln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nvGrpSpPr>
            <p:cNvPr id="65" name="Group 64"/>
            <p:cNvGrpSpPr/>
            <p:nvPr/>
          </p:nvGrpSpPr>
          <p:grpSpPr>
            <a:xfrm>
              <a:off x="-1" y="1981678"/>
              <a:ext cx="1570037" cy="849546"/>
              <a:chOff x="-1" y="1981678"/>
              <a:chExt cx="1570037" cy="849546"/>
            </a:xfrm>
          </p:grpSpPr>
          <p:sp>
            <p:nvSpPr>
              <p:cNvPr id="27" name="TextBox 26"/>
              <p:cNvSpPr txBox="1"/>
              <p:nvPr/>
            </p:nvSpPr>
            <p:spPr>
              <a:xfrm>
                <a:off x="-1" y="2556904"/>
                <a:ext cx="1570037" cy="274320"/>
              </a:xfrm>
              <a:prstGeom prst="rect">
                <a:avLst/>
              </a:prstGeom>
              <a:noFill/>
            </p:spPr>
            <p:txBody>
              <a:bodyPr wrap="square" lIns="146304" tIns="91440" rIns="146304" bIns="91440" rtlCol="0" anchor="t" anchorCtr="0">
                <a:noAutofit/>
              </a:bodyPr>
              <a:lstStyle/>
              <a:p>
                <a:pPr algn="ctr">
                  <a:lnSpc>
                    <a:spcPct val="90000"/>
                  </a:lnSpc>
                  <a:spcAft>
                    <a:spcPts val="600"/>
                  </a:spcAft>
                </a:pPr>
                <a:r>
                  <a:rPr lang="en-US" sz="1600" dirty="0" smtClean="0">
                    <a:gradFill>
                      <a:gsLst>
                        <a:gs pos="2917">
                          <a:srgbClr val="404040">
                            <a:lumMod val="20000"/>
                            <a:lumOff val="80000"/>
                          </a:srgbClr>
                        </a:gs>
                        <a:gs pos="30000">
                          <a:srgbClr val="FFFFFF">
                            <a:lumMod val="95000"/>
                          </a:srgbClr>
                        </a:gs>
                      </a:gsLst>
                      <a:lin ang="5400000" scaled="0"/>
                    </a:gradFill>
                  </a:rPr>
                  <a:t>Step 1</a:t>
                </a:r>
              </a:p>
            </p:txBody>
          </p:sp>
          <p:sp>
            <p:nvSpPr>
              <p:cNvPr id="48" name="Freeform 5"/>
              <p:cNvSpPr>
                <a:spLocks noEditPoints="1"/>
              </p:cNvSpPr>
              <p:nvPr/>
            </p:nvSpPr>
            <p:spPr bwMode="auto">
              <a:xfrm>
                <a:off x="500550" y="1981678"/>
                <a:ext cx="655150" cy="605266"/>
              </a:xfrm>
              <a:custGeom>
                <a:avLst/>
                <a:gdLst>
                  <a:gd name="T0" fmla="*/ 300 w 330"/>
                  <a:gd name="T1" fmla="*/ 105 h 305"/>
                  <a:gd name="T2" fmla="*/ 295 w 330"/>
                  <a:gd name="T3" fmla="*/ 143 h 305"/>
                  <a:gd name="T4" fmla="*/ 178 w 330"/>
                  <a:gd name="T5" fmla="*/ 276 h 305"/>
                  <a:gd name="T6" fmla="*/ 26 w 330"/>
                  <a:gd name="T7" fmla="*/ 196 h 305"/>
                  <a:gd name="T8" fmla="*/ 168 w 330"/>
                  <a:gd name="T9" fmla="*/ 216 h 305"/>
                  <a:gd name="T10" fmla="*/ 320 w 330"/>
                  <a:gd name="T11" fmla="*/ 62 h 305"/>
                  <a:gd name="T12" fmla="*/ 164 w 330"/>
                  <a:gd name="T13" fmla="*/ 3 h 305"/>
                  <a:gd name="T14" fmla="*/ 19 w 330"/>
                  <a:gd name="T15" fmla="*/ 149 h 305"/>
                  <a:gd name="T16" fmla="*/ 0 w 330"/>
                  <a:gd name="T17" fmla="*/ 194 h 305"/>
                  <a:gd name="T18" fmla="*/ 1 w 330"/>
                  <a:gd name="T19" fmla="*/ 216 h 305"/>
                  <a:gd name="T20" fmla="*/ 51 w 330"/>
                  <a:gd name="T21" fmla="*/ 263 h 305"/>
                  <a:gd name="T22" fmla="*/ 200 w 330"/>
                  <a:gd name="T23" fmla="*/ 299 h 305"/>
                  <a:gd name="T24" fmla="*/ 323 w 330"/>
                  <a:gd name="T25" fmla="*/ 137 h 305"/>
                  <a:gd name="T26" fmla="*/ 316 w 330"/>
                  <a:gd name="T27" fmla="*/ 96 h 305"/>
                  <a:gd name="T28" fmla="*/ 209 w 330"/>
                  <a:gd name="T29" fmla="*/ 39 h 305"/>
                  <a:gd name="T30" fmla="*/ 224 w 330"/>
                  <a:gd name="T31" fmla="*/ 60 h 305"/>
                  <a:gd name="T32" fmla="*/ 206 w 330"/>
                  <a:gd name="T33" fmla="*/ 60 h 305"/>
                  <a:gd name="T34" fmla="*/ 217 w 330"/>
                  <a:gd name="T35" fmla="*/ 70 h 305"/>
                  <a:gd name="T36" fmla="*/ 199 w 330"/>
                  <a:gd name="T37" fmla="*/ 70 h 305"/>
                  <a:gd name="T38" fmla="*/ 210 w 330"/>
                  <a:gd name="T39" fmla="*/ 80 h 305"/>
                  <a:gd name="T40" fmla="*/ 192 w 330"/>
                  <a:gd name="T41" fmla="*/ 80 h 305"/>
                  <a:gd name="T42" fmla="*/ 203 w 330"/>
                  <a:gd name="T43" fmla="*/ 90 h 305"/>
                  <a:gd name="T44" fmla="*/ 185 w 330"/>
                  <a:gd name="T45" fmla="*/ 90 h 305"/>
                  <a:gd name="T46" fmla="*/ 196 w 330"/>
                  <a:gd name="T47" fmla="*/ 100 h 305"/>
                  <a:gd name="T48" fmla="*/ 178 w 330"/>
                  <a:gd name="T49" fmla="*/ 100 h 305"/>
                  <a:gd name="T50" fmla="*/ 189 w 330"/>
                  <a:gd name="T51" fmla="*/ 110 h 305"/>
                  <a:gd name="T52" fmla="*/ 171 w 330"/>
                  <a:gd name="T53" fmla="*/ 110 h 305"/>
                  <a:gd name="T54" fmla="*/ 162 w 330"/>
                  <a:gd name="T55" fmla="*/ 123 h 305"/>
                  <a:gd name="T56" fmla="*/ 149 w 330"/>
                  <a:gd name="T57" fmla="*/ 99 h 305"/>
                  <a:gd name="T58" fmla="*/ 108 w 330"/>
                  <a:gd name="T59" fmla="*/ 147 h 305"/>
                  <a:gd name="T60" fmla="*/ 140 w 330"/>
                  <a:gd name="T61" fmla="*/ 137 h 305"/>
                  <a:gd name="T62" fmla="*/ 144 w 330"/>
                  <a:gd name="T63" fmla="*/ 76 h 305"/>
                  <a:gd name="T64" fmla="*/ 142 w 330"/>
                  <a:gd name="T65" fmla="*/ 97 h 305"/>
                  <a:gd name="T66" fmla="*/ 157 w 330"/>
                  <a:gd name="T67" fmla="*/ 130 h 305"/>
                  <a:gd name="T68" fmla="*/ 206 w 330"/>
                  <a:gd name="T69" fmla="*/ 98 h 305"/>
                  <a:gd name="T70" fmla="*/ 204 w 330"/>
                  <a:gd name="T71" fmla="*/ 119 h 305"/>
                  <a:gd name="T72" fmla="*/ 137 w 330"/>
                  <a:gd name="T73" fmla="*/ 158 h 305"/>
                  <a:gd name="T74" fmla="*/ 151 w 330"/>
                  <a:gd name="T75" fmla="*/ 175 h 305"/>
                  <a:gd name="T76" fmla="*/ 108 w 330"/>
                  <a:gd name="T77" fmla="*/ 147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30" h="305">
                    <a:moveTo>
                      <a:pt x="316" y="96"/>
                    </a:moveTo>
                    <a:cubicBezTo>
                      <a:pt x="310" y="95"/>
                      <a:pt x="301" y="98"/>
                      <a:pt x="300" y="105"/>
                    </a:cubicBezTo>
                    <a:cubicBezTo>
                      <a:pt x="298" y="115"/>
                      <a:pt x="298" y="126"/>
                      <a:pt x="297" y="134"/>
                    </a:cubicBezTo>
                    <a:cubicBezTo>
                      <a:pt x="297" y="137"/>
                      <a:pt x="297" y="142"/>
                      <a:pt x="295" y="143"/>
                    </a:cubicBezTo>
                    <a:cubicBezTo>
                      <a:pt x="259" y="187"/>
                      <a:pt x="223" y="230"/>
                      <a:pt x="188" y="273"/>
                    </a:cubicBezTo>
                    <a:cubicBezTo>
                      <a:pt x="185" y="277"/>
                      <a:pt x="182" y="277"/>
                      <a:pt x="178" y="276"/>
                    </a:cubicBezTo>
                    <a:cubicBezTo>
                      <a:pt x="136" y="263"/>
                      <a:pt x="94" y="251"/>
                      <a:pt x="51" y="238"/>
                    </a:cubicBezTo>
                    <a:cubicBezTo>
                      <a:pt x="32" y="232"/>
                      <a:pt x="22" y="216"/>
                      <a:pt x="26" y="196"/>
                    </a:cubicBezTo>
                    <a:cubicBezTo>
                      <a:pt x="28" y="181"/>
                      <a:pt x="35" y="177"/>
                      <a:pt x="49" y="181"/>
                    </a:cubicBezTo>
                    <a:cubicBezTo>
                      <a:pt x="88" y="193"/>
                      <a:pt x="129" y="203"/>
                      <a:pt x="168" y="216"/>
                    </a:cubicBezTo>
                    <a:cubicBezTo>
                      <a:pt x="180" y="219"/>
                      <a:pt x="187" y="216"/>
                      <a:pt x="194" y="207"/>
                    </a:cubicBezTo>
                    <a:cubicBezTo>
                      <a:pt x="236" y="159"/>
                      <a:pt x="278" y="110"/>
                      <a:pt x="320" y="62"/>
                    </a:cubicBezTo>
                    <a:cubicBezTo>
                      <a:pt x="330" y="50"/>
                      <a:pt x="327" y="40"/>
                      <a:pt x="313" y="37"/>
                    </a:cubicBezTo>
                    <a:cubicBezTo>
                      <a:pt x="262" y="25"/>
                      <a:pt x="213" y="13"/>
                      <a:pt x="164" y="3"/>
                    </a:cubicBezTo>
                    <a:cubicBezTo>
                      <a:pt x="155" y="0"/>
                      <a:pt x="149" y="3"/>
                      <a:pt x="143" y="9"/>
                    </a:cubicBezTo>
                    <a:cubicBezTo>
                      <a:pt x="101" y="56"/>
                      <a:pt x="61" y="102"/>
                      <a:pt x="19" y="149"/>
                    </a:cubicBezTo>
                    <a:cubicBezTo>
                      <a:pt x="14" y="155"/>
                      <a:pt x="10" y="162"/>
                      <a:pt x="7" y="168"/>
                    </a:cubicBezTo>
                    <a:cubicBezTo>
                      <a:pt x="4" y="177"/>
                      <a:pt x="3" y="185"/>
                      <a:pt x="0" y="194"/>
                    </a:cubicBezTo>
                    <a:cubicBezTo>
                      <a:pt x="0" y="200"/>
                      <a:pt x="0" y="204"/>
                      <a:pt x="0" y="210"/>
                    </a:cubicBezTo>
                    <a:cubicBezTo>
                      <a:pt x="0" y="212"/>
                      <a:pt x="1" y="214"/>
                      <a:pt x="1" y="216"/>
                    </a:cubicBezTo>
                    <a:cubicBezTo>
                      <a:pt x="4" y="230"/>
                      <a:pt x="10" y="244"/>
                      <a:pt x="23" y="251"/>
                    </a:cubicBezTo>
                    <a:cubicBezTo>
                      <a:pt x="30" y="257"/>
                      <a:pt x="41" y="260"/>
                      <a:pt x="51" y="263"/>
                    </a:cubicBezTo>
                    <a:cubicBezTo>
                      <a:pt x="94" y="277"/>
                      <a:pt x="138" y="289"/>
                      <a:pt x="181" y="302"/>
                    </a:cubicBezTo>
                    <a:cubicBezTo>
                      <a:pt x="188" y="305"/>
                      <a:pt x="194" y="305"/>
                      <a:pt x="200" y="299"/>
                    </a:cubicBezTo>
                    <a:cubicBezTo>
                      <a:pt x="240" y="249"/>
                      <a:pt x="279" y="201"/>
                      <a:pt x="320" y="152"/>
                    </a:cubicBezTo>
                    <a:cubicBezTo>
                      <a:pt x="323" y="149"/>
                      <a:pt x="323" y="143"/>
                      <a:pt x="323" y="137"/>
                    </a:cubicBezTo>
                    <a:cubicBezTo>
                      <a:pt x="324" y="130"/>
                      <a:pt x="323" y="121"/>
                      <a:pt x="324" y="114"/>
                    </a:cubicBezTo>
                    <a:cubicBezTo>
                      <a:pt x="324" y="105"/>
                      <a:pt x="323" y="99"/>
                      <a:pt x="316" y="96"/>
                    </a:cubicBezTo>
                    <a:close/>
                    <a:moveTo>
                      <a:pt x="184" y="49"/>
                    </a:moveTo>
                    <a:cubicBezTo>
                      <a:pt x="190" y="41"/>
                      <a:pt x="201" y="36"/>
                      <a:pt x="209" y="39"/>
                    </a:cubicBezTo>
                    <a:cubicBezTo>
                      <a:pt x="209" y="39"/>
                      <a:pt x="209" y="39"/>
                      <a:pt x="218" y="43"/>
                    </a:cubicBezTo>
                    <a:cubicBezTo>
                      <a:pt x="225" y="45"/>
                      <a:pt x="227" y="53"/>
                      <a:pt x="224" y="60"/>
                    </a:cubicBezTo>
                    <a:cubicBezTo>
                      <a:pt x="224" y="60"/>
                      <a:pt x="224" y="60"/>
                      <a:pt x="210" y="55"/>
                    </a:cubicBezTo>
                    <a:cubicBezTo>
                      <a:pt x="210" y="55"/>
                      <a:pt x="210" y="55"/>
                      <a:pt x="206" y="60"/>
                    </a:cubicBezTo>
                    <a:cubicBezTo>
                      <a:pt x="206" y="60"/>
                      <a:pt x="206" y="60"/>
                      <a:pt x="220" y="65"/>
                    </a:cubicBezTo>
                    <a:cubicBezTo>
                      <a:pt x="220" y="65"/>
                      <a:pt x="220" y="65"/>
                      <a:pt x="217" y="70"/>
                    </a:cubicBezTo>
                    <a:cubicBezTo>
                      <a:pt x="217" y="70"/>
                      <a:pt x="217" y="70"/>
                      <a:pt x="203" y="65"/>
                    </a:cubicBezTo>
                    <a:cubicBezTo>
                      <a:pt x="203" y="65"/>
                      <a:pt x="203" y="65"/>
                      <a:pt x="199" y="70"/>
                    </a:cubicBezTo>
                    <a:cubicBezTo>
                      <a:pt x="199" y="70"/>
                      <a:pt x="199" y="70"/>
                      <a:pt x="213" y="75"/>
                    </a:cubicBezTo>
                    <a:cubicBezTo>
                      <a:pt x="213" y="75"/>
                      <a:pt x="213" y="75"/>
                      <a:pt x="210" y="80"/>
                    </a:cubicBezTo>
                    <a:cubicBezTo>
                      <a:pt x="210" y="80"/>
                      <a:pt x="210" y="80"/>
                      <a:pt x="195" y="75"/>
                    </a:cubicBezTo>
                    <a:cubicBezTo>
                      <a:pt x="195" y="75"/>
                      <a:pt x="195" y="75"/>
                      <a:pt x="192" y="80"/>
                    </a:cubicBezTo>
                    <a:cubicBezTo>
                      <a:pt x="192" y="80"/>
                      <a:pt x="192" y="80"/>
                      <a:pt x="206" y="85"/>
                    </a:cubicBezTo>
                    <a:cubicBezTo>
                      <a:pt x="206" y="85"/>
                      <a:pt x="206" y="85"/>
                      <a:pt x="203" y="90"/>
                    </a:cubicBezTo>
                    <a:cubicBezTo>
                      <a:pt x="203" y="90"/>
                      <a:pt x="203" y="90"/>
                      <a:pt x="188" y="85"/>
                    </a:cubicBezTo>
                    <a:cubicBezTo>
                      <a:pt x="188" y="85"/>
                      <a:pt x="188" y="85"/>
                      <a:pt x="185" y="90"/>
                    </a:cubicBezTo>
                    <a:cubicBezTo>
                      <a:pt x="185" y="90"/>
                      <a:pt x="185" y="90"/>
                      <a:pt x="199" y="95"/>
                    </a:cubicBezTo>
                    <a:cubicBezTo>
                      <a:pt x="199" y="95"/>
                      <a:pt x="199" y="95"/>
                      <a:pt x="196" y="100"/>
                    </a:cubicBezTo>
                    <a:cubicBezTo>
                      <a:pt x="196" y="100"/>
                      <a:pt x="196" y="100"/>
                      <a:pt x="181" y="95"/>
                    </a:cubicBezTo>
                    <a:cubicBezTo>
                      <a:pt x="181" y="95"/>
                      <a:pt x="181" y="95"/>
                      <a:pt x="178" y="100"/>
                    </a:cubicBezTo>
                    <a:cubicBezTo>
                      <a:pt x="178" y="100"/>
                      <a:pt x="178" y="100"/>
                      <a:pt x="192" y="105"/>
                    </a:cubicBezTo>
                    <a:cubicBezTo>
                      <a:pt x="192" y="105"/>
                      <a:pt x="192" y="105"/>
                      <a:pt x="189" y="110"/>
                    </a:cubicBezTo>
                    <a:cubicBezTo>
                      <a:pt x="189" y="110"/>
                      <a:pt x="189" y="110"/>
                      <a:pt x="174" y="105"/>
                    </a:cubicBezTo>
                    <a:cubicBezTo>
                      <a:pt x="174" y="105"/>
                      <a:pt x="174" y="105"/>
                      <a:pt x="171" y="110"/>
                    </a:cubicBezTo>
                    <a:cubicBezTo>
                      <a:pt x="171" y="110"/>
                      <a:pt x="171" y="110"/>
                      <a:pt x="185" y="115"/>
                    </a:cubicBezTo>
                    <a:cubicBezTo>
                      <a:pt x="179" y="122"/>
                      <a:pt x="169" y="125"/>
                      <a:pt x="162" y="123"/>
                    </a:cubicBezTo>
                    <a:cubicBezTo>
                      <a:pt x="162" y="123"/>
                      <a:pt x="162" y="123"/>
                      <a:pt x="153" y="119"/>
                    </a:cubicBezTo>
                    <a:cubicBezTo>
                      <a:pt x="145" y="117"/>
                      <a:pt x="143" y="107"/>
                      <a:pt x="149" y="99"/>
                    </a:cubicBezTo>
                    <a:cubicBezTo>
                      <a:pt x="149" y="99"/>
                      <a:pt x="149" y="99"/>
                      <a:pt x="184" y="49"/>
                    </a:cubicBezTo>
                    <a:close/>
                    <a:moveTo>
                      <a:pt x="108" y="147"/>
                    </a:moveTo>
                    <a:cubicBezTo>
                      <a:pt x="108" y="147"/>
                      <a:pt x="108" y="147"/>
                      <a:pt x="128" y="154"/>
                    </a:cubicBezTo>
                    <a:cubicBezTo>
                      <a:pt x="128" y="154"/>
                      <a:pt x="128" y="154"/>
                      <a:pt x="140" y="137"/>
                    </a:cubicBezTo>
                    <a:cubicBezTo>
                      <a:pt x="124" y="131"/>
                      <a:pt x="120" y="111"/>
                      <a:pt x="132" y="93"/>
                    </a:cubicBezTo>
                    <a:cubicBezTo>
                      <a:pt x="132" y="93"/>
                      <a:pt x="132" y="93"/>
                      <a:pt x="144" y="76"/>
                    </a:cubicBezTo>
                    <a:cubicBezTo>
                      <a:pt x="144" y="76"/>
                      <a:pt x="144" y="76"/>
                      <a:pt x="154" y="79"/>
                    </a:cubicBezTo>
                    <a:cubicBezTo>
                      <a:pt x="154" y="79"/>
                      <a:pt x="154" y="79"/>
                      <a:pt x="142" y="97"/>
                    </a:cubicBezTo>
                    <a:cubicBezTo>
                      <a:pt x="133" y="109"/>
                      <a:pt x="136" y="123"/>
                      <a:pt x="147" y="127"/>
                    </a:cubicBezTo>
                    <a:cubicBezTo>
                      <a:pt x="147" y="127"/>
                      <a:pt x="147" y="127"/>
                      <a:pt x="157" y="130"/>
                    </a:cubicBezTo>
                    <a:cubicBezTo>
                      <a:pt x="168" y="134"/>
                      <a:pt x="185" y="128"/>
                      <a:pt x="194" y="116"/>
                    </a:cubicBezTo>
                    <a:cubicBezTo>
                      <a:pt x="194" y="116"/>
                      <a:pt x="194" y="116"/>
                      <a:pt x="206" y="98"/>
                    </a:cubicBezTo>
                    <a:cubicBezTo>
                      <a:pt x="216" y="101"/>
                      <a:pt x="216" y="101"/>
                      <a:pt x="216" y="101"/>
                    </a:cubicBezTo>
                    <a:cubicBezTo>
                      <a:pt x="216" y="101"/>
                      <a:pt x="216" y="101"/>
                      <a:pt x="204" y="119"/>
                    </a:cubicBezTo>
                    <a:cubicBezTo>
                      <a:pt x="191" y="136"/>
                      <a:pt x="166" y="146"/>
                      <a:pt x="150" y="140"/>
                    </a:cubicBezTo>
                    <a:cubicBezTo>
                      <a:pt x="150" y="140"/>
                      <a:pt x="150" y="140"/>
                      <a:pt x="137" y="158"/>
                    </a:cubicBezTo>
                    <a:cubicBezTo>
                      <a:pt x="137" y="158"/>
                      <a:pt x="137" y="158"/>
                      <a:pt x="158" y="165"/>
                    </a:cubicBezTo>
                    <a:cubicBezTo>
                      <a:pt x="158" y="165"/>
                      <a:pt x="158" y="165"/>
                      <a:pt x="151" y="175"/>
                    </a:cubicBezTo>
                    <a:cubicBezTo>
                      <a:pt x="151" y="175"/>
                      <a:pt x="151" y="175"/>
                      <a:pt x="101" y="157"/>
                    </a:cubicBezTo>
                    <a:cubicBezTo>
                      <a:pt x="101" y="157"/>
                      <a:pt x="101" y="157"/>
                      <a:pt x="108" y="147"/>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grpSp>
        <p:grpSp>
          <p:nvGrpSpPr>
            <p:cNvPr id="66" name="Group 65"/>
            <p:cNvGrpSpPr/>
            <p:nvPr/>
          </p:nvGrpSpPr>
          <p:grpSpPr>
            <a:xfrm>
              <a:off x="-1" y="3659072"/>
              <a:ext cx="1570037" cy="963976"/>
              <a:chOff x="-1" y="3659072"/>
              <a:chExt cx="1570037" cy="963976"/>
            </a:xfrm>
          </p:grpSpPr>
          <p:sp>
            <p:nvSpPr>
              <p:cNvPr id="28" name="TextBox 27"/>
              <p:cNvSpPr txBox="1"/>
              <p:nvPr/>
            </p:nvSpPr>
            <p:spPr>
              <a:xfrm>
                <a:off x="-1" y="4348728"/>
                <a:ext cx="1570037" cy="274320"/>
              </a:xfrm>
              <a:prstGeom prst="rect">
                <a:avLst/>
              </a:prstGeom>
              <a:noFill/>
            </p:spPr>
            <p:txBody>
              <a:bodyPr wrap="square" lIns="146304" tIns="91440" rIns="146304" bIns="91440" rtlCol="0" anchor="t" anchorCtr="0">
                <a:noAutofit/>
              </a:bodyPr>
              <a:lstStyle/>
              <a:p>
                <a:pPr algn="ctr">
                  <a:lnSpc>
                    <a:spcPct val="90000"/>
                  </a:lnSpc>
                  <a:spcAft>
                    <a:spcPts val="600"/>
                  </a:spcAft>
                </a:pPr>
                <a:r>
                  <a:rPr lang="en-US" sz="1600" dirty="0" smtClean="0">
                    <a:gradFill>
                      <a:gsLst>
                        <a:gs pos="2917">
                          <a:srgbClr val="FFFFFF">
                            <a:alpha val="50000"/>
                          </a:srgbClr>
                        </a:gs>
                        <a:gs pos="30000">
                          <a:srgbClr val="FFFFFF">
                            <a:alpha val="50000"/>
                          </a:srgbClr>
                        </a:gs>
                      </a:gsLst>
                      <a:lin ang="5400000" scaled="0"/>
                    </a:gradFill>
                  </a:rPr>
                  <a:t>Step 2</a:t>
                </a:r>
              </a:p>
            </p:txBody>
          </p:sp>
          <p:sp>
            <p:nvSpPr>
              <p:cNvPr id="49" name="Freeform 18"/>
              <p:cNvSpPr>
                <a:spLocks noEditPoints="1"/>
              </p:cNvSpPr>
              <p:nvPr/>
            </p:nvSpPr>
            <p:spPr bwMode="auto">
              <a:xfrm>
                <a:off x="605418" y="3659072"/>
                <a:ext cx="347714" cy="666652"/>
              </a:xfrm>
              <a:custGeom>
                <a:avLst/>
                <a:gdLst>
                  <a:gd name="T0" fmla="*/ 226 w 365"/>
                  <a:gd name="T1" fmla="*/ 343 h 703"/>
                  <a:gd name="T2" fmla="*/ 265 w 365"/>
                  <a:gd name="T3" fmla="*/ 291 h 703"/>
                  <a:gd name="T4" fmla="*/ 226 w 365"/>
                  <a:gd name="T5" fmla="*/ 237 h 703"/>
                  <a:gd name="T6" fmla="*/ 300 w 365"/>
                  <a:gd name="T7" fmla="*/ 305 h 703"/>
                  <a:gd name="T8" fmla="*/ 100 w 365"/>
                  <a:gd name="T9" fmla="*/ 291 h 703"/>
                  <a:gd name="T10" fmla="*/ 139 w 365"/>
                  <a:gd name="T11" fmla="*/ 237 h 703"/>
                  <a:gd name="T12" fmla="*/ 65 w 365"/>
                  <a:gd name="T13" fmla="*/ 305 h 703"/>
                  <a:gd name="T14" fmla="*/ 139 w 365"/>
                  <a:gd name="T15" fmla="*/ 311 h 703"/>
                  <a:gd name="T16" fmla="*/ 221 w 365"/>
                  <a:gd name="T17" fmla="*/ 206 h 703"/>
                  <a:gd name="T18" fmla="*/ 145 w 365"/>
                  <a:gd name="T19" fmla="*/ 374 h 703"/>
                  <a:gd name="T20" fmla="*/ 172 w 365"/>
                  <a:gd name="T21" fmla="*/ 374 h 703"/>
                  <a:gd name="T22" fmla="*/ 365 w 365"/>
                  <a:gd name="T23" fmla="*/ 679 h 703"/>
                  <a:gd name="T24" fmla="*/ 24 w 365"/>
                  <a:gd name="T25" fmla="*/ 703 h 703"/>
                  <a:gd name="T26" fmla="*/ 0 w 365"/>
                  <a:gd name="T27" fmla="*/ 24 h 703"/>
                  <a:gd name="T28" fmla="*/ 341 w 365"/>
                  <a:gd name="T29" fmla="*/ 0 h 703"/>
                  <a:gd name="T30" fmla="*/ 83 w 365"/>
                  <a:gd name="T31" fmla="*/ 643 h 703"/>
                  <a:gd name="T32" fmla="*/ 75 w 365"/>
                  <a:gd name="T33" fmla="*/ 627 h 703"/>
                  <a:gd name="T34" fmla="*/ 75 w 365"/>
                  <a:gd name="T35" fmla="*/ 646 h 703"/>
                  <a:gd name="T36" fmla="*/ 84 w 365"/>
                  <a:gd name="T37" fmla="*/ 650 h 703"/>
                  <a:gd name="T38" fmla="*/ 83 w 365"/>
                  <a:gd name="T39" fmla="*/ 643 h 703"/>
                  <a:gd name="T40" fmla="*/ 175 w 365"/>
                  <a:gd name="T41" fmla="*/ 642 h 703"/>
                  <a:gd name="T42" fmla="*/ 179 w 365"/>
                  <a:gd name="T43" fmla="*/ 642 h 703"/>
                  <a:gd name="T44" fmla="*/ 183 w 365"/>
                  <a:gd name="T45" fmla="*/ 639 h 703"/>
                  <a:gd name="T46" fmla="*/ 181 w 365"/>
                  <a:gd name="T47" fmla="*/ 627 h 703"/>
                  <a:gd name="T48" fmla="*/ 176 w 365"/>
                  <a:gd name="T49" fmla="*/ 630 h 703"/>
                  <a:gd name="T50" fmla="*/ 172 w 365"/>
                  <a:gd name="T51" fmla="*/ 630 h 703"/>
                  <a:gd name="T52" fmla="*/ 168 w 365"/>
                  <a:gd name="T53" fmla="*/ 629 h 703"/>
                  <a:gd name="T54" fmla="*/ 195 w 365"/>
                  <a:gd name="T55" fmla="*/ 627 h 703"/>
                  <a:gd name="T56" fmla="*/ 190 w 365"/>
                  <a:gd name="T57" fmla="*/ 625 h 703"/>
                  <a:gd name="T58" fmla="*/ 183 w 365"/>
                  <a:gd name="T59" fmla="*/ 626 h 703"/>
                  <a:gd name="T60" fmla="*/ 183 w 365"/>
                  <a:gd name="T61" fmla="*/ 632 h 703"/>
                  <a:gd name="T62" fmla="*/ 185 w 365"/>
                  <a:gd name="T63" fmla="*/ 639 h 703"/>
                  <a:gd name="T64" fmla="*/ 188 w 365"/>
                  <a:gd name="T65" fmla="*/ 637 h 703"/>
                  <a:gd name="T66" fmla="*/ 198 w 365"/>
                  <a:gd name="T67" fmla="*/ 637 h 703"/>
                  <a:gd name="T68" fmla="*/ 188 w 365"/>
                  <a:gd name="T69" fmla="*/ 652 h 703"/>
                  <a:gd name="T70" fmla="*/ 182 w 365"/>
                  <a:gd name="T71" fmla="*/ 642 h 703"/>
                  <a:gd name="T72" fmla="*/ 176 w 365"/>
                  <a:gd name="T73" fmla="*/ 643 h 703"/>
                  <a:gd name="T74" fmla="*/ 172 w 365"/>
                  <a:gd name="T75" fmla="*/ 642 h 703"/>
                  <a:gd name="T76" fmla="*/ 175 w 365"/>
                  <a:gd name="T77" fmla="*/ 653 h 703"/>
                  <a:gd name="T78" fmla="*/ 179 w 365"/>
                  <a:gd name="T79" fmla="*/ 654 h 703"/>
                  <a:gd name="T80" fmla="*/ 182 w 365"/>
                  <a:gd name="T81" fmla="*/ 654 h 703"/>
                  <a:gd name="T82" fmla="*/ 185 w 365"/>
                  <a:gd name="T83" fmla="*/ 653 h 703"/>
                  <a:gd name="T84" fmla="*/ 188 w 365"/>
                  <a:gd name="T85" fmla="*/ 652 h 703"/>
                  <a:gd name="T86" fmla="*/ 198 w 365"/>
                  <a:gd name="T87" fmla="*/ 639 h 703"/>
                  <a:gd name="T88" fmla="*/ 193 w 365"/>
                  <a:gd name="T89" fmla="*/ 637 h 703"/>
                  <a:gd name="T90" fmla="*/ 190 w 365"/>
                  <a:gd name="T91" fmla="*/ 637 h 703"/>
                  <a:gd name="T92" fmla="*/ 189 w 365"/>
                  <a:gd name="T93" fmla="*/ 652 h 703"/>
                  <a:gd name="T94" fmla="*/ 193 w 365"/>
                  <a:gd name="T95" fmla="*/ 650 h 703"/>
                  <a:gd name="T96" fmla="*/ 198 w 365"/>
                  <a:gd name="T97" fmla="*/ 650 h 703"/>
                  <a:gd name="T98" fmla="*/ 202 w 365"/>
                  <a:gd name="T99" fmla="*/ 650 h 703"/>
                  <a:gd name="T100" fmla="*/ 293 w 365"/>
                  <a:gd name="T101" fmla="*/ 629 h 703"/>
                  <a:gd name="T102" fmla="*/ 297 w 365"/>
                  <a:gd name="T103" fmla="*/ 637 h 703"/>
                  <a:gd name="T104" fmla="*/ 281 w 365"/>
                  <a:gd name="T105" fmla="*/ 640 h 703"/>
                  <a:gd name="T106" fmla="*/ 288 w 365"/>
                  <a:gd name="T107" fmla="*/ 649 h 703"/>
                  <a:gd name="T108" fmla="*/ 303 w 365"/>
                  <a:gd name="T109" fmla="*/ 639 h 703"/>
                  <a:gd name="T110" fmla="*/ 34 w 365"/>
                  <a:gd name="T111" fmla="*/ 57 h 703"/>
                  <a:gd name="T112" fmla="*/ 332 w 365"/>
                  <a:gd name="T113" fmla="*/ 553 h 703"/>
                  <a:gd name="T114" fmla="*/ 75 w 365"/>
                  <a:gd name="T115" fmla="*/ 630 h 703"/>
                  <a:gd name="T116" fmla="*/ 75 w 365"/>
                  <a:gd name="T117" fmla="*/ 644 h 703"/>
                  <a:gd name="T118" fmla="*/ 75 w 365"/>
                  <a:gd name="T119" fmla="*/ 630 h 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65" h="703">
                    <a:moveTo>
                      <a:pt x="300" y="305"/>
                    </a:moveTo>
                    <a:cubicBezTo>
                      <a:pt x="226" y="343"/>
                      <a:pt x="226" y="343"/>
                      <a:pt x="226" y="343"/>
                    </a:cubicBezTo>
                    <a:cubicBezTo>
                      <a:pt x="226" y="311"/>
                      <a:pt x="226" y="311"/>
                      <a:pt x="226" y="311"/>
                    </a:cubicBezTo>
                    <a:cubicBezTo>
                      <a:pt x="265" y="291"/>
                      <a:pt x="265" y="291"/>
                      <a:pt x="265" y="291"/>
                    </a:cubicBezTo>
                    <a:cubicBezTo>
                      <a:pt x="226" y="271"/>
                      <a:pt x="226" y="271"/>
                      <a:pt x="226" y="271"/>
                    </a:cubicBezTo>
                    <a:cubicBezTo>
                      <a:pt x="226" y="237"/>
                      <a:pt x="226" y="237"/>
                      <a:pt x="226" y="237"/>
                    </a:cubicBezTo>
                    <a:cubicBezTo>
                      <a:pt x="300" y="276"/>
                      <a:pt x="300" y="276"/>
                      <a:pt x="300" y="276"/>
                    </a:cubicBezTo>
                    <a:lnTo>
                      <a:pt x="300" y="305"/>
                    </a:lnTo>
                    <a:close/>
                    <a:moveTo>
                      <a:pt x="139" y="311"/>
                    </a:moveTo>
                    <a:cubicBezTo>
                      <a:pt x="100" y="291"/>
                      <a:pt x="100" y="291"/>
                      <a:pt x="100" y="291"/>
                    </a:cubicBezTo>
                    <a:cubicBezTo>
                      <a:pt x="139" y="271"/>
                      <a:pt x="139" y="271"/>
                      <a:pt x="139" y="271"/>
                    </a:cubicBezTo>
                    <a:cubicBezTo>
                      <a:pt x="139" y="237"/>
                      <a:pt x="139" y="237"/>
                      <a:pt x="139" y="237"/>
                    </a:cubicBezTo>
                    <a:cubicBezTo>
                      <a:pt x="65" y="276"/>
                      <a:pt x="65" y="276"/>
                      <a:pt x="65" y="276"/>
                    </a:cubicBezTo>
                    <a:cubicBezTo>
                      <a:pt x="65" y="305"/>
                      <a:pt x="65" y="305"/>
                      <a:pt x="65" y="305"/>
                    </a:cubicBezTo>
                    <a:cubicBezTo>
                      <a:pt x="139" y="343"/>
                      <a:pt x="139" y="343"/>
                      <a:pt x="139" y="343"/>
                    </a:cubicBezTo>
                    <a:lnTo>
                      <a:pt x="139" y="311"/>
                    </a:lnTo>
                    <a:close/>
                    <a:moveTo>
                      <a:pt x="172" y="374"/>
                    </a:moveTo>
                    <a:cubicBezTo>
                      <a:pt x="221" y="206"/>
                      <a:pt x="221" y="206"/>
                      <a:pt x="221" y="206"/>
                    </a:cubicBezTo>
                    <a:cubicBezTo>
                      <a:pt x="194" y="206"/>
                      <a:pt x="194" y="206"/>
                      <a:pt x="194" y="206"/>
                    </a:cubicBezTo>
                    <a:cubicBezTo>
                      <a:pt x="145" y="374"/>
                      <a:pt x="145" y="374"/>
                      <a:pt x="145" y="374"/>
                    </a:cubicBezTo>
                    <a:cubicBezTo>
                      <a:pt x="171" y="374"/>
                      <a:pt x="171" y="374"/>
                      <a:pt x="171" y="374"/>
                    </a:cubicBezTo>
                    <a:lnTo>
                      <a:pt x="172" y="374"/>
                    </a:lnTo>
                    <a:close/>
                    <a:moveTo>
                      <a:pt x="365" y="24"/>
                    </a:moveTo>
                    <a:cubicBezTo>
                      <a:pt x="365" y="24"/>
                      <a:pt x="365" y="24"/>
                      <a:pt x="365" y="679"/>
                    </a:cubicBezTo>
                    <a:cubicBezTo>
                      <a:pt x="365" y="691"/>
                      <a:pt x="355" y="703"/>
                      <a:pt x="341" y="703"/>
                    </a:cubicBezTo>
                    <a:cubicBezTo>
                      <a:pt x="341" y="703"/>
                      <a:pt x="341" y="703"/>
                      <a:pt x="24" y="703"/>
                    </a:cubicBezTo>
                    <a:cubicBezTo>
                      <a:pt x="10" y="703"/>
                      <a:pt x="0" y="691"/>
                      <a:pt x="0" y="679"/>
                    </a:cubicBezTo>
                    <a:cubicBezTo>
                      <a:pt x="0" y="679"/>
                      <a:pt x="0" y="679"/>
                      <a:pt x="0" y="24"/>
                    </a:cubicBezTo>
                    <a:cubicBezTo>
                      <a:pt x="0" y="10"/>
                      <a:pt x="10" y="0"/>
                      <a:pt x="24" y="0"/>
                    </a:cubicBezTo>
                    <a:cubicBezTo>
                      <a:pt x="24" y="0"/>
                      <a:pt x="24" y="0"/>
                      <a:pt x="341" y="0"/>
                    </a:cubicBezTo>
                    <a:cubicBezTo>
                      <a:pt x="355" y="0"/>
                      <a:pt x="365" y="10"/>
                      <a:pt x="365" y="24"/>
                    </a:cubicBezTo>
                    <a:close/>
                    <a:moveTo>
                      <a:pt x="83" y="643"/>
                    </a:moveTo>
                    <a:cubicBezTo>
                      <a:pt x="84" y="642"/>
                      <a:pt x="85" y="639"/>
                      <a:pt x="85" y="637"/>
                    </a:cubicBezTo>
                    <a:cubicBezTo>
                      <a:pt x="85" y="632"/>
                      <a:pt x="81" y="627"/>
                      <a:pt x="75" y="627"/>
                    </a:cubicBezTo>
                    <a:cubicBezTo>
                      <a:pt x="70" y="627"/>
                      <a:pt x="66" y="632"/>
                      <a:pt x="66" y="637"/>
                    </a:cubicBezTo>
                    <a:cubicBezTo>
                      <a:pt x="66" y="642"/>
                      <a:pt x="70" y="646"/>
                      <a:pt x="75" y="646"/>
                    </a:cubicBezTo>
                    <a:cubicBezTo>
                      <a:pt x="77" y="646"/>
                      <a:pt x="78" y="646"/>
                      <a:pt x="80" y="644"/>
                    </a:cubicBezTo>
                    <a:cubicBezTo>
                      <a:pt x="80" y="644"/>
                      <a:pt x="80" y="644"/>
                      <a:pt x="84" y="650"/>
                    </a:cubicBezTo>
                    <a:cubicBezTo>
                      <a:pt x="85" y="649"/>
                      <a:pt x="85" y="649"/>
                      <a:pt x="85" y="649"/>
                    </a:cubicBezTo>
                    <a:cubicBezTo>
                      <a:pt x="85" y="649"/>
                      <a:pt x="85" y="649"/>
                      <a:pt x="83" y="643"/>
                    </a:cubicBezTo>
                    <a:close/>
                    <a:moveTo>
                      <a:pt x="171" y="640"/>
                    </a:moveTo>
                    <a:cubicBezTo>
                      <a:pt x="172" y="640"/>
                      <a:pt x="173" y="642"/>
                      <a:pt x="175" y="642"/>
                    </a:cubicBezTo>
                    <a:cubicBezTo>
                      <a:pt x="176" y="642"/>
                      <a:pt x="176" y="642"/>
                      <a:pt x="178" y="642"/>
                    </a:cubicBezTo>
                    <a:cubicBezTo>
                      <a:pt x="179" y="642"/>
                      <a:pt x="179" y="642"/>
                      <a:pt x="179" y="642"/>
                    </a:cubicBezTo>
                    <a:cubicBezTo>
                      <a:pt x="181" y="642"/>
                      <a:pt x="182" y="640"/>
                      <a:pt x="183" y="640"/>
                    </a:cubicBezTo>
                    <a:cubicBezTo>
                      <a:pt x="183" y="640"/>
                      <a:pt x="183" y="640"/>
                      <a:pt x="183" y="639"/>
                    </a:cubicBezTo>
                    <a:cubicBezTo>
                      <a:pt x="183" y="639"/>
                      <a:pt x="183" y="639"/>
                      <a:pt x="181" y="629"/>
                    </a:cubicBezTo>
                    <a:cubicBezTo>
                      <a:pt x="181" y="629"/>
                      <a:pt x="181" y="629"/>
                      <a:pt x="181" y="627"/>
                    </a:cubicBezTo>
                    <a:cubicBezTo>
                      <a:pt x="179" y="629"/>
                      <a:pt x="179" y="629"/>
                      <a:pt x="178" y="629"/>
                    </a:cubicBezTo>
                    <a:cubicBezTo>
                      <a:pt x="178" y="630"/>
                      <a:pt x="176" y="630"/>
                      <a:pt x="176" y="630"/>
                    </a:cubicBezTo>
                    <a:cubicBezTo>
                      <a:pt x="175" y="630"/>
                      <a:pt x="175" y="630"/>
                      <a:pt x="173" y="630"/>
                    </a:cubicBezTo>
                    <a:cubicBezTo>
                      <a:pt x="173" y="630"/>
                      <a:pt x="173" y="630"/>
                      <a:pt x="172" y="630"/>
                    </a:cubicBezTo>
                    <a:cubicBezTo>
                      <a:pt x="172" y="630"/>
                      <a:pt x="171" y="630"/>
                      <a:pt x="171" y="629"/>
                    </a:cubicBezTo>
                    <a:cubicBezTo>
                      <a:pt x="169" y="629"/>
                      <a:pt x="169" y="629"/>
                      <a:pt x="168" y="629"/>
                    </a:cubicBezTo>
                    <a:cubicBezTo>
                      <a:pt x="168" y="629"/>
                      <a:pt x="168" y="629"/>
                      <a:pt x="171" y="640"/>
                    </a:cubicBezTo>
                    <a:close/>
                    <a:moveTo>
                      <a:pt x="195" y="627"/>
                    </a:moveTo>
                    <a:cubicBezTo>
                      <a:pt x="195" y="627"/>
                      <a:pt x="195" y="627"/>
                      <a:pt x="195" y="626"/>
                    </a:cubicBezTo>
                    <a:cubicBezTo>
                      <a:pt x="193" y="626"/>
                      <a:pt x="192" y="625"/>
                      <a:pt x="190" y="625"/>
                    </a:cubicBezTo>
                    <a:cubicBezTo>
                      <a:pt x="190" y="625"/>
                      <a:pt x="189" y="625"/>
                      <a:pt x="188" y="625"/>
                    </a:cubicBezTo>
                    <a:cubicBezTo>
                      <a:pt x="186" y="625"/>
                      <a:pt x="185" y="625"/>
                      <a:pt x="183" y="626"/>
                    </a:cubicBezTo>
                    <a:cubicBezTo>
                      <a:pt x="183" y="626"/>
                      <a:pt x="182" y="626"/>
                      <a:pt x="182" y="627"/>
                    </a:cubicBezTo>
                    <a:cubicBezTo>
                      <a:pt x="182" y="627"/>
                      <a:pt x="182" y="627"/>
                      <a:pt x="183" y="632"/>
                    </a:cubicBezTo>
                    <a:cubicBezTo>
                      <a:pt x="183" y="632"/>
                      <a:pt x="183" y="632"/>
                      <a:pt x="185" y="637"/>
                    </a:cubicBezTo>
                    <a:cubicBezTo>
                      <a:pt x="185" y="637"/>
                      <a:pt x="185" y="637"/>
                      <a:pt x="185" y="639"/>
                    </a:cubicBezTo>
                    <a:cubicBezTo>
                      <a:pt x="186" y="639"/>
                      <a:pt x="186" y="639"/>
                      <a:pt x="186" y="639"/>
                    </a:cubicBezTo>
                    <a:cubicBezTo>
                      <a:pt x="186" y="637"/>
                      <a:pt x="188" y="637"/>
                      <a:pt x="188" y="637"/>
                    </a:cubicBezTo>
                    <a:cubicBezTo>
                      <a:pt x="189" y="636"/>
                      <a:pt x="189" y="636"/>
                      <a:pt x="190" y="636"/>
                    </a:cubicBezTo>
                    <a:cubicBezTo>
                      <a:pt x="192" y="636"/>
                      <a:pt x="195" y="636"/>
                      <a:pt x="198" y="637"/>
                    </a:cubicBezTo>
                    <a:cubicBezTo>
                      <a:pt x="198" y="637"/>
                      <a:pt x="198" y="637"/>
                      <a:pt x="195" y="627"/>
                    </a:cubicBezTo>
                    <a:close/>
                    <a:moveTo>
                      <a:pt x="188" y="652"/>
                    </a:moveTo>
                    <a:cubicBezTo>
                      <a:pt x="188" y="652"/>
                      <a:pt x="188" y="652"/>
                      <a:pt x="185" y="642"/>
                    </a:cubicBezTo>
                    <a:cubicBezTo>
                      <a:pt x="183" y="642"/>
                      <a:pt x="182" y="642"/>
                      <a:pt x="182" y="642"/>
                    </a:cubicBezTo>
                    <a:cubicBezTo>
                      <a:pt x="181" y="643"/>
                      <a:pt x="181" y="643"/>
                      <a:pt x="179" y="643"/>
                    </a:cubicBezTo>
                    <a:cubicBezTo>
                      <a:pt x="178" y="643"/>
                      <a:pt x="178" y="643"/>
                      <a:pt x="176" y="643"/>
                    </a:cubicBezTo>
                    <a:cubicBezTo>
                      <a:pt x="175" y="643"/>
                      <a:pt x="175" y="643"/>
                      <a:pt x="173" y="643"/>
                    </a:cubicBezTo>
                    <a:cubicBezTo>
                      <a:pt x="172" y="642"/>
                      <a:pt x="172" y="642"/>
                      <a:pt x="172" y="642"/>
                    </a:cubicBezTo>
                    <a:cubicBezTo>
                      <a:pt x="172" y="642"/>
                      <a:pt x="172" y="642"/>
                      <a:pt x="172" y="643"/>
                    </a:cubicBezTo>
                    <a:cubicBezTo>
                      <a:pt x="172" y="643"/>
                      <a:pt x="172" y="643"/>
                      <a:pt x="175" y="653"/>
                    </a:cubicBezTo>
                    <a:cubicBezTo>
                      <a:pt x="176" y="654"/>
                      <a:pt x="176" y="654"/>
                      <a:pt x="176" y="654"/>
                    </a:cubicBezTo>
                    <a:cubicBezTo>
                      <a:pt x="178" y="654"/>
                      <a:pt x="178" y="654"/>
                      <a:pt x="179" y="654"/>
                    </a:cubicBezTo>
                    <a:cubicBezTo>
                      <a:pt x="181" y="654"/>
                      <a:pt x="181" y="654"/>
                      <a:pt x="181" y="654"/>
                    </a:cubicBezTo>
                    <a:cubicBezTo>
                      <a:pt x="182" y="654"/>
                      <a:pt x="182" y="654"/>
                      <a:pt x="182" y="654"/>
                    </a:cubicBezTo>
                    <a:cubicBezTo>
                      <a:pt x="183" y="654"/>
                      <a:pt x="183" y="654"/>
                      <a:pt x="183" y="654"/>
                    </a:cubicBezTo>
                    <a:cubicBezTo>
                      <a:pt x="185" y="654"/>
                      <a:pt x="185" y="654"/>
                      <a:pt x="185" y="653"/>
                    </a:cubicBezTo>
                    <a:cubicBezTo>
                      <a:pt x="186" y="653"/>
                      <a:pt x="186" y="653"/>
                      <a:pt x="188" y="653"/>
                    </a:cubicBezTo>
                    <a:lnTo>
                      <a:pt x="188" y="652"/>
                    </a:lnTo>
                    <a:close/>
                    <a:moveTo>
                      <a:pt x="202" y="650"/>
                    </a:moveTo>
                    <a:cubicBezTo>
                      <a:pt x="202" y="650"/>
                      <a:pt x="202" y="650"/>
                      <a:pt x="198" y="639"/>
                    </a:cubicBezTo>
                    <a:cubicBezTo>
                      <a:pt x="196" y="639"/>
                      <a:pt x="196" y="639"/>
                      <a:pt x="196" y="639"/>
                    </a:cubicBezTo>
                    <a:cubicBezTo>
                      <a:pt x="195" y="639"/>
                      <a:pt x="195" y="637"/>
                      <a:pt x="193" y="637"/>
                    </a:cubicBezTo>
                    <a:cubicBezTo>
                      <a:pt x="193" y="637"/>
                      <a:pt x="193" y="637"/>
                      <a:pt x="192" y="637"/>
                    </a:cubicBezTo>
                    <a:cubicBezTo>
                      <a:pt x="190" y="637"/>
                      <a:pt x="190" y="637"/>
                      <a:pt x="190" y="637"/>
                    </a:cubicBezTo>
                    <a:cubicBezTo>
                      <a:pt x="189" y="639"/>
                      <a:pt x="188" y="639"/>
                      <a:pt x="186" y="640"/>
                    </a:cubicBezTo>
                    <a:cubicBezTo>
                      <a:pt x="189" y="652"/>
                      <a:pt x="189" y="652"/>
                      <a:pt x="189" y="652"/>
                    </a:cubicBezTo>
                    <a:cubicBezTo>
                      <a:pt x="190" y="652"/>
                      <a:pt x="190" y="650"/>
                      <a:pt x="192" y="650"/>
                    </a:cubicBezTo>
                    <a:cubicBezTo>
                      <a:pt x="192" y="650"/>
                      <a:pt x="192" y="650"/>
                      <a:pt x="193" y="650"/>
                    </a:cubicBezTo>
                    <a:cubicBezTo>
                      <a:pt x="193" y="649"/>
                      <a:pt x="195" y="649"/>
                      <a:pt x="195" y="649"/>
                    </a:cubicBezTo>
                    <a:cubicBezTo>
                      <a:pt x="196" y="649"/>
                      <a:pt x="196" y="649"/>
                      <a:pt x="198" y="650"/>
                    </a:cubicBezTo>
                    <a:cubicBezTo>
                      <a:pt x="199" y="650"/>
                      <a:pt x="200" y="650"/>
                      <a:pt x="200" y="650"/>
                    </a:cubicBezTo>
                    <a:cubicBezTo>
                      <a:pt x="200" y="650"/>
                      <a:pt x="200" y="650"/>
                      <a:pt x="202" y="650"/>
                    </a:cubicBezTo>
                    <a:close/>
                    <a:moveTo>
                      <a:pt x="303" y="639"/>
                    </a:moveTo>
                    <a:cubicBezTo>
                      <a:pt x="303" y="639"/>
                      <a:pt x="303" y="639"/>
                      <a:pt x="293" y="629"/>
                    </a:cubicBezTo>
                    <a:cubicBezTo>
                      <a:pt x="293" y="629"/>
                      <a:pt x="293" y="629"/>
                      <a:pt x="288" y="629"/>
                    </a:cubicBezTo>
                    <a:cubicBezTo>
                      <a:pt x="288" y="629"/>
                      <a:pt x="288" y="629"/>
                      <a:pt x="297" y="637"/>
                    </a:cubicBezTo>
                    <a:cubicBezTo>
                      <a:pt x="297" y="637"/>
                      <a:pt x="297" y="637"/>
                      <a:pt x="281" y="637"/>
                    </a:cubicBezTo>
                    <a:cubicBezTo>
                      <a:pt x="281" y="637"/>
                      <a:pt x="281" y="637"/>
                      <a:pt x="281" y="640"/>
                    </a:cubicBezTo>
                    <a:cubicBezTo>
                      <a:pt x="281" y="640"/>
                      <a:pt x="281" y="640"/>
                      <a:pt x="297" y="640"/>
                    </a:cubicBezTo>
                    <a:cubicBezTo>
                      <a:pt x="297" y="640"/>
                      <a:pt x="297" y="640"/>
                      <a:pt x="288" y="649"/>
                    </a:cubicBezTo>
                    <a:cubicBezTo>
                      <a:pt x="288" y="649"/>
                      <a:pt x="288" y="649"/>
                      <a:pt x="293" y="649"/>
                    </a:cubicBezTo>
                    <a:lnTo>
                      <a:pt x="303" y="639"/>
                    </a:lnTo>
                    <a:close/>
                    <a:moveTo>
                      <a:pt x="332" y="57"/>
                    </a:moveTo>
                    <a:cubicBezTo>
                      <a:pt x="332" y="57"/>
                      <a:pt x="332" y="57"/>
                      <a:pt x="34" y="57"/>
                    </a:cubicBezTo>
                    <a:cubicBezTo>
                      <a:pt x="34" y="57"/>
                      <a:pt x="34" y="57"/>
                      <a:pt x="34" y="553"/>
                    </a:cubicBezTo>
                    <a:cubicBezTo>
                      <a:pt x="34" y="553"/>
                      <a:pt x="34" y="553"/>
                      <a:pt x="332" y="553"/>
                    </a:cubicBezTo>
                    <a:lnTo>
                      <a:pt x="332" y="57"/>
                    </a:lnTo>
                    <a:close/>
                    <a:moveTo>
                      <a:pt x="75" y="630"/>
                    </a:moveTo>
                    <a:cubicBezTo>
                      <a:pt x="71" y="630"/>
                      <a:pt x="68" y="633"/>
                      <a:pt x="68" y="637"/>
                    </a:cubicBezTo>
                    <a:cubicBezTo>
                      <a:pt x="68" y="640"/>
                      <a:pt x="71" y="644"/>
                      <a:pt x="75" y="644"/>
                    </a:cubicBezTo>
                    <a:cubicBezTo>
                      <a:pt x="80" y="644"/>
                      <a:pt x="83" y="640"/>
                      <a:pt x="83" y="637"/>
                    </a:cubicBezTo>
                    <a:cubicBezTo>
                      <a:pt x="83" y="633"/>
                      <a:pt x="80" y="630"/>
                      <a:pt x="75" y="630"/>
                    </a:cubicBezTo>
                    <a:close/>
                  </a:path>
                </a:pathLst>
              </a:custGeom>
              <a:solidFill>
                <a:schemeClr val="bg1">
                  <a:alpha val="50000"/>
                </a:schemeClr>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grpSp>
        <p:grpSp>
          <p:nvGrpSpPr>
            <p:cNvPr id="67" name="Group 66"/>
            <p:cNvGrpSpPr/>
            <p:nvPr/>
          </p:nvGrpSpPr>
          <p:grpSpPr>
            <a:xfrm>
              <a:off x="-1" y="5411509"/>
              <a:ext cx="1570037" cy="882795"/>
              <a:chOff x="-1" y="5411509"/>
              <a:chExt cx="1570037" cy="882795"/>
            </a:xfrm>
          </p:grpSpPr>
          <p:sp>
            <p:nvSpPr>
              <p:cNvPr id="29" name="TextBox 28"/>
              <p:cNvSpPr txBox="1"/>
              <p:nvPr/>
            </p:nvSpPr>
            <p:spPr>
              <a:xfrm>
                <a:off x="-1" y="6019984"/>
                <a:ext cx="1570037" cy="274320"/>
              </a:xfrm>
              <a:prstGeom prst="rect">
                <a:avLst/>
              </a:prstGeom>
              <a:noFill/>
            </p:spPr>
            <p:txBody>
              <a:bodyPr wrap="square" lIns="146304" tIns="91440" rIns="146304" bIns="91440" rtlCol="0" anchor="t" anchorCtr="0">
                <a:noAutofit/>
              </a:bodyPr>
              <a:lstStyle/>
              <a:p>
                <a:pPr algn="ctr">
                  <a:lnSpc>
                    <a:spcPct val="90000"/>
                  </a:lnSpc>
                  <a:spcAft>
                    <a:spcPts val="600"/>
                  </a:spcAft>
                </a:pPr>
                <a:r>
                  <a:rPr lang="en-US" sz="1600" dirty="0" smtClean="0">
                    <a:gradFill>
                      <a:gsLst>
                        <a:gs pos="2917">
                          <a:srgbClr val="FFFFFF">
                            <a:alpha val="50000"/>
                          </a:srgbClr>
                        </a:gs>
                        <a:gs pos="30000">
                          <a:srgbClr val="FFFFFF">
                            <a:alpha val="50000"/>
                          </a:srgbClr>
                        </a:gs>
                      </a:gsLst>
                      <a:lin ang="5400000" scaled="0"/>
                    </a:gradFill>
                  </a:rPr>
                  <a:t>Step 3</a:t>
                </a:r>
              </a:p>
            </p:txBody>
          </p:sp>
          <p:sp>
            <p:nvSpPr>
              <p:cNvPr id="50" name="Freeform 22"/>
              <p:cNvSpPr>
                <a:spLocks noEditPoints="1"/>
              </p:cNvSpPr>
              <p:nvPr/>
            </p:nvSpPr>
            <p:spPr bwMode="auto">
              <a:xfrm>
                <a:off x="604434" y="5411509"/>
                <a:ext cx="568836" cy="577954"/>
              </a:xfrm>
              <a:custGeom>
                <a:avLst/>
                <a:gdLst>
                  <a:gd name="T0" fmla="*/ 33 w 261"/>
                  <a:gd name="T1" fmla="*/ 125 h 265"/>
                  <a:gd name="T2" fmla="*/ 33 w 261"/>
                  <a:gd name="T3" fmla="*/ 29 h 265"/>
                  <a:gd name="T4" fmla="*/ 62 w 261"/>
                  <a:gd name="T5" fmla="*/ 0 h 265"/>
                  <a:gd name="T6" fmla="*/ 81 w 261"/>
                  <a:gd name="T7" fmla="*/ 0 h 265"/>
                  <a:gd name="T8" fmla="*/ 109 w 261"/>
                  <a:gd name="T9" fmla="*/ 24 h 265"/>
                  <a:gd name="T10" fmla="*/ 81 w 261"/>
                  <a:gd name="T11" fmla="*/ 24 h 265"/>
                  <a:gd name="T12" fmla="*/ 81 w 261"/>
                  <a:gd name="T13" fmla="*/ 34 h 265"/>
                  <a:gd name="T14" fmla="*/ 110 w 261"/>
                  <a:gd name="T15" fmla="*/ 34 h 265"/>
                  <a:gd name="T16" fmla="*/ 110 w 261"/>
                  <a:gd name="T17" fmla="*/ 44 h 265"/>
                  <a:gd name="T18" fmla="*/ 81 w 261"/>
                  <a:gd name="T19" fmla="*/ 44 h 265"/>
                  <a:gd name="T20" fmla="*/ 81 w 261"/>
                  <a:gd name="T21" fmla="*/ 53 h 265"/>
                  <a:gd name="T22" fmla="*/ 110 w 261"/>
                  <a:gd name="T23" fmla="*/ 53 h 265"/>
                  <a:gd name="T24" fmla="*/ 110 w 261"/>
                  <a:gd name="T25" fmla="*/ 63 h 265"/>
                  <a:gd name="T26" fmla="*/ 81 w 261"/>
                  <a:gd name="T27" fmla="*/ 63 h 265"/>
                  <a:gd name="T28" fmla="*/ 81 w 261"/>
                  <a:gd name="T29" fmla="*/ 72 h 265"/>
                  <a:gd name="T30" fmla="*/ 110 w 261"/>
                  <a:gd name="T31" fmla="*/ 72 h 265"/>
                  <a:gd name="T32" fmla="*/ 110 w 261"/>
                  <a:gd name="T33" fmla="*/ 82 h 265"/>
                  <a:gd name="T34" fmla="*/ 81 w 261"/>
                  <a:gd name="T35" fmla="*/ 82 h 265"/>
                  <a:gd name="T36" fmla="*/ 81 w 261"/>
                  <a:gd name="T37" fmla="*/ 92 h 265"/>
                  <a:gd name="T38" fmla="*/ 110 w 261"/>
                  <a:gd name="T39" fmla="*/ 92 h 265"/>
                  <a:gd name="T40" fmla="*/ 110 w 261"/>
                  <a:gd name="T41" fmla="*/ 101 h 265"/>
                  <a:gd name="T42" fmla="*/ 81 w 261"/>
                  <a:gd name="T43" fmla="*/ 101 h 265"/>
                  <a:gd name="T44" fmla="*/ 81 w 261"/>
                  <a:gd name="T45" fmla="*/ 111 h 265"/>
                  <a:gd name="T46" fmla="*/ 110 w 261"/>
                  <a:gd name="T47" fmla="*/ 111 h 265"/>
                  <a:gd name="T48" fmla="*/ 110 w 261"/>
                  <a:gd name="T49" fmla="*/ 120 h 265"/>
                  <a:gd name="T50" fmla="*/ 81 w 261"/>
                  <a:gd name="T51" fmla="*/ 120 h 265"/>
                  <a:gd name="T52" fmla="*/ 81 w 261"/>
                  <a:gd name="T53" fmla="*/ 130 h 265"/>
                  <a:gd name="T54" fmla="*/ 109 w 261"/>
                  <a:gd name="T55" fmla="*/ 130 h 265"/>
                  <a:gd name="T56" fmla="*/ 81 w 261"/>
                  <a:gd name="T57" fmla="*/ 154 h 265"/>
                  <a:gd name="T58" fmla="*/ 62 w 261"/>
                  <a:gd name="T59" fmla="*/ 154 h 265"/>
                  <a:gd name="T60" fmla="*/ 33 w 261"/>
                  <a:gd name="T61" fmla="*/ 125 h 265"/>
                  <a:gd name="T62" fmla="*/ 81 w 261"/>
                  <a:gd name="T63" fmla="*/ 221 h 265"/>
                  <a:gd name="T64" fmla="*/ 81 w 261"/>
                  <a:gd name="T65" fmla="*/ 188 h 265"/>
                  <a:gd name="T66" fmla="*/ 143 w 261"/>
                  <a:gd name="T67" fmla="*/ 125 h 265"/>
                  <a:gd name="T68" fmla="*/ 143 w 261"/>
                  <a:gd name="T69" fmla="*/ 92 h 265"/>
                  <a:gd name="T70" fmla="*/ 124 w 261"/>
                  <a:gd name="T71" fmla="*/ 92 h 265"/>
                  <a:gd name="T72" fmla="*/ 124 w 261"/>
                  <a:gd name="T73" fmla="*/ 125 h 265"/>
                  <a:gd name="T74" fmla="*/ 81 w 261"/>
                  <a:gd name="T75" fmla="*/ 168 h 265"/>
                  <a:gd name="T76" fmla="*/ 62 w 261"/>
                  <a:gd name="T77" fmla="*/ 168 h 265"/>
                  <a:gd name="T78" fmla="*/ 19 w 261"/>
                  <a:gd name="T79" fmla="*/ 125 h 265"/>
                  <a:gd name="T80" fmla="*/ 19 w 261"/>
                  <a:gd name="T81" fmla="*/ 92 h 265"/>
                  <a:gd name="T82" fmla="*/ 0 w 261"/>
                  <a:gd name="T83" fmla="*/ 92 h 265"/>
                  <a:gd name="T84" fmla="*/ 0 w 261"/>
                  <a:gd name="T85" fmla="*/ 125 h 265"/>
                  <a:gd name="T86" fmla="*/ 62 w 261"/>
                  <a:gd name="T87" fmla="*/ 188 h 265"/>
                  <a:gd name="T88" fmla="*/ 62 w 261"/>
                  <a:gd name="T89" fmla="*/ 221 h 265"/>
                  <a:gd name="T90" fmla="*/ 21 w 261"/>
                  <a:gd name="T91" fmla="*/ 221 h 265"/>
                  <a:gd name="T92" fmla="*/ 21 w 261"/>
                  <a:gd name="T93" fmla="*/ 241 h 265"/>
                  <a:gd name="T94" fmla="*/ 122 w 261"/>
                  <a:gd name="T95" fmla="*/ 241 h 265"/>
                  <a:gd name="T96" fmla="*/ 122 w 261"/>
                  <a:gd name="T97" fmla="*/ 240 h 265"/>
                  <a:gd name="T98" fmla="*/ 102 w 261"/>
                  <a:gd name="T99" fmla="*/ 221 h 265"/>
                  <a:gd name="T100" fmla="*/ 81 w 261"/>
                  <a:gd name="T101" fmla="*/ 221 h 265"/>
                  <a:gd name="T102" fmla="*/ 237 w 261"/>
                  <a:gd name="T103" fmla="*/ 144 h 265"/>
                  <a:gd name="T104" fmla="*/ 164 w 261"/>
                  <a:gd name="T105" fmla="*/ 221 h 265"/>
                  <a:gd name="T106" fmla="*/ 125 w 261"/>
                  <a:gd name="T107" fmla="*/ 186 h 265"/>
                  <a:gd name="T108" fmla="*/ 104 w 261"/>
                  <a:gd name="T109" fmla="*/ 210 h 265"/>
                  <a:gd name="T110" fmla="*/ 165 w 261"/>
                  <a:gd name="T111" fmla="*/ 265 h 265"/>
                  <a:gd name="T112" fmla="*/ 261 w 261"/>
                  <a:gd name="T113" fmla="*/ 167 h 265"/>
                  <a:gd name="T114" fmla="*/ 237 w 261"/>
                  <a:gd name="T115" fmla="*/ 144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61" h="265">
                    <a:moveTo>
                      <a:pt x="33" y="125"/>
                    </a:moveTo>
                    <a:cubicBezTo>
                      <a:pt x="33" y="125"/>
                      <a:pt x="33" y="125"/>
                      <a:pt x="33" y="29"/>
                    </a:cubicBezTo>
                    <a:cubicBezTo>
                      <a:pt x="33" y="14"/>
                      <a:pt x="47" y="0"/>
                      <a:pt x="62" y="0"/>
                    </a:cubicBezTo>
                    <a:cubicBezTo>
                      <a:pt x="62" y="0"/>
                      <a:pt x="62" y="0"/>
                      <a:pt x="81" y="0"/>
                    </a:cubicBezTo>
                    <a:cubicBezTo>
                      <a:pt x="95" y="0"/>
                      <a:pt x="107" y="11"/>
                      <a:pt x="109" y="24"/>
                    </a:cubicBezTo>
                    <a:cubicBezTo>
                      <a:pt x="109" y="24"/>
                      <a:pt x="109" y="24"/>
                      <a:pt x="81" y="24"/>
                    </a:cubicBezTo>
                    <a:cubicBezTo>
                      <a:pt x="81" y="24"/>
                      <a:pt x="81" y="24"/>
                      <a:pt x="81" y="34"/>
                    </a:cubicBezTo>
                    <a:cubicBezTo>
                      <a:pt x="81" y="34"/>
                      <a:pt x="81" y="34"/>
                      <a:pt x="110" y="34"/>
                    </a:cubicBezTo>
                    <a:cubicBezTo>
                      <a:pt x="110" y="34"/>
                      <a:pt x="110" y="34"/>
                      <a:pt x="110" y="44"/>
                    </a:cubicBezTo>
                    <a:cubicBezTo>
                      <a:pt x="110" y="44"/>
                      <a:pt x="110" y="44"/>
                      <a:pt x="81" y="44"/>
                    </a:cubicBezTo>
                    <a:cubicBezTo>
                      <a:pt x="81" y="44"/>
                      <a:pt x="81" y="44"/>
                      <a:pt x="81" y="53"/>
                    </a:cubicBezTo>
                    <a:cubicBezTo>
                      <a:pt x="81" y="53"/>
                      <a:pt x="81" y="53"/>
                      <a:pt x="110" y="53"/>
                    </a:cubicBezTo>
                    <a:cubicBezTo>
                      <a:pt x="110" y="53"/>
                      <a:pt x="110" y="53"/>
                      <a:pt x="110" y="63"/>
                    </a:cubicBezTo>
                    <a:cubicBezTo>
                      <a:pt x="110" y="63"/>
                      <a:pt x="110" y="63"/>
                      <a:pt x="81" y="63"/>
                    </a:cubicBezTo>
                    <a:cubicBezTo>
                      <a:pt x="81" y="63"/>
                      <a:pt x="81" y="63"/>
                      <a:pt x="81" y="72"/>
                    </a:cubicBezTo>
                    <a:cubicBezTo>
                      <a:pt x="81" y="72"/>
                      <a:pt x="81" y="72"/>
                      <a:pt x="110" y="72"/>
                    </a:cubicBezTo>
                    <a:cubicBezTo>
                      <a:pt x="110" y="72"/>
                      <a:pt x="110" y="72"/>
                      <a:pt x="110" y="82"/>
                    </a:cubicBezTo>
                    <a:cubicBezTo>
                      <a:pt x="110" y="82"/>
                      <a:pt x="110" y="82"/>
                      <a:pt x="81" y="82"/>
                    </a:cubicBezTo>
                    <a:cubicBezTo>
                      <a:pt x="81" y="82"/>
                      <a:pt x="81" y="82"/>
                      <a:pt x="81" y="92"/>
                    </a:cubicBezTo>
                    <a:cubicBezTo>
                      <a:pt x="81" y="92"/>
                      <a:pt x="81" y="92"/>
                      <a:pt x="110" y="92"/>
                    </a:cubicBezTo>
                    <a:cubicBezTo>
                      <a:pt x="110" y="92"/>
                      <a:pt x="110" y="92"/>
                      <a:pt x="110" y="101"/>
                    </a:cubicBezTo>
                    <a:cubicBezTo>
                      <a:pt x="110" y="101"/>
                      <a:pt x="110" y="101"/>
                      <a:pt x="81" y="101"/>
                    </a:cubicBezTo>
                    <a:cubicBezTo>
                      <a:pt x="81" y="101"/>
                      <a:pt x="81" y="101"/>
                      <a:pt x="81" y="111"/>
                    </a:cubicBezTo>
                    <a:cubicBezTo>
                      <a:pt x="81" y="111"/>
                      <a:pt x="81" y="111"/>
                      <a:pt x="110" y="111"/>
                    </a:cubicBezTo>
                    <a:cubicBezTo>
                      <a:pt x="110" y="111"/>
                      <a:pt x="110" y="111"/>
                      <a:pt x="110" y="120"/>
                    </a:cubicBezTo>
                    <a:cubicBezTo>
                      <a:pt x="110" y="120"/>
                      <a:pt x="110" y="120"/>
                      <a:pt x="81" y="120"/>
                    </a:cubicBezTo>
                    <a:cubicBezTo>
                      <a:pt x="81" y="120"/>
                      <a:pt x="81" y="120"/>
                      <a:pt x="81" y="130"/>
                    </a:cubicBezTo>
                    <a:cubicBezTo>
                      <a:pt x="81" y="130"/>
                      <a:pt x="81" y="130"/>
                      <a:pt x="109" y="130"/>
                    </a:cubicBezTo>
                    <a:cubicBezTo>
                      <a:pt x="107" y="143"/>
                      <a:pt x="95" y="154"/>
                      <a:pt x="81" y="154"/>
                    </a:cubicBezTo>
                    <a:cubicBezTo>
                      <a:pt x="81" y="154"/>
                      <a:pt x="81" y="154"/>
                      <a:pt x="62" y="154"/>
                    </a:cubicBezTo>
                    <a:cubicBezTo>
                      <a:pt x="47" y="154"/>
                      <a:pt x="33" y="141"/>
                      <a:pt x="33" y="125"/>
                    </a:cubicBezTo>
                    <a:close/>
                    <a:moveTo>
                      <a:pt x="81" y="221"/>
                    </a:moveTo>
                    <a:cubicBezTo>
                      <a:pt x="81" y="188"/>
                      <a:pt x="81" y="188"/>
                      <a:pt x="81" y="188"/>
                    </a:cubicBezTo>
                    <a:cubicBezTo>
                      <a:pt x="115" y="188"/>
                      <a:pt x="143" y="159"/>
                      <a:pt x="143" y="125"/>
                    </a:cubicBezTo>
                    <a:cubicBezTo>
                      <a:pt x="143" y="92"/>
                      <a:pt x="143" y="92"/>
                      <a:pt x="143" y="92"/>
                    </a:cubicBezTo>
                    <a:cubicBezTo>
                      <a:pt x="124" y="92"/>
                      <a:pt x="124" y="92"/>
                      <a:pt x="124" y="92"/>
                    </a:cubicBezTo>
                    <a:cubicBezTo>
                      <a:pt x="124" y="125"/>
                      <a:pt x="124" y="125"/>
                      <a:pt x="124" y="125"/>
                    </a:cubicBezTo>
                    <a:cubicBezTo>
                      <a:pt x="124" y="149"/>
                      <a:pt x="105" y="168"/>
                      <a:pt x="81" y="168"/>
                    </a:cubicBezTo>
                    <a:cubicBezTo>
                      <a:pt x="62" y="168"/>
                      <a:pt x="62" y="168"/>
                      <a:pt x="62" y="168"/>
                    </a:cubicBezTo>
                    <a:cubicBezTo>
                      <a:pt x="39" y="168"/>
                      <a:pt x="19" y="149"/>
                      <a:pt x="19" y="125"/>
                    </a:cubicBezTo>
                    <a:cubicBezTo>
                      <a:pt x="19" y="92"/>
                      <a:pt x="19" y="92"/>
                      <a:pt x="19" y="92"/>
                    </a:cubicBezTo>
                    <a:cubicBezTo>
                      <a:pt x="0" y="92"/>
                      <a:pt x="0" y="92"/>
                      <a:pt x="0" y="92"/>
                    </a:cubicBezTo>
                    <a:cubicBezTo>
                      <a:pt x="0" y="125"/>
                      <a:pt x="0" y="125"/>
                      <a:pt x="0" y="125"/>
                    </a:cubicBezTo>
                    <a:cubicBezTo>
                      <a:pt x="0" y="159"/>
                      <a:pt x="29" y="188"/>
                      <a:pt x="62" y="188"/>
                    </a:cubicBezTo>
                    <a:cubicBezTo>
                      <a:pt x="62" y="221"/>
                      <a:pt x="62" y="221"/>
                      <a:pt x="62" y="221"/>
                    </a:cubicBezTo>
                    <a:cubicBezTo>
                      <a:pt x="21" y="221"/>
                      <a:pt x="21" y="221"/>
                      <a:pt x="21" y="221"/>
                    </a:cubicBezTo>
                    <a:cubicBezTo>
                      <a:pt x="21" y="241"/>
                      <a:pt x="21" y="241"/>
                      <a:pt x="21" y="241"/>
                    </a:cubicBezTo>
                    <a:cubicBezTo>
                      <a:pt x="122" y="241"/>
                      <a:pt x="122" y="241"/>
                      <a:pt x="122" y="241"/>
                    </a:cubicBezTo>
                    <a:cubicBezTo>
                      <a:pt x="122" y="240"/>
                      <a:pt x="122" y="240"/>
                      <a:pt x="122" y="240"/>
                    </a:cubicBezTo>
                    <a:cubicBezTo>
                      <a:pt x="102" y="221"/>
                      <a:pt x="102" y="221"/>
                      <a:pt x="102" y="221"/>
                    </a:cubicBezTo>
                    <a:cubicBezTo>
                      <a:pt x="81" y="221"/>
                      <a:pt x="81" y="221"/>
                      <a:pt x="81" y="221"/>
                    </a:cubicBezTo>
                    <a:close/>
                    <a:moveTo>
                      <a:pt x="237" y="144"/>
                    </a:moveTo>
                    <a:cubicBezTo>
                      <a:pt x="237" y="144"/>
                      <a:pt x="197" y="186"/>
                      <a:pt x="164" y="221"/>
                    </a:cubicBezTo>
                    <a:cubicBezTo>
                      <a:pt x="150" y="209"/>
                      <a:pt x="125" y="186"/>
                      <a:pt x="125" y="186"/>
                    </a:cubicBezTo>
                    <a:cubicBezTo>
                      <a:pt x="104" y="210"/>
                      <a:pt x="104" y="210"/>
                      <a:pt x="104" y="210"/>
                    </a:cubicBezTo>
                    <a:cubicBezTo>
                      <a:pt x="165" y="265"/>
                      <a:pt x="165" y="265"/>
                      <a:pt x="165" y="265"/>
                    </a:cubicBezTo>
                    <a:cubicBezTo>
                      <a:pt x="261" y="167"/>
                      <a:pt x="261" y="167"/>
                      <a:pt x="261" y="167"/>
                    </a:cubicBezTo>
                    <a:lnTo>
                      <a:pt x="237" y="144"/>
                    </a:lnTo>
                    <a:close/>
                  </a:path>
                </a:pathLst>
              </a:custGeom>
              <a:solidFill>
                <a:schemeClr val="bg1">
                  <a:alpha val="50000"/>
                </a:schemeClr>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grpSp>
      </p:grpSp>
      <p:sp>
        <p:nvSpPr>
          <p:cNvPr id="26" name="TextBox 25"/>
          <p:cNvSpPr txBox="1"/>
          <p:nvPr/>
        </p:nvSpPr>
        <p:spPr>
          <a:xfrm>
            <a:off x="3374137" y="4370343"/>
            <a:ext cx="7408838" cy="2157514"/>
          </a:xfrm>
          <a:prstGeom prst="rect">
            <a:avLst/>
          </a:prstGeom>
          <a:solidFill>
            <a:schemeClr val="tx2"/>
          </a:solidFill>
          <a:ln>
            <a:noFill/>
          </a:ln>
        </p:spPr>
        <p:txBody>
          <a:bodyPr wrap="square" lIns="182880" tIns="146304" rIns="182880" bIns="182880" rtlCol="0">
            <a:spAutoFit/>
          </a:bodyPr>
          <a:lstStyle/>
          <a:p>
            <a:pPr>
              <a:lnSpc>
                <a:spcPct val="90000"/>
              </a:lnSpc>
              <a:spcAft>
                <a:spcPts val="600"/>
              </a:spcAft>
            </a:pPr>
            <a:r>
              <a:rPr lang="en-US" sz="2400" b="1" dirty="0" smtClean="0">
                <a:gradFill>
                  <a:gsLst>
                    <a:gs pos="0">
                      <a:srgbClr val="FFFFFF"/>
                    </a:gs>
                    <a:gs pos="100000">
                      <a:srgbClr val="FFFFFF"/>
                    </a:gs>
                  </a:gsLst>
                  <a:lin ang="5400000" scaled="1"/>
                </a:gradFill>
              </a:rPr>
              <a:t>Command</a:t>
            </a:r>
            <a:endParaRPr lang="en-US" sz="1600" dirty="0">
              <a:gradFill>
                <a:gsLst>
                  <a:gs pos="0">
                    <a:srgbClr val="FFFFFF"/>
                  </a:gs>
                  <a:gs pos="100000">
                    <a:srgbClr val="FFFFFF"/>
                  </a:gs>
                </a:gsLst>
                <a:lin ang="5400000" scaled="1"/>
              </a:gradFill>
            </a:endParaRPr>
          </a:p>
          <a:p>
            <a:pPr marL="228600" indent="-228600">
              <a:lnSpc>
                <a:spcPct val="90000"/>
              </a:lnSpc>
              <a:spcAft>
                <a:spcPts val="600"/>
              </a:spcAft>
              <a:buFont typeface="Wingdings" panose="05000000000000000000" pitchFamily="2" charset="2"/>
              <a:buChar char="§"/>
            </a:pPr>
            <a:r>
              <a:rPr lang="en-US" sz="1600" dirty="0">
                <a:gradFill>
                  <a:gsLst>
                    <a:gs pos="0">
                      <a:srgbClr val="FFFFFF"/>
                    </a:gs>
                    <a:gs pos="100000">
                      <a:srgbClr val="FFFFFF"/>
                    </a:gs>
                  </a:gsLst>
                  <a:lin ang="5400000" scaled="1"/>
                </a:gradFill>
              </a:rPr>
              <a:t>Logical unit of user “intent”</a:t>
            </a:r>
          </a:p>
          <a:p>
            <a:pPr marL="228600" indent="-228600">
              <a:lnSpc>
                <a:spcPct val="90000"/>
              </a:lnSpc>
              <a:spcAft>
                <a:spcPts val="600"/>
              </a:spcAft>
              <a:buFont typeface="Wingdings" panose="05000000000000000000" pitchFamily="2" charset="2"/>
              <a:buChar char="§"/>
            </a:pPr>
            <a:r>
              <a:rPr lang="en-US" sz="1600" dirty="0">
                <a:gradFill>
                  <a:gsLst>
                    <a:gs pos="0">
                      <a:srgbClr val="FFFFFF"/>
                    </a:gs>
                    <a:gs pos="100000">
                      <a:srgbClr val="FFFFFF"/>
                    </a:gs>
                  </a:gsLst>
                  <a:lin ang="5400000" scaled="1"/>
                </a:gradFill>
              </a:rPr>
              <a:t>Contains …</a:t>
            </a:r>
          </a:p>
          <a:p>
            <a:pPr marL="694971" lvl="1" indent="-228600">
              <a:lnSpc>
                <a:spcPct val="90000"/>
              </a:lnSpc>
              <a:spcAft>
                <a:spcPts val="600"/>
              </a:spcAft>
              <a:buFont typeface="Wingdings" panose="05000000000000000000" pitchFamily="2" charset="2"/>
              <a:buChar char="§"/>
            </a:pPr>
            <a:r>
              <a:rPr lang="en-US" sz="1600" dirty="0">
                <a:gradFill>
                  <a:gsLst>
                    <a:gs pos="0">
                      <a:srgbClr val="FFFFFF"/>
                    </a:gs>
                    <a:gs pos="100000">
                      <a:srgbClr val="FFFFFF"/>
                    </a:gs>
                  </a:gsLst>
                  <a:lin ang="5400000" scaled="1"/>
                </a:gradFill>
              </a:rPr>
              <a:t>… What the user says to Cortana</a:t>
            </a:r>
          </a:p>
          <a:p>
            <a:pPr marL="694971" lvl="1" indent="-228600">
              <a:lnSpc>
                <a:spcPct val="90000"/>
              </a:lnSpc>
              <a:spcAft>
                <a:spcPts val="600"/>
              </a:spcAft>
              <a:buFont typeface="Wingdings" panose="05000000000000000000" pitchFamily="2" charset="2"/>
              <a:buChar char="§"/>
            </a:pPr>
            <a:r>
              <a:rPr lang="en-US" sz="1600" dirty="0">
                <a:gradFill>
                  <a:gsLst>
                    <a:gs pos="0">
                      <a:srgbClr val="FFFFFF"/>
                    </a:gs>
                    <a:gs pos="100000">
                      <a:srgbClr val="FFFFFF"/>
                    </a:gs>
                  </a:gsLst>
                  <a:lin ang="5400000" scaled="1"/>
                </a:gradFill>
              </a:rPr>
              <a:t>… What Cortana says in response</a:t>
            </a:r>
          </a:p>
          <a:p>
            <a:pPr marL="694971" lvl="1" indent="-228600">
              <a:lnSpc>
                <a:spcPct val="90000"/>
              </a:lnSpc>
              <a:spcAft>
                <a:spcPts val="600"/>
              </a:spcAft>
              <a:buFont typeface="Wingdings" panose="05000000000000000000" pitchFamily="2" charset="2"/>
              <a:buChar char="§"/>
            </a:pPr>
            <a:r>
              <a:rPr lang="en-US" sz="1600" dirty="0">
                <a:gradFill>
                  <a:gsLst>
                    <a:gs pos="0">
                      <a:srgbClr val="FFFFFF"/>
                    </a:gs>
                    <a:gs pos="100000">
                      <a:srgbClr val="FFFFFF"/>
                    </a:gs>
                  </a:gsLst>
                  <a:lin ang="5400000" scaled="1"/>
                </a:gradFill>
              </a:rPr>
              <a:t>… What action Cortana will </a:t>
            </a:r>
            <a:r>
              <a:rPr lang="en-US" sz="1600" dirty="0" smtClean="0">
                <a:gradFill>
                  <a:gsLst>
                    <a:gs pos="0">
                      <a:srgbClr val="FFFFFF"/>
                    </a:gs>
                    <a:gs pos="100000">
                      <a:srgbClr val="FFFFFF"/>
                    </a:gs>
                  </a:gsLst>
                  <a:lin ang="5400000" scaled="1"/>
                </a:gradFill>
              </a:rPr>
              <a:t>perform</a:t>
            </a:r>
            <a:endParaRPr lang="en-US" sz="1600" dirty="0">
              <a:gradFill>
                <a:gsLst>
                  <a:gs pos="0">
                    <a:srgbClr val="FFFFFF"/>
                  </a:gs>
                  <a:gs pos="100000">
                    <a:srgbClr val="FFFFFF"/>
                  </a:gs>
                </a:gsLst>
                <a:lin ang="5400000" scaled="1"/>
              </a:gradFill>
            </a:endParaRPr>
          </a:p>
        </p:txBody>
      </p:sp>
    </p:spTree>
    <p:extLst>
      <p:ext uri="{BB962C8B-B14F-4D97-AF65-F5344CB8AC3E}">
        <p14:creationId xmlns:p14="http://schemas.microsoft.com/office/powerpoint/2010/main" val="4383646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 presetClass="entr" presetSubtype="0" fill="hold" grpId="0" nodeType="withEffect" nodePh="1">
                                  <p:stCondLst>
                                    <p:cond delay="750"/>
                                  </p:stCondLst>
                                  <p:endCondLst>
                                    <p:cond evt="begin" delay="0">
                                      <p:tn val="8"/>
                                    </p:cond>
                                  </p:endCondLst>
                                  <p:childTnLst>
                                    <p:set>
                                      <p:cBhvr>
                                        <p:cTn id="9" dur="1" fill="hold">
                                          <p:stCondLst>
                                            <p:cond delay="0"/>
                                          </p:stCondLst>
                                        </p:cTn>
                                        <p:tgtEl>
                                          <p:spTgt spid="32"/>
                                        </p:tgtEl>
                                        <p:attrNameLst>
                                          <p:attrName>style.visibility</p:attrName>
                                        </p:attrNameLst>
                                      </p:cBhvr>
                                      <p:to>
                                        <p:strVal val="visible"/>
                                      </p:to>
                                    </p:set>
                                  </p:childTnLst>
                                </p:cTn>
                              </p:par>
                            </p:childTnLst>
                          </p:cTn>
                        </p:par>
                        <p:par>
                          <p:cTn id="10" fill="hold">
                            <p:stCondLst>
                              <p:cond delay="750"/>
                            </p:stCondLst>
                            <p:childTnLst>
                              <p:par>
                                <p:cTn id="11" presetID="10" presetClass="entr" presetSubtype="0" fill="hold" grpId="0" nodeType="afterEffect">
                                  <p:stCondLst>
                                    <p:cond delay="500"/>
                                  </p:stCondLst>
                                  <p:childTnLst>
                                    <p:set>
                                      <p:cBhvr>
                                        <p:cTn id="12" dur="1" fill="hold">
                                          <p:stCondLst>
                                            <p:cond delay="0"/>
                                          </p:stCondLst>
                                        </p:cTn>
                                        <p:tgtEl>
                                          <p:spTgt spid="31"/>
                                        </p:tgtEl>
                                        <p:attrNameLst>
                                          <p:attrName>style.visibility</p:attrName>
                                        </p:attrNameLst>
                                      </p:cBhvr>
                                      <p:to>
                                        <p:strVal val="visible"/>
                                      </p:to>
                                    </p:set>
                                    <p:animEffect transition="in" filter="fade">
                                      <p:cBhvr>
                                        <p:cTn id="13" dur="500"/>
                                        <p:tgtEl>
                                          <p:spTgt spid="31"/>
                                        </p:tgtEl>
                                      </p:cBhvr>
                                    </p:animEffect>
                                  </p:childTnLst>
                                </p:cTn>
                              </p:par>
                              <p:par>
                                <p:cTn id="14" presetID="10" presetClass="entr" presetSubtype="0" fill="hold" grpId="0" nodeType="withEffect">
                                  <p:stCondLst>
                                    <p:cond delay="50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500"/>
                                        <p:tgtEl>
                                          <p:spTgt spid="19"/>
                                        </p:tgtEl>
                                      </p:cBhvr>
                                    </p:animEffect>
                                  </p:childTnLst>
                                </p:cTn>
                              </p:par>
                              <p:par>
                                <p:cTn id="17" presetID="6" presetClass="emph" presetSubtype="0" accel="100000" autoRev="1" fill="hold" grpId="1" nodeType="withEffect">
                                  <p:stCondLst>
                                    <p:cond delay="0"/>
                                  </p:stCondLst>
                                  <p:childTnLst>
                                    <p:animScale>
                                      <p:cBhvr>
                                        <p:cTn id="18" dur="500" fill="hold"/>
                                        <p:tgtEl>
                                          <p:spTgt spid="19"/>
                                        </p:tgtEl>
                                      </p:cBhvr>
                                      <p:by x="50000" y="50000"/>
                                    </p:animScale>
                                  </p:childTnLst>
                                </p:cTn>
                              </p:par>
                              <p:par>
                                <p:cTn id="19" presetID="42" presetClass="path" presetSubtype="0" accel="100000" autoRev="1" fill="hold" grpId="2" nodeType="withEffect">
                                  <p:stCondLst>
                                    <p:cond delay="0"/>
                                  </p:stCondLst>
                                  <p:childTnLst>
                                    <p:animMotion origin="layout" path="M 2.04749E-6 -3.99455E-7 L -0.14935 0.13958 " pathEditMode="relative" rAng="0" ptsTypes="AA">
                                      <p:cBhvr>
                                        <p:cTn id="20" dur="500" fill="hold"/>
                                        <p:tgtEl>
                                          <p:spTgt spid="19"/>
                                        </p:tgtEl>
                                        <p:attrNameLst>
                                          <p:attrName>ppt_x</p:attrName>
                                          <p:attrName>ppt_y</p:attrName>
                                        </p:attrNameLst>
                                      </p:cBhvr>
                                      <p:rCtr x="-7467" y="6968"/>
                                    </p:animMotion>
                                  </p:childTnLst>
                                </p:cTn>
                              </p:par>
                            </p:childTnLst>
                          </p:cTn>
                        </p:par>
                        <p:par>
                          <p:cTn id="21" fill="hold">
                            <p:stCondLst>
                              <p:cond delay="1750"/>
                            </p:stCondLst>
                            <p:childTnLst>
                              <p:par>
                                <p:cTn id="22" presetID="10" presetClass="entr" presetSubtype="0" fill="hold" grpId="0" nodeType="afterEffect">
                                  <p:stCondLst>
                                    <p:cond delay="0"/>
                                  </p:stCondLst>
                                  <p:childTnLst>
                                    <p:set>
                                      <p:cBhvr>
                                        <p:cTn id="23" dur="1" fill="hold">
                                          <p:stCondLst>
                                            <p:cond delay="0"/>
                                          </p:stCondLst>
                                        </p:cTn>
                                        <p:tgtEl>
                                          <p:spTgt spid="26"/>
                                        </p:tgtEl>
                                        <p:attrNameLst>
                                          <p:attrName>style.visibility</p:attrName>
                                        </p:attrNameLst>
                                      </p:cBhvr>
                                      <p:to>
                                        <p:strVal val="visible"/>
                                      </p:to>
                                    </p:set>
                                    <p:animEffect transition="in" filter="fade">
                                      <p:cBhvr>
                                        <p:cTn id="24"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32" grpId="0"/>
      <p:bldP spid="31" grpId="0" animBg="1"/>
      <p:bldP spid="19" grpId="0" animBg="1"/>
      <p:bldP spid="19" grpId="1" animBg="1"/>
      <p:bldP spid="19" grpId="2" animBg="1"/>
      <p:bldP spid="2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Content Placeholder 2"/>
          <p:cNvSpPr txBox="1">
            <a:spLocks/>
          </p:cNvSpPr>
          <p:nvPr/>
        </p:nvSpPr>
        <p:spPr>
          <a:xfrm>
            <a:off x="2103438" y="1380744"/>
            <a:ext cx="7315200" cy="3954463"/>
          </a:xfrm>
          <a:prstGeom prst="rect">
            <a:avLst/>
          </a:prstGeom>
          <a:noFill/>
        </p:spPr>
        <p:txBody>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buClr>
                <a:srgbClr val="404040"/>
              </a:buClr>
              <a:buSzTx/>
              <a:buFont typeface="Wingdings" panose="05000000000000000000" pitchFamily="2" charset="2"/>
              <a:buNone/>
            </a:pP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&lt;?</a:t>
            </a:r>
            <a:r>
              <a:rPr lang="en-US" sz="1050" dirty="0">
                <a:solidFill>
                  <a:srgbClr val="A31515"/>
                </a:solidFill>
                <a:highlight>
                  <a:srgbClr val="FFFFFF"/>
                </a:highlight>
                <a:latin typeface="Consolas" panose="020B0609020204030204" pitchFamily="49" charset="0"/>
                <a:ea typeface="Calibri" panose="020F0502020204030204" pitchFamily="34" charset="0"/>
                <a:cs typeface="Consolas" panose="020B0609020204030204" pitchFamily="49" charset="0"/>
              </a:rPr>
              <a:t>xml</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 </a:t>
            </a:r>
            <a:r>
              <a:rPr lang="en-US" sz="1050" dirty="0">
                <a:solidFill>
                  <a:srgbClr val="FF0000"/>
                </a:solidFill>
                <a:highlight>
                  <a:srgbClr val="FFFFFF"/>
                </a:highlight>
                <a:latin typeface="Consolas" panose="020B0609020204030204" pitchFamily="49" charset="0"/>
                <a:ea typeface="Calibri" panose="020F0502020204030204" pitchFamily="34" charset="0"/>
                <a:cs typeface="Consolas" panose="020B0609020204030204" pitchFamily="49" charset="0"/>
              </a:rPr>
              <a:t>version</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1.0</a:t>
            </a: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 </a:t>
            </a:r>
            <a:r>
              <a:rPr lang="en-US" sz="1050" dirty="0">
                <a:solidFill>
                  <a:srgbClr val="FF0000"/>
                </a:solidFill>
                <a:highlight>
                  <a:srgbClr val="FFFFFF"/>
                </a:highlight>
                <a:latin typeface="Consolas" panose="020B0609020204030204" pitchFamily="49" charset="0"/>
                <a:ea typeface="Calibri" panose="020F0502020204030204" pitchFamily="34" charset="0"/>
                <a:cs typeface="Consolas" panose="020B0609020204030204" pitchFamily="49" charset="0"/>
              </a:rPr>
              <a:t>encoding</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utf-8</a:t>
            </a: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?&gt;</a:t>
            </a:r>
            <a:endParaRPr lang="en-US" sz="1050" dirty="0">
              <a:gradFill>
                <a:gsLst>
                  <a:gs pos="100000">
                    <a:srgbClr val="404040"/>
                  </a:gs>
                  <a:gs pos="0">
                    <a:srgbClr val="404040"/>
                  </a:gs>
                </a:gsLst>
                <a:lin ang="5400000" scaled="0"/>
              </a:gradFill>
              <a:latin typeface="Consolas" panose="020B0609020204030204" pitchFamily="49" charset="0"/>
              <a:ea typeface="Calibri" panose="020F0502020204030204" pitchFamily="34" charset="0"/>
              <a:cs typeface="Consolas" panose="020B0609020204030204" pitchFamily="49" charset="0"/>
            </a:endParaRPr>
          </a:p>
          <a:p>
            <a:pPr marL="0" indent="0">
              <a:spcBef>
                <a:spcPts val="0"/>
              </a:spcBef>
              <a:buClr>
                <a:srgbClr val="404040"/>
              </a:buClr>
              <a:buSzTx/>
              <a:buFont typeface="Wingdings" panose="05000000000000000000" pitchFamily="2" charset="2"/>
              <a:buNone/>
            </a:pP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&lt;</a:t>
            </a:r>
            <a:r>
              <a:rPr lang="en-US" sz="1050" dirty="0" err="1">
                <a:solidFill>
                  <a:srgbClr val="A31515"/>
                </a:solidFill>
                <a:highlight>
                  <a:srgbClr val="FFFFFF"/>
                </a:highlight>
                <a:latin typeface="Consolas" panose="020B0609020204030204" pitchFamily="49" charset="0"/>
                <a:ea typeface="Calibri" panose="020F0502020204030204" pitchFamily="34" charset="0"/>
                <a:cs typeface="Consolas" panose="020B0609020204030204" pitchFamily="49" charset="0"/>
              </a:rPr>
              <a:t>VoiceCommands</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 </a:t>
            </a:r>
            <a:r>
              <a:rPr lang="en-US" sz="1050" dirty="0" err="1">
                <a:solidFill>
                  <a:srgbClr val="FF0000"/>
                </a:solidFill>
                <a:highlight>
                  <a:srgbClr val="FFFFFF"/>
                </a:highlight>
                <a:latin typeface="Consolas" panose="020B0609020204030204" pitchFamily="49" charset="0"/>
                <a:ea typeface="Calibri" panose="020F0502020204030204" pitchFamily="34" charset="0"/>
                <a:cs typeface="Consolas" panose="020B0609020204030204" pitchFamily="49" charset="0"/>
              </a:rPr>
              <a:t>xmlns</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r>
              <a:rPr lang="en-US" sz="1050" u="sng"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hlinkClick r:id="rId2"/>
              </a:rPr>
              <a:t>http://</a:t>
            </a:r>
            <a:r>
              <a:rPr lang="en-US" sz="1050" u="sng" dirty="0" smtClean="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hlinkClick r:id="rId2"/>
              </a:rPr>
              <a:t>schemas.microsoft.com/</a:t>
            </a:r>
            <a:r>
              <a:rPr lang="en-US" sz="1050" u="sng" dirty="0" err="1" smtClean="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hlinkClick r:id="rId2"/>
              </a:rPr>
              <a:t>voicecommands</a:t>
            </a:r>
            <a:r>
              <a:rPr lang="en-US" sz="1050" u="sng" dirty="0" smtClean="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hlinkClick r:id="rId2"/>
              </a:rPr>
              <a:t>/1.1</a:t>
            </a:r>
            <a:r>
              <a:rPr lang="en-US" sz="1050" dirty="0" smtClean="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r>
              <a:rPr lang="en-US" sz="1050" dirty="0" smtClean="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&gt;</a:t>
            </a:r>
            <a:endParaRPr lang="en-US" sz="1050" dirty="0">
              <a:gradFill>
                <a:gsLst>
                  <a:gs pos="100000">
                    <a:srgbClr val="404040"/>
                  </a:gs>
                  <a:gs pos="0">
                    <a:srgbClr val="404040"/>
                  </a:gs>
                </a:gsLst>
                <a:lin ang="5400000" scaled="0"/>
              </a:gradFill>
              <a:latin typeface="Consolas" panose="020B0609020204030204" pitchFamily="49" charset="0"/>
              <a:ea typeface="Calibri" panose="020F0502020204030204" pitchFamily="34" charset="0"/>
              <a:cs typeface="Consolas" panose="020B0609020204030204" pitchFamily="49" charset="0"/>
            </a:endParaRPr>
          </a:p>
          <a:p>
            <a:pPr marL="0" indent="0">
              <a:spcBef>
                <a:spcPts val="0"/>
              </a:spcBef>
              <a:buClr>
                <a:srgbClr val="404040"/>
              </a:buClr>
              <a:buSzTx/>
              <a:buFont typeface="Wingdings" panose="05000000000000000000" pitchFamily="2" charset="2"/>
              <a:buNone/>
            </a:pP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 </a:t>
            </a:r>
            <a:endParaRPr lang="en-US" sz="1050" dirty="0">
              <a:gradFill>
                <a:gsLst>
                  <a:gs pos="100000">
                    <a:srgbClr val="404040"/>
                  </a:gs>
                  <a:gs pos="0">
                    <a:srgbClr val="404040"/>
                  </a:gs>
                </a:gsLst>
                <a:lin ang="5400000" scaled="0"/>
              </a:gradFill>
              <a:latin typeface="Consolas" panose="020B0609020204030204" pitchFamily="49" charset="0"/>
              <a:ea typeface="Calibri" panose="020F0502020204030204" pitchFamily="34" charset="0"/>
              <a:cs typeface="Consolas" panose="020B0609020204030204" pitchFamily="49" charset="0"/>
            </a:endParaRPr>
          </a:p>
          <a:p>
            <a:pPr marL="0" indent="0">
              <a:spcBef>
                <a:spcPts val="0"/>
              </a:spcBef>
              <a:buClr>
                <a:srgbClr val="404040"/>
              </a:buClr>
              <a:buSzTx/>
              <a:buFont typeface="Wingdings" panose="05000000000000000000" pitchFamily="2" charset="2"/>
              <a:buNone/>
            </a:pP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  &lt;</a:t>
            </a:r>
            <a:r>
              <a:rPr lang="en-US" sz="1050" dirty="0" err="1">
                <a:solidFill>
                  <a:srgbClr val="A31515"/>
                </a:solidFill>
                <a:highlight>
                  <a:srgbClr val="FFFFFF"/>
                </a:highlight>
                <a:latin typeface="Consolas" panose="020B0609020204030204" pitchFamily="49" charset="0"/>
                <a:ea typeface="Calibri" panose="020F0502020204030204" pitchFamily="34" charset="0"/>
                <a:cs typeface="Consolas" panose="020B0609020204030204" pitchFamily="49" charset="0"/>
              </a:rPr>
              <a:t>CommandSet</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 </a:t>
            </a:r>
            <a:r>
              <a:rPr lang="en-US" sz="1050" dirty="0" err="1">
                <a:solidFill>
                  <a:srgbClr val="FF0000"/>
                </a:solidFill>
                <a:highlight>
                  <a:srgbClr val="FFFFFF"/>
                </a:highlight>
                <a:latin typeface="Consolas" panose="020B0609020204030204" pitchFamily="49" charset="0"/>
                <a:ea typeface="Calibri" panose="020F0502020204030204" pitchFamily="34" charset="0"/>
                <a:cs typeface="Consolas" panose="020B0609020204030204" pitchFamily="49" charset="0"/>
              </a:rPr>
              <a:t>xml:lang</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en-us</a:t>
            </a: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 </a:t>
            </a:r>
            <a:r>
              <a:rPr lang="en-US" sz="1050" dirty="0">
                <a:solidFill>
                  <a:srgbClr val="FF0000"/>
                </a:solidFill>
                <a:highlight>
                  <a:srgbClr val="FFFFFF"/>
                </a:highlight>
                <a:latin typeface="Consolas" panose="020B0609020204030204" pitchFamily="49" charset="0"/>
                <a:ea typeface="Calibri" panose="020F0502020204030204" pitchFamily="34" charset="0"/>
                <a:cs typeface="Consolas" panose="020B0609020204030204" pitchFamily="49" charset="0"/>
              </a:rPr>
              <a:t>Name</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r>
              <a:rPr lang="en-US" sz="1050" dirty="0" err="1">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englishCommands</a:t>
            </a: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&gt;</a:t>
            </a:r>
            <a:endParaRPr lang="en-US" sz="1050" dirty="0">
              <a:gradFill>
                <a:gsLst>
                  <a:gs pos="100000">
                    <a:srgbClr val="404040"/>
                  </a:gs>
                  <a:gs pos="0">
                    <a:srgbClr val="404040"/>
                  </a:gs>
                </a:gsLst>
                <a:lin ang="5400000" scaled="0"/>
              </a:gradFill>
              <a:latin typeface="Consolas" panose="020B0609020204030204" pitchFamily="49" charset="0"/>
              <a:ea typeface="Calibri" panose="020F0502020204030204" pitchFamily="34" charset="0"/>
              <a:cs typeface="Consolas" panose="020B0609020204030204" pitchFamily="49" charset="0"/>
            </a:endParaRPr>
          </a:p>
          <a:p>
            <a:pPr marL="0" indent="0">
              <a:spcBef>
                <a:spcPts val="0"/>
              </a:spcBef>
              <a:buClr>
                <a:srgbClr val="404040"/>
              </a:buClr>
              <a:buSzTx/>
              <a:buFont typeface="Wingdings" panose="05000000000000000000" pitchFamily="2" charset="2"/>
              <a:buNone/>
            </a:pP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 </a:t>
            </a:r>
            <a:endParaRPr lang="en-US" sz="1050" dirty="0">
              <a:gradFill>
                <a:gsLst>
                  <a:gs pos="100000">
                    <a:srgbClr val="404040"/>
                  </a:gs>
                  <a:gs pos="0">
                    <a:srgbClr val="404040"/>
                  </a:gs>
                </a:gsLst>
                <a:lin ang="5400000" scaled="0"/>
              </a:gradFill>
              <a:latin typeface="Consolas" panose="020B0609020204030204" pitchFamily="49" charset="0"/>
              <a:ea typeface="Calibri" panose="020F0502020204030204" pitchFamily="34" charset="0"/>
              <a:cs typeface="Consolas" panose="020B0609020204030204" pitchFamily="49" charset="0"/>
            </a:endParaRPr>
          </a:p>
          <a:p>
            <a:pPr marL="0" indent="0">
              <a:spcBef>
                <a:spcPts val="0"/>
              </a:spcBef>
              <a:buClr>
                <a:srgbClr val="404040"/>
              </a:buClr>
              <a:buSzTx/>
              <a:buFont typeface="Wingdings" panose="05000000000000000000" pitchFamily="2" charset="2"/>
              <a:buNone/>
            </a:pP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    &lt;</a:t>
            </a:r>
            <a:r>
              <a:rPr lang="en-US" sz="1050" dirty="0" err="1">
                <a:solidFill>
                  <a:srgbClr val="A31515"/>
                </a:solidFill>
                <a:highlight>
                  <a:srgbClr val="FFFFFF"/>
                </a:highlight>
                <a:latin typeface="Consolas" panose="020B0609020204030204" pitchFamily="49" charset="0"/>
                <a:ea typeface="Calibri" panose="020F0502020204030204" pitchFamily="34" charset="0"/>
                <a:cs typeface="Consolas" panose="020B0609020204030204" pitchFamily="49" charset="0"/>
              </a:rPr>
              <a:t>CommandPrefix</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&gt;</a:t>
            </a: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MSDN</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&lt;/</a:t>
            </a:r>
            <a:r>
              <a:rPr lang="en-US" sz="1050" dirty="0" err="1">
                <a:solidFill>
                  <a:srgbClr val="A31515"/>
                </a:solidFill>
                <a:highlight>
                  <a:srgbClr val="FFFFFF"/>
                </a:highlight>
                <a:latin typeface="Consolas" panose="020B0609020204030204" pitchFamily="49" charset="0"/>
                <a:ea typeface="Calibri" panose="020F0502020204030204" pitchFamily="34" charset="0"/>
                <a:cs typeface="Consolas" panose="020B0609020204030204" pitchFamily="49" charset="0"/>
              </a:rPr>
              <a:t>CommandPrefix</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&gt;</a:t>
            </a:r>
            <a:endParaRPr lang="en-US" sz="1050" dirty="0">
              <a:gradFill>
                <a:gsLst>
                  <a:gs pos="100000">
                    <a:srgbClr val="404040"/>
                  </a:gs>
                  <a:gs pos="0">
                    <a:srgbClr val="404040"/>
                  </a:gs>
                </a:gsLst>
                <a:lin ang="5400000" scaled="0"/>
              </a:gradFill>
              <a:latin typeface="Consolas" panose="020B0609020204030204" pitchFamily="49" charset="0"/>
              <a:ea typeface="Calibri" panose="020F0502020204030204" pitchFamily="34" charset="0"/>
              <a:cs typeface="Consolas" panose="020B0609020204030204" pitchFamily="49" charset="0"/>
            </a:endParaRPr>
          </a:p>
          <a:p>
            <a:pPr marL="0" indent="0">
              <a:spcBef>
                <a:spcPts val="0"/>
              </a:spcBef>
              <a:buClr>
                <a:srgbClr val="404040"/>
              </a:buClr>
              <a:buSzTx/>
              <a:buFont typeface="Wingdings" panose="05000000000000000000" pitchFamily="2" charset="2"/>
              <a:buNone/>
            </a:pP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    &lt;</a:t>
            </a:r>
            <a:r>
              <a:rPr lang="en-US" sz="1050" dirty="0">
                <a:solidFill>
                  <a:srgbClr val="A31515"/>
                </a:solidFill>
                <a:highlight>
                  <a:srgbClr val="FFFFFF"/>
                </a:highlight>
                <a:latin typeface="Consolas" panose="020B0609020204030204" pitchFamily="49" charset="0"/>
                <a:ea typeface="Calibri" panose="020F0502020204030204" pitchFamily="34" charset="0"/>
                <a:cs typeface="Consolas" panose="020B0609020204030204" pitchFamily="49" charset="0"/>
              </a:rPr>
              <a:t>Example</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&gt;</a:t>
            </a: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How do I add Voice Commands to my application</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&lt;/</a:t>
            </a:r>
            <a:r>
              <a:rPr lang="en-US" sz="1050" dirty="0">
                <a:solidFill>
                  <a:srgbClr val="A31515"/>
                </a:solidFill>
                <a:highlight>
                  <a:srgbClr val="FFFFFF"/>
                </a:highlight>
                <a:latin typeface="Consolas" panose="020B0609020204030204" pitchFamily="49" charset="0"/>
                <a:ea typeface="Calibri" panose="020F0502020204030204" pitchFamily="34" charset="0"/>
                <a:cs typeface="Consolas" panose="020B0609020204030204" pitchFamily="49" charset="0"/>
              </a:rPr>
              <a:t>Example</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&gt;</a:t>
            </a:r>
            <a:endParaRPr lang="en-US" sz="1050" dirty="0">
              <a:gradFill>
                <a:gsLst>
                  <a:gs pos="100000">
                    <a:srgbClr val="404040"/>
                  </a:gs>
                  <a:gs pos="0">
                    <a:srgbClr val="404040"/>
                  </a:gs>
                </a:gsLst>
                <a:lin ang="5400000" scaled="0"/>
              </a:gradFill>
              <a:latin typeface="Consolas" panose="020B0609020204030204" pitchFamily="49" charset="0"/>
              <a:ea typeface="Calibri" panose="020F0502020204030204" pitchFamily="34" charset="0"/>
              <a:cs typeface="Consolas" panose="020B0609020204030204" pitchFamily="49" charset="0"/>
            </a:endParaRPr>
          </a:p>
          <a:p>
            <a:pPr marL="0" indent="0">
              <a:spcBef>
                <a:spcPts val="0"/>
              </a:spcBef>
              <a:buClr>
                <a:srgbClr val="404040"/>
              </a:buClr>
              <a:buSzTx/>
              <a:buFont typeface="Wingdings" panose="05000000000000000000" pitchFamily="2" charset="2"/>
              <a:buNone/>
            </a:pP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 </a:t>
            </a:r>
            <a:endParaRPr lang="en-US" sz="1050" dirty="0">
              <a:gradFill>
                <a:gsLst>
                  <a:gs pos="100000">
                    <a:srgbClr val="404040"/>
                  </a:gs>
                  <a:gs pos="0">
                    <a:srgbClr val="404040"/>
                  </a:gs>
                </a:gsLst>
                <a:lin ang="5400000" scaled="0"/>
              </a:gradFill>
              <a:latin typeface="Consolas" panose="020B0609020204030204" pitchFamily="49" charset="0"/>
              <a:ea typeface="Calibri" panose="020F0502020204030204" pitchFamily="34" charset="0"/>
              <a:cs typeface="Consolas" panose="020B0609020204030204" pitchFamily="49" charset="0"/>
            </a:endParaRPr>
          </a:p>
          <a:p>
            <a:pPr marL="0" indent="0">
              <a:spcBef>
                <a:spcPts val="0"/>
              </a:spcBef>
              <a:buClr>
                <a:srgbClr val="404040"/>
              </a:buClr>
              <a:buSzTx/>
              <a:buFont typeface="Wingdings" panose="05000000000000000000" pitchFamily="2" charset="2"/>
              <a:buNone/>
            </a:pP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    &lt;</a:t>
            </a:r>
            <a:r>
              <a:rPr lang="en-US" sz="1050" dirty="0">
                <a:solidFill>
                  <a:srgbClr val="A31515"/>
                </a:solidFill>
                <a:highlight>
                  <a:srgbClr val="FFFFFF"/>
                </a:highlight>
                <a:latin typeface="Consolas" panose="020B0609020204030204" pitchFamily="49" charset="0"/>
                <a:ea typeface="Calibri" panose="020F0502020204030204" pitchFamily="34" charset="0"/>
                <a:cs typeface="Consolas" panose="020B0609020204030204" pitchFamily="49" charset="0"/>
              </a:rPr>
              <a:t>Command</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 </a:t>
            </a:r>
            <a:r>
              <a:rPr lang="en-US" sz="1050" dirty="0">
                <a:solidFill>
                  <a:srgbClr val="FF0000"/>
                </a:solidFill>
                <a:highlight>
                  <a:srgbClr val="FFFFFF"/>
                </a:highlight>
                <a:latin typeface="Consolas" panose="020B0609020204030204" pitchFamily="49" charset="0"/>
                <a:ea typeface="Calibri" panose="020F0502020204030204" pitchFamily="34" charset="0"/>
                <a:cs typeface="Consolas" panose="020B0609020204030204" pitchFamily="49" charset="0"/>
              </a:rPr>
              <a:t>Name</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r>
              <a:rPr lang="en-US" sz="1050" dirty="0" err="1">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FindText</a:t>
            </a: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&gt;</a:t>
            </a:r>
            <a:endParaRPr lang="en-US" sz="1050" dirty="0">
              <a:gradFill>
                <a:gsLst>
                  <a:gs pos="100000">
                    <a:srgbClr val="404040"/>
                  </a:gs>
                  <a:gs pos="0">
                    <a:srgbClr val="404040"/>
                  </a:gs>
                </a:gsLst>
                <a:lin ang="5400000" scaled="0"/>
              </a:gradFill>
              <a:latin typeface="Consolas" panose="020B0609020204030204" pitchFamily="49" charset="0"/>
              <a:ea typeface="Calibri" panose="020F0502020204030204" pitchFamily="34" charset="0"/>
              <a:cs typeface="Consolas" panose="020B0609020204030204" pitchFamily="49" charset="0"/>
            </a:endParaRPr>
          </a:p>
          <a:p>
            <a:pPr marL="0" indent="0">
              <a:spcBef>
                <a:spcPts val="0"/>
              </a:spcBef>
              <a:buClr>
                <a:srgbClr val="404040"/>
              </a:buClr>
              <a:buSzTx/>
              <a:buFont typeface="Wingdings" panose="05000000000000000000" pitchFamily="2" charset="2"/>
              <a:buNone/>
            </a:pP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      &lt;</a:t>
            </a:r>
            <a:r>
              <a:rPr lang="en-US" sz="1050" dirty="0">
                <a:solidFill>
                  <a:srgbClr val="A31515"/>
                </a:solidFill>
                <a:highlight>
                  <a:srgbClr val="FFFFFF"/>
                </a:highlight>
                <a:latin typeface="Consolas" panose="020B0609020204030204" pitchFamily="49" charset="0"/>
                <a:ea typeface="Calibri" panose="020F0502020204030204" pitchFamily="34" charset="0"/>
                <a:cs typeface="Consolas" panose="020B0609020204030204" pitchFamily="49" charset="0"/>
              </a:rPr>
              <a:t>Example</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&gt;</a:t>
            </a: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Find Install Voice Command Sets</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&lt;/</a:t>
            </a:r>
            <a:r>
              <a:rPr lang="en-US" sz="1050" dirty="0">
                <a:solidFill>
                  <a:srgbClr val="A31515"/>
                </a:solidFill>
                <a:highlight>
                  <a:srgbClr val="FFFFFF"/>
                </a:highlight>
                <a:latin typeface="Consolas" panose="020B0609020204030204" pitchFamily="49" charset="0"/>
                <a:ea typeface="Calibri" panose="020F0502020204030204" pitchFamily="34" charset="0"/>
                <a:cs typeface="Consolas" panose="020B0609020204030204" pitchFamily="49" charset="0"/>
              </a:rPr>
              <a:t>Example</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&gt;</a:t>
            </a:r>
            <a:endParaRPr lang="en-US" sz="1050" dirty="0">
              <a:gradFill>
                <a:gsLst>
                  <a:gs pos="100000">
                    <a:srgbClr val="404040"/>
                  </a:gs>
                  <a:gs pos="0">
                    <a:srgbClr val="404040"/>
                  </a:gs>
                </a:gsLst>
                <a:lin ang="5400000" scaled="0"/>
              </a:gradFill>
              <a:latin typeface="Consolas" panose="020B0609020204030204" pitchFamily="49" charset="0"/>
              <a:ea typeface="Calibri" panose="020F0502020204030204" pitchFamily="34" charset="0"/>
              <a:cs typeface="Consolas" panose="020B0609020204030204" pitchFamily="49" charset="0"/>
            </a:endParaRPr>
          </a:p>
          <a:p>
            <a:pPr marL="0" indent="0">
              <a:spcBef>
                <a:spcPts val="0"/>
              </a:spcBef>
              <a:buClr>
                <a:srgbClr val="404040"/>
              </a:buClr>
              <a:buSzTx/>
              <a:buFont typeface="Wingdings" panose="05000000000000000000" pitchFamily="2" charset="2"/>
              <a:buNone/>
            </a:pP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      &lt;</a:t>
            </a:r>
            <a:r>
              <a:rPr lang="en-US" sz="1050" dirty="0" err="1">
                <a:solidFill>
                  <a:srgbClr val="A31515"/>
                </a:solidFill>
                <a:highlight>
                  <a:srgbClr val="FFFFFF"/>
                </a:highlight>
                <a:latin typeface="Consolas" panose="020B0609020204030204" pitchFamily="49" charset="0"/>
                <a:ea typeface="Calibri" panose="020F0502020204030204" pitchFamily="34" charset="0"/>
                <a:cs typeface="Consolas" panose="020B0609020204030204" pitchFamily="49" charset="0"/>
              </a:rPr>
              <a:t>ListenFor</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&gt;</a:t>
            </a: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Search</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&lt;/</a:t>
            </a:r>
            <a:r>
              <a:rPr lang="en-US" sz="1050" dirty="0" err="1">
                <a:solidFill>
                  <a:srgbClr val="A31515"/>
                </a:solidFill>
                <a:highlight>
                  <a:srgbClr val="FFFFFF"/>
                </a:highlight>
                <a:latin typeface="Consolas" panose="020B0609020204030204" pitchFamily="49" charset="0"/>
                <a:ea typeface="Calibri" panose="020F0502020204030204" pitchFamily="34" charset="0"/>
                <a:cs typeface="Consolas" panose="020B0609020204030204" pitchFamily="49" charset="0"/>
              </a:rPr>
              <a:t>ListenFor</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&gt;</a:t>
            </a:r>
            <a:endParaRPr lang="en-US" sz="1050" dirty="0">
              <a:gradFill>
                <a:gsLst>
                  <a:gs pos="100000">
                    <a:srgbClr val="404040"/>
                  </a:gs>
                  <a:gs pos="0">
                    <a:srgbClr val="404040"/>
                  </a:gs>
                </a:gsLst>
                <a:lin ang="5400000" scaled="0"/>
              </a:gradFill>
              <a:latin typeface="Consolas" panose="020B0609020204030204" pitchFamily="49" charset="0"/>
              <a:ea typeface="Calibri" panose="020F0502020204030204" pitchFamily="34" charset="0"/>
              <a:cs typeface="Consolas" panose="020B0609020204030204" pitchFamily="49" charset="0"/>
            </a:endParaRPr>
          </a:p>
          <a:p>
            <a:pPr marL="0" indent="0">
              <a:spcBef>
                <a:spcPts val="0"/>
              </a:spcBef>
              <a:buClr>
                <a:srgbClr val="404040"/>
              </a:buClr>
              <a:buSzTx/>
              <a:buFont typeface="Wingdings" panose="05000000000000000000" pitchFamily="2" charset="2"/>
              <a:buNone/>
            </a:pP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      &lt;</a:t>
            </a:r>
            <a:r>
              <a:rPr lang="en-US" sz="1050" dirty="0" err="1">
                <a:solidFill>
                  <a:srgbClr val="A31515"/>
                </a:solidFill>
                <a:highlight>
                  <a:srgbClr val="FFFFFF"/>
                </a:highlight>
                <a:latin typeface="Consolas" panose="020B0609020204030204" pitchFamily="49" charset="0"/>
                <a:ea typeface="Calibri" panose="020F0502020204030204" pitchFamily="34" charset="0"/>
                <a:cs typeface="Consolas" panose="020B0609020204030204" pitchFamily="49" charset="0"/>
              </a:rPr>
              <a:t>ListenFor</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&gt;</a:t>
            </a: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Search for {</a:t>
            </a:r>
            <a:r>
              <a:rPr lang="en-US" sz="1050" dirty="0" err="1">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dictatedSearchTerms</a:t>
            </a: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&lt;/</a:t>
            </a:r>
            <a:r>
              <a:rPr lang="en-US" sz="1050" dirty="0" err="1">
                <a:solidFill>
                  <a:srgbClr val="A31515"/>
                </a:solidFill>
                <a:highlight>
                  <a:srgbClr val="FFFFFF"/>
                </a:highlight>
                <a:latin typeface="Consolas" panose="020B0609020204030204" pitchFamily="49" charset="0"/>
                <a:ea typeface="Calibri" panose="020F0502020204030204" pitchFamily="34" charset="0"/>
                <a:cs typeface="Consolas" panose="020B0609020204030204" pitchFamily="49" charset="0"/>
              </a:rPr>
              <a:t>ListenFor</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&gt;</a:t>
            </a:r>
            <a:endParaRPr lang="en-US" sz="1050" dirty="0">
              <a:gradFill>
                <a:gsLst>
                  <a:gs pos="100000">
                    <a:srgbClr val="404040"/>
                  </a:gs>
                  <a:gs pos="0">
                    <a:srgbClr val="404040"/>
                  </a:gs>
                </a:gsLst>
                <a:lin ang="5400000" scaled="0"/>
              </a:gradFill>
              <a:latin typeface="Consolas" panose="020B0609020204030204" pitchFamily="49" charset="0"/>
              <a:ea typeface="Calibri" panose="020F0502020204030204" pitchFamily="34" charset="0"/>
              <a:cs typeface="Consolas" panose="020B0609020204030204" pitchFamily="49" charset="0"/>
            </a:endParaRPr>
          </a:p>
          <a:p>
            <a:pPr marL="0" indent="0">
              <a:spcBef>
                <a:spcPts val="0"/>
              </a:spcBef>
              <a:buClr>
                <a:srgbClr val="404040"/>
              </a:buClr>
              <a:buSzTx/>
              <a:buFont typeface="Wingdings" panose="05000000000000000000" pitchFamily="2" charset="2"/>
              <a:buNone/>
            </a:pP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      &lt;</a:t>
            </a:r>
            <a:r>
              <a:rPr lang="en-US" sz="1050" dirty="0" err="1">
                <a:solidFill>
                  <a:srgbClr val="A31515"/>
                </a:solidFill>
                <a:highlight>
                  <a:srgbClr val="FFFFFF"/>
                </a:highlight>
                <a:latin typeface="Consolas" panose="020B0609020204030204" pitchFamily="49" charset="0"/>
                <a:ea typeface="Calibri" panose="020F0502020204030204" pitchFamily="34" charset="0"/>
                <a:cs typeface="Consolas" panose="020B0609020204030204" pitchFamily="49" charset="0"/>
              </a:rPr>
              <a:t>ListenFor</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&gt;</a:t>
            </a: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Find</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&lt;/</a:t>
            </a:r>
            <a:r>
              <a:rPr lang="en-US" sz="1050" dirty="0" err="1">
                <a:solidFill>
                  <a:srgbClr val="A31515"/>
                </a:solidFill>
                <a:highlight>
                  <a:srgbClr val="FFFFFF"/>
                </a:highlight>
                <a:latin typeface="Consolas" panose="020B0609020204030204" pitchFamily="49" charset="0"/>
                <a:ea typeface="Calibri" panose="020F0502020204030204" pitchFamily="34" charset="0"/>
                <a:cs typeface="Consolas" panose="020B0609020204030204" pitchFamily="49" charset="0"/>
              </a:rPr>
              <a:t>ListenFor</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&gt;</a:t>
            </a:r>
            <a:endParaRPr lang="en-US" sz="1050" dirty="0">
              <a:gradFill>
                <a:gsLst>
                  <a:gs pos="100000">
                    <a:srgbClr val="404040"/>
                  </a:gs>
                  <a:gs pos="0">
                    <a:srgbClr val="404040"/>
                  </a:gs>
                </a:gsLst>
                <a:lin ang="5400000" scaled="0"/>
              </a:gradFill>
              <a:latin typeface="Consolas" panose="020B0609020204030204" pitchFamily="49" charset="0"/>
              <a:ea typeface="Calibri" panose="020F0502020204030204" pitchFamily="34" charset="0"/>
              <a:cs typeface="Consolas" panose="020B0609020204030204" pitchFamily="49" charset="0"/>
            </a:endParaRPr>
          </a:p>
          <a:p>
            <a:pPr marL="0" indent="0">
              <a:spcBef>
                <a:spcPts val="0"/>
              </a:spcBef>
              <a:buClr>
                <a:srgbClr val="404040"/>
              </a:buClr>
              <a:buSzTx/>
              <a:buFont typeface="Wingdings" panose="05000000000000000000" pitchFamily="2" charset="2"/>
              <a:buNone/>
            </a:pP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      &lt;</a:t>
            </a:r>
            <a:r>
              <a:rPr lang="en-US" sz="1050" dirty="0" err="1">
                <a:solidFill>
                  <a:srgbClr val="A31515"/>
                </a:solidFill>
                <a:highlight>
                  <a:srgbClr val="FFFFFF"/>
                </a:highlight>
                <a:latin typeface="Consolas" panose="020B0609020204030204" pitchFamily="49" charset="0"/>
                <a:ea typeface="Calibri" panose="020F0502020204030204" pitchFamily="34" charset="0"/>
                <a:cs typeface="Consolas" panose="020B0609020204030204" pitchFamily="49" charset="0"/>
              </a:rPr>
              <a:t>ListenFor</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&gt;</a:t>
            </a: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Find {</a:t>
            </a:r>
            <a:r>
              <a:rPr lang="en-US" sz="1050" dirty="0" err="1">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dictatedSearchTerms</a:t>
            </a: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&lt;/</a:t>
            </a:r>
            <a:r>
              <a:rPr lang="en-US" sz="1050" dirty="0" err="1">
                <a:solidFill>
                  <a:srgbClr val="A31515"/>
                </a:solidFill>
                <a:highlight>
                  <a:srgbClr val="FFFFFF"/>
                </a:highlight>
                <a:latin typeface="Consolas" panose="020B0609020204030204" pitchFamily="49" charset="0"/>
                <a:ea typeface="Calibri" panose="020F0502020204030204" pitchFamily="34" charset="0"/>
                <a:cs typeface="Consolas" panose="020B0609020204030204" pitchFamily="49" charset="0"/>
              </a:rPr>
              <a:t>ListenFor</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&gt;</a:t>
            </a:r>
            <a:endParaRPr lang="en-US" sz="1050" dirty="0">
              <a:gradFill>
                <a:gsLst>
                  <a:gs pos="100000">
                    <a:srgbClr val="404040"/>
                  </a:gs>
                  <a:gs pos="0">
                    <a:srgbClr val="404040"/>
                  </a:gs>
                </a:gsLst>
                <a:lin ang="5400000" scaled="0"/>
              </a:gradFill>
              <a:latin typeface="Consolas" panose="020B0609020204030204" pitchFamily="49" charset="0"/>
              <a:ea typeface="Calibri" panose="020F0502020204030204" pitchFamily="34" charset="0"/>
              <a:cs typeface="Consolas" panose="020B0609020204030204" pitchFamily="49" charset="0"/>
            </a:endParaRPr>
          </a:p>
          <a:p>
            <a:pPr marL="0" indent="0">
              <a:spcBef>
                <a:spcPts val="0"/>
              </a:spcBef>
              <a:buClr>
                <a:srgbClr val="404040"/>
              </a:buClr>
              <a:buSzTx/>
              <a:buFont typeface="Wingdings" panose="05000000000000000000" pitchFamily="2" charset="2"/>
              <a:buNone/>
            </a:pP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      &lt;</a:t>
            </a:r>
            <a:r>
              <a:rPr lang="en-US" sz="1050" dirty="0">
                <a:solidFill>
                  <a:srgbClr val="A31515"/>
                </a:solidFill>
                <a:highlight>
                  <a:srgbClr val="FFFFFF"/>
                </a:highlight>
                <a:latin typeface="Consolas" panose="020B0609020204030204" pitchFamily="49" charset="0"/>
                <a:ea typeface="Calibri" panose="020F0502020204030204" pitchFamily="34" charset="0"/>
                <a:cs typeface="Consolas" panose="020B0609020204030204" pitchFamily="49" charset="0"/>
              </a:rPr>
              <a:t>Feedback</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&gt;</a:t>
            </a: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Search on MSDN</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&lt;/</a:t>
            </a:r>
            <a:r>
              <a:rPr lang="en-US" sz="1050" dirty="0">
                <a:solidFill>
                  <a:srgbClr val="A31515"/>
                </a:solidFill>
                <a:highlight>
                  <a:srgbClr val="FFFFFF"/>
                </a:highlight>
                <a:latin typeface="Consolas" panose="020B0609020204030204" pitchFamily="49" charset="0"/>
                <a:ea typeface="Calibri" panose="020F0502020204030204" pitchFamily="34" charset="0"/>
                <a:cs typeface="Consolas" panose="020B0609020204030204" pitchFamily="49" charset="0"/>
              </a:rPr>
              <a:t>Feedback</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&gt;</a:t>
            </a:r>
            <a:endParaRPr lang="en-US" sz="1050" dirty="0">
              <a:gradFill>
                <a:gsLst>
                  <a:gs pos="100000">
                    <a:srgbClr val="404040"/>
                  </a:gs>
                  <a:gs pos="0">
                    <a:srgbClr val="404040"/>
                  </a:gs>
                </a:gsLst>
                <a:lin ang="5400000" scaled="0"/>
              </a:gradFill>
              <a:latin typeface="Consolas" panose="020B0609020204030204" pitchFamily="49" charset="0"/>
              <a:ea typeface="Calibri" panose="020F0502020204030204" pitchFamily="34" charset="0"/>
              <a:cs typeface="Consolas" panose="020B0609020204030204" pitchFamily="49" charset="0"/>
            </a:endParaRPr>
          </a:p>
          <a:p>
            <a:pPr marL="0" indent="0">
              <a:spcBef>
                <a:spcPts val="0"/>
              </a:spcBef>
              <a:buClr>
                <a:srgbClr val="404040"/>
              </a:buClr>
              <a:buSzTx/>
              <a:buFont typeface="Wingdings" panose="05000000000000000000" pitchFamily="2" charset="2"/>
              <a:buNone/>
            </a:pP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      &lt;</a:t>
            </a:r>
            <a:r>
              <a:rPr lang="en-US" sz="1050" dirty="0">
                <a:solidFill>
                  <a:srgbClr val="A31515"/>
                </a:solidFill>
                <a:highlight>
                  <a:srgbClr val="FFFFFF"/>
                </a:highlight>
                <a:latin typeface="Consolas" panose="020B0609020204030204" pitchFamily="49" charset="0"/>
                <a:ea typeface="Calibri" panose="020F0502020204030204" pitchFamily="34" charset="0"/>
                <a:cs typeface="Consolas" panose="020B0609020204030204" pitchFamily="49" charset="0"/>
              </a:rPr>
              <a:t>Navigate</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 </a:t>
            </a:r>
            <a:r>
              <a:rPr lang="en-US" sz="1050" dirty="0">
                <a:solidFill>
                  <a:srgbClr val="FF0000"/>
                </a:solidFill>
                <a:highlight>
                  <a:srgbClr val="FFFFFF"/>
                </a:highlight>
                <a:latin typeface="Consolas" panose="020B0609020204030204" pitchFamily="49" charset="0"/>
                <a:ea typeface="Calibri" panose="020F0502020204030204" pitchFamily="34" charset="0"/>
                <a:cs typeface="Consolas" panose="020B0609020204030204" pitchFamily="49" charset="0"/>
              </a:rPr>
              <a:t>Target</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r>
              <a:rPr lang="en-US" sz="1050" dirty="0" err="1">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MainPage.xaml</a:t>
            </a: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 /&gt;</a:t>
            </a:r>
            <a:endParaRPr lang="en-US" sz="1050" dirty="0">
              <a:gradFill>
                <a:gsLst>
                  <a:gs pos="100000">
                    <a:srgbClr val="404040"/>
                  </a:gs>
                  <a:gs pos="0">
                    <a:srgbClr val="404040"/>
                  </a:gs>
                </a:gsLst>
                <a:lin ang="5400000" scaled="0"/>
              </a:gradFill>
              <a:latin typeface="Consolas" panose="020B0609020204030204" pitchFamily="49" charset="0"/>
              <a:ea typeface="Calibri" panose="020F0502020204030204" pitchFamily="34" charset="0"/>
              <a:cs typeface="Consolas" panose="020B0609020204030204" pitchFamily="49" charset="0"/>
            </a:endParaRPr>
          </a:p>
          <a:p>
            <a:pPr marL="0" indent="0">
              <a:spcBef>
                <a:spcPts val="0"/>
              </a:spcBef>
              <a:buClr>
                <a:srgbClr val="404040"/>
              </a:buClr>
              <a:buSzTx/>
              <a:buFont typeface="Wingdings" panose="05000000000000000000" pitchFamily="2" charset="2"/>
              <a:buNone/>
            </a:pP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    &lt;/</a:t>
            </a:r>
            <a:r>
              <a:rPr lang="en-US" sz="1050" dirty="0">
                <a:solidFill>
                  <a:srgbClr val="A31515"/>
                </a:solidFill>
                <a:highlight>
                  <a:srgbClr val="FFFFFF"/>
                </a:highlight>
                <a:latin typeface="Consolas" panose="020B0609020204030204" pitchFamily="49" charset="0"/>
                <a:ea typeface="Calibri" panose="020F0502020204030204" pitchFamily="34" charset="0"/>
                <a:cs typeface="Consolas" panose="020B0609020204030204" pitchFamily="49" charset="0"/>
              </a:rPr>
              <a:t>Command</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&gt;</a:t>
            </a:r>
            <a:endParaRPr lang="en-US" sz="1050" dirty="0">
              <a:gradFill>
                <a:gsLst>
                  <a:gs pos="100000">
                    <a:srgbClr val="404040"/>
                  </a:gs>
                  <a:gs pos="0">
                    <a:srgbClr val="404040"/>
                  </a:gs>
                </a:gsLst>
                <a:lin ang="5400000" scaled="0"/>
              </a:gradFill>
              <a:latin typeface="Consolas" panose="020B0609020204030204" pitchFamily="49" charset="0"/>
              <a:ea typeface="Calibri" panose="020F0502020204030204" pitchFamily="34" charset="0"/>
              <a:cs typeface="Consolas" panose="020B0609020204030204" pitchFamily="49" charset="0"/>
            </a:endParaRPr>
          </a:p>
          <a:p>
            <a:pPr marL="0" indent="0">
              <a:spcBef>
                <a:spcPts val="0"/>
              </a:spcBef>
              <a:buClr>
                <a:srgbClr val="404040"/>
              </a:buClr>
              <a:buSzTx/>
              <a:buFont typeface="Wingdings" panose="05000000000000000000" pitchFamily="2" charset="2"/>
              <a:buNone/>
            </a:pP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 </a:t>
            </a:r>
            <a:endParaRPr lang="en-US" sz="1050" dirty="0">
              <a:gradFill>
                <a:gsLst>
                  <a:gs pos="100000">
                    <a:srgbClr val="404040"/>
                  </a:gs>
                  <a:gs pos="0">
                    <a:srgbClr val="404040"/>
                  </a:gs>
                </a:gsLst>
                <a:lin ang="5400000" scaled="0"/>
              </a:gradFill>
              <a:latin typeface="Consolas" panose="020B0609020204030204" pitchFamily="49" charset="0"/>
              <a:ea typeface="Calibri" panose="020F0502020204030204" pitchFamily="34" charset="0"/>
              <a:cs typeface="Consolas" panose="020B0609020204030204" pitchFamily="49" charset="0"/>
            </a:endParaRPr>
          </a:p>
          <a:p>
            <a:pPr marL="0" indent="0">
              <a:spcBef>
                <a:spcPts val="0"/>
              </a:spcBef>
              <a:buClr>
                <a:srgbClr val="404040"/>
              </a:buClr>
              <a:buSzTx/>
              <a:buFont typeface="Wingdings" panose="05000000000000000000" pitchFamily="2" charset="2"/>
              <a:buNone/>
            </a:pP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    &lt;</a:t>
            </a:r>
            <a:r>
              <a:rPr lang="en-US" sz="1050" dirty="0">
                <a:solidFill>
                  <a:srgbClr val="A31515"/>
                </a:solidFill>
                <a:highlight>
                  <a:srgbClr val="FFFFFF"/>
                </a:highlight>
                <a:latin typeface="Consolas" panose="020B0609020204030204" pitchFamily="49" charset="0"/>
                <a:ea typeface="Calibri" panose="020F0502020204030204" pitchFamily="34" charset="0"/>
                <a:cs typeface="Consolas" panose="020B0609020204030204" pitchFamily="49" charset="0"/>
              </a:rPr>
              <a:t>Command</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 </a:t>
            </a:r>
            <a:r>
              <a:rPr lang="en-US" sz="1050" dirty="0">
                <a:solidFill>
                  <a:srgbClr val="FF0000"/>
                </a:solidFill>
                <a:highlight>
                  <a:srgbClr val="FFFFFF"/>
                </a:highlight>
                <a:latin typeface="Consolas" panose="020B0609020204030204" pitchFamily="49" charset="0"/>
                <a:ea typeface="Calibri" panose="020F0502020204030204" pitchFamily="34" charset="0"/>
                <a:cs typeface="Consolas" panose="020B0609020204030204" pitchFamily="49" charset="0"/>
              </a:rPr>
              <a:t>Name</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r>
              <a:rPr lang="en-US" sz="1050" dirty="0" err="1">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nlpCommand</a:t>
            </a: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&gt;</a:t>
            </a:r>
            <a:endParaRPr lang="en-US" sz="1050" dirty="0">
              <a:gradFill>
                <a:gsLst>
                  <a:gs pos="100000">
                    <a:srgbClr val="404040"/>
                  </a:gs>
                  <a:gs pos="0">
                    <a:srgbClr val="404040"/>
                  </a:gs>
                </a:gsLst>
                <a:lin ang="5400000" scaled="0"/>
              </a:gradFill>
              <a:latin typeface="Consolas" panose="020B0609020204030204" pitchFamily="49" charset="0"/>
              <a:ea typeface="Calibri" panose="020F0502020204030204" pitchFamily="34" charset="0"/>
              <a:cs typeface="Consolas" panose="020B0609020204030204" pitchFamily="49" charset="0"/>
            </a:endParaRPr>
          </a:p>
          <a:p>
            <a:pPr marL="0" indent="0">
              <a:spcBef>
                <a:spcPts val="0"/>
              </a:spcBef>
              <a:buClr>
                <a:srgbClr val="404040"/>
              </a:buClr>
              <a:buSzTx/>
              <a:buFont typeface="Wingdings" panose="05000000000000000000" pitchFamily="2" charset="2"/>
              <a:buNone/>
            </a:pP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      &lt;</a:t>
            </a:r>
            <a:r>
              <a:rPr lang="en-US" sz="1050" dirty="0">
                <a:solidFill>
                  <a:srgbClr val="A31515"/>
                </a:solidFill>
                <a:highlight>
                  <a:srgbClr val="FFFFFF"/>
                </a:highlight>
                <a:latin typeface="Consolas" panose="020B0609020204030204" pitchFamily="49" charset="0"/>
                <a:ea typeface="Calibri" panose="020F0502020204030204" pitchFamily="34" charset="0"/>
                <a:cs typeface="Consolas" panose="020B0609020204030204" pitchFamily="49" charset="0"/>
              </a:rPr>
              <a:t>Example</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&gt;</a:t>
            </a: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How do I add Voice Commands to my application</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&lt;/</a:t>
            </a:r>
            <a:r>
              <a:rPr lang="en-US" sz="1050" dirty="0">
                <a:solidFill>
                  <a:srgbClr val="A31515"/>
                </a:solidFill>
                <a:highlight>
                  <a:srgbClr val="FFFFFF"/>
                </a:highlight>
                <a:latin typeface="Consolas" panose="020B0609020204030204" pitchFamily="49" charset="0"/>
                <a:ea typeface="Calibri" panose="020F0502020204030204" pitchFamily="34" charset="0"/>
                <a:cs typeface="Consolas" panose="020B0609020204030204" pitchFamily="49" charset="0"/>
              </a:rPr>
              <a:t>Example</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&gt;</a:t>
            </a:r>
            <a:endParaRPr lang="en-US" sz="1050" dirty="0">
              <a:gradFill>
                <a:gsLst>
                  <a:gs pos="100000">
                    <a:srgbClr val="404040"/>
                  </a:gs>
                  <a:gs pos="0">
                    <a:srgbClr val="404040"/>
                  </a:gs>
                </a:gsLst>
                <a:lin ang="5400000" scaled="0"/>
              </a:gradFill>
              <a:latin typeface="Consolas" panose="020B0609020204030204" pitchFamily="49" charset="0"/>
              <a:ea typeface="Calibri" panose="020F0502020204030204" pitchFamily="34" charset="0"/>
              <a:cs typeface="Consolas" panose="020B0609020204030204" pitchFamily="49" charset="0"/>
            </a:endParaRPr>
          </a:p>
          <a:p>
            <a:pPr marL="0" indent="0">
              <a:spcBef>
                <a:spcPts val="0"/>
              </a:spcBef>
              <a:buClr>
                <a:srgbClr val="404040"/>
              </a:buClr>
              <a:buSzTx/>
              <a:buFont typeface="Wingdings" panose="05000000000000000000" pitchFamily="2" charset="2"/>
              <a:buNone/>
            </a:pP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      &lt;</a:t>
            </a:r>
            <a:r>
              <a:rPr lang="en-US" sz="1050" dirty="0" err="1">
                <a:solidFill>
                  <a:srgbClr val="A31515"/>
                </a:solidFill>
                <a:highlight>
                  <a:srgbClr val="FFFFFF"/>
                </a:highlight>
                <a:latin typeface="Consolas" panose="020B0609020204030204" pitchFamily="49" charset="0"/>
                <a:ea typeface="Calibri" panose="020F0502020204030204" pitchFamily="34" charset="0"/>
                <a:cs typeface="Consolas" panose="020B0609020204030204" pitchFamily="49" charset="0"/>
              </a:rPr>
              <a:t>ListenFor</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&gt;</a:t>
            </a: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r>
              <a:rPr lang="en-US" sz="1050" dirty="0" err="1">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dictatedVoiceCommandText</a:t>
            </a: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&lt;/</a:t>
            </a:r>
            <a:r>
              <a:rPr lang="en-US" sz="1050" dirty="0" err="1">
                <a:solidFill>
                  <a:srgbClr val="A31515"/>
                </a:solidFill>
                <a:highlight>
                  <a:srgbClr val="FFFFFF"/>
                </a:highlight>
                <a:latin typeface="Consolas" panose="020B0609020204030204" pitchFamily="49" charset="0"/>
                <a:ea typeface="Calibri" panose="020F0502020204030204" pitchFamily="34" charset="0"/>
                <a:cs typeface="Consolas" panose="020B0609020204030204" pitchFamily="49" charset="0"/>
              </a:rPr>
              <a:t>ListenFor</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&gt;</a:t>
            </a:r>
            <a:endParaRPr lang="en-US" sz="1050" dirty="0">
              <a:gradFill>
                <a:gsLst>
                  <a:gs pos="100000">
                    <a:srgbClr val="404040"/>
                  </a:gs>
                  <a:gs pos="0">
                    <a:srgbClr val="404040"/>
                  </a:gs>
                </a:gsLst>
                <a:lin ang="5400000" scaled="0"/>
              </a:gradFill>
              <a:latin typeface="Consolas" panose="020B0609020204030204" pitchFamily="49" charset="0"/>
              <a:ea typeface="Calibri" panose="020F0502020204030204" pitchFamily="34" charset="0"/>
              <a:cs typeface="Consolas" panose="020B0609020204030204" pitchFamily="49" charset="0"/>
            </a:endParaRPr>
          </a:p>
          <a:p>
            <a:pPr marL="0" indent="0">
              <a:spcBef>
                <a:spcPts val="0"/>
              </a:spcBef>
              <a:buClr>
                <a:srgbClr val="404040"/>
              </a:buClr>
              <a:buSzTx/>
              <a:buFont typeface="Wingdings" panose="05000000000000000000" pitchFamily="2" charset="2"/>
              <a:buNone/>
            </a:pP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      &lt;</a:t>
            </a:r>
            <a:r>
              <a:rPr lang="en-US" sz="1050" dirty="0">
                <a:solidFill>
                  <a:srgbClr val="A31515"/>
                </a:solidFill>
                <a:highlight>
                  <a:srgbClr val="FFFFFF"/>
                </a:highlight>
                <a:latin typeface="Consolas" panose="020B0609020204030204" pitchFamily="49" charset="0"/>
                <a:ea typeface="Calibri" panose="020F0502020204030204" pitchFamily="34" charset="0"/>
                <a:cs typeface="Consolas" panose="020B0609020204030204" pitchFamily="49" charset="0"/>
              </a:rPr>
              <a:t>Feedback</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&gt;</a:t>
            </a: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Starting MSDN...</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&lt;/</a:t>
            </a:r>
            <a:r>
              <a:rPr lang="en-US" sz="1050" dirty="0">
                <a:solidFill>
                  <a:srgbClr val="A31515"/>
                </a:solidFill>
                <a:highlight>
                  <a:srgbClr val="FFFFFF"/>
                </a:highlight>
                <a:latin typeface="Consolas" panose="020B0609020204030204" pitchFamily="49" charset="0"/>
                <a:ea typeface="Calibri" panose="020F0502020204030204" pitchFamily="34" charset="0"/>
                <a:cs typeface="Consolas" panose="020B0609020204030204" pitchFamily="49" charset="0"/>
              </a:rPr>
              <a:t>Feedback</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&gt;</a:t>
            </a:r>
            <a:endParaRPr lang="en-US" sz="1050" dirty="0">
              <a:gradFill>
                <a:gsLst>
                  <a:gs pos="100000">
                    <a:srgbClr val="404040"/>
                  </a:gs>
                  <a:gs pos="0">
                    <a:srgbClr val="404040"/>
                  </a:gs>
                </a:gsLst>
                <a:lin ang="5400000" scaled="0"/>
              </a:gradFill>
              <a:latin typeface="Consolas" panose="020B0609020204030204" pitchFamily="49" charset="0"/>
              <a:ea typeface="Calibri" panose="020F0502020204030204" pitchFamily="34" charset="0"/>
              <a:cs typeface="Consolas" panose="020B0609020204030204" pitchFamily="49" charset="0"/>
            </a:endParaRPr>
          </a:p>
          <a:p>
            <a:pPr marL="0" indent="0">
              <a:spcBef>
                <a:spcPts val="0"/>
              </a:spcBef>
              <a:buClr>
                <a:srgbClr val="404040"/>
              </a:buClr>
              <a:buSzTx/>
              <a:buFont typeface="Wingdings" panose="05000000000000000000" pitchFamily="2" charset="2"/>
              <a:buNone/>
            </a:pP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      &lt;</a:t>
            </a:r>
            <a:r>
              <a:rPr lang="en-US" sz="1050" dirty="0">
                <a:solidFill>
                  <a:srgbClr val="A31515"/>
                </a:solidFill>
                <a:highlight>
                  <a:srgbClr val="FFFFFF"/>
                </a:highlight>
                <a:latin typeface="Consolas" panose="020B0609020204030204" pitchFamily="49" charset="0"/>
                <a:ea typeface="Calibri" panose="020F0502020204030204" pitchFamily="34" charset="0"/>
                <a:cs typeface="Consolas" panose="020B0609020204030204" pitchFamily="49" charset="0"/>
              </a:rPr>
              <a:t>Navigate</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 </a:t>
            </a:r>
            <a:r>
              <a:rPr lang="en-US" sz="1050" dirty="0">
                <a:solidFill>
                  <a:srgbClr val="FF0000"/>
                </a:solidFill>
                <a:highlight>
                  <a:srgbClr val="FFFFFF"/>
                </a:highlight>
                <a:latin typeface="Consolas" panose="020B0609020204030204" pitchFamily="49" charset="0"/>
                <a:ea typeface="Calibri" panose="020F0502020204030204" pitchFamily="34" charset="0"/>
                <a:cs typeface="Consolas" panose="020B0609020204030204" pitchFamily="49" charset="0"/>
              </a:rPr>
              <a:t>Target</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r>
              <a:rPr lang="en-US" sz="1050" dirty="0" err="1">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MainPage.xaml</a:t>
            </a: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 /&gt;                       </a:t>
            </a:r>
            <a:endParaRPr lang="en-US" sz="1050" dirty="0">
              <a:gradFill>
                <a:gsLst>
                  <a:gs pos="100000">
                    <a:srgbClr val="404040"/>
                  </a:gs>
                  <a:gs pos="0">
                    <a:srgbClr val="404040"/>
                  </a:gs>
                </a:gsLst>
                <a:lin ang="5400000" scaled="0"/>
              </a:gradFill>
              <a:latin typeface="Consolas" panose="020B0609020204030204" pitchFamily="49" charset="0"/>
              <a:ea typeface="Calibri" panose="020F0502020204030204" pitchFamily="34" charset="0"/>
              <a:cs typeface="Consolas" panose="020B0609020204030204" pitchFamily="49" charset="0"/>
            </a:endParaRPr>
          </a:p>
          <a:p>
            <a:pPr marL="0" indent="0">
              <a:spcBef>
                <a:spcPts val="0"/>
              </a:spcBef>
              <a:buClr>
                <a:srgbClr val="404040"/>
              </a:buClr>
              <a:buSzTx/>
              <a:buFont typeface="Wingdings" panose="05000000000000000000" pitchFamily="2" charset="2"/>
              <a:buNone/>
            </a:pP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    &lt;/</a:t>
            </a:r>
            <a:r>
              <a:rPr lang="en-US" sz="1050" dirty="0">
                <a:solidFill>
                  <a:srgbClr val="A31515"/>
                </a:solidFill>
                <a:highlight>
                  <a:srgbClr val="FFFFFF"/>
                </a:highlight>
                <a:latin typeface="Consolas" panose="020B0609020204030204" pitchFamily="49" charset="0"/>
                <a:ea typeface="Calibri" panose="020F0502020204030204" pitchFamily="34" charset="0"/>
                <a:cs typeface="Consolas" panose="020B0609020204030204" pitchFamily="49" charset="0"/>
              </a:rPr>
              <a:t>Command</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&gt;</a:t>
            </a:r>
            <a:endParaRPr lang="en-US" sz="1050" dirty="0">
              <a:gradFill>
                <a:gsLst>
                  <a:gs pos="100000">
                    <a:srgbClr val="404040"/>
                  </a:gs>
                  <a:gs pos="0">
                    <a:srgbClr val="404040"/>
                  </a:gs>
                </a:gsLst>
                <a:lin ang="5400000" scaled="0"/>
              </a:gradFill>
              <a:latin typeface="Consolas" panose="020B0609020204030204" pitchFamily="49" charset="0"/>
              <a:ea typeface="Calibri" panose="020F0502020204030204" pitchFamily="34" charset="0"/>
              <a:cs typeface="Consolas" panose="020B0609020204030204" pitchFamily="49" charset="0"/>
            </a:endParaRPr>
          </a:p>
          <a:p>
            <a:pPr marL="0" indent="0">
              <a:spcBef>
                <a:spcPts val="0"/>
              </a:spcBef>
              <a:buClr>
                <a:srgbClr val="404040"/>
              </a:buClr>
              <a:buSzTx/>
              <a:buFont typeface="Wingdings" panose="05000000000000000000" pitchFamily="2" charset="2"/>
              <a:buNone/>
            </a:pP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 </a:t>
            </a:r>
            <a:endParaRPr lang="en-US" sz="1050" dirty="0">
              <a:gradFill>
                <a:gsLst>
                  <a:gs pos="100000">
                    <a:srgbClr val="404040"/>
                  </a:gs>
                  <a:gs pos="0">
                    <a:srgbClr val="404040"/>
                  </a:gs>
                </a:gsLst>
                <a:lin ang="5400000" scaled="0"/>
              </a:gradFill>
              <a:latin typeface="Consolas" panose="020B0609020204030204" pitchFamily="49" charset="0"/>
              <a:ea typeface="Calibri" panose="020F0502020204030204" pitchFamily="34" charset="0"/>
              <a:cs typeface="Consolas" panose="020B0609020204030204" pitchFamily="49" charset="0"/>
            </a:endParaRPr>
          </a:p>
          <a:p>
            <a:pPr marL="0" indent="0">
              <a:spcBef>
                <a:spcPts val="0"/>
              </a:spcBef>
              <a:buClr>
                <a:srgbClr val="404040"/>
              </a:buClr>
              <a:buSzTx/>
              <a:buFont typeface="Wingdings" panose="05000000000000000000" pitchFamily="2" charset="2"/>
              <a:buNone/>
            </a:pP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    &lt;</a:t>
            </a:r>
            <a:r>
              <a:rPr lang="en-US" sz="1050" dirty="0" err="1">
                <a:solidFill>
                  <a:srgbClr val="A31515"/>
                </a:solidFill>
                <a:highlight>
                  <a:srgbClr val="FFFFFF"/>
                </a:highlight>
                <a:latin typeface="Consolas" panose="020B0609020204030204" pitchFamily="49" charset="0"/>
                <a:ea typeface="Calibri" panose="020F0502020204030204" pitchFamily="34" charset="0"/>
                <a:cs typeface="Consolas" panose="020B0609020204030204" pitchFamily="49" charset="0"/>
              </a:rPr>
              <a:t>PhraseTopic</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 </a:t>
            </a:r>
            <a:r>
              <a:rPr lang="en-US" sz="1050" dirty="0">
                <a:solidFill>
                  <a:srgbClr val="FF0000"/>
                </a:solidFill>
                <a:highlight>
                  <a:srgbClr val="FFFFFF"/>
                </a:highlight>
                <a:latin typeface="Consolas" panose="020B0609020204030204" pitchFamily="49" charset="0"/>
                <a:ea typeface="Calibri" panose="020F0502020204030204" pitchFamily="34" charset="0"/>
                <a:cs typeface="Consolas" panose="020B0609020204030204" pitchFamily="49" charset="0"/>
              </a:rPr>
              <a:t>Label</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r>
              <a:rPr lang="en-US" sz="1050" dirty="0" err="1">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dictatedVoiceCommandText</a:t>
            </a: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 </a:t>
            </a:r>
            <a:r>
              <a:rPr lang="en-US" sz="1050" dirty="0">
                <a:solidFill>
                  <a:srgbClr val="FF0000"/>
                </a:solidFill>
                <a:highlight>
                  <a:srgbClr val="FFFFFF"/>
                </a:highlight>
                <a:latin typeface="Consolas" panose="020B0609020204030204" pitchFamily="49" charset="0"/>
                <a:ea typeface="Calibri" panose="020F0502020204030204" pitchFamily="34" charset="0"/>
                <a:cs typeface="Consolas" panose="020B0609020204030204" pitchFamily="49" charset="0"/>
              </a:rPr>
              <a:t>Scenario</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Dictation</a:t>
            </a: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&gt;</a:t>
            </a:r>
            <a:endParaRPr lang="en-US" sz="1050" dirty="0">
              <a:gradFill>
                <a:gsLst>
                  <a:gs pos="100000">
                    <a:srgbClr val="404040"/>
                  </a:gs>
                  <a:gs pos="0">
                    <a:srgbClr val="404040"/>
                  </a:gs>
                </a:gsLst>
                <a:lin ang="5400000" scaled="0"/>
              </a:gradFill>
              <a:latin typeface="Consolas" panose="020B0609020204030204" pitchFamily="49" charset="0"/>
              <a:ea typeface="Calibri" panose="020F0502020204030204" pitchFamily="34" charset="0"/>
              <a:cs typeface="Consolas" panose="020B0609020204030204" pitchFamily="49" charset="0"/>
            </a:endParaRPr>
          </a:p>
          <a:p>
            <a:pPr marL="0" indent="0">
              <a:spcBef>
                <a:spcPts val="0"/>
              </a:spcBef>
              <a:buClr>
                <a:srgbClr val="404040"/>
              </a:buClr>
              <a:buSzTx/>
              <a:buFont typeface="Wingdings" panose="05000000000000000000" pitchFamily="2" charset="2"/>
              <a:buNone/>
            </a:pP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      &lt;</a:t>
            </a:r>
            <a:r>
              <a:rPr lang="en-US" sz="1050" dirty="0">
                <a:solidFill>
                  <a:srgbClr val="A31515"/>
                </a:solidFill>
                <a:highlight>
                  <a:srgbClr val="FFFFFF"/>
                </a:highlight>
                <a:latin typeface="Consolas" panose="020B0609020204030204" pitchFamily="49" charset="0"/>
                <a:ea typeface="Calibri" panose="020F0502020204030204" pitchFamily="34" charset="0"/>
                <a:cs typeface="Consolas" panose="020B0609020204030204" pitchFamily="49" charset="0"/>
              </a:rPr>
              <a:t>Subject</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&gt;</a:t>
            </a: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MSDN</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&lt;/</a:t>
            </a:r>
            <a:r>
              <a:rPr lang="en-US" sz="1050" dirty="0">
                <a:solidFill>
                  <a:srgbClr val="A31515"/>
                </a:solidFill>
                <a:highlight>
                  <a:srgbClr val="FFFFFF"/>
                </a:highlight>
                <a:latin typeface="Consolas" panose="020B0609020204030204" pitchFamily="49" charset="0"/>
                <a:ea typeface="Calibri" panose="020F0502020204030204" pitchFamily="34" charset="0"/>
                <a:cs typeface="Consolas" panose="020B0609020204030204" pitchFamily="49" charset="0"/>
              </a:rPr>
              <a:t>Subject</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&gt;</a:t>
            </a:r>
            <a:endParaRPr lang="en-US" sz="1050" dirty="0">
              <a:gradFill>
                <a:gsLst>
                  <a:gs pos="100000">
                    <a:srgbClr val="404040"/>
                  </a:gs>
                  <a:gs pos="0">
                    <a:srgbClr val="404040"/>
                  </a:gs>
                </a:gsLst>
                <a:lin ang="5400000" scaled="0"/>
              </a:gradFill>
              <a:latin typeface="Consolas" panose="020B0609020204030204" pitchFamily="49" charset="0"/>
              <a:ea typeface="Calibri" panose="020F0502020204030204" pitchFamily="34" charset="0"/>
              <a:cs typeface="Consolas" panose="020B0609020204030204" pitchFamily="49" charset="0"/>
            </a:endParaRPr>
          </a:p>
          <a:p>
            <a:pPr marL="0" indent="0">
              <a:spcBef>
                <a:spcPts val="0"/>
              </a:spcBef>
              <a:buClr>
                <a:srgbClr val="404040"/>
              </a:buClr>
              <a:buSzTx/>
              <a:buFont typeface="Wingdings" panose="05000000000000000000" pitchFamily="2" charset="2"/>
              <a:buNone/>
            </a:pP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    &lt;/</a:t>
            </a:r>
            <a:r>
              <a:rPr lang="en-US" sz="1050" dirty="0" err="1">
                <a:solidFill>
                  <a:srgbClr val="A31515"/>
                </a:solidFill>
                <a:highlight>
                  <a:srgbClr val="FFFFFF"/>
                </a:highlight>
                <a:latin typeface="Consolas" panose="020B0609020204030204" pitchFamily="49" charset="0"/>
                <a:ea typeface="Calibri" panose="020F0502020204030204" pitchFamily="34" charset="0"/>
                <a:cs typeface="Consolas" panose="020B0609020204030204" pitchFamily="49" charset="0"/>
              </a:rPr>
              <a:t>PhraseTopic</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&gt;</a:t>
            </a:r>
            <a:endParaRPr lang="en-US" sz="1050" dirty="0">
              <a:gradFill>
                <a:gsLst>
                  <a:gs pos="100000">
                    <a:srgbClr val="404040"/>
                  </a:gs>
                  <a:gs pos="0">
                    <a:srgbClr val="404040"/>
                  </a:gs>
                </a:gsLst>
                <a:lin ang="5400000" scaled="0"/>
              </a:gradFill>
              <a:latin typeface="Consolas" panose="020B0609020204030204" pitchFamily="49" charset="0"/>
              <a:ea typeface="Calibri" panose="020F0502020204030204" pitchFamily="34" charset="0"/>
              <a:cs typeface="Consolas" panose="020B0609020204030204" pitchFamily="49" charset="0"/>
            </a:endParaRPr>
          </a:p>
          <a:p>
            <a:pPr marL="0" indent="0">
              <a:spcBef>
                <a:spcPts val="0"/>
              </a:spcBef>
              <a:buClr>
                <a:srgbClr val="404040"/>
              </a:buClr>
              <a:buSzTx/>
              <a:buFont typeface="Wingdings" panose="05000000000000000000" pitchFamily="2" charset="2"/>
              <a:buNone/>
            </a:pP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 </a:t>
            </a:r>
            <a:endParaRPr lang="en-US" sz="1050" dirty="0">
              <a:gradFill>
                <a:gsLst>
                  <a:gs pos="100000">
                    <a:srgbClr val="404040"/>
                  </a:gs>
                  <a:gs pos="0">
                    <a:srgbClr val="404040"/>
                  </a:gs>
                </a:gsLst>
                <a:lin ang="5400000" scaled="0"/>
              </a:gradFill>
              <a:latin typeface="Consolas" panose="020B0609020204030204" pitchFamily="49" charset="0"/>
              <a:ea typeface="Calibri" panose="020F0502020204030204" pitchFamily="34" charset="0"/>
              <a:cs typeface="Consolas" panose="020B0609020204030204" pitchFamily="49" charset="0"/>
            </a:endParaRPr>
          </a:p>
          <a:p>
            <a:pPr marL="0" indent="0">
              <a:spcBef>
                <a:spcPts val="0"/>
              </a:spcBef>
              <a:buClr>
                <a:srgbClr val="404040"/>
              </a:buClr>
              <a:buSzTx/>
              <a:buFont typeface="Wingdings" panose="05000000000000000000" pitchFamily="2" charset="2"/>
              <a:buNone/>
            </a:pP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    &lt;</a:t>
            </a:r>
            <a:r>
              <a:rPr lang="en-US" sz="1050" dirty="0" err="1">
                <a:solidFill>
                  <a:srgbClr val="A31515"/>
                </a:solidFill>
                <a:highlight>
                  <a:srgbClr val="FFFFFF"/>
                </a:highlight>
                <a:latin typeface="Consolas" panose="020B0609020204030204" pitchFamily="49" charset="0"/>
                <a:ea typeface="Calibri" panose="020F0502020204030204" pitchFamily="34" charset="0"/>
                <a:cs typeface="Consolas" panose="020B0609020204030204" pitchFamily="49" charset="0"/>
              </a:rPr>
              <a:t>PhraseTopic</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 </a:t>
            </a:r>
            <a:r>
              <a:rPr lang="en-US" sz="1050" dirty="0">
                <a:solidFill>
                  <a:srgbClr val="FF0000"/>
                </a:solidFill>
                <a:highlight>
                  <a:srgbClr val="FFFFFF"/>
                </a:highlight>
                <a:latin typeface="Consolas" panose="020B0609020204030204" pitchFamily="49" charset="0"/>
                <a:ea typeface="Calibri" panose="020F0502020204030204" pitchFamily="34" charset="0"/>
                <a:cs typeface="Consolas" panose="020B0609020204030204" pitchFamily="49" charset="0"/>
              </a:rPr>
              <a:t>Label</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r>
              <a:rPr lang="en-US" sz="1050" dirty="0" err="1">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dictatedSearchTerms</a:t>
            </a: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 </a:t>
            </a:r>
            <a:r>
              <a:rPr lang="en-US" sz="1050" dirty="0">
                <a:solidFill>
                  <a:srgbClr val="FF0000"/>
                </a:solidFill>
                <a:highlight>
                  <a:srgbClr val="FFFFFF"/>
                </a:highlight>
                <a:latin typeface="Consolas" panose="020B0609020204030204" pitchFamily="49" charset="0"/>
                <a:ea typeface="Calibri" panose="020F0502020204030204" pitchFamily="34" charset="0"/>
                <a:cs typeface="Consolas" panose="020B0609020204030204" pitchFamily="49" charset="0"/>
              </a:rPr>
              <a:t>Scenario</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Search</a:t>
            </a: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&gt;</a:t>
            </a:r>
            <a:endParaRPr lang="en-US" sz="1050" dirty="0">
              <a:gradFill>
                <a:gsLst>
                  <a:gs pos="100000">
                    <a:srgbClr val="404040"/>
                  </a:gs>
                  <a:gs pos="0">
                    <a:srgbClr val="404040"/>
                  </a:gs>
                </a:gsLst>
                <a:lin ang="5400000" scaled="0"/>
              </a:gradFill>
              <a:latin typeface="Consolas" panose="020B0609020204030204" pitchFamily="49" charset="0"/>
              <a:ea typeface="Calibri" panose="020F0502020204030204" pitchFamily="34" charset="0"/>
              <a:cs typeface="Consolas" panose="020B0609020204030204" pitchFamily="49" charset="0"/>
            </a:endParaRPr>
          </a:p>
          <a:p>
            <a:pPr marL="0" indent="0">
              <a:spcBef>
                <a:spcPts val="0"/>
              </a:spcBef>
              <a:buClr>
                <a:srgbClr val="404040"/>
              </a:buClr>
              <a:buSzTx/>
              <a:buFont typeface="Wingdings" panose="05000000000000000000" pitchFamily="2" charset="2"/>
              <a:buNone/>
            </a:pP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      &lt;</a:t>
            </a:r>
            <a:r>
              <a:rPr lang="en-US" sz="1050" dirty="0">
                <a:solidFill>
                  <a:srgbClr val="A31515"/>
                </a:solidFill>
                <a:highlight>
                  <a:srgbClr val="FFFFFF"/>
                </a:highlight>
                <a:latin typeface="Consolas" panose="020B0609020204030204" pitchFamily="49" charset="0"/>
                <a:ea typeface="Calibri" panose="020F0502020204030204" pitchFamily="34" charset="0"/>
                <a:cs typeface="Consolas" panose="020B0609020204030204" pitchFamily="49" charset="0"/>
              </a:rPr>
              <a:t>Subject</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&gt;</a:t>
            </a: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MSDN</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&lt;/</a:t>
            </a:r>
            <a:r>
              <a:rPr lang="en-US" sz="1050" dirty="0">
                <a:solidFill>
                  <a:srgbClr val="A31515"/>
                </a:solidFill>
                <a:highlight>
                  <a:srgbClr val="FFFFFF"/>
                </a:highlight>
                <a:latin typeface="Consolas" panose="020B0609020204030204" pitchFamily="49" charset="0"/>
                <a:ea typeface="Calibri" panose="020F0502020204030204" pitchFamily="34" charset="0"/>
                <a:cs typeface="Consolas" panose="020B0609020204030204" pitchFamily="49" charset="0"/>
              </a:rPr>
              <a:t>Subject</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&gt;</a:t>
            </a:r>
            <a:endParaRPr lang="en-US" sz="1050" dirty="0">
              <a:gradFill>
                <a:gsLst>
                  <a:gs pos="100000">
                    <a:srgbClr val="404040"/>
                  </a:gs>
                  <a:gs pos="0">
                    <a:srgbClr val="404040"/>
                  </a:gs>
                </a:gsLst>
                <a:lin ang="5400000" scaled="0"/>
              </a:gradFill>
              <a:latin typeface="Consolas" panose="020B0609020204030204" pitchFamily="49" charset="0"/>
              <a:ea typeface="Calibri" panose="020F0502020204030204" pitchFamily="34" charset="0"/>
              <a:cs typeface="Consolas" panose="020B0609020204030204" pitchFamily="49" charset="0"/>
            </a:endParaRPr>
          </a:p>
          <a:p>
            <a:pPr marL="0" indent="0">
              <a:spcBef>
                <a:spcPts val="0"/>
              </a:spcBef>
              <a:buClr>
                <a:srgbClr val="404040"/>
              </a:buClr>
              <a:buSzTx/>
              <a:buFont typeface="Wingdings" panose="05000000000000000000" pitchFamily="2" charset="2"/>
              <a:buNone/>
            </a:pP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    &lt;/</a:t>
            </a:r>
            <a:r>
              <a:rPr lang="en-US" sz="1050" dirty="0" err="1">
                <a:solidFill>
                  <a:srgbClr val="A31515"/>
                </a:solidFill>
                <a:highlight>
                  <a:srgbClr val="FFFFFF"/>
                </a:highlight>
                <a:latin typeface="Consolas" panose="020B0609020204030204" pitchFamily="49" charset="0"/>
                <a:ea typeface="Calibri" panose="020F0502020204030204" pitchFamily="34" charset="0"/>
                <a:cs typeface="Consolas" panose="020B0609020204030204" pitchFamily="49" charset="0"/>
              </a:rPr>
              <a:t>PhraseTopic</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&gt;</a:t>
            </a:r>
            <a:endParaRPr lang="en-US" sz="1050" dirty="0">
              <a:gradFill>
                <a:gsLst>
                  <a:gs pos="100000">
                    <a:srgbClr val="404040"/>
                  </a:gs>
                  <a:gs pos="0">
                    <a:srgbClr val="404040"/>
                  </a:gs>
                </a:gsLst>
                <a:lin ang="5400000" scaled="0"/>
              </a:gradFill>
              <a:latin typeface="Consolas" panose="020B0609020204030204" pitchFamily="49" charset="0"/>
              <a:ea typeface="Calibri" panose="020F0502020204030204" pitchFamily="34" charset="0"/>
              <a:cs typeface="Consolas" panose="020B0609020204030204" pitchFamily="49" charset="0"/>
            </a:endParaRPr>
          </a:p>
          <a:p>
            <a:pPr marL="0" indent="0">
              <a:spcBef>
                <a:spcPts val="0"/>
              </a:spcBef>
              <a:buClr>
                <a:srgbClr val="404040"/>
              </a:buClr>
              <a:buSzTx/>
              <a:buFont typeface="Wingdings" panose="05000000000000000000" pitchFamily="2" charset="2"/>
              <a:buNone/>
            </a:pP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 </a:t>
            </a:r>
            <a:endParaRPr lang="en-US" sz="1050" dirty="0">
              <a:gradFill>
                <a:gsLst>
                  <a:gs pos="100000">
                    <a:srgbClr val="404040"/>
                  </a:gs>
                  <a:gs pos="0">
                    <a:srgbClr val="404040"/>
                  </a:gs>
                </a:gsLst>
                <a:lin ang="5400000" scaled="0"/>
              </a:gradFill>
              <a:latin typeface="Consolas" panose="020B0609020204030204" pitchFamily="49" charset="0"/>
              <a:ea typeface="Calibri" panose="020F0502020204030204" pitchFamily="34" charset="0"/>
              <a:cs typeface="Consolas" panose="020B0609020204030204" pitchFamily="49" charset="0"/>
            </a:endParaRPr>
          </a:p>
          <a:p>
            <a:pPr marL="0" indent="0">
              <a:spcBef>
                <a:spcPts val="0"/>
              </a:spcBef>
              <a:buClr>
                <a:srgbClr val="404040"/>
              </a:buClr>
              <a:buSzTx/>
              <a:buFont typeface="Wingdings" panose="05000000000000000000" pitchFamily="2" charset="2"/>
              <a:buNone/>
            </a:pP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  &lt;/</a:t>
            </a:r>
            <a:r>
              <a:rPr lang="en-US" sz="1050" dirty="0" err="1">
                <a:solidFill>
                  <a:srgbClr val="A31515"/>
                </a:solidFill>
                <a:highlight>
                  <a:srgbClr val="FFFFFF"/>
                </a:highlight>
                <a:latin typeface="Consolas" panose="020B0609020204030204" pitchFamily="49" charset="0"/>
                <a:ea typeface="Calibri" panose="020F0502020204030204" pitchFamily="34" charset="0"/>
                <a:cs typeface="Consolas" panose="020B0609020204030204" pitchFamily="49" charset="0"/>
              </a:rPr>
              <a:t>CommandSet</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&gt;</a:t>
            </a:r>
            <a:endParaRPr lang="en-US" sz="1050" dirty="0">
              <a:gradFill>
                <a:gsLst>
                  <a:gs pos="100000">
                    <a:srgbClr val="404040"/>
                  </a:gs>
                  <a:gs pos="0">
                    <a:srgbClr val="404040"/>
                  </a:gs>
                </a:gsLst>
                <a:lin ang="5400000" scaled="0"/>
              </a:gradFill>
              <a:latin typeface="Consolas" panose="020B0609020204030204" pitchFamily="49" charset="0"/>
              <a:ea typeface="Calibri" panose="020F0502020204030204" pitchFamily="34" charset="0"/>
              <a:cs typeface="Consolas" panose="020B0609020204030204" pitchFamily="49" charset="0"/>
            </a:endParaRPr>
          </a:p>
          <a:p>
            <a:pPr marL="0" indent="0">
              <a:spcBef>
                <a:spcPts val="0"/>
              </a:spcBef>
              <a:buClr>
                <a:srgbClr val="404040"/>
              </a:buClr>
              <a:buSzTx/>
              <a:buFont typeface="Wingdings" panose="05000000000000000000" pitchFamily="2" charset="2"/>
              <a:buNone/>
            </a:pP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 </a:t>
            </a:r>
            <a:endParaRPr lang="en-US" sz="1050" dirty="0">
              <a:gradFill>
                <a:gsLst>
                  <a:gs pos="100000">
                    <a:srgbClr val="404040"/>
                  </a:gs>
                  <a:gs pos="0">
                    <a:srgbClr val="404040"/>
                  </a:gs>
                </a:gsLst>
                <a:lin ang="5400000" scaled="0"/>
              </a:gradFill>
              <a:latin typeface="Consolas" panose="020B0609020204030204" pitchFamily="49" charset="0"/>
              <a:ea typeface="Calibri" panose="020F0502020204030204" pitchFamily="34" charset="0"/>
              <a:cs typeface="Consolas" panose="020B0609020204030204" pitchFamily="49" charset="0"/>
            </a:endParaRPr>
          </a:p>
          <a:p>
            <a:pPr marL="0" indent="0">
              <a:spcBef>
                <a:spcPts val="0"/>
              </a:spcBef>
              <a:buClr>
                <a:srgbClr val="404040"/>
              </a:buClr>
              <a:buSzTx/>
              <a:buFont typeface="Wingdings" panose="05000000000000000000" pitchFamily="2" charset="2"/>
              <a:buNone/>
            </a:pP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&lt;/</a:t>
            </a:r>
            <a:r>
              <a:rPr lang="en-US" sz="1050" dirty="0" err="1">
                <a:solidFill>
                  <a:srgbClr val="A31515"/>
                </a:solidFill>
                <a:highlight>
                  <a:srgbClr val="FFFFFF"/>
                </a:highlight>
                <a:latin typeface="Consolas" panose="020B0609020204030204" pitchFamily="49" charset="0"/>
                <a:ea typeface="Calibri" panose="020F0502020204030204" pitchFamily="34" charset="0"/>
                <a:cs typeface="Consolas" panose="020B0609020204030204" pitchFamily="49" charset="0"/>
              </a:rPr>
              <a:t>VoiceCommands</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&gt;</a:t>
            </a:r>
            <a:endParaRPr lang="en-US" sz="1050" dirty="0">
              <a:gradFill>
                <a:gsLst>
                  <a:gs pos="100000">
                    <a:srgbClr val="404040"/>
                  </a:gs>
                  <a:gs pos="0">
                    <a:srgbClr val="404040"/>
                  </a:gs>
                </a:gsLst>
                <a:lin ang="5400000" scaled="0"/>
              </a:gradFill>
              <a:latin typeface="Consolas" panose="020B0609020204030204" pitchFamily="49" charset="0"/>
              <a:ea typeface="Calibri" panose="020F0502020204030204" pitchFamily="34" charset="0"/>
              <a:cs typeface="Consolas" panose="020B0609020204030204" pitchFamily="49" charset="0"/>
            </a:endParaRPr>
          </a:p>
          <a:p>
            <a:pPr marL="0" indent="0">
              <a:spcBef>
                <a:spcPts val="0"/>
              </a:spcBef>
              <a:buClrTx/>
              <a:buSzTx/>
              <a:buFont typeface="Wingdings" panose="05000000000000000000" pitchFamily="2" charset="2"/>
              <a:buNone/>
            </a:pPr>
            <a:endParaRPr lang="en-US" sz="1050" dirty="0">
              <a:solidFill>
                <a:srgbClr val="404040"/>
              </a:solidFill>
              <a:latin typeface="Consolas" panose="020B0609020204030204" pitchFamily="49" charset="0"/>
              <a:cs typeface="Consolas" panose="020B0609020204030204" pitchFamily="49" charset="0"/>
            </a:endParaRPr>
          </a:p>
          <a:p>
            <a:pPr marL="0" indent="0">
              <a:spcBef>
                <a:spcPts val="0"/>
              </a:spcBef>
              <a:buClrTx/>
              <a:buSzTx/>
              <a:buFont typeface="Wingdings" panose="05000000000000000000" pitchFamily="2" charset="2"/>
              <a:buNone/>
            </a:pPr>
            <a:endParaRPr lang="en-US" sz="1050" dirty="0">
              <a:solidFill>
                <a:srgbClr val="404040"/>
              </a:solidFill>
              <a:latin typeface="Consolas" panose="020B0609020204030204" pitchFamily="49" charset="0"/>
              <a:cs typeface="Consolas" panose="020B0609020204030204" pitchFamily="49" charset="0"/>
            </a:endParaRPr>
          </a:p>
        </p:txBody>
      </p:sp>
      <p:sp>
        <p:nvSpPr>
          <p:cNvPr id="18" name="Rectangle 17"/>
          <p:cNvSpPr/>
          <p:nvPr/>
        </p:nvSpPr>
        <p:spPr bwMode="auto">
          <a:xfrm>
            <a:off x="2560636" y="2694064"/>
            <a:ext cx="3857571" cy="196850"/>
          </a:xfrm>
          <a:prstGeom prst="rect">
            <a:avLst/>
          </a:prstGeom>
          <a:noFill/>
          <a:ln w="38100">
            <a:solidFill>
              <a:schemeClr val="tx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31" name="Freeform 30"/>
          <p:cNvSpPr/>
          <p:nvPr/>
        </p:nvSpPr>
        <p:spPr bwMode="auto">
          <a:xfrm>
            <a:off x="0" y="0"/>
            <a:ext cx="12436477" cy="6994525"/>
          </a:xfrm>
          <a:custGeom>
            <a:avLst/>
            <a:gdLst>
              <a:gd name="connsiteX0" fmla="*/ 0 w 12436477"/>
              <a:gd name="connsiteY0" fmla="*/ 0 h 6994525"/>
              <a:gd name="connsiteX1" fmla="*/ 12436477 w 12436477"/>
              <a:gd name="connsiteY1" fmla="*/ 0 h 6994525"/>
              <a:gd name="connsiteX2" fmla="*/ 12436477 w 12436477"/>
              <a:gd name="connsiteY2" fmla="*/ 6994525 h 6994525"/>
              <a:gd name="connsiteX3" fmla="*/ 0 w 12436477"/>
              <a:gd name="connsiteY3" fmla="*/ 6994525 h 6994525"/>
            </a:gdLst>
            <a:ahLst/>
            <a:cxnLst>
              <a:cxn ang="0">
                <a:pos x="connsiteX0" y="connsiteY0"/>
              </a:cxn>
              <a:cxn ang="0">
                <a:pos x="connsiteX1" y="connsiteY1"/>
              </a:cxn>
              <a:cxn ang="0">
                <a:pos x="connsiteX2" y="connsiteY2"/>
              </a:cxn>
              <a:cxn ang="0">
                <a:pos x="connsiteX3" y="connsiteY3"/>
              </a:cxn>
            </a:cxnLst>
            <a:rect l="l" t="t" r="r" b="b"/>
            <a:pathLst>
              <a:path w="12436477" h="6994525">
                <a:moveTo>
                  <a:pt x="0" y="0"/>
                </a:moveTo>
                <a:lnTo>
                  <a:pt x="12436477" y="0"/>
                </a:lnTo>
                <a:lnTo>
                  <a:pt x="12436477" y="6994525"/>
                </a:lnTo>
                <a:lnTo>
                  <a:pt x="0" y="6994525"/>
                </a:lnTo>
                <a:close/>
              </a:path>
            </a:pathLst>
          </a:custGeom>
          <a:solidFill>
            <a:schemeClr val="tx1">
              <a:lumMod val="50000"/>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2" name="TextBox 21"/>
          <p:cNvSpPr txBox="1"/>
          <p:nvPr/>
        </p:nvSpPr>
        <p:spPr>
          <a:xfrm>
            <a:off x="1646236" y="295274"/>
            <a:ext cx="10515601" cy="904863"/>
          </a:xfrm>
          <a:prstGeom prst="rect">
            <a:avLst/>
          </a:prstGeom>
          <a:noFill/>
        </p:spPr>
        <p:txBody>
          <a:bodyPr wrap="square" lIns="182880" tIns="146304" rIns="182880" bIns="146304" rtlCol="0">
            <a:spAutoFit/>
          </a:bodyPr>
          <a:lstStyle/>
          <a:p>
            <a:pPr>
              <a:lnSpc>
                <a:spcPct val="90000"/>
              </a:lnSpc>
              <a:spcAft>
                <a:spcPts val="600"/>
              </a:spcAft>
            </a:pPr>
            <a:r>
              <a:rPr lang="en-US" sz="4400" dirty="0" smtClean="0">
                <a:gradFill>
                  <a:gsLst>
                    <a:gs pos="2917">
                      <a:srgbClr val="404040"/>
                    </a:gs>
                    <a:gs pos="30000">
                      <a:srgbClr val="404040"/>
                    </a:gs>
                  </a:gsLst>
                  <a:lin ang="5400000" scaled="0"/>
                </a:gradFill>
                <a:latin typeface="Segoe UI Light"/>
              </a:rPr>
              <a:t>Create </a:t>
            </a:r>
            <a:r>
              <a:rPr lang="en-US" sz="4400" dirty="0">
                <a:gradFill>
                  <a:gsLst>
                    <a:gs pos="2917">
                      <a:srgbClr val="404040"/>
                    </a:gs>
                    <a:gs pos="30000">
                      <a:srgbClr val="404040"/>
                    </a:gs>
                  </a:gsLst>
                  <a:lin ang="5400000" scaled="0"/>
                </a:gradFill>
                <a:latin typeface="Segoe UI Light"/>
              </a:rPr>
              <a:t>Voice Command Definition(s)</a:t>
            </a:r>
          </a:p>
        </p:txBody>
      </p:sp>
      <p:sp>
        <p:nvSpPr>
          <p:cNvPr id="19" name="Rectangle 18"/>
          <p:cNvSpPr/>
          <p:nvPr/>
        </p:nvSpPr>
        <p:spPr bwMode="auto">
          <a:xfrm>
            <a:off x="3374143" y="3462995"/>
            <a:ext cx="8406694" cy="523876"/>
          </a:xfrm>
          <a:prstGeom prst="rect">
            <a:avLst/>
          </a:prstGeom>
          <a:solidFill>
            <a:schemeClr val="bg1"/>
          </a:solidFill>
          <a:ln w="38100">
            <a:solidFill>
              <a:schemeClr val="tx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buClr>
                <a:srgbClr val="404040"/>
              </a:buClr>
            </a:pPr>
            <a:r>
              <a:rPr lang="en-US" dirty="0" smtClean="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&lt;</a:t>
            </a:r>
            <a:r>
              <a:rPr lang="en-US" dirty="0">
                <a:solidFill>
                  <a:srgbClr val="A31515"/>
                </a:solidFill>
                <a:highlight>
                  <a:srgbClr val="FFFFFF"/>
                </a:highlight>
                <a:latin typeface="Consolas" panose="020B0609020204030204" pitchFamily="49" charset="0"/>
                <a:ea typeface="Calibri" panose="020F0502020204030204" pitchFamily="34" charset="0"/>
                <a:cs typeface="Consolas" panose="020B0609020204030204" pitchFamily="49" charset="0"/>
              </a:rPr>
              <a:t>Example</a:t>
            </a:r>
            <a:r>
              <a:rPr lang="en-US"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&gt;</a:t>
            </a:r>
            <a:r>
              <a:rPr lang="en-US"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Find Install Voice Command Sets</a:t>
            </a:r>
            <a:r>
              <a:rPr lang="en-US"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&lt;/</a:t>
            </a:r>
            <a:r>
              <a:rPr lang="en-US" dirty="0">
                <a:solidFill>
                  <a:srgbClr val="A31515"/>
                </a:solidFill>
                <a:highlight>
                  <a:srgbClr val="FFFFFF"/>
                </a:highlight>
                <a:latin typeface="Consolas" panose="020B0609020204030204" pitchFamily="49" charset="0"/>
                <a:ea typeface="Calibri" panose="020F0502020204030204" pitchFamily="34" charset="0"/>
                <a:cs typeface="Consolas" panose="020B0609020204030204" pitchFamily="49" charset="0"/>
              </a:rPr>
              <a:t>Example</a:t>
            </a:r>
            <a:r>
              <a:rPr lang="en-US"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&gt;</a:t>
            </a:r>
            <a:endParaRPr lang="en-US" dirty="0">
              <a:gradFill>
                <a:gsLst>
                  <a:gs pos="100000">
                    <a:srgbClr val="404040"/>
                  </a:gs>
                  <a:gs pos="0">
                    <a:srgbClr val="404040"/>
                  </a:gs>
                </a:gsLst>
                <a:lin ang="5400000" scaled="0"/>
              </a:gradFill>
              <a:latin typeface="Consolas" panose="020B0609020204030204" pitchFamily="49" charset="0"/>
              <a:ea typeface="Calibri" panose="020F0502020204030204" pitchFamily="34" charset="0"/>
              <a:cs typeface="Consolas" panose="020B0609020204030204" pitchFamily="49" charset="0"/>
            </a:endParaRPr>
          </a:p>
        </p:txBody>
      </p:sp>
      <p:grpSp>
        <p:nvGrpSpPr>
          <p:cNvPr id="4" name="Group 3"/>
          <p:cNvGrpSpPr/>
          <p:nvPr/>
        </p:nvGrpSpPr>
        <p:grpSpPr>
          <a:xfrm>
            <a:off x="-1" y="0"/>
            <a:ext cx="1646238" cy="6994525"/>
            <a:chOff x="-1" y="0"/>
            <a:chExt cx="1646238" cy="6994525"/>
          </a:xfrm>
        </p:grpSpPr>
        <p:sp>
          <p:nvSpPr>
            <p:cNvPr id="21" name="Freeform 20"/>
            <p:cNvSpPr/>
            <p:nvPr/>
          </p:nvSpPr>
          <p:spPr bwMode="auto">
            <a:xfrm>
              <a:off x="0" y="0"/>
              <a:ext cx="1646237" cy="6994525"/>
            </a:xfrm>
            <a:custGeom>
              <a:avLst/>
              <a:gdLst>
                <a:gd name="connsiteX0" fmla="*/ 0 w 1646237"/>
                <a:gd name="connsiteY0" fmla="*/ 0 h 6994525"/>
                <a:gd name="connsiteX1" fmla="*/ 1646237 w 1646237"/>
                <a:gd name="connsiteY1" fmla="*/ 0 h 6994525"/>
                <a:gd name="connsiteX2" fmla="*/ 1646237 w 1646237"/>
                <a:gd name="connsiteY2" fmla="*/ 2234520 h 6994525"/>
                <a:gd name="connsiteX3" fmla="*/ 1487488 w 1646237"/>
                <a:gd name="connsiteY3" fmla="*/ 2393269 h 6994525"/>
                <a:gd name="connsiteX4" fmla="*/ 1646237 w 1646237"/>
                <a:gd name="connsiteY4" fmla="*/ 2552017 h 6994525"/>
                <a:gd name="connsiteX5" fmla="*/ 1646237 w 1646237"/>
                <a:gd name="connsiteY5" fmla="*/ 6994525 h 6994525"/>
                <a:gd name="connsiteX6" fmla="*/ 0 w 1646237"/>
                <a:gd name="connsiteY6" fmla="*/ 6994525 h 6994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46237" h="6994525">
                  <a:moveTo>
                    <a:pt x="0" y="0"/>
                  </a:moveTo>
                  <a:lnTo>
                    <a:pt x="1646237" y="0"/>
                  </a:lnTo>
                  <a:lnTo>
                    <a:pt x="1646237" y="2234520"/>
                  </a:lnTo>
                  <a:lnTo>
                    <a:pt x="1487488" y="2393269"/>
                  </a:lnTo>
                  <a:lnTo>
                    <a:pt x="1646237" y="2552017"/>
                  </a:lnTo>
                  <a:lnTo>
                    <a:pt x="1646237" y="6994525"/>
                  </a:lnTo>
                  <a:lnTo>
                    <a:pt x="0" y="6994525"/>
                  </a:ln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nvGrpSpPr>
            <p:cNvPr id="65" name="Group 64"/>
            <p:cNvGrpSpPr/>
            <p:nvPr/>
          </p:nvGrpSpPr>
          <p:grpSpPr>
            <a:xfrm>
              <a:off x="-1" y="1981678"/>
              <a:ext cx="1570037" cy="849546"/>
              <a:chOff x="-1" y="1981678"/>
              <a:chExt cx="1570037" cy="849546"/>
            </a:xfrm>
          </p:grpSpPr>
          <p:sp>
            <p:nvSpPr>
              <p:cNvPr id="27" name="TextBox 26"/>
              <p:cNvSpPr txBox="1"/>
              <p:nvPr/>
            </p:nvSpPr>
            <p:spPr>
              <a:xfrm>
                <a:off x="-1" y="2556904"/>
                <a:ext cx="1570037" cy="274320"/>
              </a:xfrm>
              <a:prstGeom prst="rect">
                <a:avLst/>
              </a:prstGeom>
              <a:noFill/>
            </p:spPr>
            <p:txBody>
              <a:bodyPr wrap="square" lIns="146304" tIns="91440" rIns="146304" bIns="91440" rtlCol="0" anchor="t" anchorCtr="0">
                <a:noAutofit/>
              </a:bodyPr>
              <a:lstStyle/>
              <a:p>
                <a:pPr algn="ctr">
                  <a:lnSpc>
                    <a:spcPct val="90000"/>
                  </a:lnSpc>
                  <a:spcAft>
                    <a:spcPts val="600"/>
                  </a:spcAft>
                </a:pPr>
                <a:r>
                  <a:rPr lang="en-US" sz="1600" dirty="0" smtClean="0">
                    <a:gradFill>
                      <a:gsLst>
                        <a:gs pos="2917">
                          <a:srgbClr val="404040">
                            <a:lumMod val="20000"/>
                            <a:lumOff val="80000"/>
                          </a:srgbClr>
                        </a:gs>
                        <a:gs pos="30000">
                          <a:srgbClr val="FFFFFF">
                            <a:lumMod val="95000"/>
                          </a:srgbClr>
                        </a:gs>
                      </a:gsLst>
                      <a:lin ang="5400000" scaled="0"/>
                    </a:gradFill>
                  </a:rPr>
                  <a:t>Step 1</a:t>
                </a:r>
              </a:p>
            </p:txBody>
          </p:sp>
          <p:sp>
            <p:nvSpPr>
              <p:cNvPr id="48" name="Freeform 5"/>
              <p:cNvSpPr>
                <a:spLocks noEditPoints="1"/>
              </p:cNvSpPr>
              <p:nvPr/>
            </p:nvSpPr>
            <p:spPr bwMode="auto">
              <a:xfrm>
                <a:off x="500550" y="1981678"/>
                <a:ext cx="655150" cy="605266"/>
              </a:xfrm>
              <a:custGeom>
                <a:avLst/>
                <a:gdLst>
                  <a:gd name="T0" fmla="*/ 300 w 330"/>
                  <a:gd name="T1" fmla="*/ 105 h 305"/>
                  <a:gd name="T2" fmla="*/ 295 w 330"/>
                  <a:gd name="T3" fmla="*/ 143 h 305"/>
                  <a:gd name="T4" fmla="*/ 178 w 330"/>
                  <a:gd name="T5" fmla="*/ 276 h 305"/>
                  <a:gd name="T6" fmla="*/ 26 w 330"/>
                  <a:gd name="T7" fmla="*/ 196 h 305"/>
                  <a:gd name="T8" fmla="*/ 168 w 330"/>
                  <a:gd name="T9" fmla="*/ 216 h 305"/>
                  <a:gd name="T10" fmla="*/ 320 w 330"/>
                  <a:gd name="T11" fmla="*/ 62 h 305"/>
                  <a:gd name="T12" fmla="*/ 164 w 330"/>
                  <a:gd name="T13" fmla="*/ 3 h 305"/>
                  <a:gd name="T14" fmla="*/ 19 w 330"/>
                  <a:gd name="T15" fmla="*/ 149 h 305"/>
                  <a:gd name="T16" fmla="*/ 0 w 330"/>
                  <a:gd name="T17" fmla="*/ 194 h 305"/>
                  <a:gd name="T18" fmla="*/ 1 w 330"/>
                  <a:gd name="T19" fmla="*/ 216 h 305"/>
                  <a:gd name="T20" fmla="*/ 51 w 330"/>
                  <a:gd name="T21" fmla="*/ 263 h 305"/>
                  <a:gd name="T22" fmla="*/ 200 w 330"/>
                  <a:gd name="T23" fmla="*/ 299 h 305"/>
                  <a:gd name="T24" fmla="*/ 323 w 330"/>
                  <a:gd name="T25" fmla="*/ 137 h 305"/>
                  <a:gd name="T26" fmla="*/ 316 w 330"/>
                  <a:gd name="T27" fmla="*/ 96 h 305"/>
                  <a:gd name="T28" fmla="*/ 209 w 330"/>
                  <a:gd name="T29" fmla="*/ 39 h 305"/>
                  <a:gd name="T30" fmla="*/ 224 w 330"/>
                  <a:gd name="T31" fmla="*/ 60 h 305"/>
                  <a:gd name="T32" fmla="*/ 206 w 330"/>
                  <a:gd name="T33" fmla="*/ 60 h 305"/>
                  <a:gd name="T34" fmla="*/ 217 w 330"/>
                  <a:gd name="T35" fmla="*/ 70 h 305"/>
                  <a:gd name="T36" fmla="*/ 199 w 330"/>
                  <a:gd name="T37" fmla="*/ 70 h 305"/>
                  <a:gd name="T38" fmla="*/ 210 w 330"/>
                  <a:gd name="T39" fmla="*/ 80 h 305"/>
                  <a:gd name="T40" fmla="*/ 192 w 330"/>
                  <a:gd name="T41" fmla="*/ 80 h 305"/>
                  <a:gd name="T42" fmla="*/ 203 w 330"/>
                  <a:gd name="T43" fmla="*/ 90 h 305"/>
                  <a:gd name="T44" fmla="*/ 185 w 330"/>
                  <a:gd name="T45" fmla="*/ 90 h 305"/>
                  <a:gd name="T46" fmla="*/ 196 w 330"/>
                  <a:gd name="T47" fmla="*/ 100 h 305"/>
                  <a:gd name="T48" fmla="*/ 178 w 330"/>
                  <a:gd name="T49" fmla="*/ 100 h 305"/>
                  <a:gd name="T50" fmla="*/ 189 w 330"/>
                  <a:gd name="T51" fmla="*/ 110 h 305"/>
                  <a:gd name="T52" fmla="*/ 171 w 330"/>
                  <a:gd name="T53" fmla="*/ 110 h 305"/>
                  <a:gd name="T54" fmla="*/ 162 w 330"/>
                  <a:gd name="T55" fmla="*/ 123 h 305"/>
                  <a:gd name="T56" fmla="*/ 149 w 330"/>
                  <a:gd name="T57" fmla="*/ 99 h 305"/>
                  <a:gd name="T58" fmla="*/ 108 w 330"/>
                  <a:gd name="T59" fmla="*/ 147 h 305"/>
                  <a:gd name="T60" fmla="*/ 140 w 330"/>
                  <a:gd name="T61" fmla="*/ 137 h 305"/>
                  <a:gd name="T62" fmla="*/ 144 w 330"/>
                  <a:gd name="T63" fmla="*/ 76 h 305"/>
                  <a:gd name="T64" fmla="*/ 142 w 330"/>
                  <a:gd name="T65" fmla="*/ 97 h 305"/>
                  <a:gd name="T66" fmla="*/ 157 w 330"/>
                  <a:gd name="T67" fmla="*/ 130 h 305"/>
                  <a:gd name="T68" fmla="*/ 206 w 330"/>
                  <a:gd name="T69" fmla="*/ 98 h 305"/>
                  <a:gd name="T70" fmla="*/ 204 w 330"/>
                  <a:gd name="T71" fmla="*/ 119 h 305"/>
                  <a:gd name="T72" fmla="*/ 137 w 330"/>
                  <a:gd name="T73" fmla="*/ 158 h 305"/>
                  <a:gd name="T74" fmla="*/ 151 w 330"/>
                  <a:gd name="T75" fmla="*/ 175 h 305"/>
                  <a:gd name="T76" fmla="*/ 108 w 330"/>
                  <a:gd name="T77" fmla="*/ 147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30" h="305">
                    <a:moveTo>
                      <a:pt x="316" y="96"/>
                    </a:moveTo>
                    <a:cubicBezTo>
                      <a:pt x="310" y="95"/>
                      <a:pt x="301" y="98"/>
                      <a:pt x="300" y="105"/>
                    </a:cubicBezTo>
                    <a:cubicBezTo>
                      <a:pt x="298" y="115"/>
                      <a:pt x="298" y="126"/>
                      <a:pt x="297" y="134"/>
                    </a:cubicBezTo>
                    <a:cubicBezTo>
                      <a:pt x="297" y="137"/>
                      <a:pt x="297" y="142"/>
                      <a:pt x="295" y="143"/>
                    </a:cubicBezTo>
                    <a:cubicBezTo>
                      <a:pt x="259" y="187"/>
                      <a:pt x="223" y="230"/>
                      <a:pt x="188" y="273"/>
                    </a:cubicBezTo>
                    <a:cubicBezTo>
                      <a:pt x="185" y="277"/>
                      <a:pt x="182" y="277"/>
                      <a:pt x="178" y="276"/>
                    </a:cubicBezTo>
                    <a:cubicBezTo>
                      <a:pt x="136" y="263"/>
                      <a:pt x="94" y="251"/>
                      <a:pt x="51" y="238"/>
                    </a:cubicBezTo>
                    <a:cubicBezTo>
                      <a:pt x="32" y="232"/>
                      <a:pt x="22" y="216"/>
                      <a:pt x="26" y="196"/>
                    </a:cubicBezTo>
                    <a:cubicBezTo>
                      <a:pt x="28" y="181"/>
                      <a:pt x="35" y="177"/>
                      <a:pt x="49" y="181"/>
                    </a:cubicBezTo>
                    <a:cubicBezTo>
                      <a:pt x="88" y="193"/>
                      <a:pt x="129" y="203"/>
                      <a:pt x="168" y="216"/>
                    </a:cubicBezTo>
                    <a:cubicBezTo>
                      <a:pt x="180" y="219"/>
                      <a:pt x="187" y="216"/>
                      <a:pt x="194" y="207"/>
                    </a:cubicBezTo>
                    <a:cubicBezTo>
                      <a:pt x="236" y="159"/>
                      <a:pt x="278" y="110"/>
                      <a:pt x="320" y="62"/>
                    </a:cubicBezTo>
                    <a:cubicBezTo>
                      <a:pt x="330" y="50"/>
                      <a:pt x="327" y="40"/>
                      <a:pt x="313" y="37"/>
                    </a:cubicBezTo>
                    <a:cubicBezTo>
                      <a:pt x="262" y="25"/>
                      <a:pt x="213" y="13"/>
                      <a:pt x="164" y="3"/>
                    </a:cubicBezTo>
                    <a:cubicBezTo>
                      <a:pt x="155" y="0"/>
                      <a:pt x="149" y="3"/>
                      <a:pt x="143" y="9"/>
                    </a:cubicBezTo>
                    <a:cubicBezTo>
                      <a:pt x="101" y="56"/>
                      <a:pt x="61" y="102"/>
                      <a:pt x="19" y="149"/>
                    </a:cubicBezTo>
                    <a:cubicBezTo>
                      <a:pt x="14" y="155"/>
                      <a:pt x="10" y="162"/>
                      <a:pt x="7" y="168"/>
                    </a:cubicBezTo>
                    <a:cubicBezTo>
                      <a:pt x="4" y="177"/>
                      <a:pt x="3" y="185"/>
                      <a:pt x="0" y="194"/>
                    </a:cubicBezTo>
                    <a:cubicBezTo>
                      <a:pt x="0" y="200"/>
                      <a:pt x="0" y="204"/>
                      <a:pt x="0" y="210"/>
                    </a:cubicBezTo>
                    <a:cubicBezTo>
                      <a:pt x="0" y="212"/>
                      <a:pt x="1" y="214"/>
                      <a:pt x="1" y="216"/>
                    </a:cubicBezTo>
                    <a:cubicBezTo>
                      <a:pt x="4" y="230"/>
                      <a:pt x="10" y="244"/>
                      <a:pt x="23" y="251"/>
                    </a:cubicBezTo>
                    <a:cubicBezTo>
                      <a:pt x="30" y="257"/>
                      <a:pt x="41" y="260"/>
                      <a:pt x="51" y="263"/>
                    </a:cubicBezTo>
                    <a:cubicBezTo>
                      <a:pt x="94" y="277"/>
                      <a:pt x="138" y="289"/>
                      <a:pt x="181" y="302"/>
                    </a:cubicBezTo>
                    <a:cubicBezTo>
                      <a:pt x="188" y="305"/>
                      <a:pt x="194" y="305"/>
                      <a:pt x="200" y="299"/>
                    </a:cubicBezTo>
                    <a:cubicBezTo>
                      <a:pt x="240" y="249"/>
                      <a:pt x="279" y="201"/>
                      <a:pt x="320" y="152"/>
                    </a:cubicBezTo>
                    <a:cubicBezTo>
                      <a:pt x="323" y="149"/>
                      <a:pt x="323" y="143"/>
                      <a:pt x="323" y="137"/>
                    </a:cubicBezTo>
                    <a:cubicBezTo>
                      <a:pt x="324" y="130"/>
                      <a:pt x="323" y="121"/>
                      <a:pt x="324" y="114"/>
                    </a:cubicBezTo>
                    <a:cubicBezTo>
                      <a:pt x="324" y="105"/>
                      <a:pt x="323" y="99"/>
                      <a:pt x="316" y="96"/>
                    </a:cubicBezTo>
                    <a:close/>
                    <a:moveTo>
                      <a:pt x="184" y="49"/>
                    </a:moveTo>
                    <a:cubicBezTo>
                      <a:pt x="190" y="41"/>
                      <a:pt x="201" y="36"/>
                      <a:pt x="209" y="39"/>
                    </a:cubicBezTo>
                    <a:cubicBezTo>
                      <a:pt x="209" y="39"/>
                      <a:pt x="209" y="39"/>
                      <a:pt x="218" y="43"/>
                    </a:cubicBezTo>
                    <a:cubicBezTo>
                      <a:pt x="225" y="45"/>
                      <a:pt x="227" y="53"/>
                      <a:pt x="224" y="60"/>
                    </a:cubicBezTo>
                    <a:cubicBezTo>
                      <a:pt x="224" y="60"/>
                      <a:pt x="224" y="60"/>
                      <a:pt x="210" y="55"/>
                    </a:cubicBezTo>
                    <a:cubicBezTo>
                      <a:pt x="210" y="55"/>
                      <a:pt x="210" y="55"/>
                      <a:pt x="206" y="60"/>
                    </a:cubicBezTo>
                    <a:cubicBezTo>
                      <a:pt x="206" y="60"/>
                      <a:pt x="206" y="60"/>
                      <a:pt x="220" y="65"/>
                    </a:cubicBezTo>
                    <a:cubicBezTo>
                      <a:pt x="220" y="65"/>
                      <a:pt x="220" y="65"/>
                      <a:pt x="217" y="70"/>
                    </a:cubicBezTo>
                    <a:cubicBezTo>
                      <a:pt x="217" y="70"/>
                      <a:pt x="217" y="70"/>
                      <a:pt x="203" y="65"/>
                    </a:cubicBezTo>
                    <a:cubicBezTo>
                      <a:pt x="203" y="65"/>
                      <a:pt x="203" y="65"/>
                      <a:pt x="199" y="70"/>
                    </a:cubicBezTo>
                    <a:cubicBezTo>
                      <a:pt x="199" y="70"/>
                      <a:pt x="199" y="70"/>
                      <a:pt x="213" y="75"/>
                    </a:cubicBezTo>
                    <a:cubicBezTo>
                      <a:pt x="213" y="75"/>
                      <a:pt x="213" y="75"/>
                      <a:pt x="210" y="80"/>
                    </a:cubicBezTo>
                    <a:cubicBezTo>
                      <a:pt x="210" y="80"/>
                      <a:pt x="210" y="80"/>
                      <a:pt x="195" y="75"/>
                    </a:cubicBezTo>
                    <a:cubicBezTo>
                      <a:pt x="195" y="75"/>
                      <a:pt x="195" y="75"/>
                      <a:pt x="192" y="80"/>
                    </a:cubicBezTo>
                    <a:cubicBezTo>
                      <a:pt x="192" y="80"/>
                      <a:pt x="192" y="80"/>
                      <a:pt x="206" y="85"/>
                    </a:cubicBezTo>
                    <a:cubicBezTo>
                      <a:pt x="206" y="85"/>
                      <a:pt x="206" y="85"/>
                      <a:pt x="203" y="90"/>
                    </a:cubicBezTo>
                    <a:cubicBezTo>
                      <a:pt x="203" y="90"/>
                      <a:pt x="203" y="90"/>
                      <a:pt x="188" y="85"/>
                    </a:cubicBezTo>
                    <a:cubicBezTo>
                      <a:pt x="188" y="85"/>
                      <a:pt x="188" y="85"/>
                      <a:pt x="185" y="90"/>
                    </a:cubicBezTo>
                    <a:cubicBezTo>
                      <a:pt x="185" y="90"/>
                      <a:pt x="185" y="90"/>
                      <a:pt x="199" y="95"/>
                    </a:cubicBezTo>
                    <a:cubicBezTo>
                      <a:pt x="199" y="95"/>
                      <a:pt x="199" y="95"/>
                      <a:pt x="196" y="100"/>
                    </a:cubicBezTo>
                    <a:cubicBezTo>
                      <a:pt x="196" y="100"/>
                      <a:pt x="196" y="100"/>
                      <a:pt x="181" y="95"/>
                    </a:cubicBezTo>
                    <a:cubicBezTo>
                      <a:pt x="181" y="95"/>
                      <a:pt x="181" y="95"/>
                      <a:pt x="178" y="100"/>
                    </a:cubicBezTo>
                    <a:cubicBezTo>
                      <a:pt x="178" y="100"/>
                      <a:pt x="178" y="100"/>
                      <a:pt x="192" y="105"/>
                    </a:cubicBezTo>
                    <a:cubicBezTo>
                      <a:pt x="192" y="105"/>
                      <a:pt x="192" y="105"/>
                      <a:pt x="189" y="110"/>
                    </a:cubicBezTo>
                    <a:cubicBezTo>
                      <a:pt x="189" y="110"/>
                      <a:pt x="189" y="110"/>
                      <a:pt x="174" y="105"/>
                    </a:cubicBezTo>
                    <a:cubicBezTo>
                      <a:pt x="174" y="105"/>
                      <a:pt x="174" y="105"/>
                      <a:pt x="171" y="110"/>
                    </a:cubicBezTo>
                    <a:cubicBezTo>
                      <a:pt x="171" y="110"/>
                      <a:pt x="171" y="110"/>
                      <a:pt x="185" y="115"/>
                    </a:cubicBezTo>
                    <a:cubicBezTo>
                      <a:pt x="179" y="122"/>
                      <a:pt x="169" y="125"/>
                      <a:pt x="162" y="123"/>
                    </a:cubicBezTo>
                    <a:cubicBezTo>
                      <a:pt x="162" y="123"/>
                      <a:pt x="162" y="123"/>
                      <a:pt x="153" y="119"/>
                    </a:cubicBezTo>
                    <a:cubicBezTo>
                      <a:pt x="145" y="117"/>
                      <a:pt x="143" y="107"/>
                      <a:pt x="149" y="99"/>
                    </a:cubicBezTo>
                    <a:cubicBezTo>
                      <a:pt x="149" y="99"/>
                      <a:pt x="149" y="99"/>
                      <a:pt x="184" y="49"/>
                    </a:cubicBezTo>
                    <a:close/>
                    <a:moveTo>
                      <a:pt x="108" y="147"/>
                    </a:moveTo>
                    <a:cubicBezTo>
                      <a:pt x="108" y="147"/>
                      <a:pt x="108" y="147"/>
                      <a:pt x="128" y="154"/>
                    </a:cubicBezTo>
                    <a:cubicBezTo>
                      <a:pt x="128" y="154"/>
                      <a:pt x="128" y="154"/>
                      <a:pt x="140" y="137"/>
                    </a:cubicBezTo>
                    <a:cubicBezTo>
                      <a:pt x="124" y="131"/>
                      <a:pt x="120" y="111"/>
                      <a:pt x="132" y="93"/>
                    </a:cubicBezTo>
                    <a:cubicBezTo>
                      <a:pt x="132" y="93"/>
                      <a:pt x="132" y="93"/>
                      <a:pt x="144" y="76"/>
                    </a:cubicBezTo>
                    <a:cubicBezTo>
                      <a:pt x="144" y="76"/>
                      <a:pt x="144" y="76"/>
                      <a:pt x="154" y="79"/>
                    </a:cubicBezTo>
                    <a:cubicBezTo>
                      <a:pt x="154" y="79"/>
                      <a:pt x="154" y="79"/>
                      <a:pt x="142" y="97"/>
                    </a:cubicBezTo>
                    <a:cubicBezTo>
                      <a:pt x="133" y="109"/>
                      <a:pt x="136" y="123"/>
                      <a:pt x="147" y="127"/>
                    </a:cubicBezTo>
                    <a:cubicBezTo>
                      <a:pt x="147" y="127"/>
                      <a:pt x="147" y="127"/>
                      <a:pt x="157" y="130"/>
                    </a:cubicBezTo>
                    <a:cubicBezTo>
                      <a:pt x="168" y="134"/>
                      <a:pt x="185" y="128"/>
                      <a:pt x="194" y="116"/>
                    </a:cubicBezTo>
                    <a:cubicBezTo>
                      <a:pt x="194" y="116"/>
                      <a:pt x="194" y="116"/>
                      <a:pt x="206" y="98"/>
                    </a:cubicBezTo>
                    <a:cubicBezTo>
                      <a:pt x="216" y="101"/>
                      <a:pt x="216" y="101"/>
                      <a:pt x="216" y="101"/>
                    </a:cubicBezTo>
                    <a:cubicBezTo>
                      <a:pt x="216" y="101"/>
                      <a:pt x="216" y="101"/>
                      <a:pt x="204" y="119"/>
                    </a:cubicBezTo>
                    <a:cubicBezTo>
                      <a:pt x="191" y="136"/>
                      <a:pt x="166" y="146"/>
                      <a:pt x="150" y="140"/>
                    </a:cubicBezTo>
                    <a:cubicBezTo>
                      <a:pt x="150" y="140"/>
                      <a:pt x="150" y="140"/>
                      <a:pt x="137" y="158"/>
                    </a:cubicBezTo>
                    <a:cubicBezTo>
                      <a:pt x="137" y="158"/>
                      <a:pt x="137" y="158"/>
                      <a:pt x="158" y="165"/>
                    </a:cubicBezTo>
                    <a:cubicBezTo>
                      <a:pt x="158" y="165"/>
                      <a:pt x="158" y="165"/>
                      <a:pt x="151" y="175"/>
                    </a:cubicBezTo>
                    <a:cubicBezTo>
                      <a:pt x="151" y="175"/>
                      <a:pt x="151" y="175"/>
                      <a:pt x="101" y="157"/>
                    </a:cubicBezTo>
                    <a:cubicBezTo>
                      <a:pt x="101" y="157"/>
                      <a:pt x="101" y="157"/>
                      <a:pt x="108" y="147"/>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grpSp>
        <p:grpSp>
          <p:nvGrpSpPr>
            <p:cNvPr id="66" name="Group 65"/>
            <p:cNvGrpSpPr/>
            <p:nvPr/>
          </p:nvGrpSpPr>
          <p:grpSpPr>
            <a:xfrm>
              <a:off x="-1" y="3659072"/>
              <a:ext cx="1570037" cy="963976"/>
              <a:chOff x="-1" y="3659072"/>
              <a:chExt cx="1570037" cy="963976"/>
            </a:xfrm>
          </p:grpSpPr>
          <p:sp>
            <p:nvSpPr>
              <p:cNvPr id="28" name="TextBox 27"/>
              <p:cNvSpPr txBox="1"/>
              <p:nvPr/>
            </p:nvSpPr>
            <p:spPr>
              <a:xfrm>
                <a:off x="-1" y="4348728"/>
                <a:ext cx="1570037" cy="274320"/>
              </a:xfrm>
              <a:prstGeom prst="rect">
                <a:avLst/>
              </a:prstGeom>
              <a:noFill/>
            </p:spPr>
            <p:txBody>
              <a:bodyPr wrap="square" lIns="146304" tIns="91440" rIns="146304" bIns="91440" rtlCol="0" anchor="t" anchorCtr="0">
                <a:noAutofit/>
              </a:bodyPr>
              <a:lstStyle/>
              <a:p>
                <a:pPr algn="ctr">
                  <a:lnSpc>
                    <a:spcPct val="90000"/>
                  </a:lnSpc>
                  <a:spcAft>
                    <a:spcPts val="600"/>
                  </a:spcAft>
                </a:pPr>
                <a:r>
                  <a:rPr lang="en-US" sz="1600" dirty="0" smtClean="0">
                    <a:gradFill>
                      <a:gsLst>
                        <a:gs pos="2917">
                          <a:srgbClr val="FFFFFF">
                            <a:alpha val="50000"/>
                          </a:srgbClr>
                        </a:gs>
                        <a:gs pos="30000">
                          <a:srgbClr val="FFFFFF">
                            <a:alpha val="50000"/>
                          </a:srgbClr>
                        </a:gs>
                      </a:gsLst>
                      <a:lin ang="5400000" scaled="0"/>
                    </a:gradFill>
                  </a:rPr>
                  <a:t>Step 2</a:t>
                </a:r>
              </a:p>
            </p:txBody>
          </p:sp>
          <p:sp>
            <p:nvSpPr>
              <p:cNvPr id="49" name="Freeform 18"/>
              <p:cNvSpPr>
                <a:spLocks noEditPoints="1"/>
              </p:cNvSpPr>
              <p:nvPr/>
            </p:nvSpPr>
            <p:spPr bwMode="auto">
              <a:xfrm>
                <a:off x="605418" y="3659072"/>
                <a:ext cx="347714" cy="666652"/>
              </a:xfrm>
              <a:custGeom>
                <a:avLst/>
                <a:gdLst>
                  <a:gd name="T0" fmla="*/ 226 w 365"/>
                  <a:gd name="T1" fmla="*/ 343 h 703"/>
                  <a:gd name="T2" fmla="*/ 265 w 365"/>
                  <a:gd name="T3" fmla="*/ 291 h 703"/>
                  <a:gd name="T4" fmla="*/ 226 w 365"/>
                  <a:gd name="T5" fmla="*/ 237 h 703"/>
                  <a:gd name="T6" fmla="*/ 300 w 365"/>
                  <a:gd name="T7" fmla="*/ 305 h 703"/>
                  <a:gd name="T8" fmla="*/ 100 w 365"/>
                  <a:gd name="T9" fmla="*/ 291 h 703"/>
                  <a:gd name="T10" fmla="*/ 139 w 365"/>
                  <a:gd name="T11" fmla="*/ 237 h 703"/>
                  <a:gd name="T12" fmla="*/ 65 w 365"/>
                  <a:gd name="T13" fmla="*/ 305 h 703"/>
                  <a:gd name="T14" fmla="*/ 139 w 365"/>
                  <a:gd name="T15" fmla="*/ 311 h 703"/>
                  <a:gd name="T16" fmla="*/ 221 w 365"/>
                  <a:gd name="T17" fmla="*/ 206 h 703"/>
                  <a:gd name="T18" fmla="*/ 145 w 365"/>
                  <a:gd name="T19" fmla="*/ 374 h 703"/>
                  <a:gd name="T20" fmla="*/ 172 w 365"/>
                  <a:gd name="T21" fmla="*/ 374 h 703"/>
                  <a:gd name="T22" fmla="*/ 365 w 365"/>
                  <a:gd name="T23" fmla="*/ 679 h 703"/>
                  <a:gd name="T24" fmla="*/ 24 w 365"/>
                  <a:gd name="T25" fmla="*/ 703 h 703"/>
                  <a:gd name="T26" fmla="*/ 0 w 365"/>
                  <a:gd name="T27" fmla="*/ 24 h 703"/>
                  <a:gd name="T28" fmla="*/ 341 w 365"/>
                  <a:gd name="T29" fmla="*/ 0 h 703"/>
                  <a:gd name="T30" fmla="*/ 83 w 365"/>
                  <a:gd name="T31" fmla="*/ 643 h 703"/>
                  <a:gd name="T32" fmla="*/ 75 w 365"/>
                  <a:gd name="T33" fmla="*/ 627 h 703"/>
                  <a:gd name="T34" fmla="*/ 75 w 365"/>
                  <a:gd name="T35" fmla="*/ 646 h 703"/>
                  <a:gd name="T36" fmla="*/ 84 w 365"/>
                  <a:gd name="T37" fmla="*/ 650 h 703"/>
                  <a:gd name="T38" fmla="*/ 83 w 365"/>
                  <a:gd name="T39" fmla="*/ 643 h 703"/>
                  <a:gd name="T40" fmla="*/ 175 w 365"/>
                  <a:gd name="T41" fmla="*/ 642 h 703"/>
                  <a:gd name="T42" fmla="*/ 179 w 365"/>
                  <a:gd name="T43" fmla="*/ 642 h 703"/>
                  <a:gd name="T44" fmla="*/ 183 w 365"/>
                  <a:gd name="T45" fmla="*/ 639 h 703"/>
                  <a:gd name="T46" fmla="*/ 181 w 365"/>
                  <a:gd name="T47" fmla="*/ 627 h 703"/>
                  <a:gd name="T48" fmla="*/ 176 w 365"/>
                  <a:gd name="T49" fmla="*/ 630 h 703"/>
                  <a:gd name="T50" fmla="*/ 172 w 365"/>
                  <a:gd name="T51" fmla="*/ 630 h 703"/>
                  <a:gd name="T52" fmla="*/ 168 w 365"/>
                  <a:gd name="T53" fmla="*/ 629 h 703"/>
                  <a:gd name="T54" fmla="*/ 195 w 365"/>
                  <a:gd name="T55" fmla="*/ 627 h 703"/>
                  <a:gd name="T56" fmla="*/ 190 w 365"/>
                  <a:gd name="T57" fmla="*/ 625 h 703"/>
                  <a:gd name="T58" fmla="*/ 183 w 365"/>
                  <a:gd name="T59" fmla="*/ 626 h 703"/>
                  <a:gd name="T60" fmla="*/ 183 w 365"/>
                  <a:gd name="T61" fmla="*/ 632 h 703"/>
                  <a:gd name="T62" fmla="*/ 185 w 365"/>
                  <a:gd name="T63" fmla="*/ 639 h 703"/>
                  <a:gd name="T64" fmla="*/ 188 w 365"/>
                  <a:gd name="T65" fmla="*/ 637 h 703"/>
                  <a:gd name="T66" fmla="*/ 198 w 365"/>
                  <a:gd name="T67" fmla="*/ 637 h 703"/>
                  <a:gd name="T68" fmla="*/ 188 w 365"/>
                  <a:gd name="T69" fmla="*/ 652 h 703"/>
                  <a:gd name="T70" fmla="*/ 182 w 365"/>
                  <a:gd name="T71" fmla="*/ 642 h 703"/>
                  <a:gd name="T72" fmla="*/ 176 w 365"/>
                  <a:gd name="T73" fmla="*/ 643 h 703"/>
                  <a:gd name="T74" fmla="*/ 172 w 365"/>
                  <a:gd name="T75" fmla="*/ 642 h 703"/>
                  <a:gd name="T76" fmla="*/ 175 w 365"/>
                  <a:gd name="T77" fmla="*/ 653 h 703"/>
                  <a:gd name="T78" fmla="*/ 179 w 365"/>
                  <a:gd name="T79" fmla="*/ 654 h 703"/>
                  <a:gd name="T80" fmla="*/ 182 w 365"/>
                  <a:gd name="T81" fmla="*/ 654 h 703"/>
                  <a:gd name="T82" fmla="*/ 185 w 365"/>
                  <a:gd name="T83" fmla="*/ 653 h 703"/>
                  <a:gd name="T84" fmla="*/ 188 w 365"/>
                  <a:gd name="T85" fmla="*/ 652 h 703"/>
                  <a:gd name="T86" fmla="*/ 198 w 365"/>
                  <a:gd name="T87" fmla="*/ 639 h 703"/>
                  <a:gd name="T88" fmla="*/ 193 w 365"/>
                  <a:gd name="T89" fmla="*/ 637 h 703"/>
                  <a:gd name="T90" fmla="*/ 190 w 365"/>
                  <a:gd name="T91" fmla="*/ 637 h 703"/>
                  <a:gd name="T92" fmla="*/ 189 w 365"/>
                  <a:gd name="T93" fmla="*/ 652 h 703"/>
                  <a:gd name="T94" fmla="*/ 193 w 365"/>
                  <a:gd name="T95" fmla="*/ 650 h 703"/>
                  <a:gd name="T96" fmla="*/ 198 w 365"/>
                  <a:gd name="T97" fmla="*/ 650 h 703"/>
                  <a:gd name="T98" fmla="*/ 202 w 365"/>
                  <a:gd name="T99" fmla="*/ 650 h 703"/>
                  <a:gd name="T100" fmla="*/ 293 w 365"/>
                  <a:gd name="T101" fmla="*/ 629 h 703"/>
                  <a:gd name="T102" fmla="*/ 297 w 365"/>
                  <a:gd name="T103" fmla="*/ 637 h 703"/>
                  <a:gd name="T104" fmla="*/ 281 w 365"/>
                  <a:gd name="T105" fmla="*/ 640 h 703"/>
                  <a:gd name="T106" fmla="*/ 288 w 365"/>
                  <a:gd name="T107" fmla="*/ 649 h 703"/>
                  <a:gd name="T108" fmla="*/ 303 w 365"/>
                  <a:gd name="T109" fmla="*/ 639 h 703"/>
                  <a:gd name="T110" fmla="*/ 34 w 365"/>
                  <a:gd name="T111" fmla="*/ 57 h 703"/>
                  <a:gd name="T112" fmla="*/ 332 w 365"/>
                  <a:gd name="T113" fmla="*/ 553 h 703"/>
                  <a:gd name="T114" fmla="*/ 75 w 365"/>
                  <a:gd name="T115" fmla="*/ 630 h 703"/>
                  <a:gd name="T116" fmla="*/ 75 w 365"/>
                  <a:gd name="T117" fmla="*/ 644 h 703"/>
                  <a:gd name="T118" fmla="*/ 75 w 365"/>
                  <a:gd name="T119" fmla="*/ 630 h 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65" h="703">
                    <a:moveTo>
                      <a:pt x="300" y="305"/>
                    </a:moveTo>
                    <a:cubicBezTo>
                      <a:pt x="226" y="343"/>
                      <a:pt x="226" y="343"/>
                      <a:pt x="226" y="343"/>
                    </a:cubicBezTo>
                    <a:cubicBezTo>
                      <a:pt x="226" y="311"/>
                      <a:pt x="226" y="311"/>
                      <a:pt x="226" y="311"/>
                    </a:cubicBezTo>
                    <a:cubicBezTo>
                      <a:pt x="265" y="291"/>
                      <a:pt x="265" y="291"/>
                      <a:pt x="265" y="291"/>
                    </a:cubicBezTo>
                    <a:cubicBezTo>
                      <a:pt x="226" y="271"/>
                      <a:pt x="226" y="271"/>
                      <a:pt x="226" y="271"/>
                    </a:cubicBezTo>
                    <a:cubicBezTo>
                      <a:pt x="226" y="237"/>
                      <a:pt x="226" y="237"/>
                      <a:pt x="226" y="237"/>
                    </a:cubicBezTo>
                    <a:cubicBezTo>
                      <a:pt x="300" y="276"/>
                      <a:pt x="300" y="276"/>
                      <a:pt x="300" y="276"/>
                    </a:cubicBezTo>
                    <a:lnTo>
                      <a:pt x="300" y="305"/>
                    </a:lnTo>
                    <a:close/>
                    <a:moveTo>
                      <a:pt x="139" y="311"/>
                    </a:moveTo>
                    <a:cubicBezTo>
                      <a:pt x="100" y="291"/>
                      <a:pt x="100" y="291"/>
                      <a:pt x="100" y="291"/>
                    </a:cubicBezTo>
                    <a:cubicBezTo>
                      <a:pt x="139" y="271"/>
                      <a:pt x="139" y="271"/>
                      <a:pt x="139" y="271"/>
                    </a:cubicBezTo>
                    <a:cubicBezTo>
                      <a:pt x="139" y="237"/>
                      <a:pt x="139" y="237"/>
                      <a:pt x="139" y="237"/>
                    </a:cubicBezTo>
                    <a:cubicBezTo>
                      <a:pt x="65" y="276"/>
                      <a:pt x="65" y="276"/>
                      <a:pt x="65" y="276"/>
                    </a:cubicBezTo>
                    <a:cubicBezTo>
                      <a:pt x="65" y="305"/>
                      <a:pt x="65" y="305"/>
                      <a:pt x="65" y="305"/>
                    </a:cubicBezTo>
                    <a:cubicBezTo>
                      <a:pt x="139" y="343"/>
                      <a:pt x="139" y="343"/>
                      <a:pt x="139" y="343"/>
                    </a:cubicBezTo>
                    <a:lnTo>
                      <a:pt x="139" y="311"/>
                    </a:lnTo>
                    <a:close/>
                    <a:moveTo>
                      <a:pt x="172" y="374"/>
                    </a:moveTo>
                    <a:cubicBezTo>
                      <a:pt x="221" y="206"/>
                      <a:pt x="221" y="206"/>
                      <a:pt x="221" y="206"/>
                    </a:cubicBezTo>
                    <a:cubicBezTo>
                      <a:pt x="194" y="206"/>
                      <a:pt x="194" y="206"/>
                      <a:pt x="194" y="206"/>
                    </a:cubicBezTo>
                    <a:cubicBezTo>
                      <a:pt x="145" y="374"/>
                      <a:pt x="145" y="374"/>
                      <a:pt x="145" y="374"/>
                    </a:cubicBezTo>
                    <a:cubicBezTo>
                      <a:pt x="171" y="374"/>
                      <a:pt x="171" y="374"/>
                      <a:pt x="171" y="374"/>
                    </a:cubicBezTo>
                    <a:lnTo>
                      <a:pt x="172" y="374"/>
                    </a:lnTo>
                    <a:close/>
                    <a:moveTo>
                      <a:pt x="365" y="24"/>
                    </a:moveTo>
                    <a:cubicBezTo>
                      <a:pt x="365" y="24"/>
                      <a:pt x="365" y="24"/>
                      <a:pt x="365" y="679"/>
                    </a:cubicBezTo>
                    <a:cubicBezTo>
                      <a:pt x="365" y="691"/>
                      <a:pt x="355" y="703"/>
                      <a:pt x="341" y="703"/>
                    </a:cubicBezTo>
                    <a:cubicBezTo>
                      <a:pt x="341" y="703"/>
                      <a:pt x="341" y="703"/>
                      <a:pt x="24" y="703"/>
                    </a:cubicBezTo>
                    <a:cubicBezTo>
                      <a:pt x="10" y="703"/>
                      <a:pt x="0" y="691"/>
                      <a:pt x="0" y="679"/>
                    </a:cubicBezTo>
                    <a:cubicBezTo>
                      <a:pt x="0" y="679"/>
                      <a:pt x="0" y="679"/>
                      <a:pt x="0" y="24"/>
                    </a:cubicBezTo>
                    <a:cubicBezTo>
                      <a:pt x="0" y="10"/>
                      <a:pt x="10" y="0"/>
                      <a:pt x="24" y="0"/>
                    </a:cubicBezTo>
                    <a:cubicBezTo>
                      <a:pt x="24" y="0"/>
                      <a:pt x="24" y="0"/>
                      <a:pt x="341" y="0"/>
                    </a:cubicBezTo>
                    <a:cubicBezTo>
                      <a:pt x="355" y="0"/>
                      <a:pt x="365" y="10"/>
                      <a:pt x="365" y="24"/>
                    </a:cubicBezTo>
                    <a:close/>
                    <a:moveTo>
                      <a:pt x="83" y="643"/>
                    </a:moveTo>
                    <a:cubicBezTo>
                      <a:pt x="84" y="642"/>
                      <a:pt x="85" y="639"/>
                      <a:pt x="85" y="637"/>
                    </a:cubicBezTo>
                    <a:cubicBezTo>
                      <a:pt x="85" y="632"/>
                      <a:pt x="81" y="627"/>
                      <a:pt x="75" y="627"/>
                    </a:cubicBezTo>
                    <a:cubicBezTo>
                      <a:pt x="70" y="627"/>
                      <a:pt x="66" y="632"/>
                      <a:pt x="66" y="637"/>
                    </a:cubicBezTo>
                    <a:cubicBezTo>
                      <a:pt x="66" y="642"/>
                      <a:pt x="70" y="646"/>
                      <a:pt x="75" y="646"/>
                    </a:cubicBezTo>
                    <a:cubicBezTo>
                      <a:pt x="77" y="646"/>
                      <a:pt x="78" y="646"/>
                      <a:pt x="80" y="644"/>
                    </a:cubicBezTo>
                    <a:cubicBezTo>
                      <a:pt x="80" y="644"/>
                      <a:pt x="80" y="644"/>
                      <a:pt x="84" y="650"/>
                    </a:cubicBezTo>
                    <a:cubicBezTo>
                      <a:pt x="85" y="649"/>
                      <a:pt x="85" y="649"/>
                      <a:pt x="85" y="649"/>
                    </a:cubicBezTo>
                    <a:cubicBezTo>
                      <a:pt x="85" y="649"/>
                      <a:pt x="85" y="649"/>
                      <a:pt x="83" y="643"/>
                    </a:cubicBezTo>
                    <a:close/>
                    <a:moveTo>
                      <a:pt x="171" y="640"/>
                    </a:moveTo>
                    <a:cubicBezTo>
                      <a:pt x="172" y="640"/>
                      <a:pt x="173" y="642"/>
                      <a:pt x="175" y="642"/>
                    </a:cubicBezTo>
                    <a:cubicBezTo>
                      <a:pt x="176" y="642"/>
                      <a:pt x="176" y="642"/>
                      <a:pt x="178" y="642"/>
                    </a:cubicBezTo>
                    <a:cubicBezTo>
                      <a:pt x="179" y="642"/>
                      <a:pt x="179" y="642"/>
                      <a:pt x="179" y="642"/>
                    </a:cubicBezTo>
                    <a:cubicBezTo>
                      <a:pt x="181" y="642"/>
                      <a:pt x="182" y="640"/>
                      <a:pt x="183" y="640"/>
                    </a:cubicBezTo>
                    <a:cubicBezTo>
                      <a:pt x="183" y="640"/>
                      <a:pt x="183" y="640"/>
                      <a:pt x="183" y="639"/>
                    </a:cubicBezTo>
                    <a:cubicBezTo>
                      <a:pt x="183" y="639"/>
                      <a:pt x="183" y="639"/>
                      <a:pt x="181" y="629"/>
                    </a:cubicBezTo>
                    <a:cubicBezTo>
                      <a:pt x="181" y="629"/>
                      <a:pt x="181" y="629"/>
                      <a:pt x="181" y="627"/>
                    </a:cubicBezTo>
                    <a:cubicBezTo>
                      <a:pt x="179" y="629"/>
                      <a:pt x="179" y="629"/>
                      <a:pt x="178" y="629"/>
                    </a:cubicBezTo>
                    <a:cubicBezTo>
                      <a:pt x="178" y="630"/>
                      <a:pt x="176" y="630"/>
                      <a:pt x="176" y="630"/>
                    </a:cubicBezTo>
                    <a:cubicBezTo>
                      <a:pt x="175" y="630"/>
                      <a:pt x="175" y="630"/>
                      <a:pt x="173" y="630"/>
                    </a:cubicBezTo>
                    <a:cubicBezTo>
                      <a:pt x="173" y="630"/>
                      <a:pt x="173" y="630"/>
                      <a:pt x="172" y="630"/>
                    </a:cubicBezTo>
                    <a:cubicBezTo>
                      <a:pt x="172" y="630"/>
                      <a:pt x="171" y="630"/>
                      <a:pt x="171" y="629"/>
                    </a:cubicBezTo>
                    <a:cubicBezTo>
                      <a:pt x="169" y="629"/>
                      <a:pt x="169" y="629"/>
                      <a:pt x="168" y="629"/>
                    </a:cubicBezTo>
                    <a:cubicBezTo>
                      <a:pt x="168" y="629"/>
                      <a:pt x="168" y="629"/>
                      <a:pt x="171" y="640"/>
                    </a:cubicBezTo>
                    <a:close/>
                    <a:moveTo>
                      <a:pt x="195" y="627"/>
                    </a:moveTo>
                    <a:cubicBezTo>
                      <a:pt x="195" y="627"/>
                      <a:pt x="195" y="627"/>
                      <a:pt x="195" y="626"/>
                    </a:cubicBezTo>
                    <a:cubicBezTo>
                      <a:pt x="193" y="626"/>
                      <a:pt x="192" y="625"/>
                      <a:pt x="190" y="625"/>
                    </a:cubicBezTo>
                    <a:cubicBezTo>
                      <a:pt x="190" y="625"/>
                      <a:pt x="189" y="625"/>
                      <a:pt x="188" y="625"/>
                    </a:cubicBezTo>
                    <a:cubicBezTo>
                      <a:pt x="186" y="625"/>
                      <a:pt x="185" y="625"/>
                      <a:pt x="183" y="626"/>
                    </a:cubicBezTo>
                    <a:cubicBezTo>
                      <a:pt x="183" y="626"/>
                      <a:pt x="182" y="626"/>
                      <a:pt x="182" y="627"/>
                    </a:cubicBezTo>
                    <a:cubicBezTo>
                      <a:pt x="182" y="627"/>
                      <a:pt x="182" y="627"/>
                      <a:pt x="183" y="632"/>
                    </a:cubicBezTo>
                    <a:cubicBezTo>
                      <a:pt x="183" y="632"/>
                      <a:pt x="183" y="632"/>
                      <a:pt x="185" y="637"/>
                    </a:cubicBezTo>
                    <a:cubicBezTo>
                      <a:pt x="185" y="637"/>
                      <a:pt x="185" y="637"/>
                      <a:pt x="185" y="639"/>
                    </a:cubicBezTo>
                    <a:cubicBezTo>
                      <a:pt x="186" y="639"/>
                      <a:pt x="186" y="639"/>
                      <a:pt x="186" y="639"/>
                    </a:cubicBezTo>
                    <a:cubicBezTo>
                      <a:pt x="186" y="637"/>
                      <a:pt x="188" y="637"/>
                      <a:pt x="188" y="637"/>
                    </a:cubicBezTo>
                    <a:cubicBezTo>
                      <a:pt x="189" y="636"/>
                      <a:pt x="189" y="636"/>
                      <a:pt x="190" y="636"/>
                    </a:cubicBezTo>
                    <a:cubicBezTo>
                      <a:pt x="192" y="636"/>
                      <a:pt x="195" y="636"/>
                      <a:pt x="198" y="637"/>
                    </a:cubicBezTo>
                    <a:cubicBezTo>
                      <a:pt x="198" y="637"/>
                      <a:pt x="198" y="637"/>
                      <a:pt x="195" y="627"/>
                    </a:cubicBezTo>
                    <a:close/>
                    <a:moveTo>
                      <a:pt x="188" y="652"/>
                    </a:moveTo>
                    <a:cubicBezTo>
                      <a:pt x="188" y="652"/>
                      <a:pt x="188" y="652"/>
                      <a:pt x="185" y="642"/>
                    </a:cubicBezTo>
                    <a:cubicBezTo>
                      <a:pt x="183" y="642"/>
                      <a:pt x="182" y="642"/>
                      <a:pt x="182" y="642"/>
                    </a:cubicBezTo>
                    <a:cubicBezTo>
                      <a:pt x="181" y="643"/>
                      <a:pt x="181" y="643"/>
                      <a:pt x="179" y="643"/>
                    </a:cubicBezTo>
                    <a:cubicBezTo>
                      <a:pt x="178" y="643"/>
                      <a:pt x="178" y="643"/>
                      <a:pt x="176" y="643"/>
                    </a:cubicBezTo>
                    <a:cubicBezTo>
                      <a:pt x="175" y="643"/>
                      <a:pt x="175" y="643"/>
                      <a:pt x="173" y="643"/>
                    </a:cubicBezTo>
                    <a:cubicBezTo>
                      <a:pt x="172" y="642"/>
                      <a:pt x="172" y="642"/>
                      <a:pt x="172" y="642"/>
                    </a:cubicBezTo>
                    <a:cubicBezTo>
                      <a:pt x="172" y="642"/>
                      <a:pt x="172" y="642"/>
                      <a:pt x="172" y="643"/>
                    </a:cubicBezTo>
                    <a:cubicBezTo>
                      <a:pt x="172" y="643"/>
                      <a:pt x="172" y="643"/>
                      <a:pt x="175" y="653"/>
                    </a:cubicBezTo>
                    <a:cubicBezTo>
                      <a:pt x="176" y="654"/>
                      <a:pt x="176" y="654"/>
                      <a:pt x="176" y="654"/>
                    </a:cubicBezTo>
                    <a:cubicBezTo>
                      <a:pt x="178" y="654"/>
                      <a:pt x="178" y="654"/>
                      <a:pt x="179" y="654"/>
                    </a:cubicBezTo>
                    <a:cubicBezTo>
                      <a:pt x="181" y="654"/>
                      <a:pt x="181" y="654"/>
                      <a:pt x="181" y="654"/>
                    </a:cubicBezTo>
                    <a:cubicBezTo>
                      <a:pt x="182" y="654"/>
                      <a:pt x="182" y="654"/>
                      <a:pt x="182" y="654"/>
                    </a:cubicBezTo>
                    <a:cubicBezTo>
                      <a:pt x="183" y="654"/>
                      <a:pt x="183" y="654"/>
                      <a:pt x="183" y="654"/>
                    </a:cubicBezTo>
                    <a:cubicBezTo>
                      <a:pt x="185" y="654"/>
                      <a:pt x="185" y="654"/>
                      <a:pt x="185" y="653"/>
                    </a:cubicBezTo>
                    <a:cubicBezTo>
                      <a:pt x="186" y="653"/>
                      <a:pt x="186" y="653"/>
                      <a:pt x="188" y="653"/>
                    </a:cubicBezTo>
                    <a:lnTo>
                      <a:pt x="188" y="652"/>
                    </a:lnTo>
                    <a:close/>
                    <a:moveTo>
                      <a:pt x="202" y="650"/>
                    </a:moveTo>
                    <a:cubicBezTo>
                      <a:pt x="202" y="650"/>
                      <a:pt x="202" y="650"/>
                      <a:pt x="198" y="639"/>
                    </a:cubicBezTo>
                    <a:cubicBezTo>
                      <a:pt x="196" y="639"/>
                      <a:pt x="196" y="639"/>
                      <a:pt x="196" y="639"/>
                    </a:cubicBezTo>
                    <a:cubicBezTo>
                      <a:pt x="195" y="639"/>
                      <a:pt x="195" y="637"/>
                      <a:pt x="193" y="637"/>
                    </a:cubicBezTo>
                    <a:cubicBezTo>
                      <a:pt x="193" y="637"/>
                      <a:pt x="193" y="637"/>
                      <a:pt x="192" y="637"/>
                    </a:cubicBezTo>
                    <a:cubicBezTo>
                      <a:pt x="190" y="637"/>
                      <a:pt x="190" y="637"/>
                      <a:pt x="190" y="637"/>
                    </a:cubicBezTo>
                    <a:cubicBezTo>
                      <a:pt x="189" y="639"/>
                      <a:pt x="188" y="639"/>
                      <a:pt x="186" y="640"/>
                    </a:cubicBezTo>
                    <a:cubicBezTo>
                      <a:pt x="189" y="652"/>
                      <a:pt x="189" y="652"/>
                      <a:pt x="189" y="652"/>
                    </a:cubicBezTo>
                    <a:cubicBezTo>
                      <a:pt x="190" y="652"/>
                      <a:pt x="190" y="650"/>
                      <a:pt x="192" y="650"/>
                    </a:cubicBezTo>
                    <a:cubicBezTo>
                      <a:pt x="192" y="650"/>
                      <a:pt x="192" y="650"/>
                      <a:pt x="193" y="650"/>
                    </a:cubicBezTo>
                    <a:cubicBezTo>
                      <a:pt x="193" y="649"/>
                      <a:pt x="195" y="649"/>
                      <a:pt x="195" y="649"/>
                    </a:cubicBezTo>
                    <a:cubicBezTo>
                      <a:pt x="196" y="649"/>
                      <a:pt x="196" y="649"/>
                      <a:pt x="198" y="650"/>
                    </a:cubicBezTo>
                    <a:cubicBezTo>
                      <a:pt x="199" y="650"/>
                      <a:pt x="200" y="650"/>
                      <a:pt x="200" y="650"/>
                    </a:cubicBezTo>
                    <a:cubicBezTo>
                      <a:pt x="200" y="650"/>
                      <a:pt x="200" y="650"/>
                      <a:pt x="202" y="650"/>
                    </a:cubicBezTo>
                    <a:close/>
                    <a:moveTo>
                      <a:pt x="303" y="639"/>
                    </a:moveTo>
                    <a:cubicBezTo>
                      <a:pt x="303" y="639"/>
                      <a:pt x="303" y="639"/>
                      <a:pt x="293" y="629"/>
                    </a:cubicBezTo>
                    <a:cubicBezTo>
                      <a:pt x="293" y="629"/>
                      <a:pt x="293" y="629"/>
                      <a:pt x="288" y="629"/>
                    </a:cubicBezTo>
                    <a:cubicBezTo>
                      <a:pt x="288" y="629"/>
                      <a:pt x="288" y="629"/>
                      <a:pt x="297" y="637"/>
                    </a:cubicBezTo>
                    <a:cubicBezTo>
                      <a:pt x="297" y="637"/>
                      <a:pt x="297" y="637"/>
                      <a:pt x="281" y="637"/>
                    </a:cubicBezTo>
                    <a:cubicBezTo>
                      <a:pt x="281" y="637"/>
                      <a:pt x="281" y="637"/>
                      <a:pt x="281" y="640"/>
                    </a:cubicBezTo>
                    <a:cubicBezTo>
                      <a:pt x="281" y="640"/>
                      <a:pt x="281" y="640"/>
                      <a:pt x="297" y="640"/>
                    </a:cubicBezTo>
                    <a:cubicBezTo>
                      <a:pt x="297" y="640"/>
                      <a:pt x="297" y="640"/>
                      <a:pt x="288" y="649"/>
                    </a:cubicBezTo>
                    <a:cubicBezTo>
                      <a:pt x="288" y="649"/>
                      <a:pt x="288" y="649"/>
                      <a:pt x="293" y="649"/>
                    </a:cubicBezTo>
                    <a:lnTo>
                      <a:pt x="303" y="639"/>
                    </a:lnTo>
                    <a:close/>
                    <a:moveTo>
                      <a:pt x="332" y="57"/>
                    </a:moveTo>
                    <a:cubicBezTo>
                      <a:pt x="332" y="57"/>
                      <a:pt x="332" y="57"/>
                      <a:pt x="34" y="57"/>
                    </a:cubicBezTo>
                    <a:cubicBezTo>
                      <a:pt x="34" y="57"/>
                      <a:pt x="34" y="57"/>
                      <a:pt x="34" y="553"/>
                    </a:cubicBezTo>
                    <a:cubicBezTo>
                      <a:pt x="34" y="553"/>
                      <a:pt x="34" y="553"/>
                      <a:pt x="332" y="553"/>
                    </a:cubicBezTo>
                    <a:lnTo>
                      <a:pt x="332" y="57"/>
                    </a:lnTo>
                    <a:close/>
                    <a:moveTo>
                      <a:pt x="75" y="630"/>
                    </a:moveTo>
                    <a:cubicBezTo>
                      <a:pt x="71" y="630"/>
                      <a:pt x="68" y="633"/>
                      <a:pt x="68" y="637"/>
                    </a:cubicBezTo>
                    <a:cubicBezTo>
                      <a:pt x="68" y="640"/>
                      <a:pt x="71" y="644"/>
                      <a:pt x="75" y="644"/>
                    </a:cubicBezTo>
                    <a:cubicBezTo>
                      <a:pt x="80" y="644"/>
                      <a:pt x="83" y="640"/>
                      <a:pt x="83" y="637"/>
                    </a:cubicBezTo>
                    <a:cubicBezTo>
                      <a:pt x="83" y="633"/>
                      <a:pt x="80" y="630"/>
                      <a:pt x="75" y="630"/>
                    </a:cubicBezTo>
                    <a:close/>
                  </a:path>
                </a:pathLst>
              </a:custGeom>
              <a:solidFill>
                <a:schemeClr val="bg1">
                  <a:alpha val="50000"/>
                </a:schemeClr>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grpSp>
        <p:grpSp>
          <p:nvGrpSpPr>
            <p:cNvPr id="67" name="Group 66"/>
            <p:cNvGrpSpPr/>
            <p:nvPr/>
          </p:nvGrpSpPr>
          <p:grpSpPr>
            <a:xfrm>
              <a:off x="-1" y="5411509"/>
              <a:ext cx="1570037" cy="882795"/>
              <a:chOff x="-1" y="5411509"/>
              <a:chExt cx="1570037" cy="882795"/>
            </a:xfrm>
          </p:grpSpPr>
          <p:sp>
            <p:nvSpPr>
              <p:cNvPr id="29" name="TextBox 28"/>
              <p:cNvSpPr txBox="1"/>
              <p:nvPr/>
            </p:nvSpPr>
            <p:spPr>
              <a:xfrm>
                <a:off x="-1" y="6019984"/>
                <a:ext cx="1570037" cy="274320"/>
              </a:xfrm>
              <a:prstGeom prst="rect">
                <a:avLst/>
              </a:prstGeom>
              <a:noFill/>
            </p:spPr>
            <p:txBody>
              <a:bodyPr wrap="square" lIns="146304" tIns="91440" rIns="146304" bIns="91440" rtlCol="0" anchor="t" anchorCtr="0">
                <a:noAutofit/>
              </a:bodyPr>
              <a:lstStyle/>
              <a:p>
                <a:pPr algn="ctr">
                  <a:lnSpc>
                    <a:spcPct val="90000"/>
                  </a:lnSpc>
                  <a:spcAft>
                    <a:spcPts val="600"/>
                  </a:spcAft>
                </a:pPr>
                <a:r>
                  <a:rPr lang="en-US" sz="1600" dirty="0" smtClean="0">
                    <a:gradFill>
                      <a:gsLst>
                        <a:gs pos="2917">
                          <a:srgbClr val="FFFFFF">
                            <a:alpha val="50000"/>
                          </a:srgbClr>
                        </a:gs>
                        <a:gs pos="30000">
                          <a:srgbClr val="FFFFFF">
                            <a:alpha val="50000"/>
                          </a:srgbClr>
                        </a:gs>
                      </a:gsLst>
                      <a:lin ang="5400000" scaled="0"/>
                    </a:gradFill>
                  </a:rPr>
                  <a:t>Step 3</a:t>
                </a:r>
              </a:p>
            </p:txBody>
          </p:sp>
          <p:sp>
            <p:nvSpPr>
              <p:cNvPr id="50" name="Freeform 22"/>
              <p:cNvSpPr>
                <a:spLocks noEditPoints="1"/>
              </p:cNvSpPr>
              <p:nvPr/>
            </p:nvSpPr>
            <p:spPr bwMode="auto">
              <a:xfrm>
                <a:off x="604434" y="5411509"/>
                <a:ext cx="568836" cy="577954"/>
              </a:xfrm>
              <a:custGeom>
                <a:avLst/>
                <a:gdLst>
                  <a:gd name="T0" fmla="*/ 33 w 261"/>
                  <a:gd name="T1" fmla="*/ 125 h 265"/>
                  <a:gd name="T2" fmla="*/ 33 w 261"/>
                  <a:gd name="T3" fmla="*/ 29 h 265"/>
                  <a:gd name="T4" fmla="*/ 62 w 261"/>
                  <a:gd name="T5" fmla="*/ 0 h 265"/>
                  <a:gd name="T6" fmla="*/ 81 w 261"/>
                  <a:gd name="T7" fmla="*/ 0 h 265"/>
                  <a:gd name="T8" fmla="*/ 109 w 261"/>
                  <a:gd name="T9" fmla="*/ 24 h 265"/>
                  <a:gd name="T10" fmla="*/ 81 w 261"/>
                  <a:gd name="T11" fmla="*/ 24 h 265"/>
                  <a:gd name="T12" fmla="*/ 81 w 261"/>
                  <a:gd name="T13" fmla="*/ 34 h 265"/>
                  <a:gd name="T14" fmla="*/ 110 w 261"/>
                  <a:gd name="T15" fmla="*/ 34 h 265"/>
                  <a:gd name="T16" fmla="*/ 110 w 261"/>
                  <a:gd name="T17" fmla="*/ 44 h 265"/>
                  <a:gd name="T18" fmla="*/ 81 w 261"/>
                  <a:gd name="T19" fmla="*/ 44 h 265"/>
                  <a:gd name="T20" fmla="*/ 81 w 261"/>
                  <a:gd name="T21" fmla="*/ 53 h 265"/>
                  <a:gd name="T22" fmla="*/ 110 w 261"/>
                  <a:gd name="T23" fmla="*/ 53 h 265"/>
                  <a:gd name="T24" fmla="*/ 110 w 261"/>
                  <a:gd name="T25" fmla="*/ 63 h 265"/>
                  <a:gd name="T26" fmla="*/ 81 w 261"/>
                  <a:gd name="T27" fmla="*/ 63 h 265"/>
                  <a:gd name="T28" fmla="*/ 81 w 261"/>
                  <a:gd name="T29" fmla="*/ 72 h 265"/>
                  <a:gd name="T30" fmla="*/ 110 w 261"/>
                  <a:gd name="T31" fmla="*/ 72 h 265"/>
                  <a:gd name="T32" fmla="*/ 110 w 261"/>
                  <a:gd name="T33" fmla="*/ 82 h 265"/>
                  <a:gd name="T34" fmla="*/ 81 w 261"/>
                  <a:gd name="T35" fmla="*/ 82 h 265"/>
                  <a:gd name="T36" fmla="*/ 81 w 261"/>
                  <a:gd name="T37" fmla="*/ 92 h 265"/>
                  <a:gd name="T38" fmla="*/ 110 w 261"/>
                  <a:gd name="T39" fmla="*/ 92 h 265"/>
                  <a:gd name="T40" fmla="*/ 110 w 261"/>
                  <a:gd name="T41" fmla="*/ 101 h 265"/>
                  <a:gd name="T42" fmla="*/ 81 w 261"/>
                  <a:gd name="T43" fmla="*/ 101 h 265"/>
                  <a:gd name="T44" fmla="*/ 81 w 261"/>
                  <a:gd name="T45" fmla="*/ 111 h 265"/>
                  <a:gd name="T46" fmla="*/ 110 w 261"/>
                  <a:gd name="T47" fmla="*/ 111 h 265"/>
                  <a:gd name="T48" fmla="*/ 110 w 261"/>
                  <a:gd name="T49" fmla="*/ 120 h 265"/>
                  <a:gd name="T50" fmla="*/ 81 w 261"/>
                  <a:gd name="T51" fmla="*/ 120 h 265"/>
                  <a:gd name="T52" fmla="*/ 81 w 261"/>
                  <a:gd name="T53" fmla="*/ 130 h 265"/>
                  <a:gd name="T54" fmla="*/ 109 w 261"/>
                  <a:gd name="T55" fmla="*/ 130 h 265"/>
                  <a:gd name="T56" fmla="*/ 81 w 261"/>
                  <a:gd name="T57" fmla="*/ 154 h 265"/>
                  <a:gd name="T58" fmla="*/ 62 w 261"/>
                  <a:gd name="T59" fmla="*/ 154 h 265"/>
                  <a:gd name="T60" fmla="*/ 33 w 261"/>
                  <a:gd name="T61" fmla="*/ 125 h 265"/>
                  <a:gd name="T62" fmla="*/ 81 w 261"/>
                  <a:gd name="T63" fmla="*/ 221 h 265"/>
                  <a:gd name="T64" fmla="*/ 81 w 261"/>
                  <a:gd name="T65" fmla="*/ 188 h 265"/>
                  <a:gd name="T66" fmla="*/ 143 w 261"/>
                  <a:gd name="T67" fmla="*/ 125 h 265"/>
                  <a:gd name="T68" fmla="*/ 143 w 261"/>
                  <a:gd name="T69" fmla="*/ 92 h 265"/>
                  <a:gd name="T70" fmla="*/ 124 w 261"/>
                  <a:gd name="T71" fmla="*/ 92 h 265"/>
                  <a:gd name="T72" fmla="*/ 124 w 261"/>
                  <a:gd name="T73" fmla="*/ 125 h 265"/>
                  <a:gd name="T74" fmla="*/ 81 w 261"/>
                  <a:gd name="T75" fmla="*/ 168 h 265"/>
                  <a:gd name="T76" fmla="*/ 62 w 261"/>
                  <a:gd name="T77" fmla="*/ 168 h 265"/>
                  <a:gd name="T78" fmla="*/ 19 w 261"/>
                  <a:gd name="T79" fmla="*/ 125 h 265"/>
                  <a:gd name="T80" fmla="*/ 19 w 261"/>
                  <a:gd name="T81" fmla="*/ 92 h 265"/>
                  <a:gd name="T82" fmla="*/ 0 w 261"/>
                  <a:gd name="T83" fmla="*/ 92 h 265"/>
                  <a:gd name="T84" fmla="*/ 0 w 261"/>
                  <a:gd name="T85" fmla="*/ 125 h 265"/>
                  <a:gd name="T86" fmla="*/ 62 w 261"/>
                  <a:gd name="T87" fmla="*/ 188 h 265"/>
                  <a:gd name="T88" fmla="*/ 62 w 261"/>
                  <a:gd name="T89" fmla="*/ 221 h 265"/>
                  <a:gd name="T90" fmla="*/ 21 w 261"/>
                  <a:gd name="T91" fmla="*/ 221 h 265"/>
                  <a:gd name="T92" fmla="*/ 21 w 261"/>
                  <a:gd name="T93" fmla="*/ 241 h 265"/>
                  <a:gd name="T94" fmla="*/ 122 w 261"/>
                  <a:gd name="T95" fmla="*/ 241 h 265"/>
                  <a:gd name="T96" fmla="*/ 122 w 261"/>
                  <a:gd name="T97" fmla="*/ 240 h 265"/>
                  <a:gd name="T98" fmla="*/ 102 w 261"/>
                  <a:gd name="T99" fmla="*/ 221 h 265"/>
                  <a:gd name="T100" fmla="*/ 81 w 261"/>
                  <a:gd name="T101" fmla="*/ 221 h 265"/>
                  <a:gd name="T102" fmla="*/ 237 w 261"/>
                  <a:gd name="T103" fmla="*/ 144 h 265"/>
                  <a:gd name="T104" fmla="*/ 164 w 261"/>
                  <a:gd name="T105" fmla="*/ 221 h 265"/>
                  <a:gd name="T106" fmla="*/ 125 w 261"/>
                  <a:gd name="T107" fmla="*/ 186 h 265"/>
                  <a:gd name="T108" fmla="*/ 104 w 261"/>
                  <a:gd name="T109" fmla="*/ 210 h 265"/>
                  <a:gd name="T110" fmla="*/ 165 w 261"/>
                  <a:gd name="T111" fmla="*/ 265 h 265"/>
                  <a:gd name="T112" fmla="*/ 261 w 261"/>
                  <a:gd name="T113" fmla="*/ 167 h 265"/>
                  <a:gd name="T114" fmla="*/ 237 w 261"/>
                  <a:gd name="T115" fmla="*/ 144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61" h="265">
                    <a:moveTo>
                      <a:pt x="33" y="125"/>
                    </a:moveTo>
                    <a:cubicBezTo>
                      <a:pt x="33" y="125"/>
                      <a:pt x="33" y="125"/>
                      <a:pt x="33" y="29"/>
                    </a:cubicBezTo>
                    <a:cubicBezTo>
                      <a:pt x="33" y="14"/>
                      <a:pt x="47" y="0"/>
                      <a:pt x="62" y="0"/>
                    </a:cubicBezTo>
                    <a:cubicBezTo>
                      <a:pt x="62" y="0"/>
                      <a:pt x="62" y="0"/>
                      <a:pt x="81" y="0"/>
                    </a:cubicBezTo>
                    <a:cubicBezTo>
                      <a:pt x="95" y="0"/>
                      <a:pt x="107" y="11"/>
                      <a:pt x="109" y="24"/>
                    </a:cubicBezTo>
                    <a:cubicBezTo>
                      <a:pt x="109" y="24"/>
                      <a:pt x="109" y="24"/>
                      <a:pt x="81" y="24"/>
                    </a:cubicBezTo>
                    <a:cubicBezTo>
                      <a:pt x="81" y="24"/>
                      <a:pt x="81" y="24"/>
                      <a:pt x="81" y="34"/>
                    </a:cubicBezTo>
                    <a:cubicBezTo>
                      <a:pt x="81" y="34"/>
                      <a:pt x="81" y="34"/>
                      <a:pt x="110" y="34"/>
                    </a:cubicBezTo>
                    <a:cubicBezTo>
                      <a:pt x="110" y="34"/>
                      <a:pt x="110" y="34"/>
                      <a:pt x="110" y="44"/>
                    </a:cubicBezTo>
                    <a:cubicBezTo>
                      <a:pt x="110" y="44"/>
                      <a:pt x="110" y="44"/>
                      <a:pt x="81" y="44"/>
                    </a:cubicBezTo>
                    <a:cubicBezTo>
                      <a:pt x="81" y="44"/>
                      <a:pt x="81" y="44"/>
                      <a:pt x="81" y="53"/>
                    </a:cubicBezTo>
                    <a:cubicBezTo>
                      <a:pt x="81" y="53"/>
                      <a:pt x="81" y="53"/>
                      <a:pt x="110" y="53"/>
                    </a:cubicBezTo>
                    <a:cubicBezTo>
                      <a:pt x="110" y="53"/>
                      <a:pt x="110" y="53"/>
                      <a:pt x="110" y="63"/>
                    </a:cubicBezTo>
                    <a:cubicBezTo>
                      <a:pt x="110" y="63"/>
                      <a:pt x="110" y="63"/>
                      <a:pt x="81" y="63"/>
                    </a:cubicBezTo>
                    <a:cubicBezTo>
                      <a:pt x="81" y="63"/>
                      <a:pt x="81" y="63"/>
                      <a:pt x="81" y="72"/>
                    </a:cubicBezTo>
                    <a:cubicBezTo>
                      <a:pt x="81" y="72"/>
                      <a:pt x="81" y="72"/>
                      <a:pt x="110" y="72"/>
                    </a:cubicBezTo>
                    <a:cubicBezTo>
                      <a:pt x="110" y="72"/>
                      <a:pt x="110" y="72"/>
                      <a:pt x="110" y="82"/>
                    </a:cubicBezTo>
                    <a:cubicBezTo>
                      <a:pt x="110" y="82"/>
                      <a:pt x="110" y="82"/>
                      <a:pt x="81" y="82"/>
                    </a:cubicBezTo>
                    <a:cubicBezTo>
                      <a:pt x="81" y="82"/>
                      <a:pt x="81" y="82"/>
                      <a:pt x="81" y="92"/>
                    </a:cubicBezTo>
                    <a:cubicBezTo>
                      <a:pt x="81" y="92"/>
                      <a:pt x="81" y="92"/>
                      <a:pt x="110" y="92"/>
                    </a:cubicBezTo>
                    <a:cubicBezTo>
                      <a:pt x="110" y="92"/>
                      <a:pt x="110" y="92"/>
                      <a:pt x="110" y="101"/>
                    </a:cubicBezTo>
                    <a:cubicBezTo>
                      <a:pt x="110" y="101"/>
                      <a:pt x="110" y="101"/>
                      <a:pt x="81" y="101"/>
                    </a:cubicBezTo>
                    <a:cubicBezTo>
                      <a:pt x="81" y="101"/>
                      <a:pt x="81" y="101"/>
                      <a:pt x="81" y="111"/>
                    </a:cubicBezTo>
                    <a:cubicBezTo>
                      <a:pt x="81" y="111"/>
                      <a:pt x="81" y="111"/>
                      <a:pt x="110" y="111"/>
                    </a:cubicBezTo>
                    <a:cubicBezTo>
                      <a:pt x="110" y="111"/>
                      <a:pt x="110" y="111"/>
                      <a:pt x="110" y="120"/>
                    </a:cubicBezTo>
                    <a:cubicBezTo>
                      <a:pt x="110" y="120"/>
                      <a:pt x="110" y="120"/>
                      <a:pt x="81" y="120"/>
                    </a:cubicBezTo>
                    <a:cubicBezTo>
                      <a:pt x="81" y="120"/>
                      <a:pt x="81" y="120"/>
                      <a:pt x="81" y="130"/>
                    </a:cubicBezTo>
                    <a:cubicBezTo>
                      <a:pt x="81" y="130"/>
                      <a:pt x="81" y="130"/>
                      <a:pt x="109" y="130"/>
                    </a:cubicBezTo>
                    <a:cubicBezTo>
                      <a:pt x="107" y="143"/>
                      <a:pt x="95" y="154"/>
                      <a:pt x="81" y="154"/>
                    </a:cubicBezTo>
                    <a:cubicBezTo>
                      <a:pt x="81" y="154"/>
                      <a:pt x="81" y="154"/>
                      <a:pt x="62" y="154"/>
                    </a:cubicBezTo>
                    <a:cubicBezTo>
                      <a:pt x="47" y="154"/>
                      <a:pt x="33" y="141"/>
                      <a:pt x="33" y="125"/>
                    </a:cubicBezTo>
                    <a:close/>
                    <a:moveTo>
                      <a:pt x="81" y="221"/>
                    </a:moveTo>
                    <a:cubicBezTo>
                      <a:pt x="81" y="188"/>
                      <a:pt x="81" y="188"/>
                      <a:pt x="81" y="188"/>
                    </a:cubicBezTo>
                    <a:cubicBezTo>
                      <a:pt x="115" y="188"/>
                      <a:pt x="143" y="159"/>
                      <a:pt x="143" y="125"/>
                    </a:cubicBezTo>
                    <a:cubicBezTo>
                      <a:pt x="143" y="92"/>
                      <a:pt x="143" y="92"/>
                      <a:pt x="143" y="92"/>
                    </a:cubicBezTo>
                    <a:cubicBezTo>
                      <a:pt x="124" y="92"/>
                      <a:pt x="124" y="92"/>
                      <a:pt x="124" y="92"/>
                    </a:cubicBezTo>
                    <a:cubicBezTo>
                      <a:pt x="124" y="125"/>
                      <a:pt x="124" y="125"/>
                      <a:pt x="124" y="125"/>
                    </a:cubicBezTo>
                    <a:cubicBezTo>
                      <a:pt x="124" y="149"/>
                      <a:pt x="105" y="168"/>
                      <a:pt x="81" y="168"/>
                    </a:cubicBezTo>
                    <a:cubicBezTo>
                      <a:pt x="62" y="168"/>
                      <a:pt x="62" y="168"/>
                      <a:pt x="62" y="168"/>
                    </a:cubicBezTo>
                    <a:cubicBezTo>
                      <a:pt x="39" y="168"/>
                      <a:pt x="19" y="149"/>
                      <a:pt x="19" y="125"/>
                    </a:cubicBezTo>
                    <a:cubicBezTo>
                      <a:pt x="19" y="92"/>
                      <a:pt x="19" y="92"/>
                      <a:pt x="19" y="92"/>
                    </a:cubicBezTo>
                    <a:cubicBezTo>
                      <a:pt x="0" y="92"/>
                      <a:pt x="0" y="92"/>
                      <a:pt x="0" y="92"/>
                    </a:cubicBezTo>
                    <a:cubicBezTo>
                      <a:pt x="0" y="125"/>
                      <a:pt x="0" y="125"/>
                      <a:pt x="0" y="125"/>
                    </a:cubicBezTo>
                    <a:cubicBezTo>
                      <a:pt x="0" y="159"/>
                      <a:pt x="29" y="188"/>
                      <a:pt x="62" y="188"/>
                    </a:cubicBezTo>
                    <a:cubicBezTo>
                      <a:pt x="62" y="221"/>
                      <a:pt x="62" y="221"/>
                      <a:pt x="62" y="221"/>
                    </a:cubicBezTo>
                    <a:cubicBezTo>
                      <a:pt x="21" y="221"/>
                      <a:pt x="21" y="221"/>
                      <a:pt x="21" y="221"/>
                    </a:cubicBezTo>
                    <a:cubicBezTo>
                      <a:pt x="21" y="241"/>
                      <a:pt x="21" y="241"/>
                      <a:pt x="21" y="241"/>
                    </a:cubicBezTo>
                    <a:cubicBezTo>
                      <a:pt x="122" y="241"/>
                      <a:pt x="122" y="241"/>
                      <a:pt x="122" y="241"/>
                    </a:cubicBezTo>
                    <a:cubicBezTo>
                      <a:pt x="122" y="240"/>
                      <a:pt x="122" y="240"/>
                      <a:pt x="122" y="240"/>
                    </a:cubicBezTo>
                    <a:cubicBezTo>
                      <a:pt x="102" y="221"/>
                      <a:pt x="102" y="221"/>
                      <a:pt x="102" y="221"/>
                    </a:cubicBezTo>
                    <a:cubicBezTo>
                      <a:pt x="81" y="221"/>
                      <a:pt x="81" y="221"/>
                      <a:pt x="81" y="221"/>
                    </a:cubicBezTo>
                    <a:close/>
                    <a:moveTo>
                      <a:pt x="237" y="144"/>
                    </a:moveTo>
                    <a:cubicBezTo>
                      <a:pt x="237" y="144"/>
                      <a:pt x="197" y="186"/>
                      <a:pt x="164" y="221"/>
                    </a:cubicBezTo>
                    <a:cubicBezTo>
                      <a:pt x="150" y="209"/>
                      <a:pt x="125" y="186"/>
                      <a:pt x="125" y="186"/>
                    </a:cubicBezTo>
                    <a:cubicBezTo>
                      <a:pt x="104" y="210"/>
                      <a:pt x="104" y="210"/>
                      <a:pt x="104" y="210"/>
                    </a:cubicBezTo>
                    <a:cubicBezTo>
                      <a:pt x="165" y="265"/>
                      <a:pt x="165" y="265"/>
                      <a:pt x="165" y="265"/>
                    </a:cubicBezTo>
                    <a:cubicBezTo>
                      <a:pt x="261" y="167"/>
                      <a:pt x="261" y="167"/>
                      <a:pt x="261" y="167"/>
                    </a:cubicBezTo>
                    <a:lnTo>
                      <a:pt x="237" y="144"/>
                    </a:lnTo>
                    <a:close/>
                  </a:path>
                </a:pathLst>
              </a:custGeom>
              <a:solidFill>
                <a:schemeClr val="bg1">
                  <a:alpha val="50000"/>
                </a:schemeClr>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grpSp>
      </p:grpSp>
      <p:sp>
        <p:nvSpPr>
          <p:cNvPr id="26" name="TextBox 25"/>
          <p:cNvSpPr txBox="1"/>
          <p:nvPr/>
        </p:nvSpPr>
        <p:spPr>
          <a:xfrm>
            <a:off x="3364762" y="4112395"/>
            <a:ext cx="8416075" cy="1261884"/>
          </a:xfrm>
          <a:prstGeom prst="rect">
            <a:avLst/>
          </a:prstGeom>
          <a:solidFill>
            <a:schemeClr val="tx2"/>
          </a:solidFill>
          <a:ln>
            <a:noFill/>
          </a:ln>
        </p:spPr>
        <p:txBody>
          <a:bodyPr wrap="square" lIns="182880" tIns="146304" rIns="182880" bIns="182880" rtlCol="0">
            <a:spAutoFit/>
          </a:bodyPr>
          <a:lstStyle/>
          <a:p>
            <a:pPr>
              <a:lnSpc>
                <a:spcPct val="90000"/>
              </a:lnSpc>
              <a:spcAft>
                <a:spcPts val="600"/>
              </a:spcAft>
            </a:pPr>
            <a:r>
              <a:rPr lang="en-US" sz="2400" b="1" dirty="0" smtClean="0">
                <a:gradFill>
                  <a:gsLst>
                    <a:gs pos="0">
                      <a:srgbClr val="FFFFFF"/>
                    </a:gs>
                    <a:gs pos="100000">
                      <a:srgbClr val="FFFFFF"/>
                    </a:gs>
                  </a:gsLst>
                  <a:lin ang="5400000" scaled="1"/>
                </a:gradFill>
              </a:rPr>
              <a:t>Example</a:t>
            </a:r>
            <a:endParaRPr lang="en-US" sz="1600" dirty="0">
              <a:gradFill>
                <a:gsLst>
                  <a:gs pos="0">
                    <a:srgbClr val="FFFFFF"/>
                  </a:gs>
                  <a:gs pos="100000">
                    <a:srgbClr val="FFFFFF"/>
                  </a:gs>
                </a:gsLst>
                <a:lin ang="5400000" scaled="1"/>
              </a:gradFill>
            </a:endParaRPr>
          </a:p>
          <a:p>
            <a:pPr marL="228600" indent="-228600">
              <a:lnSpc>
                <a:spcPct val="90000"/>
              </a:lnSpc>
              <a:spcAft>
                <a:spcPts val="600"/>
              </a:spcAft>
              <a:buFont typeface="Wingdings" panose="05000000000000000000" pitchFamily="2" charset="2"/>
              <a:buChar char="§"/>
            </a:pPr>
            <a:r>
              <a:rPr lang="en-US" sz="1600" dirty="0">
                <a:gradFill>
                  <a:gsLst>
                    <a:gs pos="0">
                      <a:srgbClr val="FFFFFF"/>
                    </a:gs>
                    <a:gs pos="100000">
                      <a:srgbClr val="FFFFFF"/>
                    </a:gs>
                  </a:gsLst>
                  <a:lin ang="5400000" scaled="1"/>
                </a:gradFill>
              </a:rPr>
              <a:t>Level 2 example of what a user can say</a:t>
            </a:r>
          </a:p>
          <a:p>
            <a:pPr marL="228600" indent="-228600">
              <a:lnSpc>
                <a:spcPct val="90000"/>
              </a:lnSpc>
              <a:spcAft>
                <a:spcPts val="600"/>
              </a:spcAft>
              <a:buFont typeface="Wingdings" panose="05000000000000000000" pitchFamily="2" charset="2"/>
              <a:buChar char="§"/>
            </a:pPr>
            <a:r>
              <a:rPr lang="en-US" sz="1600" dirty="0">
                <a:gradFill>
                  <a:gsLst>
                    <a:gs pos="0">
                      <a:srgbClr val="FFFFFF"/>
                    </a:gs>
                    <a:gs pos="100000">
                      <a:srgbClr val="FFFFFF"/>
                    </a:gs>
                  </a:gsLst>
                  <a:lin ang="5400000" scaled="1"/>
                </a:gradFill>
              </a:rPr>
              <a:t>“Advertised” in </a:t>
            </a:r>
            <a:r>
              <a:rPr lang="en-US" sz="1600" dirty="0" err="1">
                <a:gradFill>
                  <a:gsLst>
                    <a:gs pos="0">
                      <a:srgbClr val="FFFFFF"/>
                    </a:gs>
                    <a:gs pos="100000">
                      <a:srgbClr val="FFFFFF"/>
                    </a:gs>
                  </a:gsLst>
                  <a:lin ang="5400000" scaled="1"/>
                </a:gradFill>
              </a:rPr>
              <a:t>Cortana’s</a:t>
            </a:r>
            <a:r>
              <a:rPr lang="en-US" sz="1600" dirty="0">
                <a:gradFill>
                  <a:gsLst>
                    <a:gs pos="0">
                      <a:srgbClr val="FFFFFF"/>
                    </a:gs>
                    <a:gs pos="100000">
                      <a:srgbClr val="FFFFFF"/>
                    </a:gs>
                  </a:gsLst>
                  <a:lin ang="5400000" scaled="1"/>
                </a:gradFill>
              </a:rPr>
              <a:t> “What can I do” </a:t>
            </a:r>
            <a:r>
              <a:rPr lang="en-US" sz="1600" dirty="0" smtClean="0">
                <a:gradFill>
                  <a:gsLst>
                    <a:gs pos="0">
                      <a:srgbClr val="FFFFFF"/>
                    </a:gs>
                    <a:gs pos="100000">
                      <a:srgbClr val="FFFFFF"/>
                    </a:gs>
                  </a:gsLst>
                  <a:lin ang="5400000" scaled="1"/>
                </a:gradFill>
              </a:rPr>
              <a:t>UX</a:t>
            </a:r>
            <a:endParaRPr lang="en-US" sz="1600" dirty="0">
              <a:gradFill>
                <a:gsLst>
                  <a:gs pos="0">
                    <a:srgbClr val="FFFFFF"/>
                  </a:gs>
                  <a:gs pos="100000">
                    <a:srgbClr val="FFFFFF"/>
                  </a:gs>
                </a:gsLst>
                <a:lin ang="5400000" scaled="1"/>
              </a:gradFill>
            </a:endParaRPr>
          </a:p>
        </p:txBody>
      </p:sp>
      <p:sp>
        <p:nvSpPr>
          <p:cNvPr id="32" name="Smiley Face 31"/>
          <p:cNvSpPr/>
          <p:nvPr/>
        </p:nvSpPr>
        <p:spPr bwMode="auto">
          <a:xfrm>
            <a:off x="5656208" y="-1074738"/>
            <a:ext cx="761999" cy="761999"/>
          </a:xfrm>
          <a:prstGeom prst="smileyFac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9693251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 presetClass="entr" presetSubtype="0" fill="hold" grpId="0" nodeType="withEffect" nodePh="1">
                                  <p:stCondLst>
                                    <p:cond delay="750"/>
                                  </p:stCondLst>
                                  <p:endCondLst>
                                    <p:cond evt="begin" delay="0">
                                      <p:tn val="8"/>
                                    </p:cond>
                                  </p:endCondLst>
                                  <p:childTnLst>
                                    <p:set>
                                      <p:cBhvr>
                                        <p:cTn id="9" dur="1" fill="hold">
                                          <p:stCondLst>
                                            <p:cond delay="0"/>
                                          </p:stCondLst>
                                        </p:cTn>
                                        <p:tgtEl>
                                          <p:spTgt spid="32"/>
                                        </p:tgtEl>
                                        <p:attrNameLst>
                                          <p:attrName>style.visibility</p:attrName>
                                        </p:attrNameLst>
                                      </p:cBhvr>
                                      <p:to>
                                        <p:strVal val="visible"/>
                                      </p:to>
                                    </p:set>
                                  </p:childTnLst>
                                </p:cTn>
                              </p:par>
                            </p:childTnLst>
                          </p:cTn>
                        </p:par>
                        <p:par>
                          <p:cTn id="10" fill="hold">
                            <p:stCondLst>
                              <p:cond delay="750"/>
                            </p:stCondLst>
                            <p:childTnLst>
                              <p:par>
                                <p:cTn id="11" presetID="10" presetClass="entr" presetSubtype="0" fill="hold" grpId="0" nodeType="afterEffect">
                                  <p:stCondLst>
                                    <p:cond delay="500"/>
                                  </p:stCondLst>
                                  <p:childTnLst>
                                    <p:set>
                                      <p:cBhvr>
                                        <p:cTn id="12" dur="1" fill="hold">
                                          <p:stCondLst>
                                            <p:cond delay="0"/>
                                          </p:stCondLst>
                                        </p:cTn>
                                        <p:tgtEl>
                                          <p:spTgt spid="31"/>
                                        </p:tgtEl>
                                        <p:attrNameLst>
                                          <p:attrName>style.visibility</p:attrName>
                                        </p:attrNameLst>
                                      </p:cBhvr>
                                      <p:to>
                                        <p:strVal val="visible"/>
                                      </p:to>
                                    </p:set>
                                    <p:animEffect transition="in" filter="fade">
                                      <p:cBhvr>
                                        <p:cTn id="13" dur="500"/>
                                        <p:tgtEl>
                                          <p:spTgt spid="31"/>
                                        </p:tgtEl>
                                      </p:cBhvr>
                                    </p:animEffect>
                                  </p:childTnLst>
                                </p:cTn>
                              </p:par>
                              <p:par>
                                <p:cTn id="14" presetID="10" presetClass="entr" presetSubtype="0" fill="hold" grpId="0" nodeType="withEffect">
                                  <p:stCondLst>
                                    <p:cond delay="50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500"/>
                                        <p:tgtEl>
                                          <p:spTgt spid="19"/>
                                        </p:tgtEl>
                                      </p:cBhvr>
                                    </p:animEffect>
                                  </p:childTnLst>
                                </p:cTn>
                              </p:par>
                              <p:par>
                                <p:cTn id="17" presetID="6" presetClass="emph" presetSubtype="0" accel="100000" autoRev="1" fill="hold" grpId="1" nodeType="withEffect">
                                  <p:stCondLst>
                                    <p:cond delay="0"/>
                                  </p:stCondLst>
                                  <p:childTnLst>
                                    <p:animScale>
                                      <p:cBhvr>
                                        <p:cTn id="18" dur="500" fill="hold"/>
                                        <p:tgtEl>
                                          <p:spTgt spid="19"/>
                                        </p:tgtEl>
                                      </p:cBhvr>
                                      <p:by x="50000" y="50000"/>
                                    </p:animScale>
                                  </p:childTnLst>
                                </p:cTn>
                              </p:par>
                              <p:par>
                                <p:cTn id="19" presetID="42" presetClass="path" presetSubtype="0" accel="100000" autoRev="1" fill="hold" grpId="2" nodeType="withEffect">
                                  <p:stCondLst>
                                    <p:cond delay="0"/>
                                  </p:stCondLst>
                                  <p:childTnLst>
                                    <p:animMotion origin="layout" path="M 2.7036E-6 4.25783E-6 L -0.26858 -0.12778 " pathEditMode="relative" rAng="0" ptsTypes="AA">
                                      <p:cBhvr>
                                        <p:cTn id="20" dur="500" fill="hold"/>
                                        <p:tgtEl>
                                          <p:spTgt spid="19"/>
                                        </p:tgtEl>
                                        <p:attrNameLst>
                                          <p:attrName>ppt_x</p:attrName>
                                          <p:attrName>ppt_y</p:attrName>
                                        </p:attrNameLst>
                                      </p:cBhvr>
                                      <p:rCtr x="-13429" y="-6400"/>
                                    </p:animMotion>
                                  </p:childTnLst>
                                </p:cTn>
                              </p:par>
                            </p:childTnLst>
                          </p:cTn>
                        </p:par>
                        <p:par>
                          <p:cTn id="21" fill="hold">
                            <p:stCondLst>
                              <p:cond delay="1750"/>
                            </p:stCondLst>
                            <p:childTnLst>
                              <p:par>
                                <p:cTn id="22" presetID="10" presetClass="entr" presetSubtype="0" fill="hold" grpId="0" nodeType="afterEffect">
                                  <p:stCondLst>
                                    <p:cond delay="0"/>
                                  </p:stCondLst>
                                  <p:childTnLst>
                                    <p:set>
                                      <p:cBhvr>
                                        <p:cTn id="23" dur="1" fill="hold">
                                          <p:stCondLst>
                                            <p:cond delay="0"/>
                                          </p:stCondLst>
                                        </p:cTn>
                                        <p:tgtEl>
                                          <p:spTgt spid="26"/>
                                        </p:tgtEl>
                                        <p:attrNameLst>
                                          <p:attrName>style.visibility</p:attrName>
                                        </p:attrNameLst>
                                      </p:cBhvr>
                                      <p:to>
                                        <p:strVal val="visible"/>
                                      </p:to>
                                    </p:set>
                                    <p:animEffect transition="in" filter="fade">
                                      <p:cBhvr>
                                        <p:cTn id="24"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31" grpId="0" animBg="1"/>
      <p:bldP spid="19" grpId="0" animBg="1"/>
      <p:bldP spid="19" grpId="1" animBg="1"/>
      <p:bldP spid="19" grpId="2" animBg="1"/>
      <p:bldP spid="26" grpId="0" animBg="1"/>
      <p:bldP spid="3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Content Placeholder 2"/>
          <p:cNvSpPr txBox="1">
            <a:spLocks/>
          </p:cNvSpPr>
          <p:nvPr/>
        </p:nvSpPr>
        <p:spPr>
          <a:xfrm>
            <a:off x="2103438" y="1380744"/>
            <a:ext cx="7315200" cy="3954463"/>
          </a:xfrm>
          <a:prstGeom prst="rect">
            <a:avLst/>
          </a:prstGeom>
          <a:noFill/>
        </p:spPr>
        <p:txBody>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buClr>
                <a:srgbClr val="404040"/>
              </a:buClr>
              <a:buSzTx/>
              <a:buFont typeface="Wingdings" panose="05000000000000000000" pitchFamily="2" charset="2"/>
              <a:buNone/>
            </a:pP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&lt;?</a:t>
            </a:r>
            <a:r>
              <a:rPr lang="en-US" sz="1050" dirty="0">
                <a:solidFill>
                  <a:srgbClr val="A31515"/>
                </a:solidFill>
                <a:highlight>
                  <a:srgbClr val="FFFFFF"/>
                </a:highlight>
                <a:latin typeface="Consolas" panose="020B0609020204030204" pitchFamily="49" charset="0"/>
                <a:ea typeface="Calibri" panose="020F0502020204030204" pitchFamily="34" charset="0"/>
                <a:cs typeface="Consolas" panose="020B0609020204030204" pitchFamily="49" charset="0"/>
              </a:rPr>
              <a:t>xml</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 </a:t>
            </a:r>
            <a:r>
              <a:rPr lang="en-US" sz="1050" dirty="0">
                <a:solidFill>
                  <a:srgbClr val="FF0000"/>
                </a:solidFill>
                <a:highlight>
                  <a:srgbClr val="FFFFFF"/>
                </a:highlight>
                <a:latin typeface="Consolas" panose="020B0609020204030204" pitchFamily="49" charset="0"/>
                <a:ea typeface="Calibri" panose="020F0502020204030204" pitchFamily="34" charset="0"/>
                <a:cs typeface="Consolas" panose="020B0609020204030204" pitchFamily="49" charset="0"/>
              </a:rPr>
              <a:t>version</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1.0</a:t>
            </a: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 </a:t>
            </a:r>
            <a:r>
              <a:rPr lang="en-US" sz="1050" dirty="0">
                <a:solidFill>
                  <a:srgbClr val="FF0000"/>
                </a:solidFill>
                <a:highlight>
                  <a:srgbClr val="FFFFFF"/>
                </a:highlight>
                <a:latin typeface="Consolas" panose="020B0609020204030204" pitchFamily="49" charset="0"/>
                <a:ea typeface="Calibri" panose="020F0502020204030204" pitchFamily="34" charset="0"/>
                <a:cs typeface="Consolas" panose="020B0609020204030204" pitchFamily="49" charset="0"/>
              </a:rPr>
              <a:t>encoding</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utf-8</a:t>
            </a: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?&gt;</a:t>
            </a:r>
            <a:endParaRPr lang="en-US" sz="1050" dirty="0">
              <a:gradFill>
                <a:gsLst>
                  <a:gs pos="100000">
                    <a:srgbClr val="404040"/>
                  </a:gs>
                  <a:gs pos="0">
                    <a:srgbClr val="404040"/>
                  </a:gs>
                </a:gsLst>
                <a:lin ang="5400000" scaled="0"/>
              </a:gradFill>
              <a:latin typeface="Consolas" panose="020B0609020204030204" pitchFamily="49" charset="0"/>
              <a:ea typeface="Calibri" panose="020F0502020204030204" pitchFamily="34" charset="0"/>
              <a:cs typeface="Consolas" panose="020B0609020204030204" pitchFamily="49" charset="0"/>
            </a:endParaRPr>
          </a:p>
          <a:p>
            <a:pPr marL="0" indent="0">
              <a:spcBef>
                <a:spcPts val="0"/>
              </a:spcBef>
              <a:buClr>
                <a:srgbClr val="404040"/>
              </a:buClr>
              <a:buSzTx/>
              <a:buFont typeface="Wingdings" panose="05000000000000000000" pitchFamily="2" charset="2"/>
              <a:buNone/>
            </a:pP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&lt;</a:t>
            </a:r>
            <a:r>
              <a:rPr lang="en-US" sz="1050" dirty="0" err="1">
                <a:solidFill>
                  <a:srgbClr val="A31515"/>
                </a:solidFill>
                <a:highlight>
                  <a:srgbClr val="FFFFFF"/>
                </a:highlight>
                <a:latin typeface="Consolas" panose="020B0609020204030204" pitchFamily="49" charset="0"/>
                <a:ea typeface="Calibri" panose="020F0502020204030204" pitchFamily="34" charset="0"/>
                <a:cs typeface="Consolas" panose="020B0609020204030204" pitchFamily="49" charset="0"/>
              </a:rPr>
              <a:t>VoiceCommands</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 </a:t>
            </a:r>
            <a:r>
              <a:rPr lang="en-US" sz="1050" dirty="0" err="1">
                <a:solidFill>
                  <a:srgbClr val="FF0000"/>
                </a:solidFill>
                <a:highlight>
                  <a:srgbClr val="FFFFFF"/>
                </a:highlight>
                <a:latin typeface="Consolas" panose="020B0609020204030204" pitchFamily="49" charset="0"/>
                <a:ea typeface="Calibri" panose="020F0502020204030204" pitchFamily="34" charset="0"/>
                <a:cs typeface="Consolas" panose="020B0609020204030204" pitchFamily="49" charset="0"/>
              </a:rPr>
              <a:t>xmlns</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r>
              <a:rPr lang="en-US" sz="1050" u="sng"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hlinkClick r:id="rId2"/>
              </a:rPr>
              <a:t>http://</a:t>
            </a:r>
            <a:r>
              <a:rPr lang="en-US" sz="1050" u="sng" dirty="0" smtClean="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hlinkClick r:id="rId2"/>
              </a:rPr>
              <a:t>schemas.microsoft.com/</a:t>
            </a:r>
            <a:r>
              <a:rPr lang="en-US" sz="1050" u="sng" dirty="0" err="1" smtClean="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hlinkClick r:id="rId2"/>
              </a:rPr>
              <a:t>voicecommands</a:t>
            </a:r>
            <a:r>
              <a:rPr lang="en-US" sz="1050" u="sng" dirty="0" smtClean="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hlinkClick r:id="rId2"/>
              </a:rPr>
              <a:t>/1.1</a:t>
            </a:r>
            <a:r>
              <a:rPr lang="en-US" sz="1050" dirty="0" smtClean="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r>
              <a:rPr lang="en-US" sz="1050" dirty="0" smtClean="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&gt;</a:t>
            </a:r>
            <a:endParaRPr lang="en-US" sz="1050" dirty="0">
              <a:gradFill>
                <a:gsLst>
                  <a:gs pos="100000">
                    <a:srgbClr val="404040"/>
                  </a:gs>
                  <a:gs pos="0">
                    <a:srgbClr val="404040"/>
                  </a:gs>
                </a:gsLst>
                <a:lin ang="5400000" scaled="0"/>
              </a:gradFill>
              <a:latin typeface="Consolas" panose="020B0609020204030204" pitchFamily="49" charset="0"/>
              <a:ea typeface="Calibri" panose="020F0502020204030204" pitchFamily="34" charset="0"/>
              <a:cs typeface="Consolas" panose="020B0609020204030204" pitchFamily="49" charset="0"/>
            </a:endParaRPr>
          </a:p>
          <a:p>
            <a:pPr marL="0" indent="0">
              <a:spcBef>
                <a:spcPts val="0"/>
              </a:spcBef>
              <a:buClr>
                <a:srgbClr val="404040"/>
              </a:buClr>
              <a:buSzTx/>
              <a:buFont typeface="Wingdings" panose="05000000000000000000" pitchFamily="2" charset="2"/>
              <a:buNone/>
            </a:pP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 </a:t>
            </a:r>
            <a:endParaRPr lang="en-US" sz="1050" dirty="0">
              <a:gradFill>
                <a:gsLst>
                  <a:gs pos="100000">
                    <a:srgbClr val="404040"/>
                  </a:gs>
                  <a:gs pos="0">
                    <a:srgbClr val="404040"/>
                  </a:gs>
                </a:gsLst>
                <a:lin ang="5400000" scaled="0"/>
              </a:gradFill>
              <a:latin typeface="Consolas" panose="020B0609020204030204" pitchFamily="49" charset="0"/>
              <a:ea typeface="Calibri" panose="020F0502020204030204" pitchFamily="34" charset="0"/>
              <a:cs typeface="Consolas" panose="020B0609020204030204" pitchFamily="49" charset="0"/>
            </a:endParaRPr>
          </a:p>
          <a:p>
            <a:pPr marL="0" indent="0">
              <a:spcBef>
                <a:spcPts val="0"/>
              </a:spcBef>
              <a:buClr>
                <a:srgbClr val="404040"/>
              </a:buClr>
              <a:buSzTx/>
              <a:buFont typeface="Wingdings" panose="05000000000000000000" pitchFamily="2" charset="2"/>
              <a:buNone/>
            </a:pP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  &lt;</a:t>
            </a:r>
            <a:r>
              <a:rPr lang="en-US" sz="1050" dirty="0" err="1">
                <a:solidFill>
                  <a:srgbClr val="A31515"/>
                </a:solidFill>
                <a:highlight>
                  <a:srgbClr val="FFFFFF"/>
                </a:highlight>
                <a:latin typeface="Consolas" panose="020B0609020204030204" pitchFamily="49" charset="0"/>
                <a:ea typeface="Calibri" panose="020F0502020204030204" pitchFamily="34" charset="0"/>
                <a:cs typeface="Consolas" panose="020B0609020204030204" pitchFamily="49" charset="0"/>
              </a:rPr>
              <a:t>CommandSet</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 </a:t>
            </a:r>
            <a:r>
              <a:rPr lang="en-US" sz="1050" dirty="0" err="1">
                <a:solidFill>
                  <a:srgbClr val="FF0000"/>
                </a:solidFill>
                <a:highlight>
                  <a:srgbClr val="FFFFFF"/>
                </a:highlight>
                <a:latin typeface="Consolas" panose="020B0609020204030204" pitchFamily="49" charset="0"/>
                <a:ea typeface="Calibri" panose="020F0502020204030204" pitchFamily="34" charset="0"/>
                <a:cs typeface="Consolas" panose="020B0609020204030204" pitchFamily="49" charset="0"/>
              </a:rPr>
              <a:t>xml:lang</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en-us</a:t>
            </a: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 </a:t>
            </a:r>
            <a:r>
              <a:rPr lang="en-US" sz="1050" dirty="0">
                <a:solidFill>
                  <a:srgbClr val="FF0000"/>
                </a:solidFill>
                <a:highlight>
                  <a:srgbClr val="FFFFFF"/>
                </a:highlight>
                <a:latin typeface="Consolas" panose="020B0609020204030204" pitchFamily="49" charset="0"/>
                <a:ea typeface="Calibri" panose="020F0502020204030204" pitchFamily="34" charset="0"/>
                <a:cs typeface="Consolas" panose="020B0609020204030204" pitchFamily="49" charset="0"/>
              </a:rPr>
              <a:t>Name</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r>
              <a:rPr lang="en-US" sz="1050" dirty="0" err="1">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englishCommands</a:t>
            </a: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&gt;</a:t>
            </a:r>
            <a:endParaRPr lang="en-US" sz="1050" dirty="0">
              <a:gradFill>
                <a:gsLst>
                  <a:gs pos="100000">
                    <a:srgbClr val="404040"/>
                  </a:gs>
                  <a:gs pos="0">
                    <a:srgbClr val="404040"/>
                  </a:gs>
                </a:gsLst>
                <a:lin ang="5400000" scaled="0"/>
              </a:gradFill>
              <a:latin typeface="Consolas" panose="020B0609020204030204" pitchFamily="49" charset="0"/>
              <a:ea typeface="Calibri" panose="020F0502020204030204" pitchFamily="34" charset="0"/>
              <a:cs typeface="Consolas" panose="020B0609020204030204" pitchFamily="49" charset="0"/>
            </a:endParaRPr>
          </a:p>
          <a:p>
            <a:pPr marL="0" indent="0">
              <a:spcBef>
                <a:spcPts val="0"/>
              </a:spcBef>
              <a:buClr>
                <a:srgbClr val="404040"/>
              </a:buClr>
              <a:buSzTx/>
              <a:buFont typeface="Wingdings" panose="05000000000000000000" pitchFamily="2" charset="2"/>
              <a:buNone/>
            </a:pP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 </a:t>
            </a:r>
            <a:endParaRPr lang="en-US" sz="1050" dirty="0">
              <a:gradFill>
                <a:gsLst>
                  <a:gs pos="100000">
                    <a:srgbClr val="404040"/>
                  </a:gs>
                  <a:gs pos="0">
                    <a:srgbClr val="404040"/>
                  </a:gs>
                </a:gsLst>
                <a:lin ang="5400000" scaled="0"/>
              </a:gradFill>
              <a:latin typeface="Consolas" panose="020B0609020204030204" pitchFamily="49" charset="0"/>
              <a:ea typeface="Calibri" panose="020F0502020204030204" pitchFamily="34" charset="0"/>
              <a:cs typeface="Consolas" panose="020B0609020204030204" pitchFamily="49" charset="0"/>
            </a:endParaRPr>
          </a:p>
          <a:p>
            <a:pPr marL="0" indent="0">
              <a:spcBef>
                <a:spcPts val="0"/>
              </a:spcBef>
              <a:buClr>
                <a:srgbClr val="404040"/>
              </a:buClr>
              <a:buSzTx/>
              <a:buFont typeface="Wingdings" panose="05000000000000000000" pitchFamily="2" charset="2"/>
              <a:buNone/>
            </a:pP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    &lt;</a:t>
            </a:r>
            <a:r>
              <a:rPr lang="en-US" sz="1050" dirty="0" err="1">
                <a:solidFill>
                  <a:srgbClr val="A31515"/>
                </a:solidFill>
                <a:highlight>
                  <a:srgbClr val="FFFFFF"/>
                </a:highlight>
                <a:latin typeface="Consolas" panose="020B0609020204030204" pitchFamily="49" charset="0"/>
                <a:ea typeface="Calibri" panose="020F0502020204030204" pitchFamily="34" charset="0"/>
                <a:cs typeface="Consolas" panose="020B0609020204030204" pitchFamily="49" charset="0"/>
              </a:rPr>
              <a:t>CommandPrefix</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&gt;</a:t>
            </a: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MSDN</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&lt;/</a:t>
            </a:r>
            <a:r>
              <a:rPr lang="en-US" sz="1050" dirty="0" err="1">
                <a:solidFill>
                  <a:srgbClr val="A31515"/>
                </a:solidFill>
                <a:highlight>
                  <a:srgbClr val="FFFFFF"/>
                </a:highlight>
                <a:latin typeface="Consolas" panose="020B0609020204030204" pitchFamily="49" charset="0"/>
                <a:ea typeface="Calibri" panose="020F0502020204030204" pitchFamily="34" charset="0"/>
                <a:cs typeface="Consolas" panose="020B0609020204030204" pitchFamily="49" charset="0"/>
              </a:rPr>
              <a:t>CommandPrefix</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&gt;</a:t>
            </a:r>
            <a:endParaRPr lang="en-US" sz="1050" dirty="0">
              <a:gradFill>
                <a:gsLst>
                  <a:gs pos="100000">
                    <a:srgbClr val="404040"/>
                  </a:gs>
                  <a:gs pos="0">
                    <a:srgbClr val="404040"/>
                  </a:gs>
                </a:gsLst>
                <a:lin ang="5400000" scaled="0"/>
              </a:gradFill>
              <a:latin typeface="Consolas" panose="020B0609020204030204" pitchFamily="49" charset="0"/>
              <a:ea typeface="Calibri" panose="020F0502020204030204" pitchFamily="34" charset="0"/>
              <a:cs typeface="Consolas" panose="020B0609020204030204" pitchFamily="49" charset="0"/>
            </a:endParaRPr>
          </a:p>
          <a:p>
            <a:pPr marL="0" indent="0">
              <a:spcBef>
                <a:spcPts val="0"/>
              </a:spcBef>
              <a:buClr>
                <a:srgbClr val="404040"/>
              </a:buClr>
              <a:buSzTx/>
              <a:buFont typeface="Wingdings" panose="05000000000000000000" pitchFamily="2" charset="2"/>
              <a:buNone/>
            </a:pP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    &lt;</a:t>
            </a:r>
            <a:r>
              <a:rPr lang="en-US" sz="1050" dirty="0">
                <a:solidFill>
                  <a:srgbClr val="A31515"/>
                </a:solidFill>
                <a:highlight>
                  <a:srgbClr val="FFFFFF"/>
                </a:highlight>
                <a:latin typeface="Consolas" panose="020B0609020204030204" pitchFamily="49" charset="0"/>
                <a:ea typeface="Calibri" panose="020F0502020204030204" pitchFamily="34" charset="0"/>
                <a:cs typeface="Consolas" panose="020B0609020204030204" pitchFamily="49" charset="0"/>
              </a:rPr>
              <a:t>Example</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&gt;</a:t>
            </a: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How do I add Voice Commands to my application</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&lt;/</a:t>
            </a:r>
            <a:r>
              <a:rPr lang="en-US" sz="1050" dirty="0">
                <a:solidFill>
                  <a:srgbClr val="A31515"/>
                </a:solidFill>
                <a:highlight>
                  <a:srgbClr val="FFFFFF"/>
                </a:highlight>
                <a:latin typeface="Consolas" panose="020B0609020204030204" pitchFamily="49" charset="0"/>
                <a:ea typeface="Calibri" panose="020F0502020204030204" pitchFamily="34" charset="0"/>
                <a:cs typeface="Consolas" panose="020B0609020204030204" pitchFamily="49" charset="0"/>
              </a:rPr>
              <a:t>Example</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&gt;</a:t>
            </a:r>
            <a:endParaRPr lang="en-US" sz="1050" dirty="0">
              <a:gradFill>
                <a:gsLst>
                  <a:gs pos="100000">
                    <a:srgbClr val="404040"/>
                  </a:gs>
                  <a:gs pos="0">
                    <a:srgbClr val="404040"/>
                  </a:gs>
                </a:gsLst>
                <a:lin ang="5400000" scaled="0"/>
              </a:gradFill>
              <a:latin typeface="Consolas" panose="020B0609020204030204" pitchFamily="49" charset="0"/>
              <a:ea typeface="Calibri" panose="020F0502020204030204" pitchFamily="34" charset="0"/>
              <a:cs typeface="Consolas" panose="020B0609020204030204" pitchFamily="49" charset="0"/>
            </a:endParaRPr>
          </a:p>
          <a:p>
            <a:pPr marL="0" indent="0">
              <a:spcBef>
                <a:spcPts val="0"/>
              </a:spcBef>
              <a:buClr>
                <a:srgbClr val="404040"/>
              </a:buClr>
              <a:buSzTx/>
              <a:buFont typeface="Wingdings" panose="05000000000000000000" pitchFamily="2" charset="2"/>
              <a:buNone/>
            </a:pP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 </a:t>
            </a:r>
            <a:endParaRPr lang="en-US" sz="1050" dirty="0">
              <a:gradFill>
                <a:gsLst>
                  <a:gs pos="100000">
                    <a:srgbClr val="404040"/>
                  </a:gs>
                  <a:gs pos="0">
                    <a:srgbClr val="404040"/>
                  </a:gs>
                </a:gsLst>
                <a:lin ang="5400000" scaled="0"/>
              </a:gradFill>
              <a:latin typeface="Consolas" panose="020B0609020204030204" pitchFamily="49" charset="0"/>
              <a:ea typeface="Calibri" panose="020F0502020204030204" pitchFamily="34" charset="0"/>
              <a:cs typeface="Consolas" panose="020B0609020204030204" pitchFamily="49" charset="0"/>
            </a:endParaRPr>
          </a:p>
          <a:p>
            <a:pPr marL="0" indent="0">
              <a:spcBef>
                <a:spcPts val="0"/>
              </a:spcBef>
              <a:buClr>
                <a:srgbClr val="404040"/>
              </a:buClr>
              <a:buSzTx/>
              <a:buFont typeface="Wingdings" panose="05000000000000000000" pitchFamily="2" charset="2"/>
              <a:buNone/>
            </a:pP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    &lt;</a:t>
            </a:r>
            <a:r>
              <a:rPr lang="en-US" sz="1050" dirty="0">
                <a:solidFill>
                  <a:srgbClr val="A31515"/>
                </a:solidFill>
                <a:highlight>
                  <a:srgbClr val="FFFFFF"/>
                </a:highlight>
                <a:latin typeface="Consolas" panose="020B0609020204030204" pitchFamily="49" charset="0"/>
                <a:ea typeface="Calibri" panose="020F0502020204030204" pitchFamily="34" charset="0"/>
                <a:cs typeface="Consolas" panose="020B0609020204030204" pitchFamily="49" charset="0"/>
              </a:rPr>
              <a:t>Command</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 </a:t>
            </a:r>
            <a:r>
              <a:rPr lang="en-US" sz="1050" dirty="0">
                <a:solidFill>
                  <a:srgbClr val="FF0000"/>
                </a:solidFill>
                <a:highlight>
                  <a:srgbClr val="FFFFFF"/>
                </a:highlight>
                <a:latin typeface="Consolas" panose="020B0609020204030204" pitchFamily="49" charset="0"/>
                <a:ea typeface="Calibri" panose="020F0502020204030204" pitchFamily="34" charset="0"/>
                <a:cs typeface="Consolas" panose="020B0609020204030204" pitchFamily="49" charset="0"/>
              </a:rPr>
              <a:t>Name</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r>
              <a:rPr lang="en-US" sz="1050" dirty="0" err="1">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FindText</a:t>
            </a: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&gt;</a:t>
            </a:r>
            <a:endParaRPr lang="en-US" sz="1050" dirty="0">
              <a:gradFill>
                <a:gsLst>
                  <a:gs pos="100000">
                    <a:srgbClr val="404040"/>
                  </a:gs>
                  <a:gs pos="0">
                    <a:srgbClr val="404040"/>
                  </a:gs>
                </a:gsLst>
                <a:lin ang="5400000" scaled="0"/>
              </a:gradFill>
              <a:latin typeface="Consolas" panose="020B0609020204030204" pitchFamily="49" charset="0"/>
              <a:ea typeface="Calibri" panose="020F0502020204030204" pitchFamily="34" charset="0"/>
              <a:cs typeface="Consolas" panose="020B0609020204030204" pitchFamily="49" charset="0"/>
            </a:endParaRPr>
          </a:p>
          <a:p>
            <a:pPr marL="0" indent="0">
              <a:spcBef>
                <a:spcPts val="0"/>
              </a:spcBef>
              <a:buClr>
                <a:srgbClr val="404040"/>
              </a:buClr>
              <a:buSzTx/>
              <a:buFont typeface="Wingdings" panose="05000000000000000000" pitchFamily="2" charset="2"/>
              <a:buNone/>
            </a:pP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      &lt;</a:t>
            </a:r>
            <a:r>
              <a:rPr lang="en-US" sz="1050" dirty="0">
                <a:solidFill>
                  <a:srgbClr val="A31515"/>
                </a:solidFill>
                <a:highlight>
                  <a:srgbClr val="FFFFFF"/>
                </a:highlight>
                <a:latin typeface="Consolas" panose="020B0609020204030204" pitchFamily="49" charset="0"/>
                <a:ea typeface="Calibri" panose="020F0502020204030204" pitchFamily="34" charset="0"/>
                <a:cs typeface="Consolas" panose="020B0609020204030204" pitchFamily="49" charset="0"/>
              </a:rPr>
              <a:t>Example</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&gt;</a:t>
            </a: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Find Install Voice Command Sets</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&lt;/</a:t>
            </a:r>
            <a:r>
              <a:rPr lang="en-US" sz="1050" dirty="0">
                <a:solidFill>
                  <a:srgbClr val="A31515"/>
                </a:solidFill>
                <a:highlight>
                  <a:srgbClr val="FFFFFF"/>
                </a:highlight>
                <a:latin typeface="Consolas" panose="020B0609020204030204" pitchFamily="49" charset="0"/>
                <a:ea typeface="Calibri" panose="020F0502020204030204" pitchFamily="34" charset="0"/>
                <a:cs typeface="Consolas" panose="020B0609020204030204" pitchFamily="49" charset="0"/>
              </a:rPr>
              <a:t>Example</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&gt;</a:t>
            </a:r>
            <a:endParaRPr lang="en-US" sz="1050" dirty="0">
              <a:gradFill>
                <a:gsLst>
                  <a:gs pos="100000">
                    <a:srgbClr val="404040"/>
                  </a:gs>
                  <a:gs pos="0">
                    <a:srgbClr val="404040"/>
                  </a:gs>
                </a:gsLst>
                <a:lin ang="5400000" scaled="0"/>
              </a:gradFill>
              <a:latin typeface="Consolas" panose="020B0609020204030204" pitchFamily="49" charset="0"/>
              <a:ea typeface="Calibri" panose="020F0502020204030204" pitchFamily="34" charset="0"/>
              <a:cs typeface="Consolas" panose="020B0609020204030204" pitchFamily="49" charset="0"/>
            </a:endParaRPr>
          </a:p>
          <a:p>
            <a:pPr marL="0" indent="0">
              <a:spcBef>
                <a:spcPts val="0"/>
              </a:spcBef>
              <a:buClr>
                <a:srgbClr val="404040"/>
              </a:buClr>
              <a:buSzTx/>
              <a:buFont typeface="Wingdings" panose="05000000000000000000" pitchFamily="2" charset="2"/>
              <a:buNone/>
            </a:pP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      &lt;</a:t>
            </a:r>
            <a:r>
              <a:rPr lang="en-US" sz="1050" dirty="0" err="1">
                <a:solidFill>
                  <a:srgbClr val="A31515"/>
                </a:solidFill>
                <a:highlight>
                  <a:srgbClr val="FFFFFF"/>
                </a:highlight>
                <a:latin typeface="Consolas" panose="020B0609020204030204" pitchFamily="49" charset="0"/>
                <a:ea typeface="Calibri" panose="020F0502020204030204" pitchFamily="34" charset="0"/>
                <a:cs typeface="Consolas" panose="020B0609020204030204" pitchFamily="49" charset="0"/>
              </a:rPr>
              <a:t>ListenFor</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&gt;</a:t>
            </a: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Search</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&lt;/</a:t>
            </a:r>
            <a:r>
              <a:rPr lang="en-US" sz="1050" dirty="0" err="1">
                <a:solidFill>
                  <a:srgbClr val="A31515"/>
                </a:solidFill>
                <a:highlight>
                  <a:srgbClr val="FFFFFF"/>
                </a:highlight>
                <a:latin typeface="Consolas" panose="020B0609020204030204" pitchFamily="49" charset="0"/>
                <a:ea typeface="Calibri" panose="020F0502020204030204" pitchFamily="34" charset="0"/>
                <a:cs typeface="Consolas" panose="020B0609020204030204" pitchFamily="49" charset="0"/>
              </a:rPr>
              <a:t>ListenFor</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&gt;</a:t>
            </a:r>
            <a:endParaRPr lang="en-US" sz="1050" dirty="0">
              <a:gradFill>
                <a:gsLst>
                  <a:gs pos="100000">
                    <a:srgbClr val="404040"/>
                  </a:gs>
                  <a:gs pos="0">
                    <a:srgbClr val="404040"/>
                  </a:gs>
                </a:gsLst>
                <a:lin ang="5400000" scaled="0"/>
              </a:gradFill>
              <a:latin typeface="Consolas" panose="020B0609020204030204" pitchFamily="49" charset="0"/>
              <a:ea typeface="Calibri" panose="020F0502020204030204" pitchFamily="34" charset="0"/>
              <a:cs typeface="Consolas" panose="020B0609020204030204" pitchFamily="49" charset="0"/>
            </a:endParaRPr>
          </a:p>
          <a:p>
            <a:pPr marL="0" indent="0">
              <a:spcBef>
                <a:spcPts val="0"/>
              </a:spcBef>
              <a:buClr>
                <a:srgbClr val="404040"/>
              </a:buClr>
              <a:buSzTx/>
              <a:buFont typeface="Wingdings" panose="05000000000000000000" pitchFamily="2" charset="2"/>
              <a:buNone/>
            </a:pP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      &lt;</a:t>
            </a:r>
            <a:r>
              <a:rPr lang="en-US" sz="1050" dirty="0" err="1">
                <a:solidFill>
                  <a:srgbClr val="A31515"/>
                </a:solidFill>
                <a:highlight>
                  <a:srgbClr val="FFFFFF"/>
                </a:highlight>
                <a:latin typeface="Consolas" panose="020B0609020204030204" pitchFamily="49" charset="0"/>
                <a:ea typeface="Calibri" panose="020F0502020204030204" pitchFamily="34" charset="0"/>
                <a:cs typeface="Consolas" panose="020B0609020204030204" pitchFamily="49" charset="0"/>
              </a:rPr>
              <a:t>ListenFor</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&gt;</a:t>
            </a: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Search for {</a:t>
            </a:r>
            <a:r>
              <a:rPr lang="en-US" sz="1050" dirty="0" err="1">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dictatedSearchTerms</a:t>
            </a: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&lt;/</a:t>
            </a:r>
            <a:r>
              <a:rPr lang="en-US" sz="1050" dirty="0" err="1">
                <a:solidFill>
                  <a:srgbClr val="A31515"/>
                </a:solidFill>
                <a:highlight>
                  <a:srgbClr val="FFFFFF"/>
                </a:highlight>
                <a:latin typeface="Consolas" panose="020B0609020204030204" pitchFamily="49" charset="0"/>
                <a:ea typeface="Calibri" panose="020F0502020204030204" pitchFamily="34" charset="0"/>
                <a:cs typeface="Consolas" panose="020B0609020204030204" pitchFamily="49" charset="0"/>
              </a:rPr>
              <a:t>ListenFor</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&gt;</a:t>
            </a:r>
            <a:endParaRPr lang="en-US" sz="1050" dirty="0">
              <a:gradFill>
                <a:gsLst>
                  <a:gs pos="100000">
                    <a:srgbClr val="404040"/>
                  </a:gs>
                  <a:gs pos="0">
                    <a:srgbClr val="404040"/>
                  </a:gs>
                </a:gsLst>
                <a:lin ang="5400000" scaled="0"/>
              </a:gradFill>
              <a:latin typeface="Consolas" panose="020B0609020204030204" pitchFamily="49" charset="0"/>
              <a:ea typeface="Calibri" panose="020F0502020204030204" pitchFamily="34" charset="0"/>
              <a:cs typeface="Consolas" panose="020B0609020204030204" pitchFamily="49" charset="0"/>
            </a:endParaRPr>
          </a:p>
          <a:p>
            <a:pPr marL="0" indent="0">
              <a:spcBef>
                <a:spcPts val="0"/>
              </a:spcBef>
              <a:buClr>
                <a:srgbClr val="404040"/>
              </a:buClr>
              <a:buSzTx/>
              <a:buFont typeface="Wingdings" panose="05000000000000000000" pitchFamily="2" charset="2"/>
              <a:buNone/>
            </a:pP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      &lt;</a:t>
            </a:r>
            <a:r>
              <a:rPr lang="en-US" sz="1050" dirty="0" err="1">
                <a:solidFill>
                  <a:srgbClr val="A31515"/>
                </a:solidFill>
                <a:highlight>
                  <a:srgbClr val="FFFFFF"/>
                </a:highlight>
                <a:latin typeface="Consolas" panose="020B0609020204030204" pitchFamily="49" charset="0"/>
                <a:ea typeface="Calibri" panose="020F0502020204030204" pitchFamily="34" charset="0"/>
                <a:cs typeface="Consolas" panose="020B0609020204030204" pitchFamily="49" charset="0"/>
              </a:rPr>
              <a:t>ListenFor</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&gt;</a:t>
            </a: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Find</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&lt;/</a:t>
            </a:r>
            <a:r>
              <a:rPr lang="en-US" sz="1050" dirty="0" err="1">
                <a:solidFill>
                  <a:srgbClr val="A31515"/>
                </a:solidFill>
                <a:highlight>
                  <a:srgbClr val="FFFFFF"/>
                </a:highlight>
                <a:latin typeface="Consolas" panose="020B0609020204030204" pitchFamily="49" charset="0"/>
                <a:ea typeface="Calibri" panose="020F0502020204030204" pitchFamily="34" charset="0"/>
                <a:cs typeface="Consolas" panose="020B0609020204030204" pitchFamily="49" charset="0"/>
              </a:rPr>
              <a:t>ListenFor</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&gt;</a:t>
            </a:r>
            <a:endParaRPr lang="en-US" sz="1050" dirty="0">
              <a:gradFill>
                <a:gsLst>
                  <a:gs pos="100000">
                    <a:srgbClr val="404040"/>
                  </a:gs>
                  <a:gs pos="0">
                    <a:srgbClr val="404040"/>
                  </a:gs>
                </a:gsLst>
                <a:lin ang="5400000" scaled="0"/>
              </a:gradFill>
              <a:latin typeface="Consolas" panose="020B0609020204030204" pitchFamily="49" charset="0"/>
              <a:ea typeface="Calibri" panose="020F0502020204030204" pitchFamily="34" charset="0"/>
              <a:cs typeface="Consolas" panose="020B0609020204030204" pitchFamily="49" charset="0"/>
            </a:endParaRPr>
          </a:p>
          <a:p>
            <a:pPr marL="0" indent="0">
              <a:spcBef>
                <a:spcPts val="0"/>
              </a:spcBef>
              <a:buClr>
                <a:srgbClr val="404040"/>
              </a:buClr>
              <a:buSzTx/>
              <a:buFont typeface="Wingdings" panose="05000000000000000000" pitchFamily="2" charset="2"/>
              <a:buNone/>
            </a:pP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      &lt;</a:t>
            </a:r>
            <a:r>
              <a:rPr lang="en-US" sz="1050" dirty="0" err="1">
                <a:solidFill>
                  <a:srgbClr val="A31515"/>
                </a:solidFill>
                <a:highlight>
                  <a:srgbClr val="FFFFFF"/>
                </a:highlight>
                <a:latin typeface="Consolas" panose="020B0609020204030204" pitchFamily="49" charset="0"/>
                <a:ea typeface="Calibri" panose="020F0502020204030204" pitchFamily="34" charset="0"/>
                <a:cs typeface="Consolas" panose="020B0609020204030204" pitchFamily="49" charset="0"/>
              </a:rPr>
              <a:t>ListenFor</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&gt;</a:t>
            </a: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Find {</a:t>
            </a:r>
            <a:r>
              <a:rPr lang="en-US" sz="1050" dirty="0" err="1">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dictatedSearchTerms</a:t>
            </a: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&lt;/</a:t>
            </a:r>
            <a:r>
              <a:rPr lang="en-US" sz="1050" dirty="0" err="1">
                <a:solidFill>
                  <a:srgbClr val="A31515"/>
                </a:solidFill>
                <a:highlight>
                  <a:srgbClr val="FFFFFF"/>
                </a:highlight>
                <a:latin typeface="Consolas" panose="020B0609020204030204" pitchFamily="49" charset="0"/>
                <a:ea typeface="Calibri" panose="020F0502020204030204" pitchFamily="34" charset="0"/>
                <a:cs typeface="Consolas" panose="020B0609020204030204" pitchFamily="49" charset="0"/>
              </a:rPr>
              <a:t>ListenFor</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&gt;</a:t>
            </a:r>
            <a:endParaRPr lang="en-US" sz="1050" dirty="0">
              <a:gradFill>
                <a:gsLst>
                  <a:gs pos="100000">
                    <a:srgbClr val="404040"/>
                  </a:gs>
                  <a:gs pos="0">
                    <a:srgbClr val="404040"/>
                  </a:gs>
                </a:gsLst>
                <a:lin ang="5400000" scaled="0"/>
              </a:gradFill>
              <a:latin typeface="Consolas" panose="020B0609020204030204" pitchFamily="49" charset="0"/>
              <a:ea typeface="Calibri" panose="020F0502020204030204" pitchFamily="34" charset="0"/>
              <a:cs typeface="Consolas" panose="020B0609020204030204" pitchFamily="49" charset="0"/>
            </a:endParaRPr>
          </a:p>
          <a:p>
            <a:pPr marL="0" indent="0">
              <a:spcBef>
                <a:spcPts val="0"/>
              </a:spcBef>
              <a:buClr>
                <a:srgbClr val="404040"/>
              </a:buClr>
              <a:buSzTx/>
              <a:buFont typeface="Wingdings" panose="05000000000000000000" pitchFamily="2" charset="2"/>
              <a:buNone/>
            </a:pP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      &lt;</a:t>
            </a:r>
            <a:r>
              <a:rPr lang="en-US" sz="1050" dirty="0">
                <a:solidFill>
                  <a:srgbClr val="A31515"/>
                </a:solidFill>
                <a:highlight>
                  <a:srgbClr val="FFFFFF"/>
                </a:highlight>
                <a:latin typeface="Consolas" panose="020B0609020204030204" pitchFamily="49" charset="0"/>
                <a:ea typeface="Calibri" panose="020F0502020204030204" pitchFamily="34" charset="0"/>
                <a:cs typeface="Consolas" panose="020B0609020204030204" pitchFamily="49" charset="0"/>
              </a:rPr>
              <a:t>Feedback</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&gt;</a:t>
            </a: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Search on MSDN</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&lt;/</a:t>
            </a:r>
            <a:r>
              <a:rPr lang="en-US" sz="1050" dirty="0">
                <a:solidFill>
                  <a:srgbClr val="A31515"/>
                </a:solidFill>
                <a:highlight>
                  <a:srgbClr val="FFFFFF"/>
                </a:highlight>
                <a:latin typeface="Consolas" panose="020B0609020204030204" pitchFamily="49" charset="0"/>
                <a:ea typeface="Calibri" panose="020F0502020204030204" pitchFamily="34" charset="0"/>
                <a:cs typeface="Consolas" panose="020B0609020204030204" pitchFamily="49" charset="0"/>
              </a:rPr>
              <a:t>Feedback</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&gt;</a:t>
            </a:r>
            <a:endParaRPr lang="en-US" sz="1050" dirty="0">
              <a:gradFill>
                <a:gsLst>
                  <a:gs pos="100000">
                    <a:srgbClr val="404040"/>
                  </a:gs>
                  <a:gs pos="0">
                    <a:srgbClr val="404040"/>
                  </a:gs>
                </a:gsLst>
                <a:lin ang="5400000" scaled="0"/>
              </a:gradFill>
              <a:latin typeface="Consolas" panose="020B0609020204030204" pitchFamily="49" charset="0"/>
              <a:ea typeface="Calibri" panose="020F0502020204030204" pitchFamily="34" charset="0"/>
              <a:cs typeface="Consolas" panose="020B0609020204030204" pitchFamily="49" charset="0"/>
            </a:endParaRPr>
          </a:p>
          <a:p>
            <a:pPr marL="0" indent="0">
              <a:spcBef>
                <a:spcPts val="0"/>
              </a:spcBef>
              <a:buClr>
                <a:srgbClr val="404040"/>
              </a:buClr>
              <a:buSzTx/>
              <a:buFont typeface="Wingdings" panose="05000000000000000000" pitchFamily="2" charset="2"/>
              <a:buNone/>
            </a:pP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      &lt;</a:t>
            </a:r>
            <a:r>
              <a:rPr lang="en-US" sz="1050" dirty="0">
                <a:solidFill>
                  <a:srgbClr val="A31515"/>
                </a:solidFill>
                <a:highlight>
                  <a:srgbClr val="FFFFFF"/>
                </a:highlight>
                <a:latin typeface="Consolas" panose="020B0609020204030204" pitchFamily="49" charset="0"/>
                <a:ea typeface="Calibri" panose="020F0502020204030204" pitchFamily="34" charset="0"/>
                <a:cs typeface="Consolas" panose="020B0609020204030204" pitchFamily="49" charset="0"/>
              </a:rPr>
              <a:t>Navigate</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 </a:t>
            </a:r>
            <a:r>
              <a:rPr lang="en-US" sz="1050" dirty="0">
                <a:solidFill>
                  <a:srgbClr val="FF0000"/>
                </a:solidFill>
                <a:highlight>
                  <a:srgbClr val="FFFFFF"/>
                </a:highlight>
                <a:latin typeface="Consolas" panose="020B0609020204030204" pitchFamily="49" charset="0"/>
                <a:ea typeface="Calibri" panose="020F0502020204030204" pitchFamily="34" charset="0"/>
                <a:cs typeface="Consolas" panose="020B0609020204030204" pitchFamily="49" charset="0"/>
              </a:rPr>
              <a:t>Target</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r>
              <a:rPr lang="en-US" sz="1050" dirty="0" err="1">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MainPage.xaml</a:t>
            </a: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 /&gt;</a:t>
            </a:r>
            <a:endParaRPr lang="en-US" sz="1050" dirty="0">
              <a:gradFill>
                <a:gsLst>
                  <a:gs pos="100000">
                    <a:srgbClr val="404040"/>
                  </a:gs>
                  <a:gs pos="0">
                    <a:srgbClr val="404040"/>
                  </a:gs>
                </a:gsLst>
                <a:lin ang="5400000" scaled="0"/>
              </a:gradFill>
              <a:latin typeface="Consolas" panose="020B0609020204030204" pitchFamily="49" charset="0"/>
              <a:ea typeface="Calibri" panose="020F0502020204030204" pitchFamily="34" charset="0"/>
              <a:cs typeface="Consolas" panose="020B0609020204030204" pitchFamily="49" charset="0"/>
            </a:endParaRPr>
          </a:p>
          <a:p>
            <a:pPr marL="0" indent="0">
              <a:spcBef>
                <a:spcPts val="0"/>
              </a:spcBef>
              <a:buClr>
                <a:srgbClr val="404040"/>
              </a:buClr>
              <a:buSzTx/>
              <a:buFont typeface="Wingdings" panose="05000000000000000000" pitchFamily="2" charset="2"/>
              <a:buNone/>
            </a:pP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    &lt;/</a:t>
            </a:r>
            <a:r>
              <a:rPr lang="en-US" sz="1050" dirty="0">
                <a:solidFill>
                  <a:srgbClr val="A31515"/>
                </a:solidFill>
                <a:highlight>
                  <a:srgbClr val="FFFFFF"/>
                </a:highlight>
                <a:latin typeface="Consolas" panose="020B0609020204030204" pitchFamily="49" charset="0"/>
                <a:ea typeface="Calibri" panose="020F0502020204030204" pitchFamily="34" charset="0"/>
                <a:cs typeface="Consolas" panose="020B0609020204030204" pitchFamily="49" charset="0"/>
              </a:rPr>
              <a:t>Command</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&gt;</a:t>
            </a:r>
            <a:endParaRPr lang="en-US" sz="1050" dirty="0">
              <a:gradFill>
                <a:gsLst>
                  <a:gs pos="100000">
                    <a:srgbClr val="404040"/>
                  </a:gs>
                  <a:gs pos="0">
                    <a:srgbClr val="404040"/>
                  </a:gs>
                </a:gsLst>
                <a:lin ang="5400000" scaled="0"/>
              </a:gradFill>
              <a:latin typeface="Consolas" panose="020B0609020204030204" pitchFamily="49" charset="0"/>
              <a:ea typeface="Calibri" panose="020F0502020204030204" pitchFamily="34" charset="0"/>
              <a:cs typeface="Consolas" panose="020B0609020204030204" pitchFamily="49" charset="0"/>
            </a:endParaRPr>
          </a:p>
          <a:p>
            <a:pPr marL="0" indent="0">
              <a:spcBef>
                <a:spcPts val="0"/>
              </a:spcBef>
              <a:buClr>
                <a:srgbClr val="404040"/>
              </a:buClr>
              <a:buSzTx/>
              <a:buFont typeface="Wingdings" panose="05000000000000000000" pitchFamily="2" charset="2"/>
              <a:buNone/>
            </a:pP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 </a:t>
            </a:r>
            <a:endParaRPr lang="en-US" sz="1050" dirty="0">
              <a:gradFill>
                <a:gsLst>
                  <a:gs pos="100000">
                    <a:srgbClr val="404040"/>
                  </a:gs>
                  <a:gs pos="0">
                    <a:srgbClr val="404040"/>
                  </a:gs>
                </a:gsLst>
                <a:lin ang="5400000" scaled="0"/>
              </a:gradFill>
              <a:latin typeface="Consolas" panose="020B0609020204030204" pitchFamily="49" charset="0"/>
              <a:ea typeface="Calibri" panose="020F0502020204030204" pitchFamily="34" charset="0"/>
              <a:cs typeface="Consolas" panose="020B0609020204030204" pitchFamily="49" charset="0"/>
            </a:endParaRPr>
          </a:p>
          <a:p>
            <a:pPr marL="0" indent="0">
              <a:spcBef>
                <a:spcPts val="0"/>
              </a:spcBef>
              <a:buClr>
                <a:srgbClr val="404040"/>
              </a:buClr>
              <a:buSzTx/>
              <a:buFont typeface="Wingdings" panose="05000000000000000000" pitchFamily="2" charset="2"/>
              <a:buNone/>
            </a:pP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    &lt;</a:t>
            </a:r>
            <a:r>
              <a:rPr lang="en-US" sz="1050" dirty="0">
                <a:solidFill>
                  <a:srgbClr val="A31515"/>
                </a:solidFill>
                <a:highlight>
                  <a:srgbClr val="FFFFFF"/>
                </a:highlight>
                <a:latin typeface="Consolas" panose="020B0609020204030204" pitchFamily="49" charset="0"/>
                <a:ea typeface="Calibri" panose="020F0502020204030204" pitchFamily="34" charset="0"/>
                <a:cs typeface="Consolas" panose="020B0609020204030204" pitchFamily="49" charset="0"/>
              </a:rPr>
              <a:t>Command</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 </a:t>
            </a:r>
            <a:r>
              <a:rPr lang="en-US" sz="1050" dirty="0">
                <a:solidFill>
                  <a:srgbClr val="FF0000"/>
                </a:solidFill>
                <a:highlight>
                  <a:srgbClr val="FFFFFF"/>
                </a:highlight>
                <a:latin typeface="Consolas" panose="020B0609020204030204" pitchFamily="49" charset="0"/>
                <a:ea typeface="Calibri" panose="020F0502020204030204" pitchFamily="34" charset="0"/>
                <a:cs typeface="Consolas" panose="020B0609020204030204" pitchFamily="49" charset="0"/>
              </a:rPr>
              <a:t>Name</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r>
              <a:rPr lang="en-US" sz="1050" dirty="0" err="1">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nlpCommand</a:t>
            </a: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&gt;</a:t>
            </a:r>
            <a:endParaRPr lang="en-US" sz="1050" dirty="0">
              <a:gradFill>
                <a:gsLst>
                  <a:gs pos="100000">
                    <a:srgbClr val="404040"/>
                  </a:gs>
                  <a:gs pos="0">
                    <a:srgbClr val="404040"/>
                  </a:gs>
                </a:gsLst>
                <a:lin ang="5400000" scaled="0"/>
              </a:gradFill>
              <a:latin typeface="Consolas" panose="020B0609020204030204" pitchFamily="49" charset="0"/>
              <a:ea typeface="Calibri" panose="020F0502020204030204" pitchFamily="34" charset="0"/>
              <a:cs typeface="Consolas" panose="020B0609020204030204" pitchFamily="49" charset="0"/>
            </a:endParaRPr>
          </a:p>
          <a:p>
            <a:pPr marL="0" indent="0">
              <a:spcBef>
                <a:spcPts val="0"/>
              </a:spcBef>
              <a:buClr>
                <a:srgbClr val="404040"/>
              </a:buClr>
              <a:buSzTx/>
              <a:buFont typeface="Wingdings" panose="05000000000000000000" pitchFamily="2" charset="2"/>
              <a:buNone/>
            </a:pP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      &lt;</a:t>
            </a:r>
            <a:r>
              <a:rPr lang="en-US" sz="1050" dirty="0">
                <a:solidFill>
                  <a:srgbClr val="A31515"/>
                </a:solidFill>
                <a:highlight>
                  <a:srgbClr val="FFFFFF"/>
                </a:highlight>
                <a:latin typeface="Consolas" panose="020B0609020204030204" pitchFamily="49" charset="0"/>
                <a:ea typeface="Calibri" panose="020F0502020204030204" pitchFamily="34" charset="0"/>
                <a:cs typeface="Consolas" panose="020B0609020204030204" pitchFamily="49" charset="0"/>
              </a:rPr>
              <a:t>Example</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&gt;</a:t>
            </a: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How do I add Voice Commands to my application</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&lt;/</a:t>
            </a:r>
            <a:r>
              <a:rPr lang="en-US" sz="1050" dirty="0">
                <a:solidFill>
                  <a:srgbClr val="A31515"/>
                </a:solidFill>
                <a:highlight>
                  <a:srgbClr val="FFFFFF"/>
                </a:highlight>
                <a:latin typeface="Consolas" panose="020B0609020204030204" pitchFamily="49" charset="0"/>
                <a:ea typeface="Calibri" panose="020F0502020204030204" pitchFamily="34" charset="0"/>
                <a:cs typeface="Consolas" panose="020B0609020204030204" pitchFamily="49" charset="0"/>
              </a:rPr>
              <a:t>Example</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&gt;</a:t>
            </a:r>
            <a:endParaRPr lang="en-US" sz="1050" dirty="0">
              <a:gradFill>
                <a:gsLst>
                  <a:gs pos="100000">
                    <a:srgbClr val="404040"/>
                  </a:gs>
                  <a:gs pos="0">
                    <a:srgbClr val="404040"/>
                  </a:gs>
                </a:gsLst>
                <a:lin ang="5400000" scaled="0"/>
              </a:gradFill>
              <a:latin typeface="Consolas" panose="020B0609020204030204" pitchFamily="49" charset="0"/>
              <a:ea typeface="Calibri" panose="020F0502020204030204" pitchFamily="34" charset="0"/>
              <a:cs typeface="Consolas" panose="020B0609020204030204" pitchFamily="49" charset="0"/>
            </a:endParaRPr>
          </a:p>
          <a:p>
            <a:pPr marL="0" indent="0">
              <a:spcBef>
                <a:spcPts val="0"/>
              </a:spcBef>
              <a:buClr>
                <a:srgbClr val="404040"/>
              </a:buClr>
              <a:buSzTx/>
              <a:buFont typeface="Wingdings" panose="05000000000000000000" pitchFamily="2" charset="2"/>
              <a:buNone/>
            </a:pP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      &lt;</a:t>
            </a:r>
            <a:r>
              <a:rPr lang="en-US" sz="1050" dirty="0" err="1">
                <a:solidFill>
                  <a:srgbClr val="A31515"/>
                </a:solidFill>
                <a:highlight>
                  <a:srgbClr val="FFFFFF"/>
                </a:highlight>
                <a:latin typeface="Consolas" panose="020B0609020204030204" pitchFamily="49" charset="0"/>
                <a:ea typeface="Calibri" panose="020F0502020204030204" pitchFamily="34" charset="0"/>
                <a:cs typeface="Consolas" panose="020B0609020204030204" pitchFamily="49" charset="0"/>
              </a:rPr>
              <a:t>ListenFor</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&gt;</a:t>
            </a: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r>
              <a:rPr lang="en-US" sz="1050" dirty="0" err="1">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dictatedVoiceCommandText</a:t>
            </a: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&lt;/</a:t>
            </a:r>
            <a:r>
              <a:rPr lang="en-US" sz="1050" dirty="0" err="1">
                <a:solidFill>
                  <a:srgbClr val="A31515"/>
                </a:solidFill>
                <a:highlight>
                  <a:srgbClr val="FFFFFF"/>
                </a:highlight>
                <a:latin typeface="Consolas" panose="020B0609020204030204" pitchFamily="49" charset="0"/>
                <a:ea typeface="Calibri" panose="020F0502020204030204" pitchFamily="34" charset="0"/>
                <a:cs typeface="Consolas" panose="020B0609020204030204" pitchFamily="49" charset="0"/>
              </a:rPr>
              <a:t>ListenFor</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&gt;</a:t>
            </a:r>
            <a:endParaRPr lang="en-US" sz="1050" dirty="0">
              <a:gradFill>
                <a:gsLst>
                  <a:gs pos="100000">
                    <a:srgbClr val="404040"/>
                  </a:gs>
                  <a:gs pos="0">
                    <a:srgbClr val="404040"/>
                  </a:gs>
                </a:gsLst>
                <a:lin ang="5400000" scaled="0"/>
              </a:gradFill>
              <a:latin typeface="Consolas" panose="020B0609020204030204" pitchFamily="49" charset="0"/>
              <a:ea typeface="Calibri" panose="020F0502020204030204" pitchFamily="34" charset="0"/>
              <a:cs typeface="Consolas" panose="020B0609020204030204" pitchFamily="49" charset="0"/>
            </a:endParaRPr>
          </a:p>
          <a:p>
            <a:pPr marL="0" indent="0">
              <a:spcBef>
                <a:spcPts val="0"/>
              </a:spcBef>
              <a:buClr>
                <a:srgbClr val="404040"/>
              </a:buClr>
              <a:buSzTx/>
              <a:buFont typeface="Wingdings" panose="05000000000000000000" pitchFamily="2" charset="2"/>
              <a:buNone/>
            </a:pP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      &lt;</a:t>
            </a:r>
            <a:r>
              <a:rPr lang="en-US" sz="1050" dirty="0">
                <a:solidFill>
                  <a:srgbClr val="A31515"/>
                </a:solidFill>
                <a:highlight>
                  <a:srgbClr val="FFFFFF"/>
                </a:highlight>
                <a:latin typeface="Consolas" panose="020B0609020204030204" pitchFamily="49" charset="0"/>
                <a:ea typeface="Calibri" panose="020F0502020204030204" pitchFamily="34" charset="0"/>
                <a:cs typeface="Consolas" panose="020B0609020204030204" pitchFamily="49" charset="0"/>
              </a:rPr>
              <a:t>Feedback</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&gt;</a:t>
            </a: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Starting MSDN...</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&lt;/</a:t>
            </a:r>
            <a:r>
              <a:rPr lang="en-US" sz="1050" dirty="0">
                <a:solidFill>
                  <a:srgbClr val="A31515"/>
                </a:solidFill>
                <a:highlight>
                  <a:srgbClr val="FFFFFF"/>
                </a:highlight>
                <a:latin typeface="Consolas" panose="020B0609020204030204" pitchFamily="49" charset="0"/>
                <a:ea typeface="Calibri" panose="020F0502020204030204" pitchFamily="34" charset="0"/>
                <a:cs typeface="Consolas" panose="020B0609020204030204" pitchFamily="49" charset="0"/>
              </a:rPr>
              <a:t>Feedback</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&gt;</a:t>
            </a:r>
            <a:endParaRPr lang="en-US" sz="1050" dirty="0">
              <a:gradFill>
                <a:gsLst>
                  <a:gs pos="100000">
                    <a:srgbClr val="404040"/>
                  </a:gs>
                  <a:gs pos="0">
                    <a:srgbClr val="404040"/>
                  </a:gs>
                </a:gsLst>
                <a:lin ang="5400000" scaled="0"/>
              </a:gradFill>
              <a:latin typeface="Consolas" panose="020B0609020204030204" pitchFamily="49" charset="0"/>
              <a:ea typeface="Calibri" panose="020F0502020204030204" pitchFamily="34" charset="0"/>
              <a:cs typeface="Consolas" panose="020B0609020204030204" pitchFamily="49" charset="0"/>
            </a:endParaRPr>
          </a:p>
          <a:p>
            <a:pPr marL="0" indent="0">
              <a:spcBef>
                <a:spcPts val="0"/>
              </a:spcBef>
              <a:buClr>
                <a:srgbClr val="404040"/>
              </a:buClr>
              <a:buSzTx/>
              <a:buFont typeface="Wingdings" panose="05000000000000000000" pitchFamily="2" charset="2"/>
              <a:buNone/>
            </a:pP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      &lt;</a:t>
            </a:r>
            <a:r>
              <a:rPr lang="en-US" sz="1050" dirty="0">
                <a:solidFill>
                  <a:srgbClr val="A31515"/>
                </a:solidFill>
                <a:highlight>
                  <a:srgbClr val="FFFFFF"/>
                </a:highlight>
                <a:latin typeface="Consolas" panose="020B0609020204030204" pitchFamily="49" charset="0"/>
                <a:ea typeface="Calibri" panose="020F0502020204030204" pitchFamily="34" charset="0"/>
                <a:cs typeface="Consolas" panose="020B0609020204030204" pitchFamily="49" charset="0"/>
              </a:rPr>
              <a:t>Navigate</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 </a:t>
            </a:r>
            <a:r>
              <a:rPr lang="en-US" sz="1050" dirty="0">
                <a:solidFill>
                  <a:srgbClr val="FF0000"/>
                </a:solidFill>
                <a:highlight>
                  <a:srgbClr val="FFFFFF"/>
                </a:highlight>
                <a:latin typeface="Consolas" panose="020B0609020204030204" pitchFamily="49" charset="0"/>
                <a:ea typeface="Calibri" panose="020F0502020204030204" pitchFamily="34" charset="0"/>
                <a:cs typeface="Consolas" panose="020B0609020204030204" pitchFamily="49" charset="0"/>
              </a:rPr>
              <a:t>Target</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r>
              <a:rPr lang="en-US" sz="1050" dirty="0" err="1">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MainPage.xaml</a:t>
            </a: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 /&gt;                       </a:t>
            </a:r>
            <a:endParaRPr lang="en-US" sz="1050" dirty="0">
              <a:gradFill>
                <a:gsLst>
                  <a:gs pos="100000">
                    <a:srgbClr val="404040"/>
                  </a:gs>
                  <a:gs pos="0">
                    <a:srgbClr val="404040"/>
                  </a:gs>
                </a:gsLst>
                <a:lin ang="5400000" scaled="0"/>
              </a:gradFill>
              <a:latin typeface="Consolas" panose="020B0609020204030204" pitchFamily="49" charset="0"/>
              <a:ea typeface="Calibri" panose="020F0502020204030204" pitchFamily="34" charset="0"/>
              <a:cs typeface="Consolas" panose="020B0609020204030204" pitchFamily="49" charset="0"/>
            </a:endParaRPr>
          </a:p>
          <a:p>
            <a:pPr marL="0" indent="0">
              <a:spcBef>
                <a:spcPts val="0"/>
              </a:spcBef>
              <a:buClr>
                <a:srgbClr val="404040"/>
              </a:buClr>
              <a:buSzTx/>
              <a:buFont typeface="Wingdings" panose="05000000000000000000" pitchFamily="2" charset="2"/>
              <a:buNone/>
            </a:pP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    &lt;/</a:t>
            </a:r>
            <a:r>
              <a:rPr lang="en-US" sz="1050" dirty="0">
                <a:solidFill>
                  <a:srgbClr val="A31515"/>
                </a:solidFill>
                <a:highlight>
                  <a:srgbClr val="FFFFFF"/>
                </a:highlight>
                <a:latin typeface="Consolas" panose="020B0609020204030204" pitchFamily="49" charset="0"/>
                <a:ea typeface="Calibri" panose="020F0502020204030204" pitchFamily="34" charset="0"/>
                <a:cs typeface="Consolas" panose="020B0609020204030204" pitchFamily="49" charset="0"/>
              </a:rPr>
              <a:t>Command</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&gt;</a:t>
            </a:r>
            <a:endParaRPr lang="en-US" sz="1050" dirty="0">
              <a:gradFill>
                <a:gsLst>
                  <a:gs pos="100000">
                    <a:srgbClr val="404040"/>
                  </a:gs>
                  <a:gs pos="0">
                    <a:srgbClr val="404040"/>
                  </a:gs>
                </a:gsLst>
                <a:lin ang="5400000" scaled="0"/>
              </a:gradFill>
              <a:latin typeface="Consolas" panose="020B0609020204030204" pitchFamily="49" charset="0"/>
              <a:ea typeface="Calibri" panose="020F0502020204030204" pitchFamily="34" charset="0"/>
              <a:cs typeface="Consolas" panose="020B0609020204030204" pitchFamily="49" charset="0"/>
            </a:endParaRPr>
          </a:p>
          <a:p>
            <a:pPr marL="0" indent="0">
              <a:spcBef>
                <a:spcPts val="0"/>
              </a:spcBef>
              <a:buClr>
                <a:srgbClr val="404040"/>
              </a:buClr>
              <a:buSzTx/>
              <a:buFont typeface="Wingdings" panose="05000000000000000000" pitchFamily="2" charset="2"/>
              <a:buNone/>
            </a:pP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 </a:t>
            </a:r>
            <a:endParaRPr lang="en-US" sz="1050" dirty="0">
              <a:gradFill>
                <a:gsLst>
                  <a:gs pos="100000">
                    <a:srgbClr val="404040"/>
                  </a:gs>
                  <a:gs pos="0">
                    <a:srgbClr val="404040"/>
                  </a:gs>
                </a:gsLst>
                <a:lin ang="5400000" scaled="0"/>
              </a:gradFill>
              <a:latin typeface="Consolas" panose="020B0609020204030204" pitchFamily="49" charset="0"/>
              <a:ea typeface="Calibri" panose="020F0502020204030204" pitchFamily="34" charset="0"/>
              <a:cs typeface="Consolas" panose="020B0609020204030204" pitchFamily="49" charset="0"/>
            </a:endParaRPr>
          </a:p>
          <a:p>
            <a:pPr marL="0" indent="0">
              <a:spcBef>
                <a:spcPts val="0"/>
              </a:spcBef>
              <a:buClr>
                <a:srgbClr val="404040"/>
              </a:buClr>
              <a:buSzTx/>
              <a:buFont typeface="Wingdings" panose="05000000000000000000" pitchFamily="2" charset="2"/>
              <a:buNone/>
            </a:pP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    &lt;</a:t>
            </a:r>
            <a:r>
              <a:rPr lang="en-US" sz="1050" dirty="0" err="1">
                <a:solidFill>
                  <a:srgbClr val="A31515"/>
                </a:solidFill>
                <a:highlight>
                  <a:srgbClr val="FFFFFF"/>
                </a:highlight>
                <a:latin typeface="Consolas" panose="020B0609020204030204" pitchFamily="49" charset="0"/>
                <a:ea typeface="Calibri" panose="020F0502020204030204" pitchFamily="34" charset="0"/>
                <a:cs typeface="Consolas" panose="020B0609020204030204" pitchFamily="49" charset="0"/>
              </a:rPr>
              <a:t>PhraseTopic</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 </a:t>
            </a:r>
            <a:r>
              <a:rPr lang="en-US" sz="1050" dirty="0">
                <a:solidFill>
                  <a:srgbClr val="FF0000"/>
                </a:solidFill>
                <a:highlight>
                  <a:srgbClr val="FFFFFF"/>
                </a:highlight>
                <a:latin typeface="Consolas" panose="020B0609020204030204" pitchFamily="49" charset="0"/>
                <a:ea typeface="Calibri" panose="020F0502020204030204" pitchFamily="34" charset="0"/>
                <a:cs typeface="Consolas" panose="020B0609020204030204" pitchFamily="49" charset="0"/>
              </a:rPr>
              <a:t>Label</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r>
              <a:rPr lang="en-US" sz="1050" dirty="0" err="1">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dictatedVoiceCommandText</a:t>
            </a: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 </a:t>
            </a:r>
            <a:r>
              <a:rPr lang="en-US" sz="1050" dirty="0">
                <a:solidFill>
                  <a:srgbClr val="FF0000"/>
                </a:solidFill>
                <a:highlight>
                  <a:srgbClr val="FFFFFF"/>
                </a:highlight>
                <a:latin typeface="Consolas" panose="020B0609020204030204" pitchFamily="49" charset="0"/>
                <a:ea typeface="Calibri" panose="020F0502020204030204" pitchFamily="34" charset="0"/>
                <a:cs typeface="Consolas" panose="020B0609020204030204" pitchFamily="49" charset="0"/>
              </a:rPr>
              <a:t>Scenario</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Dictation</a:t>
            </a: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&gt;</a:t>
            </a:r>
            <a:endParaRPr lang="en-US" sz="1050" dirty="0">
              <a:gradFill>
                <a:gsLst>
                  <a:gs pos="100000">
                    <a:srgbClr val="404040"/>
                  </a:gs>
                  <a:gs pos="0">
                    <a:srgbClr val="404040"/>
                  </a:gs>
                </a:gsLst>
                <a:lin ang="5400000" scaled="0"/>
              </a:gradFill>
              <a:latin typeface="Consolas" panose="020B0609020204030204" pitchFamily="49" charset="0"/>
              <a:ea typeface="Calibri" panose="020F0502020204030204" pitchFamily="34" charset="0"/>
              <a:cs typeface="Consolas" panose="020B0609020204030204" pitchFamily="49" charset="0"/>
            </a:endParaRPr>
          </a:p>
          <a:p>
            <a:pPr marL="0" indent="0">
              <a:spcBef>
                <a:spcPts val="0"/>
              </a:spcBef>
              <a:buClr>
                <a:srgbClr val="404040"/>
              </a:buClr>
              <a:buSzTx/>
              <a:buFont typeface="Wingdings" panose="05000000000000000000" pitchFamily="2" charset="2"/>
              <a:buNone/>
            </a:pP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      &lt;</a:t>
            </a:r>
            <a:r>
              <a:rPr lang="en-US" sz="1050" dirty="0">
                <a:solidFill>
                  <a:srgbClr val="A31515"/>
                </a:solidFill>
                <a:highlight>
                  <a:srgbClr val="FFFFFF"/>
                </a:highlight>
                <a:latin typeface="Consolas" panose="020B0609020204030204" pitchFamily="49" charset="0"/>
                <a:ea typeface="Calibri" panose="020F0502020204030204" pitchFamily="34" charset="0"/>
                <a:cs typeface="Consolas" panose="020B0609020204030204" pitchFamily="49" charset="0"/>
              </a:rPr>
              <a:t>Subject</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&gt;</a:t>
            </a: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MSDN</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&lt;/</a:t>
            </a:r>
            <a:r>
              <a:rPr lang="en-US" sz="1050" dirty="0">
                <a:solidFill>
                  <a:srgbClr val="A31515"/>
                </a:solidFill>
                <a:highlight>
                  <a:srgbClr val="FFFFFF"/>
                </a:highlight>
                <a:latin typeface="Consolas" panose="020B0609020204030204" pitchFamily="49" charset="0"/>
                <a:ea typeface="Calibri" panose="020F0502020204030204" pitchFamily="34" charset="0"/>
                <a:cs typeface="Consolas" panose="020B0609020204030204" pitchFamily="49" charset="0"/>
              </a:rPr>
              <a:t>Subject</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&gt;</a:t>
            </a:r>
            <a:endParaRPr lang="en-US" sz="1050" dirty="0">
              <a:gradFill>
                <a:gsLst>
                  <a:gs pos="100000">
                    <a:srgbClr val="404040"/>
                  </a:gs>
                  <a:gs pos="0">
                    <a:srgbClr val="404040"/>
                  </a:gs>
                </a:gsLst>
                <a:lin ang="5400000" scaled="0"/>
              </a:gradFill>
              <a:latin typeface="Consolas" panose="020B0609020204030204" pitchFamily="49" charset="0"/>
              <a:ea typeface="Calibri" panose="020F0502020204030204" pitchFamily="34" charset="0"/>
              <a:cs typeface="Consolas" panose="020B0609020204030204" pitchFamily="49" charset="0"/>
            </a:endParaRPr>
          </a:p>
          <a:p>
            <a:pPr marL="0" indent="0">
              <a:spcBef>
                <a:spcPts val="0"/>
              </a:spcBef>
              <a:buClr>
                <a:srgbClr val="404040"/>
              </a:buClr>
              <a:buSzTx/>
              <a:buFont typeface="Wingdings" panose="05000000000000000000" pitchFamily="2" charset="2"/>
              <a:buNone/>
            </a:pP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    &lt;/</a:t>
            </a:r>
            <a:r>
              <a:rPr lang="en-US" sz="1050" dirty="0" err="1">
                <a:solidFill>
                  <a:srgbClr val="A31515"/>
                </a:solidFill>
                <a:highlight>
                  <a:srgbClr val="FFFFFF"/>
                </a:highlight>
                <a:latin typeface="Consolas" panose="020B0609020204030204" pitchFamily="49" charset="0"/>
                <a:ea typeface="Calibri" panose="020F0502020204030204" pitchFamily="34" charset="0"/>
                <a:cs typeface="Consolas" panose="020B0609020204030204" pitchFamily="49" charset="0"/>
              </a:rPr>
              <a:t>PhraseTopic</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&gt;</a:t>
            </a:r>
            <a:endParaRPr lang="en-US" sz="1050" dirty="0">
              <a:gradFill>
                <a:gsLst>
                  <a:gs pos="100000">
                    <a:srgbClr val="404040"/>
                  </a:gs>
                  <a:gs pos="0">
                    <a:srgbClr val="404040"/>
                  </a:gs>
                </a:gsLst>
                <a:lin ang="5400000" scaled="0"/>
              </a:gradFill>
              <a:latin typeface="Consolas" panose="020B0609020204030204" pitchFamily="49" charset="0"/>
              <a:ea typeface="Calibri" panose="020F0502020204030204" pitchFamily="34" charset="0"/>
              <a:cs typeface="Consolas" panose="020B0609020204030204" pitchFamily="49" charset="0"/>
            </a:endParaRPr>
          </a:p>
          <a:p>
            <a:pPr marL="0" indent="0">
              <a:spcBef>
                <a:spcPts val="0"/>
              </a:spcBef>
              <a:buClr>
                <a:srgbClr val="404040"/>
              </a:buClr>
              <a:buSzTx/>
              <a:buFont typeface="Wingdings" panose="05000000000000000000" pitchFamily="2" charset="2"/>
              <a:buNone/>
            </a:pP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 </a:t>
            </a:r>
            <a:endParaRPr lang="en-US" sz="1050" dirty="0">
              <a:gradFill>
                <a:gsLst>
                  <a:gs pos="100000">
                    <a:srgbClr val="404040"/>
                  </a:gs>
                  <a:gs pos="0">
                    <a:srgbClr val="404040"/>
                  </a:gs>
                </a:gsLst>
                <a:lin ang="5400000" scaled="0"/>
              </a:gradFill>
              <a:latin typeface="Consolas" panose="020B0609020204030204" pitchFamily="49" charset="0"/>
              <a:ea typeface="Calibri" panose="020F0502020204030204" pitchFamily="34" charset="0"/>
              <a:cs typeface="Consolas" panose="020B0609020204030204" pitchFamily="49" charset="0"/>
            </a:endParaRPr>
          </a:p>
          <a:p>
            <a:pPr marL="0" indent="0">
              <a:spcBef>
                <a:spcPts val="0"/>
              </a:spcBef>
              <a:buClr>
                <a:srgbClr val="404040"/>
              </a:buClr>
              <a:buSzTx/>
              <a:buFont typeface="Wingdings" panose="05000000000000000000" pitchFamily="2" charset="2"/>
              <a:buNone/>
            </a:pP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    &lt;</a:t>
            </a:r>
            <a:r>
              <a:rPr lang="en-US" sz="1050" dirty="0" err="1">
                <a:solidFill>
                  <a:srgbClr val="A31515"/>
                </a:solidFill>
                <a:highlight>
                  <a:srgbClr val="FFFFFF"/>
                </a:highlight>
                <a:latin typeface="Consolas" panose="020B0609020204030204" pitchFamily="49" charset="0"/>
                <a:ea typeface="Calibri" panose="020F0502020204030204" pitchFamily="34" charset="0"/>
                <a:cs typeface="Consolas" panose="020B0609020204030204" pitchFamily="49" charset="0"/>
              </a:rPr>
              <a:t>PhraseTopic</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 </a:t>
            </a:r>
            <a:r>
              <a:rPr lang="en-US" sz="1050" dirty="0">
                <a:solidFill>
                  <a:srgbClr val="FF0000"/>
                </a:solidFill>
                <a:highlight>
                  <a:srgbClr val="FFFFFF"/>
                </a:highlight>
                <a:latin typeface="Consolas" panose="020B0609020204030204" pitchFamily="49" charset="0"/>
                <a:ea typeface="Calibri" panose="020F0502020204030204" pitchFamily="34" charset="0"/>
                <a:cs typeface="Consolas" panose="020B0609020204030204" pitchFamily="49" charset="0"/>
              </a:rPr>
              <a:t>Label</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r>
              <a:rPr lang="en-US" sz="1050" dirty="0" err="1">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dictatedSearchTerms</a:t>
            </a: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 </a:t>
            </a:r>
            <a:r>
              <a:rPr lang="en-US" sz="1050" dirty="0">
                <a:solidFill>
                  <a:srgbClr val="FF0000"/>
                </a:solidFill>
                <a:highlight>
                  <a:srgbClr val="FFFFFF"/>
                </a:highlight>
                <a:latin typeface="Consolas" panose="020B0609020204030204" pitchFamily="49" charset="0"/>
                <a:ea typeface="Calibri" panose="020F0502020204030204" pitchFamily="34" charset="0"/>
                <a:cs typeface="Consolas" panose="020B0609020204030204" pitchFamily="49" charset="0"/>
              </a:rPr>
              <a:t>Scenario</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Search</a:t>
            </a: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&gt;</a:t>
            </a:r>
            <a:endParaRPr lang="en-US" sz="1050" dirty="0">
              <a:gradFill>
                <a:gsLst>
                  <a:gs pos="100000">
                    <a:srgbClr val="404040"/>
                  </a:gs>
                  <a:gs pos="0">
                    <a:srgbClr val="404040"/>
                  </a:gs>
                </a:gsLst>
                <a:lin ang="5400000" scaled="0"/>
              </a:gradFill>
              <a:latin typeface="Consolas" panose="020B0609020204030204" pitchFamily="49" charset="0"/>
              <a:ea typeface="Calibri" panose="020F0502020204030204" pitchFamily="34" charset="0"/>
              <a:cs typeface="Consolas" panose="020B0609020204030204" pitchFamily="49" charset="0"/>
            </a:endParaRPr>
          </a:p>
          <a:p>
            <a:pPr marL="0" indent="0">
              <a:spcBef>
                <a:spcPts val="0"/>
              </a:spcBef>
              <a:buClr>
                <a:srgbClr val="404040"/>
              </a:buClr>
              <a:buSzTx/>
              <a:buFont typeface="Wingdings" panose="05000000000000000000" pitchFamily="2" charset="2"/>
              <a:buNone/>
            </a:pP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      &lt;</a:t>
            </a:r>
            <a:r>
              <a:rPr lang="en-US" sz="1050" dirty="0">
                <a:solidFill>
                  <a:srgbClr val="A31515"/>
                </a:solidFill>
                <a:highlight>
                  <a:srgbClr val="FFFFFF"/>
                </a:highlight>
                <a:latin typeface="Consolas" panose="020B0609020204030204" pitchFamily="49" charset="0"/>
                <a:ea typeface="Calibri" panose="020F0502020204030204" pitchFamily="34" charset="0"/>
                <a:cs typeface="Consolas" panose="020B0609020204030204" pitchFamily="49" charset="0"/>
              </a:rPr>
              <a:t>Subject</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&gt;</a:t>
            </a: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MSDN</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&lt;/</a:t>
            </a:r>
            <a:r>
              <a:rPr lang="en-US" sz="1050" dirty="0">
                <a:solidFill>
                  <a:srgbClr val="A31515"/>
                </a:solidFill>
                <a:highlight>
                  <a:srgbClr val="FFFFFF"/>
                </a:highlight>
                <a:latin typeface="Consolas" panose="020B0609020204030204" pitchFamily="49" charset="0"/>
                <a:ea typeface="Calibri" panose="020F0502020204030204" pitchFamily="34" charset="0"/>
                <a:cs typeface="Consolas" panose="020B0609020204030204" pitchFamily="49" charset="0"/>
              </a:rPr>
              <a:t>Subject</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&gt;</a:t>
            </a:r>
            <a:endParaRPr lang="en-US" sz="1050" dirty="0">
              <a:gradFill>
                <a:gsLst>
                  <a:gs pos="100000">
                    <a:srgbClr val="404040"/>
                  </a:gs>
                  <a:gs pos="0">
                    <a:srgbClr val="404040"/>
                  </a:gs>
                </a:gsLst>
                <a:lin ang="5400000" scaled="0"/>
              </a:gradFill>
              <a:latin typeface="Consolas" panose="020B0609020204030204" pitchFamily="49" charset="0"/>
              <a:ea typeface="Calibri" panose="020F0502020204030204" pitchFamily="34" charset="0"/>
              <a:cs typeface="Consolas" panose="020B0609020204030204" pitchFamily="49" charset="0"/>
            </a:endParaRPr>
          </a:p>
          <a:p>
            <a:pPr marL="0" indent="0">
              <a:spcBef>
                <a:spcPts val="0"/>
              </a:spcBef>
              <a:buClr>
                <a:srgbClr val="404040"/>
              </a:buClr>
              <a:buSzTx/>
              <a:buFont typeface="Wingdings" panose="05000000000000000000" pitchFamily="2" charset="2"/>
              <a:buNone/>
            </a:pP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    &lt;/</a:t>
            </a:r>
            <a:r>
              <a:rPr lang="en-US" sz="1050" dirty="0" err="1">
                <a:solidFill>
                  <a:srgbClr val="A31515"/>
                </a:solidFill>
                <a:highlight>
                  <a:srgbClr val="FFFFFF"/>
                </a:highlight>
                <a:latin typeface="Consolas" panose="020B0609020204030204" pitchFamily="49" charset="0"/>
                <a:ea typeface="Calibri" panose="020F0502020204030204" pitchFamily="34" charset="0"/>
                <a:cs typeface="Consolas" panose="020B0609020204030204" pitchFamily="49" charset="0"/>
              </a:rPr>
              <a:t>PhraseTopic</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&gt;</a:t>
            </a:r>
            <a:endParaRPr lang="en-US" sz="1050" dirty="0">
              <a:gradFill>
                <a:gsLst>
                  <a:gs pos="100000">
                    <a:srgbClr val="404040"/>
                  </a:gs>
                  <a:gs pos="0">
                    <a:srgbClr val="404040"/>
                  </a:gs>
                </a:gsLst>
                <a:lin ang="5400000" scaled="0"/>
              </a:gradFill>
              <a:latin typeface="Consolas" panose="020B0609020204030204" pitchFamily="49" charset="0"/>
              <a:ea typeface="Calibri" panose="020F0502020204030204" pitchFamily="34" charset="0"/>
              <a:cs typeface="Consolas" panose="020B0609020204030204" pitchFamily="49" charset="0"/>
            </a:endParaRPr>
          </a:p>
          <a:p>
            <a:pPr marL="0" indent="0">
              <a:spcBef>
                <a:spcPts val="0"/>
              </a:spcBef>
              <a:buClr>
                <a:srgbClr val="404040"/>
              </a:buClr>
              <a:buSzTx/>
              <a:buFont typeface="Wingdings" panose="05000000000000000000" pitchFamily="2" charset="2"/>
              <a:buNone/>
            </a:pP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 </a:t>
            </a:r>
            <a:endParaRPr lang="en-US" sz="1050" dirty="0">
              <a:gradFill>
                <a:gsLst>
                  <a:gs pos="100000">
                    <a:srgbClr val="404040"/>
                  </a:gs>
                  <a:gs pos="0">
                    <a:srgbClr val="404040"/>
                  </a:gs>
                </a:gsLst>
                <a:lin ang="5400000" scaled="0"/>
              </a:gradFill>
              <a:latin typeface="Consolas" panose="020B0609020204030204" pitchFamily="49" charset="0"/>
              <a:ea typeface="Calibri" panose="020F0502020204030204" pitchFamily="34" charset="0"/>
              <a:cs typeface="Consolas" panose="020B0609020204030204" pitchFamily="49" charset="0"/>
            </a:endParaRPr>
          </a:p>
          <a:p>
            <a:pPr marL="0" indent="0">
              <a:spcBef>
                <a:spcPts val="0"/>
              </a:spcBef>
              <a:buClr>
                <a:srgbClr val="404040"/>
              </a:buClr>
              <a:buSzTx/>
              <a:buFont typeface="Wingdings" panose="05000000000000000000" pitchFamily="2" charset="2"/>
              <a:buNone/>
            </a:pP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  &lt;/</a:t>
            </a:r>
            <a:r>
              <a:rPr lang="en-US" sz="1050" dirty="0" err="1">
                <a:solidFill>
                  <a:srgbClr val="A31515"/>
                </a:solidFill>
                <a:highlight>
                  <a:srgbClr val="FFFFFF"/>
                </a:highlight>
                <a:latin typeface="Consolas" panose="020B0609020204030204" pitchFamily="49" charset="0"/>
                <a:ea typeface="Calibri" panose="020F0502020204030204" pitchFamily="34" charset="0"/>
                <a:cs typeface="Consolas" panose="020B0609020204030204" pitchFamily="49" charset="0"/>
              </a:rPr>
              <a:t>CommandSet</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&gt;</a:t>
            </a:r>
            <a:endParaRPr lang="en-US" sz="1050" dirty="0">
              <a:gradFill>
                <a:gsLst>
                  <a:gs pos="100000">
                    <a:srgbClr val="404040"/>
                  </a:gs>
                  <a:gs pos="0">
                    <a:srgbClr val="404040"/>
                  </a:gs>
                </a:gsLst>
                <a:lin ang="5400000" scaled="0"/>
              </a:gradFill>
              <a:latin typeface="Consolas" panose="020B0609020204030204" pitchFamily="49" charset="0"/>
              <a:ea typeface="Calibri" panose="020F0502020204030204" pitchFamily="34" charset="0"/>
              <a:cs typeface="Consolas" panose="020B0609020204030204" pitchFamily="49" charset="0"/>
            </a:endParaRPr>
          </a:p>
          <a:p>
            <a:pPr marL="0" indent="0">
              <a:spcBef>
                <a:spcPts val="0"/>
              </a:spcBef>
              <a:buClr>
                <a:srgbClr val="404040"/>
              </a:buClr>
              <a:buSzTx/>
              <a:buFont typeface="Wingdings" panose="05000000000000000000" pitchFamily="2" charset="2"/>
              <a:buNone/>
            </a:pP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 </a:t>
            </a:r>
            <a:endParaRPr lang="en-US" sz="1050" dirty="0">
              <a:gradFill>
                <a:gsLst>
                  <a:gs pos="100000">
                    <a:srgbClr val="404040"/>
                  </a:gs>
                  <a:gs pos="0">
                    <a:srgbClr val="404040"/>
                  </a:gs>
                </a:gsLst>
                <a:lin ang="5400000" scaled="0"/>
              </a:gradFill>
              <a:latin typeface="Consolas" panose="020B0609020204030204" pitchFamily="49" charset="0"/>
              <a:ea typeface="Calibri" panose="020F0502020204030204" pitchFamily="34" charset="0"/>
              <a:cs typeface="Consolas" panose="020B0609020204030204" pitchFamily="49" charset="0"/>
            </a:endParaRPr>
          </a:p>
          <a:p>
            <a:pPr marL="0" indent="0">
              <a:spcBef>
                <a:spcPts val="0"/>
              </a:spcBef>
              <a:buClr>
                <a:srgbClr val="404040"/>
              </a:buClr>
              <a:buSzTx/>
              <a:buFont typeface="Wingdings" panose="05000000000000000000" pitchFamily="2" charset="2"/>
              <a:buNone/>
            </a:pP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&lt;/</a:t>
            </a:r>
            <a:r>
              <a:rPr lang="en-US" sz="1050" dirty="0" err="1">
                <a:solidFill>
                  <a:srgbClr val="A31515"/>
                </a:solidFill>
                <a:highlight>
                  <a:srgbClr val="FFFFFF"/>
                </a:highlight>
                <a:latin typeface="Consolas" panose="020B0609020204030204" pitchFamily="49" charset="0"/>
                <a:ea typeface="Calibri" panose="020F0502020204030204" pitchFamily="34" charset="0"/>
                <a:cs typeface="Consolas" panose="020B0609020204030204" pitchFamily="49" charset="0"/>
              </a:rPr>
              <a:t>VoiceCommands</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&gt;</a:t>
            </a:r>
            <a:endParaRPr lang="en-US" sz="1050" dirty="0">
              <a:gradFill>
                <a:gsLst>
                  <a:gs pos="100000">
                    <a:srgbClr val="404040"/>
                  </a:gs>
                  <a:gs pos="0">
                    <a:srgbClr val="404040"/>
                  </a:gs>
                </a:gsLst>
                <a:lin ang="5400000" scaled="0"/>
              </a:gradFill>
              <a:latin typeface="Consolas" panose="020B0609020204030204" pitchFamily="49" charset="0"/>
              <a:ea typeface="Calibri" panose="020F0502020204030204" pitchFamily="34" charset="0"/>
              <a:cs typeface="Consolas" panose="020B0609020204030204" pitchFamily="49" charset="0"/>
            </a:endParaRPr>
          </a:p>
          <a:p>
            <a:pPr marL="0" indent="0">
              <a:spcBef>
                <a:spcPts val="0"/>
              </a:spcBef>
              <a:buClrTx/>
              <a:buSzTx/>
              <a:buFont typeface="Wingdings" panose="05000000000000000000" pitchFamily="2" charset="2"/>
              <a:buNone/>
            </a:pPr>
            <a:endParaRPr lang="en-US" sz="1050" dirty="0">
              <a:solidFill>
                <a:srgbClr val="404040"/>
              </a:solidFill>
              <a:latin typeface="Consolas" panose="020B0609020204030204" pitchFamily="49" charset="0"/>
              <a:cs typeface="Consolas" panose="020B0609020204030204" pitchFamily="49" charset="0"/>
            </a:endParaRPr>
          </a:p>
          <a:p>
            <a:pPr marL="0" indent="0">
              <a:spcBef>
                <a:spcPts val="0"/>
              </a:spcBef>
              <a:buClrTx/>
              <a:buSzTx/>
              <a:buFont typeface="Wingdings" panose="05000000000000000000" pitchFamily="2" charset="2"/>
              <a:buNone/>
            </a:pPr>
            <a:endParaRPr lang="en-US" sz="1050" dirty="0">
              <a:solidFill>
                <a:srgbClr val="404040"/>
              </a:solidFill>
              <a:latin typeface="Consolas" panose="020B0609020204030204" pitchFamily="49" charset="0"/>
              <a:cs typeface="Consolas" panose="020B0609020204030204" pitchFamily="49" charset="0"/>
            </a:endParaRPr>
          </a:p>
        </p:txBody>
      </p:sp>
      <p:sp>
        <p:nvSpPr>
          <p:cNvPr id="22" name="TextBox 21"/>
          <p:cNvSpPr txBox="1"/>
          <p:nvPr/>
        </p:nvSpPr>
        <p:spPr>
          <a:xfrm>
            <a:off x="1646236" y="295274"/>
            <a:ext cx="10515601" cy="904863"/>
          </a:xfrm>
          <a:prstGeom prst="rect">
            <a:avLst/>
          </a:prstGeom>
          <a:noFill/>
        </p:spPr>
        <p:txBody>
          <a:bodyPr wrap="square" lIns="182880" tIns="146304" rIns="182880" bIns="146304" rtlCol="0">
            <a:spAutoFit/>
          </a:bodyPr>
          <a:lstStyle/>
          <a:p>
            <a:pPr>
              <a:lnSpc>
                <a:spcPct val="90000"/>
              </a:lnSpc>
              <a:spcAft>
                <a:spcPts val="600"/>
              </a:spcAft>
            </a:pPr>
            <a:r>
              <a:rPr lang="en-US" sz="4400" dirty="0" smtClean="0">
                <a:gradFill>
                  <a:gsLst>
                    <a:gs pos="2917">
                      <a:srgbClr val="404040"/>
                    </a:gs>
                    <a:gs pos="30000">
                      <a:srgbClr val="404040"/>
                    </a:gs>
                  </a:gsLst>
                  <a:lin ang="5400000" scaled="0"/>
                </a:gradFill>
                <a:latin typeface="Segoe UI Light"/>
              </a:rPr>
              <a:t>Create </a:t>
            </a:r>
            <a:r>
              <a:rPr lang="en-US" sz="4400" dirty="0">
                <a:gradFill>
                  <a:gsLst>
                    <a:gs pos="2917">
                      <a:srgbClr val="404040"/>
                    </a:gs>
                    <a:gs pos="30000">
                      <a:srgbClr val="404040"/>
                    </a:gs>
                  </a:gsLst>
                  <a:lin ang="5400000" scaled="0"/>
                </a:gradFill>
                <a:latin typeface="Segoe UI Light"/>
              </a:rPr>
              <a:t>Voice Command Definition(s)</a:t>
            </a:r>
          </a:p>
        </p:txBody>
      </p:sp>
      <p:sp>
        <p:nvSpPr>
          <p:cNvPr id="18" name="Rectangle 17"/>
          <p:cNvSpPr/>
          <p:nvPr/>
        </p:nvSpPr>
        <p:spPr bwMode="auto">
          <a:xfrm flipV="1">
            <a:off x="2560636" y="2851150"/>
            <a:ext cx="4233864" cy="615950"/>
          </a:xfrm>
          <a:prstGeom prst="rect">
            <a:avLst/>
          </a:prstGeom>
          <a:noFill/>
          <a:ln w="38100">
            <a:solidFill>
              <a:schemeClr val="tx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32" name="Smiley Face 31"/>
          <p:cNvSpPr/>
          <p:nvPr/>
        </p:nvSpPr>
        <p:spPr bwMode="auto">
          <a:xfrm>
            <a:off x="5656208" y="-1074738"/>
            <a:ext cx="761999" cy="761999"/>
          </a:xfrm>
          <a:prstGeom prst="smileyFac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1" name="Freeform 30"/>
          <p:cNvSpPr/>
          <p:nvPr/>
        </p:nvSpPr>
        <p:spPr bwMode="auto">
          <a:xfrm>
            <a:off x="0" y="0"/>
            <a:ext cx="12436477" cy="6994525"/>
          </a:xfrm>
          <a:custGeom>
            <a:avLst/>
            <a:gdLst>
              <a:gd name="connsiteX0" fmla="*/ 0 w 12436477"/>
              <a:gd name="connsiteY0" fmla="*/ 0 h 6994525"/>
              <a:gd name="connsiteX1" fmla="*/ 12436477 w 12436477"/>
              <a:gd name="connsiteY1" fmla="*/ 0 h 6994525"/>
              <a:gd name="connsiteX2" fmla="*/ 12436477 w 12436477"/>
              <a:gd name="connsiteY2" fmla="*/ 6994525 h 6994525"/>
              <a:gd name="connsiteX3" fmla="*/ 0 w 12436477"/>
              <a:gd name="connsiteY3" fmla="*/ 6994525 h 6994525"/>
            </a:gdLst>
            <a:ahLst/>
            <a:cxnLst>
              <a:cxn ang="0">
                <a:pos x="connsiteX0" y="connsiteY0"/>
              </a:cxn>
              <a:cxn ang="0">
                <a:pos x="connsiteX1" y="connsiteY1"/>
              </a:cxn>
              <a:cxn ang="0">
                <a:pos x="connsiteX2" y="connsiteY2"/>
              </a:cxn>
              <a:cxn ang="0">
                <a:pos x="connsiteX3" y="connsiteY3"/>
              </a:cxn>
            </a:cxnLst>
            <a:rect l="l" t="t" r="r" b="b"/>
            <a:pathLst>
              <a:path w="12436477" h="6994525">
                <a:moveTo>
                  <a:pt x="0" y="0"/>
                </a:moveTo>
                <a:lnTo>
                  <a:pt x="12436477" y="0"/>
                </a:lnTo>
                <a:lnTo>
                  <a:pt x="12436477" y="6994525"/>
                </a:lnTo>
                <a:lnTo>
                  <a:pt x="0" y="6994525"/>
                </a:lnTo>
                <a:close/>
              </a:path>
            </a:pathLst>
          </a:custGeom>
          <a:solidFill>
            <a:schemeClr val="tx1">
              <a:lumMod val="50000"/>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p:cNvSpPr/>
          <p:nvPr/>
        </p:nvSpPr>
        <p:spPr bwMode="auto">
          <a:xfrm>
            <a:off x="3374143" y="2726575"/>
            <a:ext cx="8406694" cy="1260296"/>
          </a:xfrm>
          <a:prstGeom prst="rect">
            <a:avLst/>
          </a:prstGeom>
          <a:solidFill>
            <a:schemeClr val="bg1"/>
          </a:solidFill>
          <a:ln w="38100">
            <a:solidFill>
              <a:schemeClr val="tx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buClr>
                <a:srgbClr val="404040"/>
              </a:buClr>
            </a:pPr>
            <a:r>
              <a:rPr lang="en-US"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&lt;</a:t>
            </a:r>
            <a:r>
              <a:rPr lang="en-US" dirty="0" err="1">
                <a:solidFill>
                  <a:srgbClr val="A31515"/>
                </a:solidFill>
                <a:highlight>
                  <a:srgbClr val="FFFFFF"/>
                </a:highlight>
                <a:latin typeface="Consolas" panose="020B0609020204030204" pitchFamily="49" charset="0"/>
                <a:ea typeface="Calibri" panose="020F0502020204030204" pitchFamily="34" charset="0"/>
                <a:cs typeface="Consolas" panose="020B0609020204030204" pitchFamily="49" charset="0"/>
              </a:rPr>
              <a:t>ListenFor</a:t>
            </a:r>
            <a:r>
              <a:rPr lang="en-US"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&gt;</a:t>
            </a:r>
            <a:r>
              <a:rPr lang="en-US"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Search</a:t>
            </a:r>
            <a:r>
              <a:rPr lang="en-US"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&lt;/</a:t>
            </a:r>
            <a:r>
              <a:rPr lang="en-US" dirty="0" err="1">
                <a:solidFill>
                  <a:srgbClr val="A31515"/>
                </a:solidFill>
                <a:highlight>
                  <a:srgbClr val="FFFFFF"/>
                </a:highlight>
                <a:latin typeface="Consolas" panose="020B0609020204030204" pitchFamily="49" charset="0"/>
                <a:ea typeface="Calibri" panose="020F0502020204030204" pitchFamily="34" charset="0"/>
                <a:cs typeface="Consolas" panose="020B0609020204030204" pitchFamily="49" charset="0"/>
              </a:rPr>
              <a:t>ListenFor</a:t>
            </a:r>
            <a:r>
              <a:rPr lang="en-US"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&gt;</a:t>
            </a:r>
            <a:endParaRPr lang="en-US" dirty="0">
              <a:gradFill>
                <a:gsLst>
                  <a:gs pos="100000">
                    <a:srgbClr val="404040"/>
                  </a:gs>
                  <a:gs pos="0">
                    <a:srgbClr val="404040"/>
                  </a:gs>
                </a:gsLst>
                <a:lin ang="5400000" scaled="0"/>
              </a:gradFill>
              <a:latin typeface="Consolas" panose="020B0609020204030204" pitchFamily="49" charset="0"/>
              <a:ea typeface="Calibri" panose="020F0502020204030204" pitchFamily="34" charset="0"/>
              <a:cs typeface="Consolas" panose="020B0609020204030204" pitchFamily="49" charset="0"/>
            </a:endParaRPr>
          </a:p>
          <a:p>
            <a:pPr>
              <a:buClr>
                <a:srgbClr val="404040"/>
              </a:buClr>
            </a:pPr>
            <a:r>
              <a:rPr lang="en-US" dirty="0" smtClean="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&lt;</a:t>
            </a:r>
            <a:r>
              <a:rPr lang="en-US" dirty="0" err="1">
                <a:solidFill>
                  <a:srgbClr val="A31515"/>
                </a:solidFill>
                <a:highlight>
                  <a:srgbClr val="FFFFFF"/>
                </a:highlight>
                <a:latin typeface="Consolas" panose="020B0609020204030204" pitchFamily="49" charset="0"/>
                <a:ea typeface="Calibri" panose="020F0502020204030204" pitchFamily="34" charset="0"/>
                <a:cs typeface="Consolas" panose="020B0609020204030204" pitchFamily="49" charset="0"/>
              </a:rPr>
              <a:t>ListenFor</a:t>
            </a:r>
            <a:r>
              <a:rPr lang="en-US"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&gt;</a:t>
            </a:r>
            <a:r>
              <a:rPr lang="en-US"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Search for {</a:t>
            </a:r>
            <a:r>
              <a:rPr lang="en-US" dirty="0" err="1">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dictatedSearchTerms</a:t>
            </a:r>
            <a:r>
              <a:rPr lang="en-US"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r>
              <a:rPr lang="en-US"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&lt;/</a:t>
            </a:r>
            <a:r>
              <a:rPr lang="en-US" dirty="0" err="1">
                <a:solidFill>
                  <a:srgbClr val="A31515"/>
                </a:solidFill>
                <a:highlight>
                  <a:srgbClr val="FFFFFF"/>
                </a:highlight>
                <a:latin typeface="Consolas" panose="020B0609020204030204" pitchFamily="49" charset="0"/>
                <a:ea typeface="Calibri" panose="020F0502020204030204" pitchFamily="34" charset="0"/>
                <a:cs typeface="Consolas" panose="020B0609020204030204" pitchFamily="49" charset="0"/>
              </a:rPr>
              <a:t>ListenFor</a:t>
            </a:r>
            <a:r>
              <a:rPr lang="en-US"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&gt;</a:t>
            </a:r>
            <a:endParaRPr lang="en-US" dirty="0">
              <a:gradFill>
                <a:gsLst>
                  <a:gs pos="100000">
                    <a:srgbClr val="404040"/>
                  </a:gs>
                  <a:gs pos="0">
                    <a:srgbClr val="404040"/>
                  </a:gs>
                </a:gsLst>
                <a:lin ang="5400000" scaled="0"/>
              </a:gradFill>
              <a:latin typeface="Consolas" panose="020B0609020204030204" pitchFamily="49" charset="0"/>
              <a:ea typeface="Calibri" panose="020F0502020204030204" pitchFamily="34" charset="0"/>
              <a:cs typeface="Consolas" panose="020B0609020204030204" pitchFamily="49" charset="0"/>
            </a:endParaRPr>
          </a:p>
          <a:p>
            <a:pPr>
              <a:buClr>
                <a:srgbClr val="404040"/>
              </a:buClr>
            </a:pPr>
            <a:r>
              <a:rPr lang="en-US" dirty="0" smtClean="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&lt;</a:t>
            </a:r>
            <a:r>
              <a:rPr lang="en-US" dirty="0" err="1">
                <a:solidFill>
                  <a:srgbClr val="A31515"/>
                </a:solidFill>
                <a:highlight>
                  <a:srgbClr val="FFFFFF"/>
                </a:highlight>
                <a:latin typeface="Consolas" panose="020B0609020204030204" pitchFamily="49" charset="0"/>
                <a:ea typeface="Calibri" panose="020F0502020204030204" pitchFamily="34" charset="0"/>
                <a:cs typeface="Consolas" panose="020B0609020204030204" pitchFamily="49" charset="0"/>
              </a:rPr>
              <a:t>ListenFor</a:t>
            </a:r>
            <a:r>
              <a:rPr lang="en-US"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&gt;</a:t>
            </a:r>
            <a:r>
              <a:rPr lang="en-US"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Find</a:t>
            </a:r>
            <a:r>
              <a:rPr lang="en-US"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&lt;/</a:t>
            </a:r>
            <a:r>
              <a:rPr lang="en-US" dirty="0" err="1">
                <a:solidFill>
                  <a:srgbClr val="A31515"/>
                </a:solidFill>
                <a:highlight>
                  <a:srgbClr val="FFFFFF"/>
                </a:highlight>
                <a:latin typeface="Consolas" panose="020B0609020204030204" pitchFamily="49" charset="0"/>
                <a:ea typeface="Calibri" panose="020F0502020204030204" pitchFamily="34" charset="0"/>
                <a:cs typeface="Consolas" panose="020B0609020204030204" pitchFamily="49" charset="0"/>
              </a:rPr>
              <a:t>ListenFor</a:t>
            </a:r>
            <a:r>
              <a:rPr lang="en-US"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&gt;</a:t>
            </a:r>
            <a:endParaRPr lang="en-US" dirty="0">
              <a:gradFill>
                <a:gsLst>
                  <a:gs pos="100000">
                    <a:srgbClr val="404040"/>
                  </a:gs>
                  <a:gs pos="0">
                    <a:srgbClr val="404040"/>
                  </a:gs>
                </a:gsLst>
                <a:lin ang="5400000" scaled="0"/>
              </a:gradFill>
              <a:latin typeface="Consolas" panose="020B0609020204030204" pitchFamily="49" charset="0"/>
              <a:ea typeface="Calibri" panose="020F0502020204030204" pitchFamily="34" charset="0"/>
              <a:cs typeface="Consolas" panose="020B0609020204030204" pitchFamily="49" charset="0"/>
            </a:endParaRPr>
          </a:p>
          <a:p>
            <a:pPr>
              <a:buClr>
                <a:srgbClr val="404040"/>
              </a:buClr>
            </a:pPr>
            <a:r>
              <a:rPr lang="en-US" dirty="0" smtClean="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&lt;</a:t>
            </a:r>
            <a:r>
              <a:rPr lang="en-US" dirty="0" err="1">
                <a:solidFill>
                  <a:srgbClr val="A31515"/>
                </a:solidFill>
                <a:highlight>
                  <a:srgbClr val="FFFFFF"/>
                </a:highlight>
                <a:latin typeface="Consolas" panose="020B0609020204030204" pitchFamily="49" charset="0"/>
                <a:ea typeface="Calibri" panose="020F0502020204030204" pitchFamily="34" charset="0"/>
                <a:cs typeface="Consolas" panose="020B0609020204030204" pitchFamily="49" charset="0"/>
              </a:rPr>
              <a:t>ListenFor</a:t>
            </a:r>
            <a:r>
              <a:rPr lang="en-US"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&gt;</a:t>
            </a:r>
            <a:r>
              <a:rPr lang="en-US"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Find {</a:t>
            </a:r>
            <a:r>
              <a:rPr lang="en-US" dirty="0" err="1">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dictatedSearchTerms</a:t>
            </a:r>
            <a:r>
              <a:rPr lang="en-US"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r>
              <a:rPr lang="en-US"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&lt;/</a:t>
            </a:r>
            <a:r>
              <a:rPr lang="en-US" dirty="0" err="1">
                <a:solidFill>
                  <a:srgbClr val="A31515"/>
                </a:solidFill>
                <a:highlight>
                  <a:srgbClr val="FFFFFF"/>
                </a:highlight>
                <a:latin typeface="Consolas" panose="020B0609020204030204" pitchFamily="49" charset="0"/>
                <a:ea typeface="Calibri" panose="020F0502020204030204" pitchFamily="34" charset="0"/>
                <a:cs typeface="Consolas" panose="020B0609020204030204" pitchFamily="49" charset="0"/>
              </a:rPr>
              <a:t>ListenFor</a:t>
            </a:r>
            <a:r>
              <a:rPr lang="en-US"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&gt;</a:t>
            </a:r>
            <a:endParaRPr lang="en-US" sz="3600" dirty="0">
              <a:gradFill>
                <a:gsLst>
                  <a:gs pos="100000">
                    <a:srgbClr val="404040"/>
                  </a:gs>
                  <a:gs pos="0">
                    <a:srgbClr val="404040"/>
                  </a:gs>
                </a:gsLst>
                <a:lin ang="5400000" scaled="0"/>
              </a:gradFill>
              <a:latin typeface="Consolas" panose="020B0609020204030204" pitchFamily="49" charset="0"/>
              <a:ea typeface="Calibri" panose="020F0502020204030204" pitchFamily="34" charset="0"/>
              <a:cs typeface="Consolas" panose="020B0609020204030204" pitchFamily="49" charset="0"/>
            </a:endParaRPr>
          </a:p>
        </p:txBody>
      </p:sp>
      <p:grpSp>
        <p:nvGrpSpPr>
          <p:cNvPr id="4" name="Group 3"/>
          <p:cNvGrpSpPr/>
          <p:nvPr/>
        </p:nvGrpSpPr>
        <p:grpSpPr>
          <a:xfrm>
            <a:off x="-1" y="0"/>
            <a:ext cx="1646238" cy="6994525"/>
            <a:chOff x="-1" y="0"/>
            <a:chExt cx="1646238" cy="6994525"/>
          </a:xfrm>
        </p:grpSpPr>
        <p:sp>
          <p:nvSpPr>
            <p:cNvPr id="21" name="Freeform 20"/>
            <p:cNvSpPr/>
            <p:nvPr/>
          </p:nvSpPr>
          <p:spPr bwMode="auto">
            <a:xfrm>
              <a:off x="0" y="0"/>
              <a:ext cx="1646237" cy="6994525"/>
            </a:xfrm>
            <a:custGeom>
              <a:avLst/>
              <a:gdLst>
                <a:gd name="connsiteX0" fmla="*/ 0 w 1646237"/>
                <a:gd name="connsiteY0" fmla="*/ 0 h 6994525"/>
                <a:gd name="connsiteX1" fmla="*/ 1646237 w 1646237"/>
                <a:gd name="connsiteY1" fmla="*/ 0 h 6994525"/>
                <a:gd name="connsiteX2" fmla="*/ 1646237 w 1646237"/>
                <a:gd name="connsiteY2" fmla="*/ 2234520 h 6994525"/>
                <a:gd name="connsiteX3" fmla="*/ 1487488 w 1646237"/>
                <a:gd name="connsiteY3" fmla="*/ 2393269 h 6994525"/>
                <a:gd name="connsiteX4" fmla="*/ 1646237 w 1646237"/>
                <a:gd name="connsiteY4" fmla="*/ 2552017 h 6994525"/>
                <a:gd name="connsiteX5" fmla="*/ 1646237 w 1646237"/>
                <a:gd name="connsiteY5" fmla="*/ 6994525 h 6994525"/>
                <a:gd name="connsiteX6" fmla="*/ 0 w 1646237"/>
                <a:gd name="connsiteY6" fmla="*/ 6994525 h 6994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46237" h="6994525">
                  <a:moveTo>
                    <a:pt x="0" y="0"/>
                  </a:moveTo>
                  <a:lnTo>
                    <a:pt x="1646237" y="0"/>
                  </a:lnTo>
                  <a:lnTo>
                    <a:pt x="1646237" y="2234520"/>
                  </a:lnTo>
                  <a:lnTo>
                    <a:pt x="1487488" y="2393269"/>
                  </a:lnTo>
                  <a:lnTo>
                    <a:pt x="1646237" y="2552017"/>
                  </a:lnTo>
                  <a:lnTo>
                    <a:pt x="1646237" y="6994525"/>
                  </a:lnTo>
                  <a:lnTo>
                    <a:pt x="0" y="6994525"/>
                  </a:ln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nvGrpSpPr>
            <p:cNvPr id="65" name="Group 64"/>
            <p:cNvGrpSpPr/>
            <p:nvPr/>
          </p:nvGrpSpPr>
          <p:grpSpPr>
            <a:xfrm>
              <a:off x="-1" y="1981678"/>
              <a:ext cx="1570037" cy="849546"/>
              <a:chOff x="-1" y="1981678"/>
              <a:chExt cx="1570037" cy="849546"/>
            </a:xfrm>
          </p:grpSpPr>
          <p:sp>
            <p:nvSpPr>
              <p:cNvPr id="27" name="TextBox 26"/>
              <p:cNvSpPr txBox="1"/>
              <p:nvPr/>
            </p:nvSpPr>
            <p:spPr>
              <a:xfrm>
                <a:off x="-1" y="2556904"/>
                <a:ext cx="1570037" cy="274320"/>
              </a:xfrm>
              <a:prstGeom prst="rect">
                <a:avLst/>
              </a:prstGeom>
              <a:noFill/>
            </p:spPr>
            <p:txBody>
              <a:bodyPr wrap="square" lIns="146304" tIns="91440" rIns="146304" bIns="91440" rtlCol="0" anchor="t" anchorCtr="0">
                <a:noAutofit/>
              </a:bodyPr>
              <a:lstStyle/>
              <a:p>
                <a:pPr algn="ctr">
                  <a:lnSpc>
                    <a:spcPct val="90000"/>
                  </a:lnSpc>
                  <a:spcAft>
                    <a:spcPts val="600"/>
                  </a:spcAft>
                </a:pPr>
                <a:r>
                  <a:rPr lang="en-US" sz="1600" dirty="0" smtClean="0">
                    <a:gradFill>
                      <a:gsLst>
                        <a:gs pos="2917">
                          <a:srgbClr val="404040">
                            <a:lumMod val="20000"/>
                            <a:lumOff val="80000"/>
                          </a:srgbClr>
                        </a:gs>
                        <a:gs pos="30000">
                          <a:srgbClr val="FFFFFF">
                            <a:lumMod val="95000"/>
                          </a:srgbClr>
                        </a:gs>
                      </a:gsLst>
                      <a:lin ang="5400000" scaled="0"/>
                    </a:gradFill>
                  </a:rPr>
                  <a:t>Step 1</a:t>
                </a:r>
              </a:p>
            </p:txBody>
          </p:sp>
          <p:sp>
            <p:nvSpPr>
              <p:cNvPr id="48" name="Freeform 5"/>
              <p:cNvSpPr>
                <a:spLocks noEditPoints="1"/>
              </p:cNvSpPr>
              <p:nvPr/>
            </p:nvSpPr>
            <p:spPr bwMode="auto">
              <a:xfrm>
                <a:off x="500550" y="1981678"/>
                <a:ext cx="655150" cy="605266"/>
              </a:xfrm>
              <a:custGeom>
                <a:avLst/>
                <a:gdLst>
                  <a:gd name="T0" fmla="*/ 300 w 330"/>
                  <a:gd name="T1" fmla="*/ 105 h 305"/>
                  <a:gd name="T2" fmla="*/ 295 w 330"/>
                  <a:gd name="T3" fmla="*/ 143 h 305"/>
                  <a:gd name="T4" fmla="*/ 178 w 330"/>
                  <a:gd name="T5" fmla="*/ 276 h 305"/>
                  <a:gd name="T6" fmla="*/ 26 w 330"/>
                  <a:gd name="T7" fmla="*/ 196 h 305"/>
                  <a:gd name="T8" fmla="*/ 168 w 330"/>
                  <a:gd name="T9" fmla="*/ 216 h 305"/>
                  <a:gd name="T10" fmla="*/ 320 w 330"/>
                  <a:gd name="T11" fmla="*/ 62 h 305"/>
                  <a:gd name="T12" fmla="*/ 164 w 330"/>
                  <a:gd name="T13" fmla="*/ 3 h 305"/>
                  <a:gd name="T14" fmla="*/ 19 w 330"/>
                  <a:gd name="T15" fmla="*/ 149 h 305"/>
                  <a:gd name="T16" fmla="*/ 0 w 330"/>
                  <a:gd name="T17" fmla="*/ 194 h 305"/>
                  <a:gd name="T18" fmla="*/ 1 w 330"/>
                  <a:gd name="T19" fmla="*/ 216 h 305"/>
                  <a:gd name="T20" fmla="*/ 51 w 330"/>
                  <a:gd name="T21" fmla="*/ 263 h 305"/>
                  <a:gd name="T22" fmla="*/ 200 w 330"/>
                  <a:gd name="T23" fmla="*/ 299 h 305"/>
                  <a:gd name="T24" fmla="*/ 323 w 330"/>
                  <a:gd name="T25" fmla="*/ 137 h 305"/>
                  <a:gd name="T26" fmla="*/ 316 w 330"/>
                  <a:gd name="T27" fmla="*/ 96 h 305"/>
                  <a:gd name="T28" fmla="*/ 209 w 330"/>
                  <a:gd name="T29" fmla="*/ 39 h 305"/>
                  <a:gd name="T30" fmla="*/ 224 w 330"/>
                  <a:gd name="T31" fmla="*/ 60 h 305"/>
                  <a:gd name="T32" fmla="*/ 206 w 330"/>
                  <a:gd name="T33" fmla="*/ 60 h 305"/>
                  <a:gd name="T34" fmla="*/ 217 w 330"/>
                  <a:gd name="T35" fmla="*/ 70 h 305"/>
                  <a:gd name="T36" fmla="*/ 199 w 330"/>
                  <a:gd name="T37" fmla="*/ 70 h 305"/>
                  <a:gd name="T38" fmla="*/ 210 w 330"/>
                  <a:gd name="T39" fmla="*/ 80 h 305"/>
                  <a:gd name="T40" fmla="*/ 192 w 330"/>
                  <a:gd name="T41" fmla="*/ 80 h 305"/>
                  <a:gd name="T42" fmla="*/ 203 w 330"/>
                  <a:gd name="T43" fmla="*/ 90 h 305"/>
                  <a:gd name="T44" fmla="*/ 185 w 330"/>
                  <a:gd name="T45" fmla="*/ 90 h 305"/>
                  <a:gd name="T46" fmla="*/ 196 w 330"/>
                  <a:gd name="T47" fmla="*/ 100 h 305"/>
                  <a:gd name="T48" fmla="*/ 178 w 330"/>
                  <a:gd name="T49" fmla="*/ 100 h 305"/>
                  <a:gd name="T50" fmla="*/ 189 w 330"/>
                  <a:gd name="T51" fmla="*/ 110 h 305"/>
                  <a:gd name="T52" fmla="*/ 171 w 330"/>
                  <a:gd name="T53" fmla="*/ 110 h 305"/>
                  <a:gd name="T54" fmla="*/ 162 w 330"/>
                  <a:gd name="T55" fmla="*/ 123 h 305"/>
                  <a:gd name="T56" fmla="*/ 149 w 330"/>
                  <a:gd name="T57" fmla="*/ 99 h 305"/>
                  <a:gd name="T58" fmla="*/ 108 w 330"/>
                  <a:gd name="T59" fmla="*/ 147 h 305"/>
                  <a:gd name="T60" fmla="*/ 140 w 330"/>
                  <a:gd name="T61" fmla="*/ 137 h 305"/>
                  <a:gd name="T62" fmla="*/ 144 w 330"/>
                  <a:gd name="T63" fmla="*/ 76 h 305"/>
                  <a:gd name="T64" fmla="*/ 142 w 330"/>
                  <a:gd name="T65" fmla="*/ 97 h 305"/>
                  <a:gd name="T66" fmla="*/ 157 w 330"/>
                  <a:gd name="T67" fmla="*/ 130 h 305"/>
                  <a:gd name="T68" fmla="*/ 206 w 330"/>
                  <a:gd name="T69" fmla="*/ 98 h 305"/>
                  <a:gd name="T70" fmla="*/ 204 w 330"/>
                  <a:gd name="T71" fmla="*/ 119 h 305"/>
                  <a:gd name="T72" fmla="*/ 137 w 330"/>
                  <a:gd name="T73" fmla="*/ 158 h 305"/>
                  <a:gd name="T74" fmla="*/ 151 w 330"/>
                  <a:gd name="T75" fmla="*/ 175 h 305"/>
                  <a:gd name="T76" fmla="*/ 108 w 330"/>
                  <a:gd name="T77" fmla="*/ 147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30" h="305">
                    <a:moveTo>
                      <a:pt x="316" y="96"/>
                    </a:moveTo>
                    <a:cubicBezTo>
                      <a:pt x="310" y="95"/>
                      <a:pt x="301" y="98"/>
                      <a:pt x="300" y="105"/>
                    </a:cubicBezTo>
                    <a:cubicBezTo>
                      <a:pt x="298" y="115"/>
                      <a:pt x="298" y="126"/>
                      <a:pt x="297" y="134"/>
                    </a:cubicBezTo>
                    <a:cubicBezTo>
                      <a:pt x="297" y="137"/>
                      <a:pt x="297" y="142"/>
                      <a:pt x="295" y="143"/>
                    </a:cubicBezTo>
                    <a:cubicBezTo>
                      <a:pt x="259" y="187"/>
                      <a:pt x="223" y="230"/>
                      <a:pt x="188" y="273"/>
                    </a:cubicBezTo>
                    <a:cubicBezTo>
                      <a:pt x="185" y="277"/>
                      <a:pt x="182" y="277"/>
                      <a:pt x="178" y="276"/>
                    </a:cubicBezTo>
                    <a:cubicBezTo>
                      <a:pt x="136" y="263"/>
                      <a:pt x="94" y="251"/>
                      <a:pt x="51" y="238"/>
                    </a:cubicBezTo>
                    <a:cubicBezTo>
                      <a:pt x="32" y="232"/>
                      <a:pt x="22" y="216"/>
                      <a:pt x="26" y="196"/>
                    </a:cubicBezTo>
                    <a:cubicBezTo>
                      <a:pt x="28" y="181"/>
                      <a:pt x="35" y="177"/>
                      <a:pt x="49" y="181"/>
                    </a:cubicBezTo>
                    <a:cubicBezTo>
                      <a:pt x="88" y="193"/>
                      <a:pt x="129" y="203"/>
                      <a:pt x="168" y="216"/>
                    </a:cubicBezTo>
                    <a:cubicBezTo>
                      <a:pt x="180" y="219"/>
                      <a:pt x="187" y="216"/>
                      <a:pt x="194" y="207"/>
                    </a:cubicBezTo>
                    <a:cubicBezTo>
                      <a:pt x="236" y="159"/>
                      <a:pt x="278" y="110"/>
                      <a:pt x="320" y="62"/>
                    </a:cubicBezTo>
                    <a:cubicBezTo>
                      <a:pt x="330" y="50"/>
                      <a:pt x="327" y="40"/>
                      <a:pt x="313" y="37"/>
                    </a:cubicBezTo>
                    <a:cubicBezTo>
                      <a:pt x="262" y="25"/>
                      <a:pt x="213" y="13"/>
                      <a:pt x="164" y="3"/>
                    </a:cubicBezTo>
                    <a:cubicBezTo>
                      <a:pt x="155" y="0"/>
                      <a:pt x="149" y="3"/>
                      <a:pt x="143" y="9"/>
                    </a:cubicBezTo>
                    <a:cubicBezTo>
                      <a:pt x="101" y="56"/>
                      <a:pt x="61" y="102"/>
                      <a:pt x="19" y="149"/>
                    </a:cubicBezTo>
                    <a:cubicBezTo>
                      <a:pt x="14" y="155"/>
                      <a:pt x="10" y="162"/>
                      <a:pt x="7" y="168"/>
                    </a:cubicBezTo>
                    <a:cubicBezTo>
                      <a:pt x="4" y="177"/>
                      <a:pt x="3" y="185"/>
                      <a:pt x="0" y="194"/>
                    </a:cubicBezTo>
                    <a:cubicBezTo>
                      <a:pt x="0" y="200"/>
                      <a:pt x="0" y="204"/>
                      <a:pt x="0" y="210"/>
                    </a:cubicBezTo>
                    <a:cubicBezTo>
                      <a:pt x="0" y="212"/>
                      <a:pt x="1" y="214"/>
                      <a:pt x="1" y="216"/>
                    </a:cubicBezTo>
                    <a:cubicBezTo>
                      <a:pt x="4" y="230"/>
                      <a:pt x="10" y="244"/>
                      <a:pt x="23" y="251"/>
                    </a:cubicBezTo>
                    <a:cubicBezTo>
                      <a:pt x="30" y="257"/>
                      <a:pt x="41" y="260"/>
                      <a:pt x="51" y="263"/>
                    </a:cubicBezTo>
                    <a:cubicBezTo>
                      <a:pt x="94" y="277"/>
                      <a:pt x="138" y="289"/>
                      <a:pt x="181" y="302"/>
                    </a:cubicBezTo>
                    <a:cubicBezTo>
                      <a:pt x="188" y="305"/>
                      <a:pt x="194" y="305"/>
                      <a:pt x="200" y="299"/>
                    </a:cubicBezTo>
                    <a:cubicBezTo>
                      <a:pt x="240" y="249"/>
                      <a:pt x="279" y="201"/>
                      <a:pt x="320" y="152"/>
                    </a:cubicBezTo>
                    <a:cubicBezTo>
                      <a:pt x="323" y="149"/>
                      <a:pt x="323" y="143"/>
                      <a:pt x="323" y="137"/>
                    </a:cubicBezTo>
                    <a:cubicBezTo>
                      <a:pt x="324" y="130"/>
                      <a:pt x="323" y="121"/>
                      <a:pt x="324" y="114"/>
                    </a:cubicBezTo>
                    <a:cubicBezTo>
                      <a:pt x="324" y="105"/>
                      <a:pt x="323" y="99"/>
                      <a:pt x="316" y="96"/>
                    </a:cubicBezTo>
                    <a:close/>
                    <a:moveTo>
                      <a:pt x="184" y="49"/>
                    </a:moveTo>
                    <a:cubicBezTo>
                      <a:pt x="190" y="41"/>
                      <a:pt x="201" y="36"/>
                      <a:pt x="209" y="39"/>
                    </a:cubicBezTo>
                    <a:cubicBezTo>
                      <a:pt x="209" y="39"/>
                      <a:pt x="209" y="39"/>
                      <a:pt x="218" y="43"/>
                    </a:cubicBezTo>
                    <a:cubicBezTo>
                      <a:pt x="225" y="45"/>
                      <a:pt x="227" y="53"/>
                      <a:pt x="224" y="60"/>
                    </a:cubicBezTo>
                    <a:cubicBezTo>
                      <a:pt x="224" y="60"/>
                      <a:pt x="224" y="60"/>
                      <a:pt x="210" y="55"/>
                    </a:cubicBezTo>
                    <a:cubicBezTo>
                      <a:pt x="210" y="55"/>
                      <a:pt x="210" y="55"/>
                      <a:pt x="206" y="60"/>
                    </a:cubicBezTo>
                    <a:cubicBezTo>
                      <a:pt x="206" y="60"/>
                      <a:pt x="206" y="60"/>
                      <a:pt x="220" y="65"/>
                    </a:cubicBezTo>
                    <a:cubicBezTo>
                      <a:pt x="220" y="65"/>
                      <a:pt x="220" y="65"/>
                      <a:pt x="217" y="70"/>
                    </a:cubicBezTo>
                    <a:cubicBezTo>
                      <a:pt x="217" y="70"/>
                      <a:pt x="217" y="70"/>
                      <a:pt x="203" y="65"/>
                    </a:cubicBezTo>
                    <a:cubicBezTo>
                      <a:pt x="203" y="65"/>
                      <a:pt x="203" y="65"/>
                      <a:pt x="199" y="70"/>
                    </a:cubicBezTo>
                    <a:cubicBezTo>
                      <a:pt x="199" y="70"/>
                      <a:pt x="199" y="70"/>
                      <a:pt x="213" y="75"/>
                    </a:cubicBezTo>
                    <a:cubicBezTo>
                      <a:pt x="213" y="75"/>
                      <a:pt x="213" y="75"/>
                      <a:pt x="210" y="80"/>
                    </a:cubicBezTo>
                    <a:cubicBezTo>
                      <a:pt x="210" y="80"/>
                      <a:pt x="210" y="80"/>
                      <a:pt x="195" y="75"/>
                    </a:cubicBezTo>
                    <a:cubicBezTo>
                      <a:pt x="195" y="75"/>
                      <a:pt x="195" y="75"/>
                      <a:pt x="192" y="80"/>
                    </a:cubicBezTo>
                    <a:cubicBezTo>
                      <a:pt x="192" y="80"/>
                      <a:pt x="192" y="80"/>
                      <a:pt x="206" y="85"/>
                    </a:cubicBezTo>
                    <a:cubicBezTo>
                      <a:pt x="206" y="85"/>
                      <a:pt x="206" y="85"/>
                      <a:pt x="203" y="90"/>
                    </a:cubicBezTo>
                    <a:cubicBezTo>
                      <a:pt x="203" y="90"/>
                      <a:pt x="203" y="90"/>
                      <a:pt x="188" y="85"/>
                    </a:cubicBezTo>
                    <a:cubicBezTo>
                      <a:pt x="188" y="85"/>
                      <a:pt x="188" y="85"/>
                      <a:pt x="185" y="90"/>
                    </a:cubicBezTo>
                    <a:cubicBezTo>
                      <a:pt x="185" y="90"/>
                      <a:pt x="185" y="90"/>
                      <a:pt x="199" y="95"/>
                    </a:cubicBezTo>
                    <a:cubicBezTo>
                      <a:pt x="199" y="95"/>
                      <a:pt x="199" y="95"/>
                      <a:pt x="196" y="100"/>
                    </a:cubicBezTo>
                    <a:cubicBezTo>
                      <a:pt x="196" y="100"/>
                      <a:pt x="196" y="100"/>
                      <a:pt x="181" y="95"/>
                    </a:cubicBezTo>
                    <a:cubicBezTo>
                      <a:pt x="181" y="95"/>
                      <a:pt x="181" y="95"/>
                      <a:pt x="178" y="100"/>
                    </a:cubicBezTo>
                    <a:cubicBezTo>
                      <a:pt x="178" y="100"/>
                      <a:pt x="178" y="100"/>
                      <a:pt x="192" y="105"/>
                    </a:cubicBezTo>
                    <a:cubicBezTo>
                      <a:pt x="192" y="105"/>
                      <a:pt x="192" y="105"/>
                      <a:pt x="189" y="110"/>
                    </a:cubicBezTo>
                    <a:cubicBezTo>
                      <a:pt x="189" y="110"/>
                      <a:pt x="189" y="110"/>
                      <a:pt x="174" y="105"/>
                    </a:cubicBezTo>
                    <a:cubicBezTo>
                      <a:pt x="174" y="105"/>
                      <a:pt x="174" y="105"/>
                      <a:pt x="171" y="110"/>
                    </a:cubicBezTo>
                    <a:cubicBezTo>
                      <a:pt x="171" y="110"/>
                      <a:pt x="171" y="110"/>
                      <a:pt x="185" y="115"/>
                    </a:cubicBezTo>
                    <a:cubicBezTo>
                      <a:pt x="179" y="122"/>
                      <a:pt x="169" y="125"/>
                      <a:pt x="162" y="123"/>
                    </a:cubicBezTo>
                    <a:cubicBezTo>
                      <a:pt x="162" y="123"/>
                      <a:pt x="162" y="123"/>
                      <a:pt x="153" y="119"/>
                    </a:cubicBezTo>
                    <a:cubicBezTo>
                      <a:pt x="145" y="117"/>
                      <a:pt x="143" y="107"/>
                      <a:pt x="149" y="99"/>
                    </a:cubicBezTo>
                    <a:cubicBezTo>
                      <a:pt x="149" y="99"/>
                      <a:pt x="149" y="99"/>
                      <a:pt x="184" y="49"/>
                    </a:cubicBezTo>
                    <a:close/>
                    <a:moveTo>
                      <a:pt x="108" y="147"/>
                    </a:moveTo>
                    <a:cubicBezTo>
                      <a:pt x="108" y="147"/>
                      <a:pt x="108" y="147"/>
                      <a:pt x="128" y="154"/>
                    </a:cubicBezTo>
                    <a:cubicBezTo>
                      <a:pt x="128" y="154"/>
                      <a:pt x="128" y="154"/>
                      <a:pt x="140" y="137"/>
                    </a:cubicBezTo>
                    <a:cubicBezTo>
                      <a:pt x="124" y="131"/>
                      <a:pt x="120" y="111"/>
                      <a:pt x="132" y="93"/>
                    </a:cubicBezTo>
                    <a:cubicBezTo>
                      <a:pt x="132" y="93"/>
                      <a:pt x="132" y="93"/>
                      <a:pt x="144" y="76"/>
                    </a:cubicBezTo>
                    <a:cubicBezTo>
                      <a:pt x="144" y="76"/>
                      <a:pt x="144" y="76"/>
                      <a:pt x="154" y="79"/>
                    </a:cubicBezTo>
                    <a:cubicBezTo>
                      <a:pt x="154" y="79"/>
                      <a:pt x="154" y="79"/>
                      <a:pt x="142" y="97"/>
                    </a:cubicBezTo>
                    <a:cubicBezTo>
                      <a:pt x="133" y="109"/>
                      <a:pt x="136" y="123"/>
                      <a:pt x="147" y="127"/>
                    </a:cubicBezTo>
                    <a:cubicBezTo>
                      <a:pt x="147" y="127"/>
                      <a:pt x="147" y="127"/>
                      <a:pt x="157" y="130"/>
                    </a:cubicBezTo>
                    <a:cubicBezTo>
                      <a:pt x="168" y="134"/>
                      <a:pt x="185" y="128"/>
                      <a:pt x="194" y="116"/>
                    </a:cubicBezTo>
                    <a:cubicBezTo>
                      <a:pt x="194" y="116"/>
                      <a:pt x="194" y="116"/>
                      <a:pt x="206" y="98"/>
                    </a:cubicBezTo>
                    <a:cubicBezTo>
                      <a:pt x="216" y="101"/>
                      <a:pt x="216" y="101"/>
                      <a:pt x="216" y="101"/>
                    </a:cubicBezTo>
                    <a:cubicBezTo>
                      <a:pt x="216" y="101"/>
                      <a:pt x="216" y="101"/>
                      <a:pt x="204" y="119"/>
                    </a:cubicBezTo>
                    <a:cubicBezTo>
                      <a:pt x="191" y="136"/>
                      <a:pt x="166" y="146"/>
                      <a:pt x="150" y="140"/>
                    </a:cubicBezTo>
                    <a:cubicBezTo>
                      <a:pt x="150" y="140"/>
                      <a:pt x="150" y="140"/>
                      <a:pt x="137" y="158"/>
                    </a:cubicBezTo>
                    <a:cubicBezTo>
                      <a:pt x="137" y="158"/>
                      <a:pt x="137" y="158"/>
                      <a:pt x="158" y="165"/>
                    </a:cubicBezTo>
                    <a:cubicBezTo>
                      <a:pt x="158" y="165"/>
                      <a:pt x="158" y="165"/>
                      <a:pt x="151" y="175"/>
                    </a:cubicBezTo>
                    <a:cubicBezTo>
                      <a:pt x="151" y="175"/>
                      <a:pt x="151" y="175"/>
                      <a:pt x="101" y="157"/>
                    </a:cubicBezTo>
                    <a:cubicBezTo>
                      <a:pt x="101" y="157"/>
                      <a:pt x="101" y="157"/>
                      <a:pt x="108" y="147"/>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grpSp>
        <p:grpSp>
          <p:nvGrpSpPr>
            <p:cNvPr id="66" name="Group 65"/>
            <p:cNvGrpSpPr/>
            <p:nvPr/>
          </p:nvGrpSpPr>
          <p:grpSpPr>
            <a:xfrm>
              <a:off x="-1" y="3659072"/>
              <a:ext cx="1570037" cy="963976"/>
              <a:chOff x="-1" y="3659072"/>
              <a:chExt cx="1570037" cy="963976"/>
            </a:xfrm>
          </p:grpSpPr>
          <p:sp>
            <p:nvSpPr>
              <p:cNvPr id="28" name="TextBox 27"/>
              <p:cNvSpPr txBox="1"/>
              <p:nvPr/>
            </p:nvSpPr>
            <p:spPr>
              <a:xfrm>
                <a:off x="-1" y="4348728"/>
                <a:ext cx="1570037" cy="274320"/>
              </a:xfrm>
              <a:prstGeom prst="rect">
                <a:avLst/>
              </a:prstGeom>
              <a:noFill/>
            </p:spPr>
            <p:txBody>
              <a:bodyPr wrap="square" lIns="146304" tIns="91440" rIns="146304" bIns="91440" rtlCol="0" anchor="t" anchorCtr="0">
                <a:noAutofit/>
              </a:bodyPr>
              <a:lstStyle/>
              <a:p>
                <a:pPr algn="ctr">
                  <a:lnSpc>
                    <a:spcPct val="90000"/>
                  </a:lnSpc>
                  <a:spcAft>
                    <a:spcPts val="600"/>
                  </a:spcAft>
                </a:pPr>
                <a:r>
                  <a:rPr lang="en-US" sz="1600" dirty="0" smtClean="0">
                    <a:gradFill>
                      <a:gsLst>
                        <a:gs pos="2917">
                          <a:srgbClr val="FFFFFF">
                            <a:alpha val="50000"/>
                          </a:srgbClr>
                        </a:gs>
                        <a:gs pos="30000">
                          <a:srgbClr val="FFFFFF">
                            <a:alpha val="50000"/>
                          </a:srgbClr>
                        </a:gs>
                      </a:gsLst>
                      <a:lin ang="5400000" scaled="0"/>
                    </a:gradFill>
                  </a:rPr>
                  <a:t>Step 2</a:t>
                </a:r>
              </a:p>
            </p:txBody>
          </p:sp>
          <p:sp>
            <p:nvSpPr>
              <p:cNvPr id="49" name="Freeform 18"/>
              <p:cNvSpPr>
                <a:spLocks noEditPoints="1"/>
              </p:cNvSpPr>
              <p:nvPr/>
            </p:nvSpPr>
            <p:spPr bwMode="auto">
              <a:xfrm>
                <a:off x="605418" y="3659072"/>
                <a:ext cx="347714" cy="666652"/>
              </a:xfrm>
              <a:custGeom>
                <a:avLst/>
                <a:gdLst>
                  <a:gd name="T0" fmla="*/ 226 w 365"/>
                  <a:gd name="T1" fmla="*/ 343 h 703"/>
                  <a:gd name="T2" fmla="*/ 265 w 365"/>
                  <a:gd name="T3" fmla="*/ 291 h 703"/>
                  <a:gd name="T4" fmla="*/ 226 w 365"/>
                  <a:gd name="T5" fmla="*/ 237 h 703"/>
                  <a:gd name="T6" fmla="*/ 300 w 365"/>
                  <a:gd name="T7" fmla="*/ 305 h 703"/>
                  <a:gd name="T8" fmla="*/ 100 w 365"/>
                  <a:gd name="T9" fmla="*/ 291 h 703"/>
                  <a:gd name="T10" fmla="*/ 139 w 365"/>
                  <a:gd name="T11" fmla="*/ 237 h 703"/>
                  <a:gd name="T12" fmla="*/ 65 w 365"/>
                  <a:gd name="T13" fmla="*/ 305 h 703"/>
                  <a:gd name="T14" fmla="*/ 139 w 365"/>
                  <a:gd name="T15" fmla="*/ 311 h 703"/>
                  <a:gd name="T16" fmla="*/ 221 w 365"/>
                  <a:gd name="T17" fmla="*/ 206 h 703"/>
                  <a:gd name="T18" fmla="*/ 145 w 365"/>
                  <a:gd name="T19" fmla="*/ 374 h 703"/>
                  <a:gd name="T20" fmla="*/ 172 w 365"/>
                  <a:gd name="T21" fmla="*/ 374 h 703"/>
                  <a:gd name="T22" fmla="*/ 365 w 365"/>
                  <a:gd name="T23" fmla="*/ 679 h 703"/>
                  <a:gd name="T24" fmla="*/ 24 w 365"/>
                  <a:gd name="T25" fmla="*/ 703 h 703"/>
                  <a:gd name="T26" fmla="*/ 0 w 365"/>
                  <a:gd name="T27" fmla="*/ 24 h 703"/>
                  <a:gd name="T28" fmla="*/ 341 w 365"/>
                  <a:gd name="T29" fmla="*/ 0 h 703"/>
                  <a:gd name="T30" fmla="*/ 83 w 365"/>
                  <a:gd name="T31" fmla="*/ 643 h 703"/>
                  <a:gd name="T32" fmla="*/ 75 w 365"/>
                  <a:gd name="T33" fmla="*/ 627 h 703"/>
                  <a:gd name="T34" fmla="*/ 75 w 365"/>
                  <a:gd name="T35" fmla="*/ 646 h 703"/>
                  <a:gd name="T36" fmla="*/ 84 w 365"/>
                  <a:gd name="T37" fmla="*/ 650 h 703"/>
                  <a:gd name="T38" fmla="*/ 83 w 365"/>
                  <a:gd name="T39" fmla="*/ 643 h 703"/>
                  <a:gd name="T40" fmla="*/ 175 w 365"/>
                  <a:gd name="T41" fmla="*/ 642 h 703"/>
                  <a:gd name="T42" fmla="*/ 179 w 365"/>
                  <a:gd name="T43" fmla="*/ 642 h 703"/>
                  <a:gd name="T44" fmla="*/ 183 w 365"/>
                  <a:gd name="T45" fmla="*/ 639 h 703"/>
                  <a:gd name="T46" fmla="*/ 181 w 365"/>
                  <a:gd name="T47" fmla="*/ 627 h 703"/>
                  <a:gd name="T48" fmla="*/ 176 w 365"/>
                  <a:gd name="T49" fmla="*/ 630 h 703"/>
                  <a:gd name="T50" fmla="*/ 172 w 365"/>
                  <a:gd name="T51" fmla="*/ 630 h 703"/>
                  <a:gd name="T52" fmla="*/ 168 w 365"/>
                  <a:gd name="T53" fmla="*/ 629 h 703"/>
                  <a:gd name="T54" fmla="*/ 195 w 365"/>
                  <a:gd name="T55" fmla="*/ 627 h 703"/>
                  <a:gd name="T56" fmla="*/ 190 w 365"/>
                  <a:gd name="T57" fmla="*/ 625 h 703"/>
                  <a:gd name="T58" fmla="*/ 183 w 365"/>
                  <a:gd name="T59" fmla="*/ 626 h 703"/>
                  <a:gd name="T60" fmla="*/ 183 w 365"/>
                  <a:gd name="T61" fmla="*/ 632 h 703"/>
                  <a:gd name="T62" fmla="*/ 185 w 365"/>
                  <a:gd name="T63" fmla="*/ 639 h 703"/>
                  <a:gd name="T64" fmla="*/ 188 w 365"/>
                  <a:gd name="T65" fmla="*/ 637 h 703"/>
                  <a:gd name="T66" fmla="*/ 198 w 365"/>
                  <a:gd name="T67" fmla="*/ 637 h 703"/>
                  <a:gd name="T68" fmla="*/ 188 w 365"/>
                  <a:gd name="T69" fmla="*/ 652 h 703"/>
                  <a:gd name="T70" fmla="*/ 182 w 365"/>
                  <a:gd name="T71" fmla="*/ 642 h 703"/>
                  <a:gd name="T72" fmla="*/ 176 w 365"/>
                  <a:gd name="T73" fmla="*/ 643 h 703"/>
                  <a:gd name="T74" fmla="*/ 172 w 365"/>
                  <a:gd name="T75" fmla="*/ 642 h 703"/>
                  <a:gd name="T76" fmla="*/ 175 w 365"/>
                  <a:gd name="T77" fmla="*/ 653 h 703"/>
                  <a:gd name="T78" fmla="*/ 179 w 365"/>
                  <a:gd name="T79" fmla="*/ 654 h 703"/>
                  <a:gd name="T80" fmla="*/ 182 w 365"/>
                  <a:gd name="T81" fmla="*/ 654 h 703"/>
                  <a:gd name="T82" fmla="*/ 185 w 365"/>
                  <a:gd name="T83" fmla="*/ 653 h 703"/>
                  <a:gd name="T84" fmla="*/ 188 w 365"/>
                  <a:gd name="T85" fmla="*/ 652 h 703"/>
                  <a:gd name="T86" fmla="*/ 198 w 365"/>
                  <a:gd name="T87" fmla="*/ 639 h 703"/>
                  <a:gd name="T88" fmla="*/ 193 w 365"/>
                  <a:gd name="T89" fmla="*/ 637 h 703"/>
                  <a:gd name="T90" fmla="*/ 190 w 365"/>
                  <a:gd name="T91" fmla="*/ 637 h 703"/>
                  <a:gd name="T92" fmla="*/ 189 w 365"/>
                  <a:gd name="T93" fmla="*/ 652 h 703"/>
                  <a:gd name="T94" fmla="*/ 193 w 365"/>
                  <a:gd name="T95" fmla="*/ 650 h 703"/>
                  <a:gd name="T96" fmla="*/ 198 w 365"/>
                  <a:gd name="T97" fmla="*/ 650 h 703"/>
                  <a:gd name="T98" fmla="*/ 202 w 365"/>
                  <a:gd name="T99" fmla="*/ 650 h 703"/>
                  <a:gd name="T100" fmla="*/ 293 w 365"/>
                  <a:gd name="T101" fmla="*/ 629 h 703"/>
                  <a:gd name="T102" fmla="*/ 297 w 365"/>
                  <a:gd name="T103" fmla="*/ 637 h 703"/>
                  <a:gd name="T104" fmla="*/ 281 w 365"/>
                  <a:gd name="T105" fmla="*/ 640 h 703"/>
                  <a:gd name="T106" fmla="*/ 288 w 365"/>
                  <a:gd name="T107" fmla="*/ 649 h 703"/>
                  <a:gd name="T108" fmla="*/ 303 w 365"/>
                  <a:gd name="T109" fmla="*/ 639 h 703"/>
                  <a:gd name="T110" fmla="*/ 34 w 365"/>
                  <a:gd name="T111" fmla="*/ 57 h 703"/>
                  <a:gd name="T112" fmla="*/ 332 w 365"/>
                  <a:gd name="T113" fmla="*/ 553 h 703"/>
                  <a:gd name="T114" fmla="*/ 75 w 365"/>
                  <a:gd name="T115" fmla="*/ 630 h 703"/>
                  <a:gd name="T116" fmla="*/ 75 w 365"/>
                  <a:gd name="T117" fmla="*/ 644 h 703"/>
                  <a:gd name="T118" fmla="*/ 75 w 365"/>
                  <a:gd name="T119" fmla="*/ 630 h 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65" h="703">
                    <a:moveTo>
                      <a:pt x="300" y="305"/>
                    </a:moveTo>
                    <a:cubicBezTo>
                      <a:pt x="226" y="343"/>
                      <a:pt x="226" y="343"/>
                      <a:pt x="226" y="343"/>
                    </a:cubicBezTo>
                    <a:cubicBezTo>
                      <a:pt x="226" y="311"/>
                      <a:pt x="226" y="311"/>
                      <a:pt x="226" y="311"/>
                    </a:cubicBezTo>
                    <a:cubicBezTo>
                      <a:pt x="265" y="291"/>
                      <a:pt x="265" y="291"/>
                      <a:pt x="265" y="291"/>
                    </a:cubicBezTo>
                    <a:cubicBezTo>
                      <a:pt x="226" y="271"/>
                      <a:pt x="226" y="271"/>
                      <a:pt x="226" y="271"/>
                    </a:cubicBezTo>
                    <a:cubicBezTo>
                      <a:pt x="226" y="237"/>
                      <a:pt x="226" y="237"/>
                      <a:pt x="226" y="237"/>
                    </a:cubicBezTo>
                    <a:cubicBezTo>
                      <a:pt x="300" y="276"/>
                      <a:pt x="300" y="276"/>
                      <a:pt x="300" y="276"/>
                    </a:cubicBezTo>
                    <a:lnTo>
                      <a:pt x="300" y="305"/>
                    </a:lnTo>
                    <a:close/>
                    <a:moveTo>
                      <a:pt x="139" y="311"/>
                    </a:moveTo>
                    <a:cubicBezTo>
                      <a:pt x="100" y="291"/>
                      <a:pt x="100" y="291"/>
                      <a:pt x="100" y="291"/>
                    </a:cubicBezTo>
                    <a:cubicBezTo>
                      <a:pt x="139" y="271"/>
                      <a:pt x="139" y="271"/>
                      <a:pt x="139" y="271"/>
                    </a:cubicBezTo>
                    <a:cubicBezTo>
                      <a:pt x="139" y="237"/>
                      <a:pt x="139" y="237"/>
                      <a:pt x="139" y="237"/>
                    </a:cubicBezTo>
                    <a:cubicBezTo>
                      <a:pt x="65" y="276"/>
                      <a:pt x="65" y="276"/>
                      <a:pt x="65" y="276"/>
                    </a:cubicBezTo>
                    <a:cubicBezTo>
                      <a:pt x="65" y="305"/>
                      <a:pt x="65" y="305"/>
                      <a:pt x="65" y="305"/>
                    </a:cubicBezTo>
                    <a:cubicBezTo>
                      <a:pt x="139" y="343"/>
                      <a:pt x="139" y="343"/>
                      <a:pt x="139" y="343"/>
                    </a:cubicBezTo>
                    <a:lnTo>
                      <a:pt x="139" y="311"/>
                    </a:lnTo>
                    <a:close/>
                    <a:moveTo>
                      <a:pt x="172" y="374"/>
                    </a:moveTo>
                    <a:cubicBezTo>
                      <a:pt x="221" y="206"/>
                      <a:pt x="221" y="206"/>
                      <a:pt x="221" y="206"/>
                    </a:cubicBezTo>
                    <a:cubicBezTo>
                      <a:pt x="194" y="206"/>
                      <a:pt x="194" y="206"/>
                      <a:pt x="194" y="206"/>
                    </a:cubicBezTo>
                    <a:cubicBezTo>
                      <a:pt x="145" y="374"/>
                      <a:pt x="145" y="374"/>
                      <a:pt x="145" y="374"/>
                    </a:cubicBezTo>
                    <a:cubicBezTo>
                      <a:pt x="171" y="374"/>
                      <a:pt x="171" y="374"/>
                      <a:pt x="171" y="374"/>
                    </a:cubicBezTo>
                    <a:lnTo>
                      <a:pt x="172" y="374"/>
                    </a:lnTo>
                    <a:close/>
                    <a:moveTo>
                      <a:pt x="365" y="24"/>
                    </a:moveTo>
                    <a:cubicBezTo>
                      <a:pt x="365" y="24"/>
                      <a:pt x="365" y="24"/>
                      <a:pt x="365" y="679"/>
                    </a:cubicBezTo>
                    <a:cubicBezTo>
                      <a:pt x="365" y="691"/>
                      <a:pt x="355" y="703"/>
                      <a:pt x="341" y="703"/>
                    </a:cubicBezTo>
                    <a:cubicBezTo>
                      <a:pt x="341" y="703"/>
                      <a:pt x="341" y="703"/>
                      <a:pt x="24" y="703"/>
                    </a:cubicBezTo>
                    <a:cubicBezTo>
                      <a:pt x="10" y="703"/>
                      <a:pt x="0" y="691"/>
                      <a:pt x="0" y="679"/>
                    </a:cubicBezTo>
                    <a:cubicBezTo>
                      <a:pt x="0" y="679"/>
                      <a:pt x="0" y="679"/>
                      <a:pt x="0" y="24"/>
                    </a:cubicBezTo>
                    <a:cubicBezTo>
                      <a:pt x="0" y="10"/>
                      <a:pt x="10" y="0"/>
                      <a:pt x="24" y="0"/>
                    </a:cubicBezTo>
                    <a:cubicBezTo>
                      <a:pt x="24" y="0"/>
                      <a:pt x="24" y="0"/>
                      <a:pt x="341" y="0"/>
                    </a:cubicBezTo>
                    <a:cubicBezTo>
                      <a:pt x="355" y="0"/>
                      <a:pt x="365" y="10"/>
                      <a:pt x="365" y="24"/>
                    </a:cubicBezTo>
                    <a:close/>
                    <a:moveTo>
                      <a:pt x="83" y="643"/>
                    </a:moveTo>
                    <a:cubicBezTo>
                      <a:pt x="84" y="642"/>
                      <a:pt x="85" y="639"/>
                      <a:pt x="85" y="637"/>
                    </a:cubicBezTo>
                    <a:cubicBezTo>
                      <a:pt x="85" y="632"/>
                      <a:pt x="81" y="627"/>
                      <a:pt x="75" y="627"/>
                    </a:cubicBezTo>
                    <a:cubicBezTo>
                      <a:pt x="70" y="627"/>
                      <a:pt x="66" y="632"/>
                      <a:pt x="66" y="637"/>
                    </a:cubicBezTo>
                    <a:cubicBezTo>
                      <a:pt x="66" y="642"/>
                      <a:pt x="70" y="646"/>
                      <a:pt x="75" y="646"/>
                    </a:cubicBezTo>
                    <a:cubicBezTo>
                      <a:pt x="77" y="646"/>
                      <a:pt x="78" y="646"/>
                      <a:pt x="80" y="644"/>
                    </a:cubicBezTo>
                    <a:cubicBezTo>
                      <a:pt x="80" y="644"/>
                      <a:pt x="80" y="644"/>
                      <a:pt x="84" y="650"/>
                    </a:cubicBezTo>
                    <a:cubicBezTo>
                      <a:pt x="85" y="649"/>
                      <a:pt x="85" y="649"/>
                      <a:pt x="85" y="649"/>
                    </a:cubicBezTo>
                    <a:cubicBezTo>
                      <a:pt x="85" y="649"/>
                      <a:pt x="85" y="649"/>
                      <a:pt x="83" y="643"/>
                    </a:cubicBezTo>
                    <a:close/>
                    <a:moveTo>
                      <a:pt x="171" y="640"/>
                    </a:moveTo>
                    <a:cubicBezTo>
                      <a:pt x="172" y="640"/>
                      <a:pt x="173" y="642"/>
                      <a:pt x="175" y="642"/>
                    </a:cubicBezTo>
                    <a:cubicBezTo>
                      <a:pt x="176" y="642"/>
                      <a:pt x="176" y="642"/>
                      <a:pt x="178" y="642"/>
                    </a:cubicBezTo>
                    <a:cubicBezTo>
                      <a:pt x="179" y="642"/>
                      <a:pt x="179" y="642"/>
                      <a:pt x="179" y="642"/>
                    </a:cubicBezTo>
                    <a:cubicBezTo>
                      <a:pt x="181" y="642"/>
                      <a:pt x="182" y="640"/>
                      <a:pt x="183" y="640"/>
                    </a:cubicBezTo>
                    <a:cubicBezTo>
                      <a:pt x="183" y="640"/>
                      <a:pt x="183" y="640"/>
                      <a:pt x="183" y="639"/>
                    </a:cubicBezTo>
                    <a:cubicBezTo>
                      <a:pt x="183" y="639"/>
                      <a:pt x="183" y="639"/>
                      <a:pt x="181" y="629"/>
                    </a:cubicBezTo>
                    <a:cubicBezTo>
                      <a:pt x="181" y="629"/>
                      <a:pt x="181" y="629"/>
                      <a:pt x="181" y="627"/>
                    </a:cubicBezTo>
                    <a:cubicBezTo>
                      <a:pt x="179" y="629"/>
                      <a:pt x="179" y="629"/>
                      <a:pt x="178" y="629"/>
                    </a:cubicBezTo>
                    <a:cubicBezTo>
                      <a:pt x="178" y="630"/>
                      <a:pt x="176" y="630"/>
                      <a:pt x="176" y="630"/>
                    </a:cubicBezTo>
                    <a:cubicBezTo>
                      <a:pt x="175" y="630"/>
                      <a:pt x="175" y="630"/>
                      <a:pt x="173" y="630"/>
                    </a:cubicBezTo>
                    <a:cubicBezTo>
                      <a:pt x="173" y="630"/>
                      <a:pt x="173" y="630"/>
                      <a:pt x="172" y="630"/>
                    </a:cubicBezTo>
                    <a:cubicBezTo>
                      <a:pt x="172" y="630"/>
                      <a:pt x="171" y="630"/>
                      <a:pt x="171" y="629"/>
                    </a:cubicBezTo>
                    <a:cubicBezTo>
                      <a:pt x="169" y="629"/>
                      <a:pt x="169" y="629"/>
                      <a:pt x="168" y="629"/>
                    </a:cubicBezTo>
                    <a:cubicBezTo>
                      <a:pt x="168" y="629"/>
                      <a:pt x="168" y="629"/>
                      <a:pt x="171" y="640"/>
                    </a:cubicBezTo>
                    <a:close/>
                    <a:moveTo>
                      <a:pt x="195" y="627"/>
                    </a:moveTo>
                    <a:cubicBezTo>
                      <a:pt x="195" y="627"/>
                      <a:pt x="195" y="627"/>
                      <a:pt x="195" y="626"/>
                    </a:cubicBezTo>
                    <a:cubicBezTo>
                      <a:pt x="193" y="626"/>
                      <a:pt x="192" y="625"/>
                      <a:pt x="190" y="625"/>
                    </a:cubicBezTo>
                    <a:cubicBezTo>
                      <a:pt x="190" y="625"/>
                      <a:pt x="189" y="625"/>
                      <a:pt x="188" y="625"/>
                    </a:cubicBezTo>
                    <a:cubicBezTo>
                      <a:pt x="186" y="625"/>
                      <a:pt x="185" y="625"/>
                      <a:pt x="183" y="626"/>
                    </a:cubicBezTo>
                    <a:cubicBezTo>
                      <a:pt x="183" y="626"/>
                      <a:pt x="182" y="626"/>
                      <a:pt x="182" y="627"/>
                    </a:cubicBezTo>
                    <a:cubicBezTo>
                      <a:pt x="182" y="627"/>
                      <a:pt x="182" y="627"/>
                      <a:pt x="183" y="632"/>
                    </a:cubicBezTo>
                    <a:cubicBezTo>
                      <a:pt x="183" y="632"/>
                      <a:pt x="183" y="632"/>
                      <a:pt x="185" y="637"/>
                    </a:cubicBezTo>
                    <a:cubicBezTo>
                      <a:pt x="185" y="637"/>
                      <a:pt x="185" y="637"/>
                      <a:pt x="185" y="639"/>
                    </a:cubicBezTo>
                    <a:cubicBezTo>
                      <a:pt x="186" y="639"/>
                      <a:pt x="186" y="639"/>
                      <a:pt x="186" y="639"/>
                    </a:cubicBezTo>
                    <a:cubicBezTo>
                      <a:pt x="186" y="637"/>
                      <a:pt x="188" y="637"/>
                      <a:pt x="188" y="637"/>
                    </a:cubicBezTo>
                    <a:cubicBezTo>
                      <a:pt x="189" y="636"/>
                      <a:pt x="189" y="636"/>
                      <a:pt x="190" y="636"/>
                    </a:cubicBezTo>
                    <a:cubicBezTo>
                      <a:pt x="192" y="636"/>
                      <a:pt x="195" y="636"/>
                      <a:pt x="198" y="637"/>
                    </a:cubicBezTo>
                    <a:cubicBezTo>
                      <a:pt x="198" y="637"/>
                      <a:pt x="198" y="637"/>
                      <a:pt x="195" y="627"/>
                    </a:cubicBezTo>
                    <a:close/>
                    <a:moveTo>
                      <a:pt x="188" y="652"/>
                    </a:moveTo>
                    <a:cubicBezTo>
                      <a:pt x="188" y="652"/>
                      <a:pt x="188" y="652"/>
                      <a:pt x="185" y="642"/>
                    </a:cubicBezTo>
                    <a:cubicBezTo>
                      <a:pt x="183" y="642"/>
                      <a:pt x="182" y="642"/>
                      <a:pt x="182" y="642"/>
                    </a:cubicBezTo>
                    <a:cubicBezTo>
                      <a:pt x="181" y="643"/>
                      <a:pt x="181" y="643"/>
                      <a:pt x="179" y="643"/>
                    </a:cubicBezTo>
                    <a:cubicBezTo>
                      <a:pt x="178" y="643"/>
                      <a:pt x="178" y="643"/>
                      <a:pt x="176" y="643"/>
                    </a:cubicBezTo>
                    <a:cubicBezTo>
                      <a:pt x="175" y="643"/>
                      <a:pt x="175" y="643"/>
                      <a:pt x="173" y="643"/>
                    </a:cubicBezTo>
                    <a:cubicBezTo>
                      <a:pt x="172" y="642"/>
                      <a:pt x="172" y="642"/>
                      <a:pt x="172" y="642"/>
                    </a:cubicBezTo>
                    <a:cubicBezTo>
                      <a:pt x="172" y="642"/>
                      <a:pt x="172" y="642"/>
                      <a:pt x="172" y="643"/>
                    </a:cubicBezTo>
                    <a:cubicBezTo>
                      <a:pt x="172" y="643"/>
                      <a:pt x="172" y="643"/>
                      <a:pt x="175" y="653"/>
                    </a:cubicBezTo>
                    <a:cubicBezTo>
                      <a:pt x="176" y="654"/>
                      <a:pt x="176" y="654"/>
                      <a:pt x="176" y="654"/>
                    </a:cubicBezTo>
                    <a:cubicBezTo>
                      <a:pt x="178" y="654"/>
                      <a:pt x="178" y="654"/>
                      <a:pt x="179" y="654"/>
                    </a:cubicBezTo>
                    <a:cubicBezTo>
                      <a:pt x="181" y="654"/>
                      <a:pt x="181" y="654"/>
                      <a:pt x="181" y="654"/>
                    </a:cubicBezTo>
                    <a:cubicBezTo>
                      <a:pt x="182" y="654"/>
                      <a:pt x="182" y="654"/>
                      <a:pt x="182" y="654"/>
                    </a:cubicBezTo>
                    <a:cubicBezTo>
                      <a:pt x="183" y="654"/>
                      <a:pt x="183" y="654"/>
                      <a:pt x="183" y="654"/>
                    </a:cubicBezTo>
                    <a:cubicBezTo>
                      <a:pt x="185" y="654"/>
                      <a:pt x="185" y="654"/>
                      <a:pt x="185" y="653"/>
                    </a:cubicBezTo>
                    <a:cubicBezTo>
                      <a:pt x="186" y="653"/>
                      <a:pt x="186" y="653"/>
                      <a:pt x="188" y="653"/>
                    </a:cubicBezTo>
                    <a:lnTo>
                      <a:pt x="188" y="652"/>
                    </a:lnTo>
                    <a:close/>
                    <a:moveTo>
                      <a:pt x="202" y="650"/>
                    </a:moveTo>
                    <a:cubicBezTo>
                      <a:pt x="202" y="650"/>
                      <a:pt x="202" y="650"/>
                      <a:pt x="198" y="639"/>
                    </a:cubicBezTo>
                    <a:cubicBezTo>
                      <a:pt x="196" y="639"/>
                      <a:pt x="196" y="639"/>
                      <a:pt x="196" y="639"/>
                    </a:cubicBezTo>
                    <a:cubicBezTo>
                      <a:pt x="195" y="639"/>
                      <a:pt x="195" y="637"/>
                      <a:pt x="193" y="637"/>
                    </a:cubicBezTo>
                    <a:cubicBezTo>
                      <a:pt x="193" y="637"/>
                      <a:pt x="193" y="637"/>
                      <a:pt x="192" y="637"/>
                    </a:cubicBezTo>
                    <a:cubicBezTo>
                      <a:pt x="190" y="637"/>
                      <a:pt x="190" y="637"/>
                      <a:pt x="190" y="637"/>
                    </a:cubicBezTo>
                    <a:cubicBezTo>
                      <a:pt x="189" y="639"/>
                      <a:pt x="188" y="639"/>
                      <a:pt x="186" y="640"/>
                    </a:cubicBezTo>
                    <a:cubicBezTo>
                      <a:pt x="189" y="652"/>
                      <a:pt x="189" y="652"/>
                      <a:pt x="189" y="652"/>
                    </a:cubicBezTo>
                    <a:cubicBezTo>
                      <a:pt x="190" y="652"/>
                      <a:pt x="190" y="650"/>
                      <a:pt x="192" y="650"/>
                    </a:cubicBezTo>
                    <a:cubicBezTo>
                      <a:pt x="192" y="650"/>
                      <a:pt x="192" y="650"/>
                      <a:pt x="193" y="650"/>
                    </a:cubicBezTo>
                    <a:cubicBezTo>
                      <a:pt x="193" y="649"/>
                      <a:pt x="195" y="649"/>
                      <a:pt x="195" y="649"/>
                    </a:cubicBezTo>
                    <a:cubicBezTo>
                      <a:pt x="196" y="649"/>
                      <a:pt x="196" y="649"/>
                      <a:pt x="198" y="650"/>
                    </a:cubicBezTo>
                    <a:cubicBezTo>
                      <a:pt x="199" y="650"/>
                      <a:pt x="200" y="650"/>
                      <a:pt x="200" y="650"/>
                    </a:cubicBezTo>
                    <a:cubicBezTo>
                      <a:pt x="200" y="650"/>
                      <a:pt x="200" y="650"/>
                      <a:pt x="202" y="650"/>
                    </a:cubicBezTo>
                    <a:close/>
                    <a:moveTo>
                      <a:pt x="303" y="639"/>
                    </a:moveTo>
                    <a:cubicBezTo>
                      <a:pt x="303" y="639"/>
                      <a:pt x="303" y="639"/>
                      <a:pt x="293" y="629"/>
                    </a:cubicBezTo>
                    <a:cubicBezTo>
                      <a:pt x="293" y="629"/>
                      <a:pt x="293" y="629"/>
                      <a:pt x="288" y="629"/>
                    </a:cubicBezTo>
                    <a:cubicBezTo>
                      <a:pt x="288" y="629"/>
                      <a:pt x="288" y="629"/>
                      <a:pt x="297" y="637"/>
                    </a:cubicBezTo>
                    <a:cubicBezTo>
                      <a:pt x="297" y="637"/>
                      <a:pt x="297" y="637"/>
                      <a:pt x="281" y="637"/>
                    </a:cubicBezTo>
                    <a:cubicBezTo>
                      <a:pt x="281" y="637"/>
                      <a:pt x="281" y="637"/>
                      <a:pt x="281" y="640"/>
                    </a:cubicBezTo>
                    <a:cubicBezTo>
                      <a:pt x="281" y="640"/>
                      <a:pt x="281" y="640"/>
                      <a:pt x="297" y="640"/>
                    </a:cubicBezTo>
                    <a:cubicBezTo>
                      <a:pt x="297" y="640"/>
                      <a:pt x="297" y="640"/>
                      <a:pt x="288" y="649"/>
                    </a:cubicBezTo>
                    <a:cubicBezTo>
                      <a:pt x="288" y="649"/>
                      <a:pt x="288" y="649"/>
                      <a:pt x="293" y="649"/>
                    </a:cubicBezTo>
                    <a:lnTo>
                      <a:pt x="303" y="639"/>
                    </a:lnTo>
                    <a:close/>
                    <a:moveTo>
                      <a:pt x="332" y="57"/>
                    </a:moveTo>
                    <a:cubicBezTo>
                      <a:pt x="332" y="57"/>
                      <a:pt x="332" y="57"/>
                      <a:pt x="34" y="57"/>
                    </a:cubicBezTo>
                    <a:cubicBezTo>
                      <a:pt x="34" y="57"/>
                      <a:pt x="34" y="57"/>
                      <a:pt x="34" y="553"/>
                    </a:cubicBezTo>
                    <a:cubicBezTo>
                      <a:pt x="34" y="553"/>
                      <a:pt x="34" y="553"/>
                      <a:pt x="332" y="553"/>
                    </a:cubicBezTo>
                    <a:lnTo>
                      <a:pt x="332" y="57"/>
                    </a:lnTo>
                    <a:close/>
                    <a:moveTo>
                      <a:pt x="75" y="630"/>
                    </a:moveTo>
                    <a:cubicBezTo>
                      <a:pt x="71" y="630"/>
                      <a:pt x="68" y="633"/>
                      <a:pt x="68" y="637"/>
                    </a:cubicBezTo>
                    <a:cubicBezTo>
                      <a:pt x="68" y="640"/>
                      <a:pt x="71" y="644"/>
                      <a:pt x="75" y="644"/>
                    </a:cubicBezTo>
                    <a:cubicBezTo>
                      <a:pt x="80" y="644"/>
                      <a:pt x="83" y="640"/>
                      <a:pt x="83" y="637"/>
                    </a:cubicBezTo>
                    <a:cubicBezTo>
                      <a:pt x="83" y="633"/>
                      <a:pt x="80" y="630"/>
                      <a:pt x="75" y="630"/>
                    </a:cubicBezTo>
                    <a:close/>
                  </a:path>
                </a:pathLst>
              </a:custGeom>
              <a:solidFill>
                <a:schemeClr val="bg1">
                  <a:alpha val="50000"/>
                </a:schemeClr>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grpSp>
        <p:grpSp>
          <p:nvGrpSpPr>
            <p:cNvPr id="67" name="Group 66"/>
            <p:cNvGrpSpPr/>
            <p:nvPr/>
          </p:nvGrpSpPr>
          <p:grpSpPr>
            <a:xfrm>
              <a:off x="-1" y="5411509"/>
              <a:ext cx="1570037" cy="882795"/>
              <a:chOff x="-1" y="5411509"/>
              <a:chExt cx="1570037" cy="882795"/>
            </a:xfrm>
          </p:grpSpPr>
          <p:sp>
            <p:nvSpPr>
              <p:cNvPr id="29" name="TextBox 28"/>
              <p:cNvSpPr txBox="1"/>
              <p:nvPr/>
            </p:nvSpPr>
            <p:spPr>
              <a:xfrm>
                <a:off x="-1" y="6019984"/>
                <a:ext cx="1570037" cy="274320"/>
              </a:xfrm>
              <a:prstGeom prst="rect">
                <a:avLst/>
              </a:prstGeom>
              <a:noFill/>
            </p:spPr>
            <p:txBody>
              <a:bodyPr wrap="square" lIns="146304" tIns="91440" rIns="146304" bIns="91440" rtlCol="0" anchor="t" anchorCtr="0">
                <a:noAutofit/>
              </a:bodyPr>
              <a:lstStyle/>
              <a:p>
                <a:pPr algn="ctr">
                  <a:lnSpc>
                    <a:spcPct val="90000"/>
                  </a:lnSpc>
                  <a:spcAft>
                    <a:spcPts val="600"/>
                  </a:spcAft>
                </a:pPr>
                <a:r>
                  <a:rPr lang="en-US" sz="1600" dirty="0" smtClean="0">
                    <a:gradFill>
                      <a:gsLst>
                        <a:gs pos="2917">
                          <a:srgbClr val="FFFFFF">
                            <a:alpha val="50000"/>
                          </a:srgbClr>
                        </a:gs>
                        <a:gs pos="30000">
                          <a:srgbClr val="FFFFFF">
                            <a:alpha val="50000"/>
                          </a:srgbClr>
                        </a:gs>
                      </a:gsLst>
                      <a:lin ang="5400000" scaled="0"/>
                    </a:gradFill>
                  </a:rPr>
                  <a:t>Step 3</a:t>
                </a:r>
              </a:p>
            </p:txBody>
          </p:sp>
          <p:sp>
            <p:nvSpPr>
              <p:cNvPr id="50" name="Freeform 22"/>
              <p:cNvSpPr>
                <a:spLocks noEditPoints="1"/>
              </p:cNvSpPr>
              <p:nvPr/>
            </p:nvSpPr>
            <p:spPr bwMode="auto">
              <a:xfrm>
                <a:off x="604434" y="5411509"/>
                <a:ext cx="568836" cy="577954"/>
              </a:xfrm>
              <a:custGeom>
                <a:avLst/>
                <a:gdLst>
                  <a:gd name="T0" fmla="*/ 33 w 261"/>
                  <a:gd name="T1" fmla="*/ 125 h 265"/>
                  <a:gd name="T2" fmla="*/ 33 w 261"/>
                  <a:gd name="T3" fmla="*/ 29 h 265"/>
                  <a:gd name="T4" fmla="*/ 62 w 261"/>
                  <a:gd name="T5" fmla="*/ 0 h 265"/>
                  <a:gd name="T6" fmla="*/ 81 w 261"/>
                  <a:gd name="T7" fmla="*/ 0 h 265"/>
                  <a:gd name="T8" fmla="*/ 109 w 261"/>
                  <a:gd name="T9" fmla="*/ 24 h 265"/>
                  <a:gd name="T10" fmla="*/ 81 w 261"/>
                  <a:gd name="T11" fmla="*/ 24 h 265"/>
                  <a:gd name="T12" fmla="*/ 81 w 261"/>
                  <a:gd name="T13" fmla="*/ 34 h 265"/>
                  <a:gd name="T14" fmla="*/ 110 w 261"/>
                  <a:gd name="T15" fmla="*/ 34 h 265"/>
                  <a:gd name="T16" fmla="*/ 110 w 261"/>
                  <a:gd name="T17" fmla="*/ 44 h 265"/>
                  <a:gd name="T18" fmla="*/ 81 w 261"/>
                  <a:gd name="T19" fmla="*/ 44 h 265"/>
                  <a:gd name="T20" fmla="*/ 81 w 261"/>
                  <a:gd name="T21" fmla="*/ 53 h 265"/>
                  <a:gd name="T22" fmla="*/ 110 w 261"/>
                  <a:gd name="T23" fmla="*/ 53 h 265"/>
                  <a:gd name="T24" fmla="*/ 110 w 261"/>
                  <a:gd name="T25" fmla="*/ 63 h 265"/>
                  <a:gd name="T26" fmla="*/ 81 w 261"/>
                  <a:gd name="T27" fmla="*/ 63 h 265"/>
                  <a:gd name="T28" fmla="*/ 81 w 261"/>
                  <a:gd name="T29" fmla="*/ 72 h 265"/>
                  <a:gd name="T30" fmla="*/ 110 w 261"/>
                  <a:gd name="T31" fmla="*/ 72 h 265"/>
                  <a:gd name="T32" fmla="*/ 110 w 261"/>
                  <a:gd name="T33" fmla="*/ 82 h 265"/>
                  <a:gd name="T34" fmla="*/ 81 w 261"/>
                  <a:gd name="T35" fmla="*/ 82 h 265"/>
                  <a:gd name="T36" fmla="*/ 81 w 261"/>
                  <a:gd name="T37" fmla="*/ 92 h 265"/>
                  <a:gd name="T38" fmla="*/ 110 w 261"/>
                  <a:gd name="T39" fmla="*/ 92 h 265"/>
                  <a:gd name="T40" fmla="*/ 110 w 261"/>
                  <a:gd name="T41" fmla="*/ 101 h 265"/>
                  <a:gd name="T42" fmla="*/ 81 w 261"/>
                  <a:gd name="T43" fmla="*/ 101 h 265"/>
                  <a:gd name="T44" fmla="*/ 81 w 261"/>
                  <a:gd name="T45" fmla="*/ 111 h 265"/>
                  <a:gd name="T46" fmla="*/ 110 w 261"/>
                  <a:gd name="T47" fmla="*/ 111 h 265"/>
                  <a:gd name="T48" fmla="*/ 110 w 261"/>
                  <a:gd name="T49" fmla="*/ 120 h 265"/>
                  <a:gd name="T50" fmla="*/ 81 w 261"/>
                  <a:gd name="T51" fmla="*/ 120 h 265"/>
                  <a:gd name="T52" fmla="*/ 81 w 261"/>
                  <a:gd name="T53" fmla="*/ 130 h 265"/>
                  <a:gd name="T54" fmla="*/ 109 w 261"/>
                  <a:gd name="T55" fmla="*/ 130 h 265"/>
                  <a:gd name="T56" fmla="*/ 81 w 261"/>
                  <a:gd name="T57" fmla="*/ 154 h 265"/>
                  <a:gd name="T58" fmla="*/ 62 w 261"/>
                  <a:gd name="T59" fmla="*/ 154 h 265"/>
                  <a:gd name="T60" fmla="*/ 33 w 261"/>
                  <a:gd name="T61" fmla="*/ 125 h 265"/>
                  <a:gd name="T62" fmla="*/ 81 w 261"/>
                  <a:gd name="T63" fmla="*/ 221 h 265"/>
                  <a:gd name="T64" fmla="*/ 81 w 261"/>
                  <a:gd name="T65" fmla="*/ 188 h 265"/>
                  <a:gd name="T66" fmla="*/ 143 w 261"/>
                  <a:gd name="T67" fmla="*/ 125 h 265"/>
                  <a:gd name="T68" fmla="*/ 143 w 261"/>
                  <a:gd name="T69" fmla="*/ 92 h 265"/>
                  <a:gd name="T70" fmla="*/ 124 w 261"/>
                  <a:gd name="T71" fmla="*/ 92 h 265"/>
                  <a:gd name="T72" fmla="*/ 124 w 261"/>
                  <a:gd name="T73" fmla="*/ 125 h 265"/>
                  <a:gd name="T74" fmla="*/ 81 w 261"/>
                  <a:gd name="T75" fmla="*/ 168 h 265"/>
                  <a:gd name="T76" fmla="*/ 62 w 261"/>
                  <a:gd name="T77" fmla="*/ 168 h 265"/>
                  <a:gd name="T78" fmla="*/ 19 w 261"/>
                  <a:gd name="T79" fmla="*/ 125 h 265"/>
                  <a:gd name="T80" fmla="*/ 19 w 261"/>
                  <a:gd name="T81" fmla="*/ 92 h 265"/>
                  <a:gd name="T82" fmla="*/ 0 w 261"/>
                  <a:gd name="T83" fmla="*/ 92 h 265"/>
                  <a:gd name="T84" fmla="*/ 0 w 261"/>
                  <a:gd name="T85" fmla="*/ 125 h 265"/>
                  <a:gd name="T86" fmla="*/ 62 w 261"/>
                  <a:gd name="T87" fmla="*/ 188 h 265"/>
                  <a:gd name="T88" fmla="*/ 62 w 261"/>
                  <a:gd name="T89" fmla="*/ 221 h 265"/>
                  <a:gd name="T90" fmla="*/ 21 w 261"/>
                  <a:gd name="T91" fmla="*/ 221 h 265"/>
                  <a:gd name="T92" fmla="*/ 21 w 261"/>
                  <a:gd name="T93" fmla="*/ 241 h 265"/>
                  <a:gd name="T94" fmla="*/ 122 w 261"/>
                  <a:gd name="T95" fmla="*/ 241 h 265"/>
                  <a:gd name="T96" fmla="*/ 122 w 261"/>
                  <a:gd name="T97" fmla="*/ 240 h 265"/>
                  <a:gd name="T98" fmla="*/ 102 w 261"/>
                  <a:gd name="T99" fmla="*/ 221 h 265"/>
                  <a:gd name="T100" fmla="*/ 81 w 261"/>
                  <a:gd name="T101" fmla="*/ 221 h 265"/>
                  <a:gd name="T102" fmla="*/ 237 w 261"/>
                  <a:gd name="T103" fmla="*/ 144 h 265"/>
                  <a:gd name="T104" fmla="*/ 164 w 261"/>
                  <a:gd name="T105" fmla="*/ 221 h 265"/>
                  <a:gd name="T106" fmla="*/ 125 w 261"/>
                  <a:gd name="T107" fmla="*/ 186 h 265"/>
                  <a:gd name="T108" fmla="*/ 104 w 261"/>
                  <a:gd name="T109" fmla="*/ 210 h 265"/>
                  <a:gd name="T110" fmla="*/ 165 w 261"/>
                  <a:gd name="T111" fmla="*/ 265 h 265"/>
                  <a:gd name="T112" fmla="*/ 261 w 261"/>
                  <a:gd name="T113" fmla="*/ 167 h 265"/>
                  <a:gd name="T114" fmla="*/ 237 w 261"/>
                  <a:gd name="T115" fmla="*/ 144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61" h="265">
                    <a:moveTo>
                      <a:pt x="33" y="125"/>
                    </a:moveTo>
                    <a:cubicBezTo>
                      <a:pt x="33" y="125"/>
                      <a:pt x="33" y="125"/>
                      <a:pt x="33" y="29"/>
                    </a:cubicBezTo>
                    <a:cubicBezTo>
                      <a:pt x="33" y="14"/>
                      <a:pt x="47" y="0"/>
                      <a:pt x="62" y="0"/>
                    </a:cubicBezTo>
                    <a:cubicBezTo>
                      <a:pt x="62" y="0"/>
                      <a:pt x="62" y="0"/>
                      <a:pt x="81" y="0"/>
                    </a:cubicBezTo>
                    <a:cubicBezTo>
                      <a:pt x="95" y="0"/>
                      <a:pt x="107" y="11"/>
                      <a:pt x="109" y="24"/>
                    </a:cubicBezTo>
                    <a:cubicBezTo>
                      <a:pt x="109" y="24"/>
                      <a:pt x="109" y="24"/>
                      <a:pt x="81" y="24"/>
                    </a:cubicBezTo>
                    <a:cubicBezTo>
                      <a:pt x="81" y="24"/>
                      <a:pt x="81" y="24"/>
                      <a:pt x="81" y="34"/>
                    </a:cubicBezTo>
                    <a:cubicBezTo>
                      <a:pt x="81" y="34"/>
                      <a:pt x="81" y="34"/>
                      <a:pt x="110" y="34"/>
                    </a:cubicBezTo>
                    <a:cubicBezTo>
                      <a:pt x="110" y="34"/>
                      <a:pt x="110" y="34"/>
                      <a:pt x="110" y="44"/>
                    </a:cubicBezTo>
                    <a:cubicBezTo>
                      <a:pt x="110" y="44"/>
                      <a:pt x="110" y="44"/>
                      <a:pt x="81" y="44"/>
                    </a:cubicBezTo>
                    <a:cubicBezTo>
                      <a:pt x="81" y="44"/>
                      <a:pt x="81" y="44"/>
                      <a:pt x="81" y="53"/>
                    </a:cubicBezTo>
                    <a:cubicBezTo>
                      <a:pt x="81" y="53"/>
                      <a:pt x="81" y="53"/>
                      <a:pt x="110" y="53"/>
                    </a:cubicBezTo>
                    <a:cubicBezTo>
                      <a:pt x="110" y="53"/>
                      <a:pt x="110" y="53"/>
                      <a:pt x="110" y="63"/>
                    </a:cubicBezTo>
                    <a:cubicBezTo>
                      <a:pt x="110" y="63"/>
                      <a:pt x="110" y="63"/>
                      <a:pt x="81" y="63"/>
                    </a:cubicBezTo>
                    <a:cubicBezTo>
                      <a:pt x="81" y="63"/>
                      <a:pt x="81" y="63"/>
                      <a:pt x="81" y="72"/>
                    </a:cubicBezTo>
                    <a:cubicBezTo>
                      <a:pt x="81" y="72"/>
                      <a:pt x="81" y="72"/>
                      <a:pt x="110" y="72"/>
                    </a:cubicBezTo>
                    <a:cubicBezTo>
                      <a:pt x="110" y="72"/>
                      <a:pt x="110" y="72"/>
                      <a:pt x="110" y="82"/>
                    </a:cubicBezTo>
                    <a:cubicBezTo>
                      <a:pt x="110" y="82"/>
                      <a:pt x="110" y="82"/>
                      <a:pt x="81" y="82"/>
                    </a:cubicBezTo>
                    <a:cubicBezTo>
                      <a:pt x="81" y="82"/>
                      <a:pt x="81" y="82"/>
                      <a:pt x="81" y="92"/>
                    </a:cubicBezTo>
                    <a:cubicBezTo>
                      <a:pt x="81" y="92"/>
                      <a:pt x="81" y="92"/>
                      <a:pt x="110" y="92"/>
                    </a:cubicBezTo>
                    <a:cubicBezTo>
                      <a:pt x="110" y="92"/>
                      <a:pt x="110" y="92"/>
                      <a:pt x="110" y="101"/>
                    </a:cubicBezTo>
                    <a:cubicBezTo>
                      <a:pt x="110" y="101"/>
                      <a:pt x="110" y="101"/>
                      <a:pt x="81" y="101"/>
                    </a:cubicBezTo>
                    <a:cubicBezTo>
                      <a:pt x="81" y="101"/>
                      <a:pt x="81" y="101"/>
                      <a:pt x="81" y="111"/>
                    </a:cubicBezTo>
                    <a:cubicBezTo>
                      <a:pt x="81" y="111"/>
                      <a:pt x="81" y="111"/>
                      <a:pt x="110" y="111"/>
                    </a:cubicBezTo>
                    <a:cubicBezTo>
                      <a:pt x="110" y="111"/>
                      <a:pt x="110" y="111"/>
                      <a:pt x="110" y="120"/>
                    </a:cubicBezTo>
                    <a:cubicBezTo>
                      <a:pt x="110" y="120"/>
                      <a:pt x="110" y="120"/>
                      <a:pt x="81" y="120"/>
                    </a:cubicBezTo>
                    <a:cubicBezTo>
                      <a:pt x="81" y="120"/>
                      <a:pt x="81" y="120"/>
                      <a:pt x="81" y="130"/>
                    </a:cubicBezTo>
                    <a:cubicBezTo>
                      <a:pt x="81" y="130"/>
                      <a:pt x="81" y="130"/>
                      <a:pt x="109" y="130"/>
                    </a:cubicBezTo>
                    <a:cubicBezTo>
                      <a:pt x="107" y="143"/>
                      <a:pt x="95" y="154"/>
                      <a:pt x="81" y="154"/>
                    </a:cubicBezTo>
                    <a:cubicBezTo>
                      <a:pt x="81" y="154"/>
                      <a:pt x="81" y="154"/>
                      <a:pt x="62" y="154"/>
                    </a:cubicBezTo>
                    <a:cubicBezTo>
                      <a:pt x="47" y="154"/>
                      <a:pt x="33" y="141"/>
                      <a:pt x="33" y="125"/>
                    </a:cubicBezTo>
                    <a:close/>
                    <a:moveTo>
                      <a:pt x="81" y="221"/>
                    </a:moveTo>
                    <a:cubicBezTo>
                      <a:pt x="81" y="188"/>
                      <a:pt x="81" y="188"/>
                      <a:pt x="81" y="188"/>
                    </a:cubicBezTo>
                    <a:cubicBezTo>
                      <a:pt x="115" y="188"/>
                      <a:pt x="143" y="159"/>
                      <a:pt x="143" y="125"/>
                    </a:cubicBezTo>
                    <a:cubicBezTo>
                      <a:pt x="143" y="92"/>
                      <a:pt x="143" y="92"/>
                      <a:pt x="143" y="92"/>
                    </a:cubicBezTo>
                    <a:cubicBezTo>
                      <a:pt x="124" y="92"/>
                      <a:pt x="124" y="92"/>
                      <a:pt x="124" y="92"/>
                    </a:cubicBezTo>
                    <a:cubicBezTo>
                      <a:pt x="124" y="125"/>
                      <a:pt x="124" y="125"/>
                      <a:pt x="124" y="125"/>
                    </a:cubicBezTo>
                    <a:cubicBezTo>
                      <a:pt x="124" y="149"/>
                      <a:pt x="105" y="168"/>
                      <a:pt x="81" y="168"/>
                    </a:cubicBezTo>
                    <a:cubicBezTo>
                      <a:pt x="62" y="168"/>
                      <a:pt x="62" y="168"/>
                      <a:pt x="62" y="168"/>
                    </a:cubicBezTo>
                    <a:cubicBezTo>
                      <a:pt x="39" y="168"/>
                      <a:pt x="19" y="149"/>
                      <a:pt x="19" y="125"/>
                    </a:cubicBezTo>
                    <a:cubicBezTo>
                      <a:pt x="19" y="92"/>
                      <a:pt x="19" y="92"/>
                      <a:pt x="19" y="92"/>
                    </a:cubicBezTo>
                    <a:cubicBezTo>
                      <a:pt x="0" y="92"/>
                      <a:pt x="0" y="92"/>
                      <a:pt x="0" y="92"/>
                    </a:cubicBezTo>
                    <a:cubicBezTo>
                      <a:pt x="0" y="125"/>
                      <a:pt x="0" y="125"/>
                      <a:pt x="0" y="125"/>
                    </a:cubicBezTo>
                    <a:cubicBezTo>
                      <a:pt x="0" y="159"/>
                      <a:pt x="29" y="188"/>
                      <a:pt x="62" y="188"/>
                    </a:cubicBezTo>
                    <a:cubicBezTo>
                      <a:pt x="62" y="221"/>
                      <a:pt x="62" y="221"/>
                      <a:pt x="62" y="221"/>
                    </a:cubicBezTo>
                    <a:cubicBezTo>
                      <a:pt x="21" y="221"/>
                      <a:pt x="21" y="221"/>
                      <a:pt x="21" y="221"/>
                    </a:cubicBezTo>
                    <a:cubicBezTo>
                      <a:pt x="21" y="241"/>
                      <a:pt x="21" y="241"/>
                      <a:pt x="21" y="241"/>
                    </a:cubicBezTo>
                    <a:cubicBezTo>
                      <a:pt x="122" y="241"/>
                      <a:pt x="122" y="241"/>
                      <a:pt x="122" y="241"/>
                    </a:cubicBezTo>
                    <a:cubicBezTo>
                      <a:pt x="122" y="240"/>
                      <a:pt x="122" y="240"/>
                      <a:pt x="122" y="240"/>
                    </a:cubicBezTo>
                    <a:cubicBezTo>
                      <a:pt x="102" y="221"/>
                      <a:pt x="102" y="221"/>
                      <a:pt x="102" y="221"/>
                    </a:cubicBezTo>
                    <a:cubicBezTo>
                      <a:pt x="81" y="221"/>
                      <a:pt x="81" y="221"/>
                      <a:pt x="81" y="221"/>
                    </a:cubicBezTo>
                    <a:close/>
                    <a:moveTo>
                      <a:pt x="237" y="144"/>
                    </a:moveTo>
                    <a:cubicBezTo>
                      <a:pt x="237" y="144"/>
                      <a:pt x="197" y="186"/>
                      <a:pt x="164" y="221"/>
                    </a:cubicBezTo>
                    <a:cubicBezTo>
                      <a:pt x="150" y="209"/>
                      <a:pt x="125" y="186"/>
                      <a:pt x="125" y="186"/>
                    </a:cubicBezTo>
                    <a:cubicBezTo>
                      <a:pt x="104" y="210"/>
                      <a:pt x="104" y="210"/>
                      <a:pt x="104" y="210"/>
                    </a:cubicBezTo>
                    <a:cubicBezTo>
                      <a:pt x="165" y="265"/>
                      <a:pt x="165" y="265"/>
                      <a:pt x="165" y="265"/>
                    </a:cubicBezTo>
                    <a:cubicBezTo>
                      <a:pt x="261" y="167"/>
                      <a:pt x="261" y="167"/>
                      <a:pt x="261" y="167"/>
                    </a:cubicBezTo>
                    <a:lnTo>
                      <a:pt x="237" y="144"/>
                    </a:lnTo>
                    <a:close/>
                  </a:path>
                </a:pathLst>
              </a:custGeom>
              <a:solidFill>
                <a:schemeClr val="bg1">
                  <a:alpha val="50000"/>
                </a:schemeClr>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grpSp>
      </p:grpSp>
      <p:sp>
        <p:nvSpPr>
          <p:cNvPr id="26" name="TextBox 25"/>
          <p:cNvSpPr txBox="1"/>
          <p:nvPr/>
        </p:nvSpPr>
        <p:spPr>
          <a:xfrm>
            <a:off x="3364762" y="4112395"/>
            <a:ext cx="8416075" cy="1560427"/>
          </a:xfrm>
          <a:prstGeom prst="rect">
            <a:avLst/>
          </a:prstGeom>
          <a:solidFill>
            <a:schemeClr val="tx2"/>
          </a:solidFill>
          <a:ln>
            <a:noFill/>
          </a:ln>
        </p:spPr>
        <p:txBody>
          <a:bodyPr wrap="square" lIns="182880" tIns="146304" rIns="182880" bIns="182880" rtlCol="0">
            <a:spAutoFit/>
          </a:bodyPr>
          <a:lstStyle/>
          <a:p>
            <a:pPr>
              <a:lnSpc>
                <a:spcPct val="90000"/>
              </a:lnSpc>
              <a:spcAft>
                <a:spcPts val="600"/>
              </a:spcAft>
            </a:pPr>
            <a:r>
              <a:rPr lang="en-US" sz="2400" b="1" dirty="0" smtClean="0">
                <a:gradFill>
                  <a:gsLst>
                    <a:gs pos="0">
                      <a:srgbClr val="FFFFFF"/>
                    </a:gs>
                    <a:gs pos="100000">
                      <a:srgbClr val="FFFFFF"/>
                    </a:gs>
                  </a:gsLst>
                  <a:lin ang="5400000" scaled="1"/>
                </a:gradFill>
              </a:rPr>
              <a:t>Listen for</a:t>
            </a:r>
            <a:endParaRPr lang="en-US" sz="1600" dirty="0">
              <a:gradFill>
                <a:gsLst>
                  <a:gs pos="0">
                    <a:srgbClr val="FFFFFF"/>
                  </a:gs>
                  <a:gs pos="100000">
                    <a:srgbClr val="FFFFFF"/>
                  </a:gs>
                </a:gsLst>
                <a:lin ang="5400000" scaled="1"/>
              </a:gradFill>
            </a:endParaRPr>
          </a:p>
          <a:p>
            <a:pPr marL="228600" indent="-228600">
              <a:lnSpc>
                <a:spcPct val="90000"/>
              </a:lnSpc>
              <a:spcAft>
                <a:spcPts val="600"/>
              </a:spcAft>
              <a:buFont typeface="Wingdings" panose="05000000000000000000" pitchFamily="2" charset="2"/>
              <a:buChar char="§"/>
            </a:pPr>
            <a:r>
              <a:rPr lang="en-US" sz="1600" dirty="0">
                <a:gradFill>
                  <a:gsLst>
                    <a:gs pos="0">
                      <a:srgbClr val="FFFFFF"/>
                    </a:gs>
                    <a:gs pos="100000">
                      <a:srgbClr val="FFFFFF"/>
                    </a:gs>
                  </a:gsLst>
                  <a:lin ang="5400000" scaled="1"/>
                </a:gradFill>
              </a:rPr>
              <a:t>One or more phrases</a:t>
            </a:r>
          </a:p>
          <a:p>
            <a:pPr marL="228600" indent="-228600">
              <a:lnSpc>
                <a:spcPct val="90000"/>
              </a:lnSpc>
              <a:spcAft>
                <a:spcPts val="600"/>
              </a:spcAft>
              <a:buFont typeface="Wingdings" panose="05000000000000000000" pitchFamily="2" charset="2"/>
              <a:buChar char="§"/>
            </a:pPr>
            <a:r>
              <a:rPr lang="en-US" sz="1600" dirty="0">
                <a:gradFill>
                  <a:gsLst>
                    <a:gs pos="0">
                      <a:srgbClr val="FFFFFF"/>
                    </a:gs>
                    <a:gs pos="100000">
                      <a:srgbClr val="FFFFFF"/>
                    </a:gs>
                  </a:gsLst>
                  <a:lin ang="5400000" scaled="1"/>
                </a:gradFill>
              </a:rPr>
              <a:t>Phrases can contain “slot” references</a:t>
            </a:r>
          </a:p>
          <a:p>
            <a:pPr marL="228600" indent="-228600">
              <a:lnSpc>
                <a:spcPct val="90000"/>
              </a:lnSpc>
              <a:spcAft>
                <a:spcPts val="600"/>
              </a:spcAft>
              <a:buFont typeface="Wingdings" panose="05000000000000000000" pitchFamily="2" charset="2"/>
              <a:buChar char="§"/>
            </a:pPr>
            <a:r>
              <a:rPr lang="en-US" sz="1600" dirty="0">
                <a:gradFill>
                  <a:gsLst>
                    <a:gs pos="0">
                      <a:srgbClr val="FFFFFF"/>
                    </a:gs>
                    <a:gs pos="100000">
                      <a:srgbClr val="FFFFFF"/>
                    </a:gs>
                  </a:gsLst>
                  <a:lin ang="5400000" scaled="1"/>
                </a:gradFill>
              </a:rPr>
              <a:t>Slots can be Phrase Lists, or Phrase </a:t>
            </a:r>
            <a:r>
              <a:rPr lang="en-US" sz="1600" dirty="0" smtClean="0">
                <a:gradFill>
                  <a:gsLst>
                    <a:gs pos="0">
                      <a:srgbClr val="FFFFFF"/>
                    </a:gs>
                    <a:gs pos="100000">
                      <a:srgbClr val="FFFFFF"/>
                    </a:gs>
                  </a:gsLst>
                  <a:lin ang="5400000" scaled="1"/>
                </a:gradFill>
              </a:rPr>
              <a:t>Topics</a:t>
            </a:r>
            <a:endParaRPr lang="en-US" sz="1600" dirty="0">
              <a:gradFill>
                <a:gsLst>
                  <a:gs pos="0">
                    <a:srgbClr val="FFFFFF"/>
                  </a:gs>
                  <a:gs pos="100000">
                    <a:srgbClr val="FFFFFF"/>
                  </a:gs>
                </a:gsLst>
                <a:lin ang="5400000" scaled="1"/>
              </a:gradFill>
            </a:endParaRPr>
          </a:p>
        </p:txBody>
      </p:sp>
    </p:spTree>
    <p:extLst>
      <p:ext uri="{BB962C8B-B14F-4D97-AF65-F5344CB8AC3E}">
        <p14:creationId xmlns:p14="http://schemas.microsoft.com/office/powerpoint/2010/main" val="6614692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 presetClass="entr" presetSubtype="0" fill="hold" grpId="0" nodeType="withEffect" nodePh="1">
                                  <p:stCondLst>
                                    <p:cond delay="750"/>
                                  </p:stCondLst>
                                  <p:endCondLst>
                                    <p:cond evt="begin" delay="0">
                                      <p:tn val="8"/>
                                    </p:cond>
                                  </p:endCondLst>
                                  <p:childTnLst>
                                    <p:set>
                                      <p:cBhvr>
                                        <p:cTn id="9" dur="1" fill="hold">
                                          <p:stCondLst>
                                            <p:cond delay="0"/>
                                          </p:stCondLst>
                                        </p:cTn>
                                        <p:tgtEl>
                                          <p:spTgt spid="32"/>
                                        </p:tgtEl>
                                        <p:attrNameLst>
                                          <p:attrName>style.visibility</p:attrName>
                                        </p:attrNameLst>
                                      </p:cBhvr>
                                      <p:to>
                                        <p:strVal val="visible"/>
                                      </p:to>
                                    </p:set>
                                  </p:childTnLst>
                                </p:cTn>
                              </p:par>
                            </p:childTnLst>
                          </p:cTn>
                        </p:par>
                        <p:par>
                          <p:cTn id="10" fill="hold">
                            <p:stCondLst>
                              <p:cond delay="750"/>
                            </p:stCondLst>
                            <p:childTnLst>
                              <p:par>
                                <p:cTn id="11" presetID="10" presetClass="entr" presetSubtype="0" fill="hold" grpId="0" nodeType="afterEffect">
                                  <p:stCondLst>
                                    <p:cond delay="500"/>
                                  </p:stCondLst>
                                  <p:childTnLst>
                                    <p:set>
                                      <p:cBhvr>
                                        <p:cTn id="12" dur="1" fill="hold">
                                          <p:stCondLst>
                                            <p:cond delay="0"/>
                                          </p:stCondLst>
                                        </p:cTn>
                                        <p:tgtEl>
                                          <p:spTgt spid="31"/>
                                        </p:tgtEl>
                                        <p:attrNameLst>
                                          <p:attrName>style.visibility</p:attrName>
                                        </p:attrNameLst>
                                      </p:cBhvr>
                                      <p:to>
                                        <p:strVal val="visible"/>
                                      </p:to>
                                    </p:set>
                                    <p:animEffect transition="in" filter="fade">
                                      <p:cBhvr>
                                        <p:cTn id="13" dur="500"/>
                                        <p:tgtEl>
                                          <p:spTgt spid="31"/>
                                        </p:tgtEl>
                                      </p:cBhvr>
                                    </p:animEffect>
                                  </p:childTnLst>
                                </p:cTn>
                              </p:par>
                              <p:par>
                                <p:cTn id="14" presetID="10" presetClass="entr" presetSubtype="0" fill="hold" grpId="0" nodeType="withEffect">
                                  <p:stCondLst>
                                    <p:cond delay="50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500"/>
                                        <p:tgtEl>
                                          <p:spTgt spid="19"/>
                                        </p:tgtEl>
                                      </p:cBhvr>
                                    </p:animEffect>
                                  </p:childTnLst>
                                </p:cTn>
                              </p:par>
                              <p:par>
                                <p:cTn id="17" presetID="6" presetClass="emph" presetSubtype="0" accel="100000" autoRev="1" fill="hold" grpId="1" nodeType="withEffect">
                                  <p:stCondLst>
                                    <p:cond delay="0"/>
                                  </p:stCondLst>
                                  <p:childTnLst>
                                    <p:animScale>
                                      <p:cBhvr>
                                        <p:cTn id="18" dur="500" fill="hold"/>
                                        <p:tgtEl>
                                          <p:spTgt spid="19"/>
                                        </p:tgtEl>
                                      </p:cBhvr>
                                      <p:by x="50000" y="50000"/>
                                    </p:animScale>
                                  </p:childTnLst>
                                </p:cTn>
                              </p:par>
                              <p:par>
                                <p:cTn id="19" presetID="42" presetClass="path" presetSubtype="0" accel="100000" autoRev="1" fill="hold" grpId="2" nodeType="withEffect">
                                  <p:stCondLst>
                                    <p:cond delay="0"/>
                                  </p:stCondLst>
                                  <p:childTnLst>
                                    <p:animMotion origin="layout" path="M 2.7036E-6 -2.72356E-7 L -0.26245 -0.02338 " pathEditMode="relative" rAng="0" ptsTypes="AA">
                                      <p:cBhvr>
                                        <p:cTn id="20" dur="500" fill="hold"/>
                                        <p:tgtEl>
                                          <p:spTgt spid="19"/>
                                        </p:tgtEl>
                                        <p:attrNameLst>
                                          <p:attrName>ppt_x</p:attrName>
                                          <p:attrName>ppt_y</p:attrName>
                                        </p:attrNameLst>
                                      </p:cBhvr>
                                      <p:rCtr x="-13122" y="-1180"/>
                                    </p:animMotion>
                                  </p:childTnLst>
                                </p:cTn>
                              </p:par>
                            </p:childTnLst>
                          </p:cTn>
                        </p:par>
                        <p:par>
                          <p:cTn id="21" fill="hold">
                            <p:stCondLst>
                              <p:cond delay="1750"/>
                            </p:stCondLst>
                            <p:childTnLst>
                              <p:par>
                                <p:cTn id="22" presetID="10" presetClass="entr" presetSubtype="0" fill="hold" grpId="0" nodeType="afterEffect">
                                  <p:stCondLst>
                                    <p:cond delay="0"/>
                                  </p:stCondLst>
                                  <p:childTnLst>
                                    <p:set>
                                      <p:cBhvr>
                                        <p:cTn id="23" dur="1" fill="hold">
                                          <p:stCondLst>
                                            <p:cond delay="0"/>
                                          </p:stCondLst>
                                        </p:cTn>
                                        <p:tgtEl>
                                          <p:spTgt spid="26"/>
                                        </p:tgtEl>
                                        <p:attrNameLst>
                                          <p:attrName>style.visibility</p:attrName>
                                        </p:attrNameLst>
                                      </p:cBhvr>
                                      <p:to>
                                        <p:strVal val="visible"/>
                                      </p:to>
                                    </p:set>
                                    <p:animEffect transition="in" filter="fade">
                                      <p:cBhvr>
                                        <p:cTn id="24"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32" grpId="0"/>
      <p:bldP spid="31" grpId="0" animBg="1"/>
      <p:bldP spid="19" grpId="0" animBg="1"/>
      <p:bldP spid="19" grpId="1" animBg="1"/>
      <p:bldP spid="19" grpId="2" animBg="1"/>
      <p:bldP spid="2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Content Placeholder 2"/>
          <p:cNvSpPr txBox="1">
            <a:spLocks/>
          </p:cNvSpPr>
          <p:nvPr/>
        </p:nvSpPr>
        <p:spPr>
          <a:xfrm>
            <a:off x="2103438" y="1380744"/>
            <a:ext cx="7315200" cy="3954463"/>
          </a:xfrm>
          <a:prstGeom prst="rect">
            <a:avLst/>
          </a:prstGeom>
          <a:noFill/>
        </p:spPr>
        <p:txBody>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buClr>
                <a:srgbClr val="404040"/>
              </a:buClr>
              <a:buSzTx/>
              <a:buFont typeface="Wingdings" panose="05000000000000000000" pitchFamily="2" charset="2"/>
              <a:buNone/>
            </a:pP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&lt;?</a:t>
            </a:r>
            <a:r>
              <a:rPr lang="en-US" sz="1050" dirty="0">
                <a:solidFill>
                  <a:srgbClr val="A31515"/>
                </a:solidFill>
                <a:highlight>
                  <a:srgbClr val="FFFFFF"/>
                </a:highlight>
                <a:latin typeface="Consolas" panose="020B0609020204030204" pitchFamily="49" charset="0"/>
                <a:ea typeface="Calibri" panose="020F0502020204030204" pitchFamily="34" charset="0"/>
                <a:cs typeface="Consolas" panose="020B0609020204030204" pitchFamily="49" charset="0"/>
              </a:rPr>
              <a:t>xml</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 </a:t>
            </a:r>
            <a:r>
              <a:rPr lang="en-US" sz="1050" dirty="0">
                <a:solidFill>
                  <a:srgbClr val="FF0000"/>
                </a:solidFill>
                <a:highlight>
                  <a:srgbClr val="FFFFFF"/>
                </a:highlight>
                <a:latin typeface="Consolas" panose="020B0609020204030204" pitchFamily="49" charset="0"/>
                <a:ea typeface="Calibri" panose="020F0502020204030204" pitchFamily="34" charset="0"/>
                <a:cs typeface="Consolas" panose="020B0609020204030204" pitchFamily="49" charset="0"/>
              </a:rPr>
              <a:t>version</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1.0</a:t>
            </a: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 </a:t>
            </a:r>
            <a:r>
              <a:rPr lang="en-US" sz="1050" dirty="0">
                <a:solidFill>
                  <a:srgbClr val="FF0000"/>
                </a:solidFill>
                <a:highlight>
                  <a:srgbClr val="FFFFFF"/>
                </a:highlight>
                <a:latin typeface="Consolas" panose="020B0609020204030204" pitchFamily="49" charset="0"/>
                <a:ea typeface="Calibri" panose="020F0502020204030204" pitchFamily="34" charset="0"/>
                <a:cs typeface="Consolas" panose="020B0609020204030204" pitchFamily="49" charset="0"/>
              </a:rPr>
              <a:t>encoding</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utf-8</a:t>
            </a: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?&gt;</a:t>
            </a:r>
            <a:endParaRPr lang="en-US" sz="1050" dirty="0">
              <a:gradFill>
                <a:gsLst>
                  <a:gs pos="100000">
                    <a:srgbClr val="404040"/>
                  </a:gs>
                  <a:gs pos="0">
                    <a:srgbClr val="404040"/>
                  </a:gs>
                </a:gsLst>
                <a:lin ang="5400000" scaled="0"/>
              </a:gradFill>
              <a:latin typeface="Consolas" panose="020B0609020204030204" pitchFamily="49" charset="0"/>
              <a:ea typeface="Calibri" panose="020F0502020204030204" pitchFamily="34" charset="0"/>
              <a:cs typeface="Consolas" panose="020B0609020204030204" pitchFamily="49" charset="0"/>
            </a:endParaRPr>
          </a:p>
          <a:p>
            <a:pPr marL="0" indent="0">
              <a:spcBef>
                <a:spcPts val="0"/>
              </a:spcBef>
              <a:buClr>
                <a:srgbClr val="404040"/>
              </a:buClr>
              <a:buSzTx/>
              <a:buFont typeface="Wingdings" panose="05000000000000000000" pitchFamily="2" charset="2"/>
              <a:buNone/>
            </a:pP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&lt;</a:t>
            </a:r>
            <a:r>
              <a:rPr lang="en-US" sz="1050" dirty="0" err="1">
                <a:solidFill>
                  <a:srgbClr val="A31515"/>
                </a:solidFill>
                <a:highlight>
                  <a:srgbClr val="FFFFFF"/>
                </a:highlight>
                <a:latin typeface="Consolas" panose="020B0609020204030204" pitchFamily="49" charset="0"/>
                <a:ea typeface="Calibri" panose="020F0502020204030204" pitchFamily="34" charset="0"/>
                <a:cs typeface="Consolas" panose="020B0609020204030204" pitchFamily="49" charset="0"/>
              </a:rPr>
              <a:t>VoiceCommands</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 </a:t>
            </a:r>
            <a:r>
              <a:rPr lang="en-US" sz="1050" dirty="0" err="1">
                <a:solidFill>
                  <a:srgbClr val="FF0000"/>
                </a:solidFill>
                <a:highlight>
                  <a:srgbClr val="FFFFFF"/>
                </a:highlight>
                <a:latin typeface="Consolas" panose="020B0609020204030204" pitchFamily="49" charset="0"/>
                <a:ea typeface="Calibri" panose="020F0502020204030204" pitchFamily="34" charset="0"/>
                <a:cs typeface="Consolas" panose="020B0609020204030204" pitchFamily="49" charset="0"/>
              </a:rPr>
              <a:t>xmlns</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r>
              <a:rPr lang="en-US" sz="1050" u="sng"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hlinkClick r:id="rId2"/>
              </a:rPr>
              <a:t>http://</a:t>
            </a:r>
            <a:r>
              <a:rPr lang="en-US" sz="1050" u="sng" dirty="0" smtClean="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hlinkClick r:id="rId2"/>
              </a:rPr>
              <a:t>schemas.microsoft.com/</a:t>
            </a:r>
            <a:r>
              <a:rPr lang="en-US" sz="1050" u="sng" dirty="0" err="1" smtClean="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hlinkClick r:id="rId2"/>
              </a:rPr>
              <a:t>voicecommands</a:t>
            </a:r>
            <a:r>
              <a:rPr lang="en-US" sz="1050" u="sng" dirty="0" smtClean="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hlinkClick r:id="rId2"/>
              </a:rPr>
              <a:t>/1.1</a:t>
            </a:r>
            <a:r>
              <a:rPr lang="en-US" sz="1050" dirty="0" smtClean="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r>
              <a:rPr lang="en-US" sz="1050" dirty="0" smtClean="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&gt;</a:t>
            </a:r>
            <a:endParaRPr lang="en-US" sz="1050" dirty="0">
              <a:gradFill>
                <a:gsLst>
                  <a:gs pos="100000">
                    <a:srgbClr val="404040"/>
                  </a:gs>
                  <a:gs pos="0">
                    <a:srgbClr val="404040"/>
                  </a:gs>
                </a:gsLst>
                <a:lin ang="5400000" scaled="0"/>
              </a:gradFill>
              <a:latin typeface="Consolas" panose="020B0609020204030204" pitchFamily="49" charset="0"/>
              <a:ea typeface="Calibri" panose="020F0502020204030204" pitchFamily="34" charset="0"/>
              <a:cs typeface="Consolas" panose="020B0609020204030204" pitchFamily="49" charset="0"/>
            </a:endParaRPr>
          </a:p>
          <a:p>
            <a:pPr marL="0" indent="0">
              <a:spcBef>
                <a:spcPts val="0"/>
              </a:spcBef>
              <a:buClr>
                <a:srgbClr val="404040"/>
              </a:buClr>
              <a:buSzTx/>
              <a:buFont typeface="Wingdings" panose="05000000000000000000" pitchFamily="2" charset="2"/>
              <a:buNone/>
            </a:pP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 </a:t>
            </a:r>
            <a:endParaRPr lang="en-US" sz="1050" dirty="0">
              <a:gradFill>
                <a:gsLst>
                  <a:gs pos="100000">
                    <a:srgbClr val="404040"/>
                  </a:gs>
                  <a:gs pos="0">
                    <a:srgbClr val="404040"/>
                  </a:gs>
                </a:gsLst>
                <a:lin ang="5400000" scaled="0"/>
              </a:gradFill>
              <a:latin typeface="Consolas" panose="020B0609020204030204" pitchFamily="49" charset="0"/>
              <a:ea typeface="Calibri" panose="020F0502020204030204" pitchFamily="34" charset="0"/>
              <a:cs typeface="Consolas" panose="020B0609020204030204" pitchFamily="49" charset="0"/>
            </a:endParaRPr>
          </a:p>
          <a:p>
            <a:pPr marL="0" indent="0">
              <a:spcBef>
                <a:spcPts val="0"/>
              </a:spcBef>
              <a:buClr>
                <a:srgbClr val="404040"/>
              </a:buClr>
              <a:buSzTx/>
              <a:buFont typeface="Wingdings" panose="05000000000000000000" pitchFamily="2" charset="2"/>
              <a:buNone/>
            </a:pP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  &lt;</a:t>
            </a:r>
            <a:r>
              <a:rPr lang="en-US" sz="1050" dirty="0" err="1">
                <a:solidFill>
                  <a:srgbClr val="A31515"/>
                </a:solidFill>
                <a:highlight>
                  <a:srgbClr val="FFFFFF"/>
                </a:highlight>
                <a:latin typeface="Consolas" panose="020B0609020204030204" pitchFamily="49" charset="0"/>
                <a:ea typeface="Calibri" panose="020F0502020204030204" pitchFamily="34" charset="0"/>
                <a:cs typeface="Consolas" panose="020B0609020204030204" pitchFamily="49" charset="0"/>
              </a:rPr>
              <a:t>CommandSet</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 </a:t>
            </a:r>
            <a:r>
              <a:rPr lang="en-US" sz="1050" dirty="0" err="1">
                <a:solidFill>
                  <a:srgbClr val="FF0000"/>
                </a:solidFill>
                <a:highlight>
                  <a:srgbClr val="FFFFFF"/>
                </a:highlight>
                <a:latin typeface="Consolas" panose="020B0609020204030204" pitchFamily="49" charset="0"/>
                <a:ea typeface="Calibri" panose="020F0502020204030204" pitchFamily="34" charset="0"/>
                <a:cs typeface="Consolas" panose="020B0609020204030204" pitchFamily="49" charset="0"/>
              </a:rPr>
              <a:t>xml:lang</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en-us</a:t>
            </a: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 </a:t>
            </a:r>
            <a:r>
              <a:rPr lang="en-US" sz="1050" dirty="0">
                <a:solidFill>
                  <a:srgbClr val="FF0000"/>
                </a:solidFill>
                <a:highlight>
                  <a:srgbClr val="FFFFFF"/>
                </a:highlight>
                <a:latin typeface="Consolas" panose="020B0609020204030204" pitchFamily="49" charset="0"/>
                <a:ea typeface="Calibri" panose="020F0502020204030204" pitchFamily="34" charset="0"/>
                <a:cs typeface="Consolas" panose="020B0609020204030204" pitchFamily="49" charset="0"/>
              </a:rPr>
              <a:t>Name</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r>
              <a:rPr lang="en-US" sz="1050" dirty="0" err="1">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englishCommands</a:t>
            </a: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&gt;</a:t>
            </a:r>
            <a:endParaRPr lang="en-US" sz="1050" dirty="0">
              <a:gradFill>
                <a:gsLst>
                  <a:gs pos="100000">
                    <a:srgbClr val="404040"/>
                  </a:gs>
                  <a:gs pos="0">
                    <a:srgbClr val="404040"/>
                  </a:gs>
                </a:gsLst>
                <a:lin ang="5400000" scaled="0"/>
              </a:gradFill>
              <a:latin typeface="Consolas" panose="020B0609020204030204" pitchFamily="49" charset="0"/>
              <a:ea typeface="Calibri" panose="020F0502020204030204" pitchFamily="34" charset="0"/>
              <a:cs typeface="Consolas" panose="020B0609020204030204" pitchFamily="49" charset="0"/>
            </a:endParaRPr>
          </a:p>
          <a:p>
            <a:pPr marL="0" indent="0">
              <a:spcBef>
                <a:spcPts val="0"/>
              </a:spcBef>
              <a:buClr>
                <a:srgbClr val="404040"/>
              </a:buClr>
              <a:buSzTx/>
              <a:buFont typeface="Wingdings" panose="05000000000000000000" pitchFamily="2" charset="2"/>
              <a:buNone/>
            </a:pP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 </a:t>
            </a:r>
            <a:endParaRPr lang="en-US" sz="1050" dirty="0">
              <a:gradFill>
                <a:gsLst>
                  <a:gs pos="100000">
                    <a:srgbClr val="404040"/>
                  </a:gs>
                  <a:gs pos="0">
                    <a:srgbClr val="404040"/>
                  </a:gs>
                </a:gsLst>
                <a:lin ang="5400000" scaled="0"/>
              </a:gradFill>
              <a:latin typeface="Consolas" panose="020B0609020204030204" pitchFamily="49" charset="0"/>
              <a:ea typeface="Calibri" panose="020F0502020204030204" pitchFamily="34" charset="0"/>
              <a:cs typeface="Consolas" panose="020B0609020204030204" pitchFamily="49" charset="0"/>
            </a:endParaRPr>
          </a:p>
          <a:p>
            <a:pPr marL="0" indent="0">
              <a:spcBef>
                <a:spcPts val="0"/>
              </a:spcBef>
              <a:buClr>
                <a:srgbClr val="404040"/>
              </a:buClr>
              <a:buSzTx/>
              <a:buFont typeface="Wingdings" panose="05000000000000000000" pitchFamily="2" charset="2"/>
              <a:buNone/>
            </a:pP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    &lt;</a:t>
            </a:r>
            <a:r>
              <a:rPr lang="en-US" sz="1050" dirty="0" err="1">
                <a:solidFill>
                  <a:srgbClr val="A31515"/>
                </a:solidFill>
                <a:highlight>
                  <a:srgbClr val="FFFFFF"/>
                </a:highlight>
                <a:latin typeface="Consolas" panose="020B0609020204030204" pitchFamily="49" charset="0"/>
                <a:ea typeface="Calibri" panose="020F0502020204030204" pitchFamily="34" charset="0"/>
                <a:cs typeface="Consolas" panose="020B0609020204030204" pitchFamily="49" charset="0"/>
              </a:rPr>
              <a:t>CommandPrefix</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&gt;</a:t>
            </a: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MSDN</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&lt;/</a:t>
            </a:r>
            <a:r>
              <a:rPr lang="en-US" sz="1050" dirty="0" err="1">
                <a:solidFill>
                  <a:srgbClr val="A31515"/>
                </a:solidFill>
                <a:highlight>
                  <a:srgbClr val="FFFFFF"/>
                </a:highlight>
                <a:latin typeface="Consolas" panose="020B0609020204030204" pitchFamily="49" charset="0"/>
                <a:ea typeface="Calibri" panose="020F0502020204030204" pitchFamily="34" charset="0"/>
                <a:cs typeface="Consolas" panose="020B0609020204030204" pitchFamily="49" charset="0"/>
              </a:rPr>
              <a:t>CommandPrefix</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&gt;</a:t>
            </a:r>
            <a:endParaRPr lang="en-US" sz="1050" dirty="0">
              <a:gradFill>
                <a:gsLst>
                  <a:gs pos="100000">
                    <a:srgbClr val="404040"/>
                  </a:gs>
                  <a:gs pos="0">
                    <a:srgbClr val="404040"/>
                  </a:gs>
                </a:gsLst>
                <a:lin ang="5400000" scaled="0"/>
              </a:gradFill>
              <a:latin typeface="Consolas" panose="020B0609020204030204" pitchFamily="49" charset="0"/>
              <a:ea typeface="Calibri" panose="020F0502020204030204" pitchFamily="34" charset="0"/>
              <a:cs typeface="Consolas" panose="020B0609020204030204" pitchFamily="49" charset="0"/>
            </a:endParaRPr>
          </a:p>
          <a:p>
            <a:pPr marL="0" indent="0">
              <a:spcBef>
                <a:spcPts val="0"/>
              </a:spcBef>
              <a:buClr>
                <a:srgbClr val="404040"/>
              </a:buClr>
              <a:buSzTx/>
              <a:buFont typeface="Wingdings" panose="05000000000000000000" pitchFamily="2" charset="2"/>
              <a:buNone/>
            </a:pP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    &lt;</a:t>
            </a:r>
            <a:r>
              <a:rPr lang="en-US" sz="1050" dirty="0">
                <a:solidFill>
                  <a:srgbClr val="A31515"/>
                </a:solidFill>
                <a:highlight>
                  <a:srgbClr val="FFFFFF"/>
                </a:highlight>
                <a:latin typeface="Consolas" panose="020B0609020204030204" pitchFamily="49" charset="0"/>
                <a:ea typeface="Calibri" panose="020F0502020204030204" pitchFamily="34" charset="0"/>
                <a:cs typeface="Consolas" panose="020B0609020204030204" pitchFamily="49" charset="0"/>
              </a:rPr>
              <a:t>Example</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&gt;</a:t>
            </a: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How do I add Voice Commands to my application</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&lt;/</a:t>
            </a:r>
            <a:r>
              <a:rPr lang="en-US" sz="1050" dirty="0">
                <a:solidFill>
                  <a:srgbClr val="A31515"/>
                </a:solidFill>
                <a:highlight>
                  <a:srgbClr val="FFFFFF"/>
                </a:highlight>
                <a:latin typeface="Consolas" panose="020B0609020204030204" pitchFamily="49" charset="0"/>
                <a:ea typeface="Calibri" panose="020F0502020204030204" pitchFamily="34" charset="0"/>
                <a:cs typeface="Consolas" panose="020B0609020204030204" pitchFamily="49" charset="0"/>
              </a:rPr>
              <a:t>Example</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&gt;</a:t>
            </a:r>
            <a:endParaRPr lang="en-US" sz="1050" dirty="0">
              <a:gradFill>
                <a:gsLst>
                  <a:gs pos="100000">
                    <a:srgbClr val="404040"/>
                  </a:gs>
                  <a:gs pos="0">
                    <a:srgbClr val="404040"/>
                  </a:gs>
                </a:gsLst>
                <a:lin ang="5400000" scaled="0"/>
              </a:gradFill>
              <a:latin typeface="Consolas" panose="020B0609020204030204" pitchFamily="49" charset="0"/>
              <a:ea typeface="Calibri" panose="020F0502020204030204" pitchFamily="34" charset="0"/>
              <a:cs typeface="Consolas" panose="020B0609020204030204" pitchFamily="49" charset="0"/>
            </a:endParaRPr>
          </a:p>
          <a:p>
            <a:pPr marL="0" indent="0">
              <a:spcBef>
                <a:spcPts val="0"/>
              </a:spcBef>
              <a:buClr>
                <a:srgbClr val="404040"/>
              </a:buClr>
              <a:buSzTx/>
              <a:buFont typeface="Wingdings" panose="05000000000000000000" pitchFamily="2" charset="2"/>
              <a:buNone/>
            </a:pP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 </a:t>
            </a:r>
            <a:endParaRPr lang="en-US" sz="1050" dirty="0">
              <a:gradFill>
                <a:gsLst>
                  <a:gs pos="100000">
                    <a:srgbClr val="404040"/>
                  </a:gs>
                  <a:gs pos="0">
                    <a:srgbClr val="404040"/>
                  </a:gs>
                </a:gsLst>
                <a:lin ang="5400000" scaled="0"/>
              </a:gradFill>
              <a:latin typeface="Consolas" panose="020B0609020204030204" pitchFamily="49" charset="0"/>
              <a:ea typeface="Calibri" panose="020F0502020204030204" pitchFamily="34" charset="0"/>
              <a:cs typeface="Consolas" panose="020B0609020204030204" pitchFamily="49" charset="0"/>
            </a:endParaRPr>
          </a:p>
          <a:p>
            <a:pPr marL="0" indent="0">
              <a:spcBef>
                <a:spcPts val="0"/>
              </a:spcBef>
              <a:buClr>
                <a:srgbClr val="404040"/>
              </a:buClr>
              <a:buSzTx/>
              <a:buFont typeface="Wingdings" panose="05000000000000000000" pitchFamily="2" charset="2"/>
              <a:buNone/>
            </a:pP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    &lt;</a:t>
            </a:r>
            <a:r>
              <a:rPr lang="en-US" sz="1050" dirty="0">
                <a:solidFill>
                  <a:srgbClr val="A31515"/>
                </a:solidFill>
                <a:highlight>
                  <a:srgbClr val="FFFFFF"/>
                </a:highlight>
                <a:latin typeface="Consolas" panose="020B0609020204030204" pitchFamily="49" charset="0"/>
                <a:ea typeface="Calibri" panose="020F0502020204030204" pitchFamily="34" charset="0"/>
                <a:cs typeface="Consolas" panose="020B0609020204030204" pitchFamily="49" charset="0"/>
              </a:rPr>
              <a:t>Command</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 </a:t>
            </a:r>
            <a:r>
              <a:rPr lang="en-US" sz="1050" dirty="0">
                <a:solidFill>
                  <a:srgbClr val="FF0000"/>
                </a:solidFill>
                <a:highlight>
                  <a:srgbClr val="FFFFFF"/>
                </a:highlight>
                <a:latin typeface="Consolas" panose="020B0609020204030204" pitchFamily="49" charset="0"/>
                <a:ea typeface="Calibri" panose="020F0502020204030204" pitchFamily="34" charset="0"/>
                <a:cs typeface="Consolas" panose="020B0609020204030204" pitchFamily="49" charset="0"/>
              </a:rPr>
              <a:t>Name</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r>
              <a:rPr lang="en-US" sz="1050" dirty="0" err="1">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FindText</a:t>
            </a: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&gt;</a:t>
            </a:r>
            <a:endParaRPr lang="en-US" sz="1050" dirty="0">
              <a:gradFill>
                <a:gsLst>
                  <a:gs pos="100000">
                    <a:srgbClr val="404040"/>
                  </a:gs>
                  <a:gs pos="0">
                    <a:srgbClr val="404040"/>
                  </a:gs>
                </a:gsLst>
                <a:lin ang="5400000" scaled="0"/>
              </a:gradFill>
              <a:latin typeface="Consolas" panose="020B0609020204030204" pitchFamily="49" charset="0"/>
              <a:ea typeface="Calibri" panose="020F0502020204030204" pitchFamily="34" charset="0"/>
              <a:cs typeface="Consolas" panose="020B0609020204030204" pitchFamily="49" charset="0"/>
            </a:endParaRPr>
          </a:p>
          <a:p>
            <a:pPr marL="0" indent="0">
              <a:spcBef>
                <a:spcPts val="0"/>
              </a:spcBef>
              <a:buClr>
                <a:srgbClr val="404040"/>
              </a:buClr>
              <a:buSzTx/>
              <a:buFont typeface="Wingdings" panose="05000000000000000000" pitchFamily="2" charset="2"/>
              <a:buNone/>
            </a:pP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      &lt;</a:t>
            </a:r>
            <a:r>
              <a:rPr lang="en-US" sz="1050" dirty="0">
                <a:solidFill>
                  <a:srgbClr val="A31515"/>
                </a:solidFill>
                <a:highlight>
                  <a:srgbClr val="FFFFFF"/>
                </a:highlight>
                <a:latin typeface="Consolas" panose="020B0609020204030204" pitchFamily="49" charset="0"/>
                <a:ea typeface="Calibri" panose="020F0502020204030204" pitchFamily="34" charset="0"/>
                <a:cs typeface="Consolas" panose="020B0609020204030204" pitchFamily="49" charset="0"/>
              </a:rPr>
              <a:t>Example</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&gt;</a:t>
            </a: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Find Install Voice Command Sets</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&lt;/</a:t>
            </a:r>
            <a:r>
              <a:rPr lang="en-US" sz="1050" dirty="0">
                <a:solidFill>
                  <a:srgbClr val="A31515"/>
                </a:solidFill>
                <a:highlight>
                  <a:srgbClr val="FFFFFF"/>
                </a:highlight>
                <a:latin typeface="Consolas" panose="020B0609020204030204" pitchFamily="49" charset="0"/>
                <a:ea typeface="Calibri" panose="020F0502020204030204" pitchFamily="34" charset="0"/>
                <a:cs typeface="Consolas" panose="020B0609020204030204" pitchFamily="49" charset="0"/>
              </a:rPr>
              <a:t>Example</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&gt;</a:t>
            </a:r>
            <a:endParaRPr lang="en-US" sz="1050" dirty="0">
              <a:gradFill>
                <a:gsLst>
                  <a:gs pos="100000">
                    <a:srgbClr val="404040"/>
                  </a:gs>
                  <a:gs pos="0">
                    <a:srgbClr val="404040"/>
                  </a:gs>
                </a:gsLst>
                <a:lin ang="5400000" scaled="0"/>
              </a:gradFill>
              <a:latin typeface="Consolas" panose="020B0609020204030204" pitchFamily="49" charset="0"/>
              <a:ea typeface="Calibri" panose="020F0502020204030204" pitchFamily="34" charset="0"/>
              <a:cs typeface="Consolas" panose="020B0609020204030204" pitchFamily="49" charset="0"/>
            </a:endParaRPr>
          </a:p>
          <a:p>
            <a:pPr marL="0" indent="0">
              <a:spcBef>
                <a:spcPts val="0"/>
              </a:spcBef>
              <a:buClr>
                <a:srgbClr val="404040"/>
              </a:buClr>
              <a:buSzTx/>
              <a:buFont typeface="Wingdings" panose="05000000000000000000" pitchFamily="2" charset="2"/>
              <a:buNone/>
            </a:pP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      &lt;</a:t>
            </a:r>
            <a:r>
              <a:rPr lang="en-US" sz="1050" dirty="0" err="1">
                <a:solidFill>
                  <a:srgbClr val="A31515"/>
                </a:solidFill>
                <a:highlight>
                  <a:srgbClr val="FFFFFF"/>
                </a:highlight>
                <a:latin typeface="Consolas" panose="020B0609020204030204" pitchFamily="49" charset="0"/>
                <a:ea typeface="Calibri" panose="020F0502020204030204" pitchFamily="34" charset="0"/>
                <a:cs typeface="Consolas" panose="020B0609020204030204" pitchFamily="49" charset="0"/>
              </a:rPr>
              <a:t>ListenFor</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&gt;</a:t>
            </a: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Search</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&lt;/</a:t>
            </a:r>
            <a:r>
              <a:rPr lang="en-US" sz="1050" dirty="0" err="1">
                <a:solidFill>
                  <a:srgbClr val="A31515"/>
                </a:solidFill>
                <a:highlight>
                  <a:srgbClr val="FFFFFF"/>
                </a:highlight>
                <a:latin typeface="Consolas" panose="020B0609020204030204" pitchFamily="49" charset="0"/>
                <a:ea typeface="Calibri" panose="020F0502020204030204" pitchFamily="34" charset="0"/>
                <a:cs typeface="Consolas" panose="020B0609020204030204" pitchFamily="49" charset="0"/>
              </a:rPr>
              <a:t>ListenFor</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&gt;</a:t>
            </a:r>
            <a:endParaRPr lang="en-US" sz="1050" dirty="0">
              <a:gradFill>
                <a:gsLst>
                  <a:gs pos="100000">
                    <a:srgbClr val="404040"/>
                  </a:gs>
                  <a:gs pos="0">
                    <a:srgbClr val="404040"/>
                  </a:gs>
                </a:gsLst>
                <a:lin ang="5400000" scaled="0"/>
              </a:gradFill>
              <a:latin typeface="Consolas" panose="020B0609020204030204" pitchFamily="49" charset="0"/>
              <a:ea typeface="Calibri" panose="020F0502020204030204" pitchFamily="34" charset="0"/>
              <a:cs typeface="Consolas" panose="020B0609020204030204" pitchFamily="49" charset="0"/>
            </a:endParaRPr>
          </a:p>
          <a:p>
            <a:pPr marL="0" indent="0">
              <a:spcBef>
                <a:spcPts val="0"/>
              </a:spcBef>
              <a:buClr>
                <a:srgbClr val="404040"/>
              </a:buClr>
              <a:buSzTx/>
              <a:buFont typeface="Wingdings" panose="05000000000000000000" pitchFamily="2" charset="2"/>
              <a:buNone/>
            </a:pP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      &lt;</a:t>
            </a:r>
            <a:r>
              <a:rPr lang="en-US" sz="1050" dirty="0" err="1">
                <a:solidFill>
                  <a:srgbClr val="A31515"/>
                </a:solidFill>
                <a:highlight>
                  <a:srgbClr val="FFFFFF"/>
                </a:highlight>
                <a:latin typeface="Consolas" panose="020B0609020204030204" pitchFamily="49" charset="0"/>
                <a:ea typeface="Calibri" panose="020F0502020204030204" pitchFamily="34" charset="0"/>
                <a:cs typeface="Consolas" panose="020B0609020204030204" pitchFamily="49" charset="0"/>
              </a:rPr>
              <a:t>ListenFor</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&gt;</a:t>
            </a: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Search for {</a:t>
            </a:r>
            <a:r>
              <a:rPr lang="en-US" sz="1050" dirty="0" err="1">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dictatedSearchTerms</a:t>
            </a: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&lt;/</a:t>
            </a:r>
            <a:r>
              <a:rPr lang="en-US" sz="1050" dirty="0" err="1">
                <a:solidFill>
                  <a:srgbClr val="A31515"/>
                </a:solidFill>
                <a:highlight>
                  <a:srgbClr val="FFFFFF"/>
                </a:highlight>
                <a:latin typeface="Consolas" panose="020B0609020204030204" pitchFamily="49" charset="0"/>
                <a:ea typeface="Calibri" panose="020F0502020204030204" pitchFamily="34" charset="0"/>
                <a:cs typeface="Consolas" panose="020B0609020204030204" pitchFamily="49" charset="0"/>
              </a:rPr>
              <a:t>ListenFor</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&gt;</a:t>
            </a:r>
            <a:endParaRPr lang="en-US" sz="1050" dirty="0">
              <a:gradFill>
                <a:gsLst>
                  <a:gs pos="100000">
                    <a:srgbClr val="404040"/>
                  </a:gs>
                  <a:gs pos="0">
                    <a:srgbClr val="404040"/>
                  </a:gs>
                </a:gsLst>
                <a:lin ang="5400000" scaled="0"/>
              </a:gradFill>
              <a:latin typeface="Consolas" panose="020B0609020204030204" pitchFamily="49" charset="0"/>
              <a:ea typeface="Calibri" panose="020F0502020204030204" pitchFamily="34" charset="0"/>
              <a:cs typeface="Consolas" panose="020B0609020204030204" pitchFamily="49" charset="0"/>
            </a:endParaRPr>
          </a:p>
          <a:p>
            <a:pPr marL="0" indent="0">
              <a:spcBef>
                <a:spcPts val="0"/>
              </a:spcBef>
              <a:buClr>
                <a:srgbClr val="404040"/>
              </a:buClr>
              <a:buSzTx/>
              <a:buFont typeface="Wingdings" panose="05000000000000000000" pitchFamily="2" charset="2"/>
              <a:buNone/>
            </a:pP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      &lt;</a:t>
            </a:r>
            <a:r>
              <a:rPr lang="en-US" sz="1050" dirty="0" err="1">
                <a:solidFill>
                  <a:srgbClr val="A31515"/>
                </a:solidFill>
                <a:highlight>
                  <a:srgbClr val="FFFFFF"/>
                </a:highlight>
                <a:latin typeface="Consolas" panose="020B0609020204030204" pitchFamily="49" charset="0"/>
                <a:ea typeface="Calibri" panose="020F0502020204030204" pitchFamily="34" charset="0"/>
                <a:cs typeface="Consolas" panose="020B0609020204030204" pitchFamily="49" charset="0"/>
              </a:rPr>
              <a:t>ListenFor</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&gt;</a:t>
            </a: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Find</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&lt;/</a:t>
            </a:r>
            <a:r>
              <a:rPr lang="en-US" sz="1050" dirty="0" err="1">
                <a:solidFill>
                  <a:srgbClr val="A31515"/>
                </a:solidFill>
                <a:highlight>
                  <a:srgbClr val="FFFFFF"/>
                </a:highlight>
                <a:latin typeface="Consolas" panose="020B0609020204030204" pitchFamily="49" charset="0"/>
                <a:ea typeface="Calibri" panose="020F0502020204030204" pitchFamily="34" charset="0"/>
                <a:cs typeface="Consolas" panose="020B0609020204030204" pitchFamily="49" charset="0"/>
              </a:rPr>
              <a:t>ListenFor</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&gt;</a:t>
            </a:r>
            <a:endParaRPr lang="en-US" sz="1050" dirty="0">
              <a:gradFill>
                <a:gsLst>
                  <a:gs pos="100000">
                    <a:srgbClr val="404040"/>
                  </a:gs>
                  <a:gs pos="0">
                    <a:srgbClr val="404040"/>
                  </a:gs>
                </a:gsLst>
                <a:lin ang="5400000" scaled="0"/>
              </a:gradFill>
              <a:latin typeface="Consolas" panose="020B0609020204030204" pitchFamily="49" charset="0"/>
              <a:ea typeface="Calibri" panose="020F0502020204030204" pitchFamily="34" charset="0"/>
              <a:cs typeface="Consolas" panose="020B0609020204030204" pitchFamily="49" charset="0"/>
            </a:endParaRPr>
          </a:p>
          <a:p>
            <a:pPr marL="0" indent="0">
              <a:spcBef>
                <a:spcPts val="0"/>
              </a:spcBef>
              <a:buClr>
                <a:srgbClr val="404040"/>
              </a:buClr>
              <a:buSzTx/>
              <a:buFont typeface="Wingdings" panose="05000000000000000000" pitchFamily="2" charset="2"/>
              <a:buNone/>
            </a:pP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      &lt;</a:t>
            </a:r>
            <a:r>
              <a:rPr lang="en-US" sz="1050" dirty="0" err="1">
                <a:solidFill>
                  <a:srgbClr val="A31515"/>
                </a:solidFill>
                <a:highlight>
                  <a:srgbClr val="FFFFFF"/>
                </a:highlight>
                <a:latin typeface="Consolas" panose="020B0609020204030204" pitchFamily="49" charset="0"/>
                <a:ea typeface="Calibri" panose="020F0502020204030204" pitchFamily="34" charset="0"/>
                <a:cs typeface="Consolas" panose="020B0609020204030204" pitchFamily="49" charset="0"/>
              </a:rPr>
              <a:t>ListenFor</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&gt;</a:t>
            </a: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Find {</a:t>
            </a:r>
            <a:r>
              <a:rPr lang="en-US" sz="1050" dirty="0" err="1">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dictatedSearchTerms</a:t>
            </a: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&lt;/</a:t>
            </a:r>
            <a:r>
              <a:rPr lang="en-US" sz="1050" dirty="0" err="1">
                <a:solidFill>
                  <a:srgbClr val="A31515"/>
                </a:solidFill>
                <a:highlight>
                  <a:srgbClr val="FFFFFF"/>
                </a:highlight>
                <a:latin typeface="Consolas" panose="020B0609020204030204" pitchFamily="49" charset="0"/>
                <a:ea typeface="Calibri" panose="020F0502020204030204" pitchFamily="34" charset="0"/>
                <a:cs typeface="Consolas" panose="020B0609020204030204" pitchFamily="49" charset="0"/>
              </a:rPr>
              <a:t>ListenFor</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&gt;</a:t>
            </a:r>
            <a:endParaRPr lang="en-US" sz="1050" dirty="0">
              <a:gradFill>
                <a:gsLst>
                  <a:gs pos="100000">
                    <a:srgbClr val="404040"/>
                  </a:gs>
                  <a:gs pos="0">
                    <a:srgbClr val="404040"/>
                  </a:gs>
                </a:gsLst>
                <a:lin ang="5400000" scaled="0"/>
              </a:gradFill>
              <a:latin typeface="Consolas" panose="020B0609020204030204" pitchFamily="49" charset="0"/>
              <a:ea typeface="Calibri" panose="020F0502020204030204" pitchFamily="34" charset="0"/>
              <a:cs typeface="Consolas" panose="020B0609020204030204" pitchFamily="49" charset="0"/>
            </a:endParaRPr>
          </a:p>
          <a:p>
            <a:pPr marL="0" indent="0">
              <a:spcBef>
                <a:spcPts val="0"/>
              </a:spcBef>
              <a:buClr>
                <a:srgbClr val="404040"/>
              </a:buClr>
              <a:buSzTx/>
              <a:buFont typeface="Wingdings" panose="05000000000000000000" pitchFamily="2" charset="2"/>
              <a:buNone/>
            </a:pP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      &lt;</a:t>
            </a:r>
            <a:r>
              <a:rPr lang="en-US" sz="1050" dirty="0">
                <a:solidFill>
                  <a:srgbClr val="A31515"/>
                </a:solidFill>
                <a:highlight>
                  <a:srgbClr val="FFFFFF"/>
                </a:highlight>
                <a:latin typeface="Consolas" panose="020B0609020204030204" pitchFamily="49" charset="0"/>
                <a:ea typeface="Calibri" panose="020F0502020204030204" pitchFamily="34" charset="0"/>
                <a:cs typeface="Consolas" panose="020B0609020204030204" pitchFamily="49" charset="0"/>
              </a:rPr>
              <a:t>Feedback</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&gt;</a:t>
            </a: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Search on MSDN</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&lt;/</a:t>
            </a:r>
            <a:r>
              <a:rPr lang="en-US" sz="1050" dirty="0">
                <a:solidFill>
                  <a:srgbClr val="A31515"/>
                </a:solidFill>
                <a:highlight>
                  <a:srgbClr val="FFFFFF"/>
                </a:highlight>
                <a:latin typeface="Consolas" panose="020B0609020204030204" pitchFamily="49" charset="0"/>
                <a:ea typeface="Calibri" panose="020F0502020204030204" pitchFamily="34" charset="0"/>
                <a:cs typeface="Consolas" panose="020B0609020204030204" pitchFamily="49" charset="0"/>
              </a:rPr>
              <a:t>Feedback</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&gt;</a:t>
            </a:r>
            <a:endParaRPr lang="en-US" sz="1050" dirty="0">
              <a:gradFill>
                <a:gsLst>
                  <a:gs pos="100000">
                    <a:srgbClr val="404040"/>
                  </a:gs>
                  <a:gs pos="0">
                    <a:srgbClr val="404040"/>
                  </a:gs>
                </a:gsLst>
                <a:lin ang="5400000" scaled="0"/>
              </a:gradFill>
              <a:latin typeface="Consolas" panose="020B0609020204030204" pitchFamily="49" charset="0"/>
              <a:ea typeface="Calibri" panose="020F0502020204030204" pitchFamily="34" charset="0"/>
              <a:cs typeface="Consolas" panose="020B0609020204030204" pitchFamily="49" charset="0"/>
            </a:endParaRPr>
          </a:p>
          <a:p>
            <a:pPr marL="0" indent="0">
              <a:spcBef>
                <a:spcPts val="0"/>
              </a:spcBef>
              <a:buClr>
                <a:srgbClr val="404040"/>
              </a:buClr>
              <a:buSzTx/>
              <a:buFont typeface="Wingdings" panose="05000000000000000000" pitchFamily="2" charset="2"/>
              <a:buNone/>
            </a:pP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      &lt;</a:t>
            </a:r>
            <a:r>
              <a:rPr lang="en-US" sz="1050" dirty="0">
                <a:solidFill>
                  <a:srgbClr val="A31515"/>
                </a:solidFill>
                <a:highlight>
                  <a:srgbClr val="FFFFFF"/>
                </a:highlight>
                <a:latin typeface="Consolas" panose="020B0609020204030204" pitchFamily="49" charset="0"/>
                <a:ea typeface="Calibri" panose="020F0502020204030204" pitchFamily="34" charset="0"/>
                <a:cs typeface="Consolas" panose="020B0609020204030204" pitchFamily="49" charset="0"/>
              </a:rPr>
              <a:t>Navigate</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 </a:t>
            </a:r>
            <a:r>
              <a:rPr lang="en-US" sz="1050" dirty="0">
                <a:solidFill>
                  <a:srgbClr val="FF0000"/>
                </a:solidFill>
                <a:highlight>
                  <a:srgbClr val="FFFFFF"/>
                </a:highlight>
                <a:latin typeface="Consolas" panose="020B0609020204030204" pitchFamily="49" charset="0"/>
                <a:ea typeface="Calibri" panose="020F0502020204030204" pitchFamily="34" charset="0"/>
                <a:cs typeface="Consolas" panose="020B0609020204030204" pitchFamily="49" charset="0"/>
              </a:rPr>
              <a:t>Target</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r>
              <a:rPr lang="en-US" sz="1050" dirty="0" err="1">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MainPage.xaml</a:t>
            </a: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 /&gt;</a:t>
            </a:r>
            <a:endParaRPr lang="en-US" sz="1050" dirty="0">
              <a:gradFill>
                <a:gsLst>
                  <a:gs pos="100000">
                    <a:srgbClr val="404040"/>
                  </a:gs>
                  <a:gs pos="0">
                    <a:srgbClr val="404040"/>
                  </a:gs>
                </a:gsLst>
                <a:lin ang="5400000" scaled="0"/>
              </a:gradFill>
              <a:latin typeface="Consolas" panose="020B0609020204030204" pitchFamily="49" charset="0"/>
              <a:ea typeface="Calibri" panose="020F0502020204030204" pitchFamily="34" charset="0"/>
              <a:cs typeface="Consolas" panose="020B0609020204030204" pitchFamily="49" charset="0"/>
            </a:endParaRPr>
          </a:p>
          <a:p>
            <a:pPr marL="0" indent="0">
              <a:spcBef>
                <a:spcPts val="0"/>
              </a:spcBef>
              <a:buClr>
                <a:srgbClr val="404040"/>
              </a:buClr>
              <a:buSzTx/>
              <a:buFont typeface="Wingdings" panose="05000000000000000000" pitchFamily="2" charset="2"/>
              <a:buNone/>
            </a:pP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    &lt;/</a:t>
            </a:r>
            <a:r>
              <a:rPr lang="en-US" sz="1050" dirty="0">
                <a:solidFill>
                  <a:srgbClr val="A31515"/>
                </a:solidFill>
                <a:highlight>
                  <a:srgbClr val="FFFFFF"/>
                </a:highlight>
                <a:latin typeface="Consolas" panose="020B0609020204030204" pitchFamily="49" charset="0"/>
                <a:ea typeface="Calibri" panose="020F0502020204030204" pitchFamily="34" charset="0"/>
                <a:cs typeface="Consolas" panose="020B0609020204030204" pitchFamily="49" charset="0"/>
              </a:rPr>
              <a:t>Command</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&gt;</a:t>
            </a:r>
            <a:endParaRPr lang="en-US" sz="1050" dirty="0">
              <a:gradFill>
                <a:gsLst>
                  <a:gs pos="100000">
                    <a:srgbClr val="404040"/>
                  </a:gs>
                  <a:gs pos="0">
                    <a:srgbClr val="404040"/>
                  </a:gs>
                </a:gsLst>
                <a:lin ang="5400000" scaled="0"/>
              </a:gradFill>
              <a:latin typeface="Consolas" panose="020B0609020204030204" pitchFamily="49" charset="0"/>
              <a:ea typeface="Calibri" panose="020F0502020204030204" pitchFamily="34" charset="0"/>
              <a:cs typeface="Consolas" panose="020B0609020204030204" pitchFamily="49" charset="0"/>
            </a:endParaRPr>
          </a:p>
          <a:p>
            <a:pPr marL="0" indent="0">
              <a:spcBef>
                <a:spcPts val="0"/>
              </a:spcBef>
              <a:buClr>
                <a:srgbClr val="404040"/>
              </a:buClr>
              <a:buSzTx/>
              <a:buFont typeface="Wingdings" panose="05000000000000000000" pitchFamily="2" charset="2"/>
              <a:buNone/>
            </a:pP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 </a:t>
            </a:r>
            <a:endParaRPr lang="en-US" sz="1050" dirty="0">
              <a:gradFill>
                <a:gsLst>
                  <a:gs pos="100000">
                    <a:srgbClr val="404040"/>
                  </a:gs>
                  <a:gs pos="0">
                    <a:srgbClr val="404040"/>
                  </a:gs>
                </a:gsLst>
                <a:lin ang="5400000" scaled="0"/>
              </a:gradFill>
              <a:latin typeface="Consolas" panose="020B0609020204030204" pitchFamily="49" charset="0"/>
              <a:ea typeface="Calibri" panose="020F0502020204030204" pitchFamily="34" charset="0"/>
              <a:cs typeface="Consolas" panose="020B0609020204030204" pitchFamily="49" charset="0"/>
            </a:endParaRPr>
          </a:p>
          <a:p>
            <a:pPr marL="0" indent="0">
              <a:spcBef>
                <a:spcPts val="0"/>
              </a:spcBef>
              <a:buClr>
                <a:srgbClr val="404040"/>
              </a:buClr>
              <a:buSzTx/>
              <a:buFont typeface="Wingdings" panose="05000000000000000000" pitchFamily="2" charset="2"/>
              <a:buNone/>
            </a:pP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    &lt;</a:t>
            </a:r>
            <a:r>
              <a:rPr lang="en-US" sz="1050" dirty="0">
                <a:solidFill>
                  <a:srgbClr val="A31515"/>
                </a:solidFill>
                <a:highlight>
                  <a:srgbClr val="FFFFFF"/>
                </a:highlight>
                <a:latin typeface="Consolas" panose="020B0609020204030204" pitchFamily="49" charset="0"/>
                <a:ea typeface="Calibri" panose="020F0502020204030204" pitchFamily="34" charset="0"/>
                <a:cs typeface="Consolas" panose="020B0609020204030204" pitchFamily="49" charset="0"/>
              </a:rPr>
              <a:t>Command</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 </a:t>
            </a:r>
            <a:r>
              <a:rPr lang="en-US" sz="1050" dirty="0">
                <a:solidFill>
                  <a:srgbClr val="FF0000"/>
                </a:solidFill>
                <a:highlight>
                  <a:srgbClr val="FFFFFF"/>
                </a:highlight>
                <a:latin typeface="Consolas" panose="020B0609020204030204" pitchFamily="49" charset="0"/>
                <a:ea typeface="Calibri" panose="020F0502020204030204" pitchFamily="34" charset="0"/>
                <a:cs typeface="Consolas" panose="020B0609020204030204" pitchFamily="49" charset="0"/>
              </a:rPr>
              <a:t>Name</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r>
              <a:rPr lang="en-US" sz="1050" dirty="0" err="1">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nlpCommand</a:t>
            </a: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&gt;</a:t>
            </a:r>
            <a:endParaRPr lang="en-US" sz="1050" dirty="0">
              <a:gradFill>
                <a:gsLst>
                  <a:gs pos="100000">
                    <a:srgbClr val="404040"/>
                  </a:gs>
                  <a:gs pos="0">
                    <a:srgbClr val="404040"/>
                  </a:gs>
                </a:gsLst>
                <a:lin ang="5400000" scaled="0"/>
              </a:gradFill>
              <a:latin typeface="Consolas" panose="020B0609020204030204" pitchFamily="49" charset="0"/>
              <a:ea typeface="Calibri" panose="020F0502020204030204" pitchFamily="34" charset="0"/>
              <a:cs typeface="Consolas" panose="020B0609020204030204" pitchFamily="49" charset="0"/>
            </a:endParaRPr>
          </a:p>
          <a:p>
            <a:pPr marL="0" indent="0">
              <a:spcBef>
                <a:spcPts val="0"/>
              </a:spcBef>
              <a:buClr>
                <a:srgbClr val="404040"/>
              </a:buClr>
              <a:buSzTx/>
              <a:buFont typeface="Wingdings" panose="05000000000000000000" pitchFamily="2" charset="2"/>
              <a:buNone/>
            </a:pP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      &lt;</a:t>
            </a:r>
            <a:r>
              <a:rPr lang="en-US" sz="1050" dirty="0">
                <a:solidFill>
                  <a:srgbClr val="A31515"/>
                </a:solidFill>
                <a:highlight>
                  <a:srgbClr val="FFFFFF"/>
                </a:highlight>
                <a:latin typeface="Consolas" panose="020B0609020204030204" pitchFamily="49" charset="0"/>
                <a:ea typeface="Calibri" panose="020F0502020204030204" pitchFamily="34" charset="0"/>
                <a:cs typeface="Consolas" panose="020B0609020204030204" pitchFamily="49" charset="0"/>
              </a:rPr>
              <a:t>Example</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&gt;</a:t>
            </a: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How do I add Voice Commands to my application</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&lt;/</a:t>
            </a:r>
            <a:r>
              <a:rPr lang="en-US" sz="1050" dirty="0">
                <a:solidFill>
                  <a:srgbClr val="A31515"/>
                </a:solidFill>
                <a:highlight>
                  <a:srgbClr val="FFFFFF"/>
                </a:highlight>
                <a:latin typeface="Consolas" panose="020B0609020204030204" pitchFamily="49" charset="0"/>
                <a:ea typeface="Calibri" panose="020F0502020204030204" pitchFamily="34" charset="0"/>
                <a:cs typeface="Consolas" panose="020B0609020204030204" pitchFamily="49" charset="0"/>
              </a:rPr>
              <a:t>Example</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&gt;</a:t>
            </a:r>
            <a:endParaRPr lang="en-US" sz="1050" dirty="0">
              <a:gradFill>
                <a:gsLst>
                  <a:gs pos="100000">
                    <a:srgbClr val="404040"/>
                  </a:gs>
                  <a:gs pos="0">
                    <a:srgbClr val="404040"/>
                  </a:gs>
                </a:gsLst>
                <a:lin ang="5400000" scaled="0"/>
              </a:gradFill>
              <a:latin typeface="Consolas" panose="020B0609020204030204" pitchFamily="49" charset="0"/>
              <a:ea typeface="Calibri" panose="020F0502020204030204" pitchFamily="34" charset="0"/>
              <a:cs typeface="Consolas" panose="020B0609020204030204" pitchFamily="49" charset="0"/>
            </a:endParaRPr>
          </a:p>
          <a:p>
            <a:pPr marL="0" indent="0">
              <a:spcBef>
                <a:spcPts val="0"/>
              </a:spcBef>
              <a:buClr>
                <a:srgbClr val="404040"/>
              </a:buClr>
              <a:buSzTx/>
              <a:buFont typeface="Wingdings" panose="05000000000000000000" pitchFamily="2" charset="2"/>
              <a:buNone/>
            </a:pP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      &lt;</a:t>
            </a:r>
            <a:r>
              <a:rPr lang="en-US" sz="1050" dirty="0" err="1">
                <a:solidFill>
                  <a:srgbClr val="A31515"/>
                </a:solidFill>
                <a:highlight>
                  <a:srgbClr val="FFFFFF"/>
                </a:highlight>
                <a:latin typeface="Consolas" panose="020B0609020204030204" pitchFamily="49" charset="0"/>
                <a:ea typeface="Calibri" panose="020F0502020204030204" pitchFamily="34" charset="0"/>
                <a:cs typeface="Consolas" panose="020B0609020204030204" pitchFamily="49" charset="0"/>
              </a:rPr>
              <a:t>ListenFor</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&gt;</a:t>
            </a: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r>
              <a:rPr lang="en-US" sz="1050" dirty="0" err="1">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dictatedVoiceCommandText</a:t>
            </a: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&lt;/</a:t>
            </a:r>
            <a:r>
              <a:rPr lang="en-US" sz="1050" dirty="0" err="1">
                <a:solidFill>
                  <a:srgbClr val="A31515"/>
                </a:solidFill>
                <a:highlight>
                  <a:srgbClr val="FFFFFF"/>
                </a:highlight>
                <a:latin typeface="Consolas" panose="020B0609020204030204" pitchFamily="49" charset="0"/>
                <a:ea typeface="Calibri" panose="020F0502020204030204" pitchFamily="34" charset="0"/>
                <a:cs typeface="Consolas" panose="020B0609020204030204" pitchFamily="49" charset="0"/>
              </a:rPr>
              <a:t>ListenFor</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&gt;</a:t>
            </a:r>
            <a:endParaRPr lang="en-US" sz="1050" dirty="0">
              <a:gradFill>
                <a:gsLst>
                  <a:gs pos="100000">
                    <a:srgbClr val="404040"/>
                  </a:gs>
                  <a:gs pos="0">
                    <a:srgbClr val="404040"/>
                  </a:gs>
                </a:gsLst>
                <a:lin ang="5400000" scaled="0"/>
              </a:gradFill>
              <a:latin typeface="Consolas" panose="020B0609020204030204" pitchFamily="49" charset="0"/>
              <a:ea typeface="Calibri" panose="020F0502020204030204" pitchFamily="34" charset="0"/>
              <a:cs typeface="Consolas" panose="020B0609020204030204" pitchFamily="49" charset="0"/>
            </a:endParaRPr>
          </a:p>
          <a:p>
            <a:pPr marL="0" indent="0">
              <a:spcBef>
                <a:spcPts val="0"/>
              </a:spcBef>
              <a:buClr>
                <a:srgbClr val="404040"/>
              </a:buClr>
              <a:buSzTx/>
              <a:buFont typeface="Wingdings" panose="05000000000000000000" pitchFamily="2" charset="2"/>
              <a:buNone/>
            </a:pP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      &lt;</a:t>
            </a:r>
            <a:r>
              <a:rPr lang="en-US" sz="1050" dirty="0">
                <a:solidFill>
                  <a:srgbClr val="A31515"/>
                </a:solidFill>
                <a:highlight>
                  <a:srgbClr val="FFFFFF"/>
                </a:highlight>
                <a:latin typeface="Consolas" panose="020B0609020204030204" pitchFamily="49" charset="0"/>
                <a:ea typeface="Calibri" panose="020F0502020204030204" pitchFamily="34" charset="0"/>
                <a:cs typeface="Consolas" panose="020B0609020204030204" pitchFamily="49" charset="0"/>
              </a:rPr>
              <a:t>Feedback</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&gt;</a:t>
            </a: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Starting MSDN...</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&lt;/</a:t>
            </a:r>
            <a:r>
              <a:rPr lang="en-US" sz="1050" dirty="0">
                <a:solidFill>
                  <a:srgbClr val="A31515"/>
                </a:solidFill>
                <a:highlight>
                  <a:srgbClr val="FFFFFF"/>
                </a:highlight>
                <a:latin typeface="Consolas" panose="020B0609020204030204" pitchFamily="49" charset="0"/>
                <a:ea typeface="Calibri" panose="020F0502020204030204" pitchFamily="34" charset="0"/>
                <a:cs typeface="Consolas" panose="020B0609020204030204" pitchFamily="49" charset="0"/>
              </a:rPr>
              <a:t>Feedback</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&gt;</a:t>
            </a:r>
            <a:endParaRPr lang="en-US" sz="1050" dirty="0">
              <a:gradFill>
                <a:gsLst>
                  <a:gs pos="100000">
                    <a:srgbClr val="404040"/>
                  </a:gs>
                  <a:gs pos="0">
                    <a:srgbClr val="404040"/>
                  </a:gs>
                </a:gsLst>
                <a:lin ang="5400000" scaled="0"/>
              </a:gradFill>
              <a:latin typeface="Consolas" panose="020B0609020204030204" pitchFamily="49" charset="0"/>
              <a:ea typeface="Calibri" panose="020F0502020204030204" pitchFamily="34" charset="0"/>
              <a:cs typeface="Consolas" panose="020B0609020204030204" pitchFamily="49" charset="0"/>
            </a:endParaRPr>
          </a:p>
          <a:p>
            <a:pPr marL="0" indent="0">
              <a:spcBef>
                <a:spcPts val="0"/>
              </a:spcBef>
              <a:buClr>
                <a:srgbClr val="404040"/>
              </a:buClr>
              <a:buSzTx/>
              <a:buFont typeface="Wingdings" panose="05000000000000000000" pitchFamily="2" charset="2"/>
              <a:buNone/>
            </a:pP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      &lt;</a:t>
            </a:r>
            <a:r>
              <a:rPr lang="en-US" sz="1050" dirty="0">
                <a:solidFill>
                  <a:srgbClr val="A31515"/>
                </a:solidFill>
                <a:highlight>
                  <a:srgbClr val="FFFFFF"/>
                </a:highlight>
                <a:latin typeface="Consolas" panose="020B0609020204030204" pitchFamily="49" charset="0"/>
                <a:ea typeface="Calibri" panose="020F0502020204030204" pitchFamily="34" charset="0"/>
                <a:cs typeface="Consolas" panose="020B0609020204030204" pitchFamily="49" charset="0"/>
              </a:rPr>
              <a:t>Navigate</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 </a:t>
            </a:r>
            <a:r>
              <a:rPr lang="en-US" sz="1050" dirty="0">
                <a:solidFill>
                  <a:srgbClr val="FF0000"/>
                </a:solidFill>
                <a:highlight>
                  <a:srgbClr val="FFFFFF"/>
                </a:highlight>
                <a:latin typeface="Consolas" panose="020B0609020204030204" pitchFamily="49" charset="0"/>
                <a:ea typeface="Calibri" panose="020F0502020204030204" pitchFamily="34" charset="0"/>
                <a:cs typeface="Consolas" panose="020B0609020204030204" pitchFamily="49" charset="0"/>
              </a:rPr>
              <a:t>Target</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r>
              <a:rPr lang="en-US" sz="1050" dirty="0" err="1">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MainPage.xaml</a:t>
            </a: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 /&gt;                       </a:t>
            </a:r>
            <a:endParaRPr lang="en-US" sz="1050" dirty="0">
              <a:gradFill>
                <a:gsLst>
                  <a:gs pos="100000">
                    <a:srgbClr val="404040"/>
                  </a:gs>
                  <a:gs pos="0">
                    <a:srgbClr val="404040"/>
                  </a:gs>
                </a:gsLst>
                <a:lin ang="5400000" scaled="0"/>
              </a:gradFill>
              <a:latin typeface="Consolas" panose="020B0609020204030204" pitchFamily="49" charset="0"/>
              <a:ea typeface="Calibri" panose="020F0502020204030204" pitchFamily="34" charset="0"/>
              <a:cs typeface="Consolas" panose="020B0609020204030204" pitchFamily="49" charset="0"/>
            </a:endParaRPr>
          </a:p>
          <a:p>
            <a:pPr marL="0" indent="0">
              <a:spcBef>
                <a:spcPts val="0"/>
              </a:spcBef>
              <a:buClr>
                <a:srgbClr val="404040"/>
              </a:buClr>
              <a:buSzTx/>
              <a:buFont typeface="Wingdings" panose="05000000000000000000" pitchFamily="2" charset="2"/>
              <a:buNone/>
            </a:pP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    &lt;/</a:t>
            </a:r>
            <a:r>
              <a:rPr lang="en-US" sz="1050" dirty="0">
                <a:solidFill>
                  <a:srgbClr val="A31515"/>
                </a:solidFill>
                <a:highlight>
                  <a:srgbClr val="FFFFFF"/>
                </a:highlight>
                <a:latin typeface="Consolas" panose="020B0609020204030204" pitchFamily="49" charset="0"/>
                <a:ea typeface="Calibri" panose="020F0502020204030204" pitchFamily="34" charset="0"/>
                <a:cs typeface="Consolas" panose="020B0609020204030204" pitchFamily="49" charset="0"/>
              </a:rPr>
              <a:t>Command</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&gt;</a:t>
            </a:r>
            <a:endParaRPr lang="en-US" sz="1050" dirty="0">
              <a:gradFill>
                <a:gsLst>
                  <a:gs pos="100000">
                    <a:srgbClr val="404040"/>
                  </a:gs>
                  <a:gs pos="0">
                    <a:srgbClr val="404040"/>
                  </a:gs>
                </a:gsLst>
                <a:lin ang="5400000" scaled="0"/>
              </a:gradFill>
              <a:latin typeface="Consolas" panose="020B0609020204030204" pitchFamily="49" charset="0"/>
              <a:ea typeface="Calibri" panose="020F0502020204030204" pitchFamily="34" charset="0"/>
              <a:cs typeface="Consolas" panose="020B0609020204030204" pitchFamily="49" charset="0"/>
            </a:endParaRPr>
          </a:p>
          <a:p>
            <a:pPr marL="0" indent="0">
              <a:spcBef>
                <a:spcPts val="0"/>
              </a:spcBef>
              <a:buClr>
                <a:srgbClr val="404040"/>
              </a:buClr>
              <a:buSzTx/>
              <a:buFont typeface="Wingdings" panose="05000000000000000000" pitchFamily="2" charset="2"/>
              <a:buNone/>
            </a:pP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 </a:t>
            </a:r>
            <a:endParaRPr lang="en-US" sz="1050" dirty="0">
              <a:gradFill>
                <a:gsLst>
                  <a:gs pos="100000">
                    <a:srgbClr val="404040"/>
                  </a:gs>
                  <a:gs pos="0">
                    <a:srgbClr val="404040"/>
                  </a:gs>
                </a:gsLst>
                <a:lin ang="5400000" scaled="0"/>
              </a:gradFill>
              <a:latin typeface="Consolas" panose="020B0609020204030204" pitchFamily="49" charset="0"/>
              <a:ea typeface="Calibri" panose="020F0502020204030204" pitchFamily="34" charset="0"/>
              <a:cs typeface="Consolas" panose="020B0609020204030204" pitchFamily="49" charset="0"/>
            </a:endParaRPr>
          </a:p>
          <a:p>
            <a:pPr marL="0" indent="0">
              <a:spcBef>
                <a:spcPts val="0"/>
              </a:spcBef>
              <a:buClr>
                <a:srgbClr val="404040"/>
              </a:buClr>
              <a:buSzTx/>
              <a:buFont typeface="Wingdings" panose="05000000000000000000" pitchFamily="2" charset="2"/>
              <a:buNone/>
            </a:pP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    &lt;</a:t>
            </a:r>
            <a:r>
              <a:rPr lang="en-US" sz="1050" dirty="0" err="1">
                <a:solidFill>
                  <a:srgbClr val="A31515"/>
                </a:solidFill>
                <a:highlight>
                  <a:srgbClr val="FFFFFF"/>
                </a:highlight>
                <a:latin typeface="Consolas" panose="020B0609020204030204" pitchFamily="49" charset="0"/>
                <a:ea typeface="Calibri" panose="020F0502020204030204" pitchFamily="34" charset="0"/>
                <a:cs typeface="Consolas" panose="020B0609020204030204" pitchFamily="49" charset="0"/>
              </a:rPr>
              <a:t>PhraseTopic</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 </a:t>
            </a:r>
            <a:r>
              <a:rPr lang="en-US" sz="1050" dirty="0">
                <a:solidFill>
                  <a:srgbClr val="FF0000"/>
                </a:solidFill>
                <a:highlight>
                  <a:srgbClr val="FFFFFF"/>
                </a:highlight>
                <a:latin typeface="Consolas" panose="020B0609020204030204" pitchFamily="49" charset="0"/>
                <a:ea typeface="Calibri" panose="020F0502020204030204" pitchFamily="34" charset="0"/>
                <a:cs typeface="Consolas" panose="020B0609020204030204" pitchFamily="49" charset="0"/>
              </a:rPr>
              <a:t>Label</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r>
              <a:rPr lang="en-US" sz="1050" dirty="0" err="1">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dictatedVoiceCommandText</a:t>
            </a: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 </a:t>
            </a:r>
            <a:r>
              <a:rPr lang="en-US" sz="1050" dirty="0">
                <a:solidFill>
                  <a:srgbClr val="FF0000"/>
                </a:solidFill>
                <a:highlight>
                  <a:srgbClr val="FFFFFF"/>
                </a:highlight>
                <a:latin typeface="Consolas" panose="020B0609020204030204" pitchFamily="49" charset="0"/>
                <a:ea typeface="Calibri" panose="020F0502020204030204" pitchFamily="34" charset="0"/>
                <a:cs typeface="Consolas" panose="020B0609020204030204" pitchFamily="49" charset="0"/>
              </a:rPr>
              <a:t>Scenario</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Dictation</a:t>
            </a: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&gt;</a:t>
            </a:r>
            <a:endParaRPr lang="en-US" sz="1050" dirty="0">
              <a:gradFill>
                <a:gsLst>
                  <a:gs pos="100000">
                    <a:srgbClr val="404040"/>
                  </a:gs>
                  <a:gs pos="0">
                    <a:srgbClr val="404040"/>
                  </a:gs>
                </a:gsLst>
                <a:lin ang="5400000" scaled="0"/>
              </a:gradFill>
              <a:latin typeface="Consolas" panose="020B0609020204030204" pitchFamily="49" charset="0"/>
              <a:ea typeface="Calibri" panose="020F0502020204030204" pitchFamily="34" charset="0"/>
              <a:cs typeface="Consolas" panose="020B0609020204030204" pitchFamily="49" charset="0"/>
            </a:endParaRPr>
          </a:p>
          <a:p>
            <a:pPr marL="0" indent="0">
              <a:spcBef>
                <a:spcPts val="0"/>
              </a:spcBef>
              <a:buClr>
                <a:srgbClr val="404040"/>
              </a:buClr>
              <a:buSzTx/>
              <a:buFont typeface="Wingdings" panose="05000000000000000000" pitchFamily="2" charset="2"/>
              <a:buNone/>
            </a:pP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      &lt;</a:t>
            </a:r>
            <a:r>
              <a:rPr lang="en-US" sz="1050" dirty="0">
                <a:solidFill>
                  <a:srgbClr val="A31515"/>
                </a:solidFill>
                <a:highlight>
                  <a:srgbClr val="FFFFFF"/>
                </a:highlight>
                <a:latin typeface="Consolas" panose="020B0609020204030204" pitchFamily="49" charset="0"/>
                <a:ea typeface="Calibri" panose="020F0502020204030204" pitchFamily="34" charset="0"/>
                <a:cs typeface="Consolas" panose="020B0609020204030204" pitchFamily="49" charset="0"/>
              </a:rPr>
              <a:t>Subject</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&gt;</a:t>
            </a: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MSDN</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&lt;/</a:t>
            </a:r>
            <a:r>
              <a:rPr lang="en-US" sz="1050" dirty="0">
                <a:solidFill>
                  <a:srgbClr val="A31515"/>
                </a:solidFill>
                <a:highlight>
                  <a:srgbClr val="FFFFFF"/>
                </a:highlight>
                <a:latin typeface="Consolas" panose="020B0609020204030204" pitchFamily="49" charset="0"/>
                <a:ea typeface="Calibri" panose="020F0502020204030204" pitchFamily="34" charset="0"/>
                <a:cs typeface="Consolas" panose="020B0609020204030204" pitchFamily="49" charset="0"/>
              </a:rPr>
              <a:t>Subject</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&gt;</a:t>
            </a:r>
            <a:endParaRPr lang="en-US" sz="1050" dirty="0">
              <a:gradFill>
                <a:gsLst>
                  <a:gs pos="100000">
                    <a:srgbClr val="404040"/>
                  </a:gs>
                  <a:gs pos="0">
                    <a:srgbClr val="404040"/>
                  </a:gs>
                </a:gsLst>
                <a:lin ang="5400000" scaled="0"/>
              </a:gradFill>
              <a:latin typeface="Consolas" panose="020B0609020204030204" pitchFamily="49" charset="0"/>
              <a:ea typeface="Calibri" panose="020F0502020204030204" pitchFamily="34" charset="0"/>
              <a:cs typeface="Consolas" panose="020B0609020204030204" pitchFamily="49" charset="0"/>
            </a:endParaRPr>
          </a:p>
          <a:p>
            <a:pPr marL="0" indent="0">
              <a:spcBef>
                <a:spcPts val="0"/>
              </a:spcBef>
              <a:buClr>
                <a:srgbClr val="404040"/>
              </a:buClr>
              <a:buSzTx/>
              <a:buFont typeface="Wingdings" panose="05000000000000000000" pitchFamily="2" charset="2"/>
              <a:buNone/>
            </a:pP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    &lt;/</a:t>
            </a:r>
            <a:r>
              <a:rPr lang="en-US" sz="1050" dirty="0" err="1">
                <a:solidFill>
                  <a:srgbClr val="A31515"/>
                </a:solidFill>
                <a:highlight>
                  <a:srgbClr val="FFFFFF"/>
                </a:highlight>
                <a:latin typeface="Consolas" panose="020B0609020204030204" pitchFamily="49" charset="0"/>
                <a:ea typeface="Calibri" panose="020F0502020204030204" pitchFamily="34" charset="0"/>
                <a:cs typeface="Consolas" panose="020B0609020204030204" pitchFamily="49" charset="0"/>
              </a:rPr>
              <a:t>PhraseTopic</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&gt;</a:t>
            </a:r>
            <a:endParaRPr lang="en-US" sz="1050" dirty="0">
              <a:gradFill>
                <a:gsLst>
                  <a:gs pos="100000">
                    <a:srgbClr val="404040"/>
                  </a:gs>
                  <a:gs pos="0">
                    <a:srgbClr val="404040"/>
                  </a:gs>
                </a:gsLst>
                <a:lin ang="5400000" scaled="0"/>
              </a:gradFill>
              <a:latin typeface="Consolas" panose="020B0609020204030204" pitchFamily="49" charset="0"/>
              <a:ea typeface="Calibri" panose="020F0502020204030204" pitchFamily="34" charset="0"/>
              <a:cs typeface="Consolas" panose="020B0609020204030204" pitchFamily="49" charset="0"/>
            </a:endParaRPr>
          </a:p>
          <a:p>
            <a:pPr marL="0" indent="0">
              <a:spcBef>
                <a:spcPts val="0"/>
              </a:spcBef>
              <a:buClr>
                <a:srgbClr val="404040"/>
              </a:buClr>
              <a:buSzTx/>
              <a:buFont typeface="Wingdings" panose="05000000000000000000" pitchFamily="2" charset="2"/>
              <a:buNone/>
            </a:pP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 </a:t>
            </a:r>
            <a:endParaRPr lang="en-US" sz="1050" dirty="0">
              <a:gradFill>
                <a:gsLst>
                  <a:gs pos="100000">
                    <a:srgbClr val="404040"/>
                  </a:gs>
                  <a:gs pos="0">
                    <a:srgbClr val="404040"/>
                  </a:gs>
                </a:gsLst>
                <a:lin ang="5400000" scaled="0"/>
              </a:gradFill>
              <a:latin typeface="Consolas" panose="020B0609020204030204" pitchFamily="49" charset="0"/>
              <a:ea typeface="Calibri" panose="020F0502020204030204" pitchFamily="34" charset="0"/>
              <a:cs typeface="Consolas" panose="020B0609020204030204" pitchFamily="49" charset="0"/>
            </a:endParaRPr>
          </a:p>
          <a:p>
            <a:pPr marL="0" indent="0">
              <a:spcBef>
                <a:spcPts val="0"/>
              </a:spcBef>
              <a:buClr>
                <a:srgbClr val="404040"/>
              </a:buClr>
              <a:buSzTx/>
              <a:buFont typeface="Wingdings" panose="05000000000000000000" pitchFamily="2" charset="2"/>
              <a:buNone/>
            </a:pP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    &lt;</a:t>
            </a:r>
            <a:r>
              <a:rPr lang="en-US" sz="1050" dirty="0" err="1">
                <a:solidFill>
                  <a:srgbClr val="A31515"/>
                </a:solidFill>
                <a:highlight>
                  <a:srgbClr val="FFFFFF"/>
                </a:highlight>
                <a:latin typeface="Consolas" panose="020B0609020204030204" pitchFamily="49" charset="0"/>
                <a:ea typeface="Calibri" panose="020F0502020204030204" pitchFamily="34" charset="0"/>
                <a:cs typeface="Consolas" panose="020B0609020204030204" pitchFamily="49" charset="0"/>
              </a:rPr>
              <a:t>PhraseTopic</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 </a:t>
            </a:r>
            <a:r>
              <a:rPr lang="en-US" sz="1050" dirty="0">
                <a:solidFill>
                  <a:srgbClr val="FF0000"/>
                </a:solidFill>
                <a:highlight>
                  <a:srgbClr val="FFFFFF"/>
                </a:highlight>
                <a:latin typeface="Consolas" panose="020B0609020204030204" pitchFamily="49" charset="0"/>
                <a:ea typeface="Calibri" panose="020F0502020204030204" pitchFamily="34" charset="0"/>
                <a:cs typeface="Consolas" panose="020B0609020204030204" pitchFamily="49" charset="0"/>
              </a:rPr>
              <a:t>Label</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r>
              <a:rPr lang="en-US" sz="1050" dirty="0" err="1">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dictatedSearchTerms</a:t>
            </a: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 </a:t>
            </a:r>
            <a:r>
              <a:rPr lang="en-US" sz="1050" dirty="0">
                <a:solidFill>
                  <a:srgbClr val="FF0000"/>
                </a:solidFill>
                <a:highlight>
                  <a:srgbClr val="FFFFFF"/>
                </a:highlight>
                <a:latin typeface="Consolas" panose="020B0609020204030204" pitchFamily="49" charset="0"/>
                <a:ea typeface="Calibri" panose="020F0502020204030204" pitchFamily="34" charset="0"/>
                <a:cs typeface="Consolas" panose="020B0609020204030204" pitchFamily="49" charset="0"/>
              </a:rPr>
              <a:t>Scenario</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Search</a:t>
            </a: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&gt;</a:t>
            </a:r>
            <a:endParaRPr lang="en-US" sz="1050" dirty="0">
              <a:gradFill>
                <a:gsLst>
                  <a:gs pos="100000">
                    <a:srgbClr val="404040"/>
                  </a:gs>
                  <a:gs pos="0">
                    <a:srgbClr val="404040"/>
                  </a:gs>
                </a:gsLst>
                <a:lin ang="5400000" scaled="0"/>
              </a:gradFill>
              <a:latin typeface="Consolas" panose="020B0609020204030204" pitchFamily="49" charset="0"/>
              <a:ea typeface="Calibri" panose="020F0502020204030204" pitchFamily="34" charset="0"/>
              <a:cs typeface="Consolas" panose="020B0609020204030204" pitchFamily="49" charset="0"/>
            </a:endParaRPr>
          </a:p>
          <a:p>
            <a:pPr marL="0" indent="0">
              <a:spcBef>
                <a:spcPts val="0"/>
              </a:spcBef>
              <a:buClr>
                <a:srgbClr val="404040"/>
              </a:buClr>
              <a:buSzTx/>
              <a:buFont typeface="Wingdings" panose="05000000000000000000" pitchFamily="2" charset="2"/>
              <a:buNone/>
            </a:pP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      &lt;</a:t>
            </a:r>
            <a:r>
              <a:rPr lang="en-US" sz="1050" dirty="0">
                <a:solidFill>
                  <a:srgbClr val="A31515"/>
                </a:solidFill>
                <a:highlight>
                  <a:srgbClr val="FFFFFF"/>
                </a:highlight>
                <a:latin typeface="Consolas" panose="020B0609020204030204" pitchFamily="49" charset="0"/>
                <a:ea typeface="Calibri" panose="020F0502020204030204" pitchFamily="34" charset="0"/>
                <a:cs typeface="Consolas" panose="020B0609020204030204" pitchFamily="49" charset="0"/>
              </a:rPr>
              <a:t>Subject</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&gt;</a:t>
            </a: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MSDN</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&lt;/</a:t>
            </a:r>
            <a:r>
              <a:rPr lang="en-US" sz="1050" dirty="0">
                <a:solidFill>
                  <a:srgbClr val="A31515"/>
                </a:solidFill>
                <a:highlight>
                  <a:srgbClr val="FFFFFF"/>
                </a:highlight>
                <a:latin typeface="Consolas" panose="020B0609020204030204" pitchFamily="49" charset="0"/>
                <a:ea typeface="Calibri" panose="020F0502020204030204" pitchFamily="34" charset="0"/>
                <a:cs typeface="Consolas" panose="020B0609020204030204" pitchFamily="49" charset="0"/>
              </a:rPr>
              <a:t>Subject</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&gt;</a:t>
            </a:r>
            <a:endParaRPr lang="en-US" sz="1050" dirty="0">
              <a:gradFill>
                <a:gsLst>
                  <a:gs pos="100000">
                    <a:srgbClr val="404040"/>
                  </a:gs>
                  <a:gs pos="0">
                    <a:srgbClr val="404040"/>
                  </a:gs>
                </a:gsLst>
                <a:lin ang="5400000" scaled="0"/>
              </a:gradFill>
              <a:latin typeface="Consolas" panose="020B0609020204030204" pitchFamily="49" charset="0"/>
              <a:ea typeface="Calibri" panose="020F0502020204030204" pitchFamily="34" charset="0"/>
              <a:cs typeface="Consolas" panose="020B0609020204030204" pitchFamily="49" charset="0"/>
            </a:endParaRPr>
          </a:p>
          <a:p>
            <a:pPr marL="0" indent="0">
              <a:spcBef>
                <a:spcPts val="0"/>
              </a:spcBef>
              <a:buClr>
                <a:srgbClr val="404040"/>
              </a:buClr>
              <a:buSzTx/>
              <a:buFont typeface="Wingdings" panose="05000000000000000000" pitchFamily="2" charset="2"/>
              <a:buNone/>
            </a:pP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    &lt;/</a:t>
            </a:r>
            <a:r>
              <a:rPr lang="en-US" sz="1050" dirty="0" err="1">
                <a:solidFill>
                  <a:srgbClr val="A31515"/>
                </a:solidFill>
                <a:highlight>
                  <a:srgbClr val="FFFFFF"/>
                </a:highlight>
                <a:latin typeface="Consolas" panose="020B0609020204030204" pitchFamily="49" charset="0"/>
                <a:ea typeface="Calibri" panose="020F0502020204030204" pitchFamily="34" charset="0"/>
                <a:cs typeface="Consolas" panose="020B0609020204030204" pitchFamily="49" charset="0"/>
              </a:rPr>
              <a:t>PhraseTopic</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&gt;</a:t>
            </a:r>
            <a:endParaRPr lang="en-US" sz="1050" dirty="0">
              <a:gradFill>
                <a:gsLst>
                  <a:gs pos="100000">
                    <a:srgbClr val="404040"/>
                  </a:gs>
                  <a:gs pos="0">
                    <a:srgbClr val="404040"/>
                  </a:gs>
                </a:gsLst>
                <a:lin ang="5400000" scaled="0"/>
              </a:gradFill>
              <a:latin typeface="Consolas" panose="020B0609020204030204" pitchFamily="49" charset="0"/>
              <a:ea typeface="Calibri" panose="020F0502020204030204" pitchFamily="34" charset="0"/>
              <a:cs typeface="Consolas" panose="020B0609020204030204" pitchFamily="49" charset="0"/>
            </a:endParaRPr>
          </a:p>
          <a:p>
            <a:pPr marL="0" indent="0">
              <a:spcBef>
                <a:spcPts val="0"/>
              </a:spcBef>
              <a:buClr>
                <a:srgbClr val="404040"/>
              </a:buClr>
              <a:buSzTx/>
              <a:buFont typeface="Wingdings" panose="05000000000000000000" pitchFamily="2" charset="2"/>
              <a:buNone/>
            </a:pP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 </a:t>
            </a:r>
            <a:endParaRPr lang="en-US" sz="1050" dirty="0">
              <a:gradFill>
                <a:gsLst>
                  <a:gs pos="100000">
                    <a:srgbClr val="404040"/>
                  </a:gs>
                  <a:gs pos="0">
                    <a:srgbClr val="404040"/>
                  </a:gs>
                </a:gsLst>
                <a:lin ang="5400000" scaled="0"/>
              </a:gradFill>
              <a:latin typeface="Consolas" panose="020B0609020204030204" pitchFamily="49" charset="0"/>
              <a:ea typeface="Calibri" panose="020F0502020204030204" pitchFamily="34" charset="0"/>
              <a:cs typeface="Consolas" panose="020B0609020204030204" pitchFamily="49" charset="0"/>
            </a:endParaRPr>
          </a:p>
          <a:p>
            <a:pPr marL="0" indent="0">
              <a:spcBef>
                <a:spcPts val="0"/>
              </a:spcBef>
              <a:buClr>
                <a:srgbClr val="404040"/>
              </a:buClr>
              <a:buSzTx/>
              <a:buFont typeface="Wingdings" panose="05000000000000000000" pitchFamily="2" charset="2"/>
              <a:buNone/>
            </a:pP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  &lt;/</a:t>
            </a:r>
            <a:r>
              <a:rPr lang="en-US" sz="1050" dirty="0" err="1">
                <a:solidFill>
                  <a:srgbClr val="A31515"/>
                </a:solidFill>
                <a:highlight>
                  <a:srgbClr val="FFFFFF"/>
                </a:highlight>
                <a:latin typeface="Consolas" panose="020B0609020204030204" pitchFamily="49" charset="0"/>
                <a:ea typeface="Calibri" panose="020F0502020204030204" pitchFamily="34" charset="0"/>
                <a:cs typeface="Consolas" panose="020B0609020204030204" pitchFamily="49" charset="0"/>
              </a:rPr>
              <a:t>CommandSet</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&gt;</a:t>
            </a:r>
            <a:endParaRPr lang="en-US" sz="1050" dirty="0">
              <a:gradFill>
                <a:gsLst>
                  <a:gs pos="100000">
                    <a:srgbClr val="404040"/>
                  </a:gs>
                  <a:gs pos="0">
                    <a:srgbClr val="404040"/>
                  </a:gs>
                </a:gsLst>
                <a:lin ang="5400000" scaled="0"/>
              </a:gradFill>
              <a:latin typeface="Consolas" panose="020B0609020204030204" pitchFamily="49" charset="0"/>
              <a:ea typeface="Calibri" panose="020F0502020204030204" pitchFamily="34" charset="0"/>
              <a:cs typeface="Consolas" panose="020B0609020204030204" pitchFamily="49" charset="0"/>
            </a:endParaRPr>
          </a:p>
          <a:p>
            <a:pPr marL="0" indent="0">
              <a:spcBef>
                <a:spcPts val="0"/>
              </a:spcBef>
              <a:buClr>
                <a:srgbClr val="404040"/>
              </a:buClr>
              <a:buSzTx/>
              <a:buFont typeface="Wingdings" panose="05000000000000000000" pitchFamily="2" charset="2"/>
              <a:buNone/>
            </a:pP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 </a:t>
            </a:r>
            <a:endParaRPr lang="en-US" sz="1050" dirty="0">
              <a:gradFill>
                <a:gsLst>
                  <a:gs pos="100000">
                    <a:srgbClr val="404040"/>
                  </a:gs>
                  <a:gs pos="0">
                    <a:srgbClr val="404040"/>
                  </a:gs>
                </a:gsLst>
                <a:lin ang="5400000" scaled="0"/>
              </a:gradFill>
              <a:latin typeface="Consolas" panose="020B0609020204030204" pitchFamily="49" charset="0"/>
              <a:ea typeface="Calibri" panose="020F0502020204030204" pitchFamily="34" charset="0"/>
              <a:cs typeface="Consolas" panose="020B0609020204030204" pitchFamily="49" charset="0"/>
            </a:endParaRPr>
          </a:p>
          <a:p>
            <a:pPr marL="0" indent="0">
              <a:spcBef>
                <a:spcPts val="0"/>
              </a:spcBef>
              <a:buClr>
                <a:srgbClr val="404040"/>
              </a:buClr>
              <a:buSzTx/>
              <a:buFont typeface="Wingdings" panose="05000000000000000000" pitchFamily="2" charset="2"/>
              <a:buNone/>
            </a:pP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&lt;/</a:t>
            </a:r>
            <a:r>
              <a:rPr lang="en-US" sz="1050" dirty="0" err="1">
                <a:solidFill>
                  <a:srgbClr val="A31515"/>
                </a:solidFill>
                <a:highlight>
                  <a:srgbClr val="FFFFFF"/>
                </a:highlight>
                <a:latin typeface="Consolas" panose="020B0609020204030204" pitchFamily="49" charset="0"/>
                <a:ea typeface="Calibri" panose="020F0502020204030204" pitchFamily="34" charset="0"/>
                <a:cs typeface="Consolas" panose="020B0609020204030204" pitchFamily="49" charset="0"/>
              </a:rPr>
              <a:t>VoiceCommands</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&gt;</a:t>
            </a:r>
            <a:endParaRPr lang="en-US" sz="1050" dirty="0">
              <a:gradFill>
                <a:gsLst>
                  <a:gs pos="100000">
                    <a:srgbClr val="404040"/>
                  </a:gs>
                  <a:gs pos="0">
                    <a:srgbClr val="404040"/>
                  </a:gs>
                </a:gsLst>
                <a:lin ang="5400000" scaled="0"/>
              </a:gradFill>
              <a:latin typeface="Consolas" panose="020B0609020204030204" pitchFamily="49" charset="0"/>
              <a:ea typeface="Calibri" panose="020F0502020204030204" pitchFamily="34" charset="0"/>
              <a:cs typeface="Consolas" panose="020B0609020204030204" pitchFamily="49" charset="0"/>
            </a:endParaRPr>
          </a:p>
          <a:p>
            <a:pPr marL="0" indent="0">
              <a:spcBef>
                <a:spcPts val="0"/>
              </a:spcBef>
              <a:buClrTx/>
              <a:buSzTx/>
              <a:buFont typeface="Wingdings" panose="05000000000000000000" pitchFamily="2" charset="2"/>
              <a:buNone/>
            </a:pPr>
            <a:endParaRPr lang="en-US" sz="1050" dirty="0">
              <a:solidFill>
                <a:srgbClr val="404040"/>
              </a:solidFill>
              <a:latin typeface="Consolas" panose="020B0609020204030204" pitchFamily="49" charset="0"/>
              <a:cs typeface="Consolas" panose="020B0609020204030204" pitchFamily="49" charset="0"/>
            </a:endParaRPr>
          </a:p>
          <a:p>
            <a:pPr marL="0" indent="0">
              <a:spcBef>
                <a:spcPts val="0"/>
              </a:spcBef>
              <a:buClrTx/>
              <a:buSzTx/>
              <a:buFont typeface="Wingdings" panose="05000000000000000000" pitchFamily="2" charset="2"/>
              <a:buNone/>
            </a:pPr>
            <a:endParaRPr lang="en-US" sz="1050" dirty="0">
              <a:solidFill>
                <a:srgbClr val="404040"/>
              </a:solidFill>
              <a:latin typeface="Consolas" panose="020B0609020204030204" pitchFamily="49" charset="0"/>
              <a:cs typeface="Consolas" panose="020B0609020204030204" pitchFamily="49" charset="0"/>
            </a:endParaRPr>
          </a:p>
        </p:txBody>
      </p:sp>
      <p:sp>
        <p:nvSpPr>
          <p:cNvPr id="18" name="Rectangle 17"/>
          <p:cNvSpPr/>
          <p:nvPr/>
        </p:nvSpPr>
        <p:spPr bwMode="auto">
          <a:xfrm>
            <a:off x="2560636" y="3416370"/>
            <a:ext cx="3857571" cy="196850"/>
          </a:xfrm>
          <a:prstGeom prst="rect">
            <a:avLst/>
          </a:prstGeom>
          <a:noFill/>
          <a:ln w="38100">
            <a:solidFill>
              <a:schemeClr val="tx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31" name="Freeform 30"/>
          <p:cNvSpPr/>
          <p:nvPr/>
        </p:nvSpPr>
        <p:spPr bwMode="auto">
          <a:xfrm>
            <a:off x="0" y="0"/>
            <a:ext cx="12436477" cy="6994525"/>
          </a:xfrm>
          <a:custGeom>
            <a:avLst/>
            <a:gdLst>
              <a:gd name="connsiteX0" fmla="*/ 0 w 12436477"/>
              <a:gd name="connsiteY0" fmla="*/ 0 h 6994525"/>
              <a:gd name="connsiteX1" fmla="*/ 12436477 w 12436477"/>
              <a:gd name="connsiteY1" fmla="*/ 0 h 6994525"/>
              <a:gd name="connsiteX2" fmla="*/ 12436477 w 12436477"/>
              <a:gd name="connsiteY2" fmla="*/ 6994525 h 6994525"/>
              <a:gd name="connsiteX3" fmla="*/ 0 w 12436477"/>
              <a:gd name="connsiteY3" fmla="*/ 6994525 h 6994525"/>
            </a:gdLst>
            <a:ahLst/>
            <a:cxnLst>
              <a:cxn ang="0">
                <a:pos x="connsiteX0" y="connsiteY0"/>
              </a:cxn>
              <a:cxn ang="0">
                <a:pos x="connsiteX1" y="connsiteY1"/>
              </a:cxn>
              <a:cxn ang="0">
                <a:pos x="connsiteX2" y="connsiteY2"/>
              </a:cxn>
              <a:cxn ang="0">
                <a:pos x="connsiteX3" y="connsiteY3"/>
              </a:cxn>
            </a:cxnLst>
            <a:rect l="l" t="t" r="r" b="b"/>
            <a:pathLst>
              <a:path w="12436477" h="6994525">
                <a:moveTo>
                  <a:pt x="0" y="0"/>
                </a:moveTo>
                <a:lnTo>
                  <a:pt x="12436477" y="0"/>
                </a:lnTo>
                <a:lnTo>
                  <a:pt x="12436477" y="6994525"/>
                </a:lnTo>
                <a:lnTo>
                  <a:pt x="0" y="6994525"/>
                </a:lnTo>
                <a:close/>
              </a:path>
            </a:pathLst>
          </a:custGeom>
          <a:solidFill>
            <a:schemeClr val="tx1">
              <a:lumMod val="50000"/>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2" name="Smiley Face 31"/>
          <p:cNvSpPr/>
          <p:nvPr/>
        </p:nvSpPr>
        <p:spPr bwMode="auto">
          <a:xfrm>
            <a:off x="5656208" y="-1074738"/>
            <a:ext cx="761999" cy="761999"/>
          </a:xfrm>
          <a:prstGeom prst="smileyFac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2" name="TextBox 21"/>
          <p:cNvSpPr txBox="1"/>
          <p:nvPr/>
        </p:nvSpPr>
        <p:spPr>
          <a:xfrm>
            <a:off x="1646236" y="295274"/>
            <a:ext cx="10515601" cy="904863"/>
          </a:xfrm>
          <a:prstGeom prst="rect">
            <a:avLst/>
          </a:prstGeom>
          <a:noFill/>
        </p:spPr>
        <p:txBody>
          <a:bodyPr wrap="square" lIns="182880" tIns="146304" rIns="182880" bIns="146304" rtlCol="0">
            <a:spAutoFit/>
          </a:bodyPr>
          <a:lstStyle/>
          <a:p>
            <a:pPr>
              <a:lnSpc>
                <a:spcPct val="90000"/>
              </a:lnSpc>
              <a:spcAft>
                <a:spcPts val="600"/>
              </a:spcAft>
            </a:pPr>
            <a:r>
              <a:rPr lang="en-US" sz="4400" dirty="0" smtClean="0">
                <a:gradFill>
                  <a:gsLst>
                    <a:gs pos="2917">
                      <a:srgbClr val="404040"/>
                    </a:gs>
                    <a:gs pos="30000">
                      <a:srgbClr val="404040"/>
                    </a:gs>
                  </a:gsLst>
                  <a:lin ang="5400000" scaled="0"/>
                </a:gradFill>
                <a:latin typeface="Segoe UI Light"/>
              </a:rPr>
              <a:t>Create </a:t>
            </a:r>
            <a:r>
              <a:rPr lang="en-US" sz="4400" dirty="0">
                <a:gradFill>
                  <a:gsLst>
                    <a:gs pos="2917">
                      <a:srgbClr val="404040"/>
                    </a:gs>
                    <a:gs pos="30000">
                      <a:srgbClr val="404040"/>
                    </a:gs>
                  </a:gsLst>
                  <a:lin ang="5400000" scaled="0"/>
                </a:gradFill>
                <a:latin typeface="Segoe UI Light"/>
              </a:rPr>
              <a:t>Voice Command Definition(s)</a:t>
            </a:r>
          </a:p>
        </p:txBody>
      </p:sp>
      <p:sp>
        <p:nvSpPr>
          <p:cNvPr id="19" name="Rectangle 18"/>
          <p:cNvSpPr/>
          <p:nvPr/>
        </p:nvSpPr>
        <p:spPr bwMode="auto">
          <a:xfrm>
            <a:off x="3374143" y="3462995"/>
            <a:ext cx="8406694" cy="523876"/>
          </a:xfrm>
          <a:prstGeom prst="rect">
            <a:avLst/>
          </a:prstGeom>
          <a:solidFill>
            <a:schemeClr val="bg1"/>
          </a:solidFill>
          <a:ln w="38100">
            <a:solidFill>
              <a:schemeClr val="tx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buClr>
                <a:srgbClr val="404040"/>
              </a:buClr>
            </a:pPr>
            <a:r>
              <a:rPr lang="en-US"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&lt;</a:t>
            </a:r>
            <a:r>
              <a:rPr lang="en-US" dirty="0">
                <a:solidFill>
                  <a:srgbClr val="A31515"/>
                </a:solidFill>
                <a:highlight>
                  <a:srgbClr val="FFFFFF"/>
                </a:highlight>
                <a:latin typeface="Consolas" panose="020B0609020204030204" pitchFamily="49" charset="0"/>
                <a:ea typeface="Calibri" panose="020F0502020204030204" pitchFamily="34" charset="0"/>
                <a:cs typeface="Consolas" panose="020B0609020204030204" pitchFamily="49" charset="0"/>
              </a:rPr>
              <a:t>Feedback</a:t>
            </a:r>
            <a:r>
              <a:rPr lang="en-US"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&gt;</a:t>
            </a:r>
            <a:r>
              <a:rPr lang="en-US"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Search on MSDN</a:t>
            </a:r>
            <a:r>
              <a:rPr lang="en-US"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&lt;/</a:t>
            </a:r>
            <a:r>
              <a:rPr lang="en-US" dirty="0">
                <a:solidFill>
                  <a:srgbClr val="A31515"/>
                </a:solidFill>
                <a:highlight>
                  <a:srgbClr val="FFFFFF"/>
                </a:highlight>
                <a:latin typeface="Consolas" panose="020B0609020204030204" pitchFamily="49" charset="0"/>
                <a:ea typeface="Calibri" panose="020F0502020204030204" pitchFamily="34" charset="0"/>
                <a:cs typeface="Consolas" panose="020B0609020204030204" pitchFamily="49" charset="0"/>
              </a:rPr>
              <a:t>Feedback</a:t>
            </a:r>
            <a:r>
              <a:rPr lang="en-US"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&gt;</a:t>
            </a:r>
            <a:endParaRPr lang="en-US" sz="3600" dirty="0">
              <a:gradFill>
                <a:gsLst>
                  <a:gs pos="100000">
                    <a:srgbClr val="404040"/>
                  </a:gs>
                  <a:gs pos="0">
                    <a:srgbClr val="404040"/>
                  </a:gs>
                </a:gsLst>
                <a:lin ang="5400000" scaled="0"/>
              </a:gradFill>
              <a:latin typeface="Consolas" panose="020B0609020204030204" pitchFamily="49" charset="0"/>
              <a:ea typeface="Calibri" panose="020F0502020204030204" pitchFamily="34" charset="0"/>
              <a:cs typeface="Consolas" panose="020B0609020204030204" pitchFamily="49" charset="0"/>
            </a:endParaRPr>
          </a:p>
        </p:txBody>
      </p:sp>
      <p:grpSp>
        <p:nvGrpSpPr>
          <p:cNvPr id="4" name="Group 3"/>
          <p:cNvGrpSpPr/>
          <p:nvPr/>
        </p:nvGrpSpPr>
        <p:grpSpPr>
          <a:xfrm>
            <a:off x="-1" y="0"/>
            <a:ext cx="1646238" cy="6994525"/>
            <a:chOff x="-1" y="0"/>
            <a:chExt cx="1646238" cy="6994525"/>
          </a:xfrm>
        </p:grpSpPr>
        <p:sp>
          <p:nvSpPr>
            <p:cNvPr id="21" name="Freeform 20"/>
            <p:cNvSpPr/>
            <p:nvPr/>
          </p:nvSpPr>
          <p:spPr bwMode="auto">
            <a:xfrm>
              <a:off x="0" y="0"/>
              <a:ext cx="1646237" cy="6994525"/>
            </a:xfrm>
            <a:custGeom>
              <a:avLst/>
              <a:gdLst>
                <a:gd name="connsiteX0" fmla="*/ 0 w 1646237"/>
                <a:gd name="connsiteY0" fmla="*/ 0 h 6994525"/>
                <a:gd name="connsiteX1" fmla="*/ 1646237 w 1646237"/>
                <a:gd name="connsiteY1" fmla="*/ 0 h 6994525"/>
                <a:gd name="connsiteX2" fmla="*/ 1646237 w 1646237"/>
                <a:gd name="connsiteY2" fmla="*/ 2234520 h 6994525"/>
                <a:gd name="connsiteX3" fmla="*/ 1487488 w 1646237"/>
                <a:gd name="connsiteY3" fmla="*/ 2393269 h 6994525"/>
                <a:gd name="connsiteX4" fmla="*/ 1646237 w 1646237"/>
                <a:gd name="connsiteY4" fmla="*/ 2552017 h 6994525"/>
                <a:gd name="connsiteX5" fmla="*/ 1646237 w 1646237"/>
                <a:gd name="connsiteY5" fmla="*/ 6994525 h 6994525"/>
                <a:gd name="connsiteX6" fmla="*/ 0 w 1646237"/>
                <a:gd name="connsiteY6" fmla="*/ 6994525 h 6994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46237" h="6994525">
                  <a:moveTo>
                    <a:pt x="0" y="0"/>
                  </a:moveTo>
                  <a:lnTo>
                    <a:pt x="1646237" y="0"/>
                  </a:lnTo>
                  <a:lnTo>
                    <a:pt x="1646237" y="2234520"/>
                  </a:lnTo>
                  <a:lnTo>
                    <a:pt x="1487488" y="2393269"/>
                  </a:lnTo>
                  <a:lnTo>
                    <a:pt x="1646237" y="2552017"/>
                  </a:lnTo>
                  <a:lnTo>
                    <a:pt x="1646237" y="6994525"/>
                  </a:lnTo>
                  <a:lnTo>
                    <a:pt x="0" y="6994525"/>
                  </a:ln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nvGrpSpPr>
            <p:cNvPr id="65" name="Group 64"/>
            <p:cNvGrpSpPr/>
            <p:nvPr/>
          </p:nvGrpSpPr>
          <p:grpSpPr>
            <a:xfrm>
              <a:off x="-1" y="1981678"/>
              <a:ext cx="1570037" cy="849546"/>
              <a:chOff x="-1" y="1981678"/>
              <a:chExt cx="1570037" cy="849546"/>
            </a:xfrm>
          </p:grpSpPr>
          <p:sp>
            <p:nvSpPr>
              <p:cNvPr id="27" name="TextBox 26"/>
              <p:cNvSpPr txBox="1"/>
              <p:nvPr/>
            </p:nvSpPr>
            <p:spPr>
              <a:xfrm>
                <a:off x="-1" y="2556904"/>
                <a:ext cx="1570037" cy="274320"/>
              </a:xfrm>
              <a:prstGeom prst="rect">
                <a:avLst/>
              </a:prstGeom>
              <a:noFill/>
            </p:spPr>
            <p:txBody>
              <a:bodyPr wrap="square" lIns="146304" tIns="91440" rIns="146304" bIns="91440" rtlCol="0" anchor="t" anchorCtr="0">
                <a:noAutofit/>
              </a:bodyPr>
              <a:lstStyle/>
              <a:p>
                <a:pPr algn="ctr">
                  <a:lnSpc>
                    <a:spcPct val="90000"/>
                  </a:lnSpc>
                  <a:spcAft>
                    <a:spcPts val="600"/>
                  </a:spcAft>
                </a:pPr>
                <a:r>
                  <a:rPr lang="en-US" sz="1600" dirty="0" smtClean="0">
                    <a:gradFill>
                      <a:gsLst>
                        <a:gs pos="2917">
                          <a:srgbClr val="404040">
                            <a:lumMod val="20000"/>
                            <a:lumOff val="80000"/>
                          </a:srgbClr>
                        </a:gs>
                        <a:gs pos="30000">
                          <a:srgbClr val="FFFFFF">
                            <a:lumMod val="95000"/>
                          </a:srgbClr>
                        </a:gs>
                      </a:gsLst>
                      <a:lin ang="5400000" scaled="0"/>
                    </a:gradFill>
                  </a:rPr>
                  <a:t>Step 1</a:t>
                </a:r>
              </a:p>
            </p:txBody>
          </p:sp>
          <p:sp>
            <p:nvSpPr>
              <p:cNvPr id="48" name="Freeform 5"/>
              <p:cNvSpPr>
                <a:spLocks noEditPoints="1"/>
              </p:cNvSpPr>
              <p:nvPr/>
            </p:nvSpPr>
            <p:spPr bwMode="auto">
              <a:xfrm>
                <a:off x="500550" y="1981678"/>
                <a:ext cx="655150" cy="605266"/>
              </a:xfrm>
              <a:custGeom>
                <a:avLst/>
                <a:gdLst>
                  <a:gd name="T0" fmla="*/ 300 w 330"/>
                  <a:gd name="T1" fmla="*/ 105 h 305"/>
                  <a:gd name="T2" fmla="*/ 295 w 330"/>
                  <a:gd name="T3" fmla="*/ 143 h 305"/>
                  <a:gd name="T4" fmla="*/ 178 w 330"/>
                  <a:gd name="T5" fmla="*/ 276 h 305"/>
                  <a:gd name="T6" fmla="*/ 26 w 330"/>
                  <a:gd name="T7" fmla="*/ 196 h 305"/>
                  <a:gd name="T8" fmla="*/ 168 w 330"/>
                  <a:gd name="T9" fmla="*/ 216 h 305"/>
                  <a:gd name="T10" fmla="*/ 320 w 330"/>
                  <a:gd name="T11" fmla="*/ 62 h 305"/>
                  <a:gd name="T12" fmla="*/ 164 w 330"/>
                  <a:gd name="T13" fmla="*/ 3 h 305"/>
                  <a:gd name="T14" fmla="*/ 19 w 330"/>
                  <a:gd name="T15" fmla="*/ 149 h 305"/>
                  <a:gd name="T16" fmla="*/ 0 w 330"/>
                  <a:gd name="T17" fmla="*/ 194 h 305"/>
                  <a:gd name="T18" fmla="*/ 1 w 330"/>
                  <a:gd name="T19" fmla="*/ 216 h 305"/>
                  <a:gd name="T20" fmla="*/ 51 w 330"/>
                  <a:gd name="T21" fmla="*/ 263 h 305"/>
                  <a:gd name="T22" fmla="*/ 200 w 330"/>
                  <a:gd name="T23" fmla="*/ 299 h 305"/>
                  <a:gd name="T24" fmla="*/ 323 w 330"/>
                  <a:gd name="T25" fmla="*/ 137 h 305"/>
                  <a:gd name="T26" fmla="*/ 316 w 330"/>
                  <a:gd name="T27" fmla="*/ 96 h 305"/>
                  <a:gd name="T28" fmla="*/ 209 w 330"/>
                  <a:gd name="T29" fmla="*/ 39 h 305"/>
                  <a:gd name="T30" fmla="*/ 224 w 330"/>
                  <a:gd name="T31" fmla="*/ 60 h 305"/>
                  <a:gd name="T32" fmla="*/ 206 w 330"/>
                  <a:gd name="T33" fmla="*/ 60 h 305"/>
                  <a:gd name="T34" fmla="*/ 217 w 330"/>
                  <a:gd name="T35" fmla="*/ 70 h 305"/>
                  <a:gd name="T36" fmla="*/ 199 w 330"/>
                  <a:gd name="T37" fmla="*/ 70 h 305"/>
                  <a:gd name="T38" fmla="*/ 210 w 330"/>
                  <a:gd name="T39" fmla="*/ 80 h 305"/>
                  <a:gd name="T40" fmla="*/ 192 w 330"/>
                  <a:gd name="T41" fmla="*/ 80 h 305"/>
                  <a:gd name="T42" fmla="*/ 203 w 330"/>
                  <a:gd name="T43" fmla="*/ 90 h 305"/>
                  <a:gd name="T44" fmla="*/ 185 w 330"/>
                  <a:gd name="T45" fmla="*/ 90 h 305"/>
                  <a:gd name="T46" fmla="*/ 196 w 330"/>
                  <a:gd name="T47" fmla="*/ 100 h 305"/>
                  <a:gd name="T48" fmla="*/ 178 w 330"/>
                  <a:gd name="T49" fmla="*/ 100 h 305"/>
                  <a:gd name="T50" fmla="*/ 189 w 330"/>
                  <a:gd name="T51" fmla="*/ 110 h 305"/>
                  <a:gd name="T52" fmla="*/ 171 w 330"/>
                  <a:gd name="T53" fmla="*/ 110 h 305"/>
                  <a:gd name="T54" fmla="*/ 162 w 330"/>
                  <a:gd name="T55" fmla="*/ 123 h 305"/>
                  <a:gd name="T56" fmla="*/ 149 w 330"/>
                  <a:gd name="T57" fmla="*/ 99 h 305"/>
                  <a:gd name="T58" fmla="*/ 108 w 330"/>
                  <a:gd name="T59" fmla="*/ 147 h 305"/>
                  <a:gd name="T60" fmla="*/ 140 w 330"/>
                  <a:gd name="T61" fmla="*/ 137 h 305"/>
                  <a:gd name="T62" fmla="*/ 144 w 330"/>
                  <a:gd name="T63" fmla="*/ 76 h 305"/>
                  <a:gd name="T64" fmla="*/ 142 w 330"/>
                  <a:gd name="T65" fmla="*/ 97 h 305"/>
                  <a:gd name="T66" fmla="*/ 157 w 330"/>
                  <a:gd name="T67" fmla="*/ 130 h 305"/>
                  <a:gd name="T68" fmla="*/ 206 w 330"/>
                  <a:gd name="T69" fmla="*/ 98 h 305"/>
                  <a:gd name="T70" fmla="*/ 204 w 330"/>
                  <a:gd name="T71" fmla="*/ 119 h 305"/>
                  <a:gd name="T72" fmla="*/ 137 w 330"/>
                  <a:gd name="T73" fmla="*/ 158 h 305"/>
                  <a:gd name="T74" fmla="*/ 151 w 330"/>
                  <a:gd name="T75" fmla="*/ 175 h 305"/>
                  <a:gd name="T76" fmla="*/ 108 w 330"/>
                  <a:gd name="T77" fmla="*/ 147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30" h="305">
                    <a:moveTo>
                      <a:pt x="316" y="96"/>
                    </a:moveTo>
                    <a:cubicBezTo>
                      <a:pt x="310" y="95"/>
                      <a:pt x="301" y="98"/>
                      <a:pt x="300" y="105"/>
                    </a:cubicBezTo>
                    <a:cubicBezTo>
                      <a:pt x="298" y="115"/>
                      <a:pt x="298" y="126"/>
                      <a:pt x="297" y="134"/>
                    </a:cubicBezTo>
                    <a:cubicBezTo>
                      <a:pt x="297" y="137"/>
                      <a:pt x="297" y="142"/>
                      <a:pt x="295" y="143"/>
                    </a:cubicBezTo>
                    <a:cubicBezTo>
                      <a:pt x="259" y="187"/>
                      <a:pt x="223" y="230"/>
                      <a:pt x="188" y="273"/>
                    </a:cubicBezTo>
                    <a:cubicBezTo>
                      <a:pt x="185" y="277"/>
                      <a:pt x="182" y="277"/>
                      <a:pt x="178" y="276"/>
                    </a:cubicBezTo>
                    <a:cubicBezTo>
                      <a:pt x="136" y="263"/>
                      <a:pt x="94" y="251"/>
                      <a:pt x="51" y="238"/>
                    </a:cubicBezTo>
                    <a:cubicBezTo>
                      <a:pt x="32" y="232"/>
                      <a:pt x="22" y="216"/>
                      <a:pt x="26" y="196"/>
                    </a:cubicBezTo>
                    <a:cubicBezTo>
                      <a:pt x="28" y="181"/>
                      <a:pt x="35" y="177"/>
                      <a:pt x="49" y="181"/>
                    </a:cubicBezTo>
                    <a:cubicBezTo>
                      <a:pt x="88" y="193"/>
                      <a:pt x="129" y="203"/>
                      <a:pt x="168" y="216"/>
                    </a:cubicBezTo>
                    <a:cubicBezTo>
                      <a:pt x="180" y="219"/>
                      <a:pt x="187" y="216"/>
                      <a:pt x="194" y="207"/>
                    </a:cubicBezTo>
                    <a:cubicBezTo>
                      <a:pt x="236" y="159"/>
                      <a:pt x="278" y="110"/>
                      <a:pt x="320" y="62"/>
                    </a:cubicBezTo>
                    <a:cubicBezTo>
                      <a:pt x="330" y="50"/>
                      <a:pt x="327" y="40"/>
                      <a:pt x="313" y="37"/>
                    </a:cubicBezTo>
                    <a:cubicBezTo>
                      <a:pt x="262" y="25"/>
                      <a:pt x="213" y="13"/>
                      <a:pt x="164" y="3"/>
                    </a:cubicBezTo>
                    <a:cubicBezTo>
                      <a:pt x="155" y="0"/>
                      <a:pt x="149" y="3"/>
                      <a:pt x="143" y="9"/>
                    </a:cubicBezTo>
                    <a:cubicBezTo>
                      <a:pt x="101" y="56"/>
                      <a:pt x="61" y="102"/>
                      <a:pt x="19" y="149"/>
                    </a:cubicBezTo>
                    <a:cubicBezTo>
                      <a:pt x="14" y="155"/>
                      <a:pt x="10" y="162"/>
                      <a:pt x="7" y="168"/>
                    </a:cubicBezTo>
                    <a:cubicBezTo>
                      <a:pt x="4" y="177"/>
                      <a:pt x="3" y="185"/>
                      <a:pt x="0" y="194"/>
                    </a:cubicBezTo>
                    <a:cubicBezTo>
                      <a:pt x="0" y="200"/>
                      <a:pt x="0" y="204"/>
                      <a:pt x="0" y="210"/>
                    </a:cubicBezTo>
                    <a:cubicBezTo>
                      <a:pt x="0" y="212"/>
                      <a:pt x="1" y="214"/>
                      <a:pt x="1" y="216"/>
                    </a:cubicBezTo>
                    <a:cubicBezTo>
                      <a:pt x="4" y="230"/>
                      <a:pt x="10" y="244"/>
                      <a:pt x="23" y="251"/>
                    </a:cubicBezTo>
                    <a:cubicBezTo>
                      <a:pt x="30" y="257"/>
                      <a:pt x="41" y="260"/>
                      <a:pt x="51" y="263"/>
                    </a:cubicBezTo>
                    <a:cubicBezTo>
                      <a:pt x="94" y="277"/>
                      <a:pt x="138" y="289"/>
                      <a:pt x="181" y="302"/>
                    </a:cubicBezTo>
                    <a:cubicBezTo>
                      <a:pt x="188" y="305"/>
                      <a:pt x="194" y="305"/>
                      <a:pt x="200" y="299"/>
                    </a:cubicBezTo>
                    <a:cubicBezTo>
                      <a:pt x="240" y="249"/>
                      <a:pt x="279" y="201"/>
                      <a:pt x="320" y="152"/>
                    </a:cubicBezTo>
                    <a:cubicBezTo>
                      <a:pt x="323" y="149"/>
                      <a:pt x="323" y="143"/>
                      <a:pt x="323" y="137"/>
                    </a:cubicBezTo>
                    <a:cubicBezTo>
                      <a:pt x="324" y="130"/>
                      <a:pt x="323" y="121"/>
                      <a:pt x="324" y="114"/>
                    </a:cubicBezTo>
                    <a:cubicBezTo>
                      <a:pt x="324" y="105"/>
                      <a:pt x="323" y="99"/>
                      <a:pt x="316" y="96"/>
                    </a:cubicBezTo>
                    <a:close/>
                    <a:moveTo>
                      <a:pt x="184" y="49"/>
                    </a:moveTo>
                    <a:cubicBezTo>
                      <a:pt x="190" y="41"/>
                      <a:pt x="201" y="36"/>
                      <a:pt x="209" y="39"/>
                    </a:cubicBezTo>
                    <a:cubicBezTo>
                      <a:pt x="209" y="39"/>
                      <a:pt x="209" y="39"/>
                      <a:pt x="218" y="43"/>
                    </a:cubicBezTo>
                    <a:cubicBezTo>
                      <a:pt x="225" y="45"/>
                      <a:pt x="227" y="53"/>
                      <a:pt x="224" y="60"/>
                    </a:cubicBezTo>
                    <a:cubicBezTo>
                      <a:pt x="224" y="60"/>
                      <a:pt x="224" y="60"/>
                      <a:pt x="210" y="55"/>
                    </a:cubicBezTo>
                    <a:cubicBezTo>
                      <a:pt x="210" y="55"/>
                      <a:pt x="210" y="55"/>
                      <a:pt x="206" y="60"/>
                    </a:cubicBezTo>
                    <a:cubicBezTo>
                      <a:pt x="206" y="60"/>
                      <a:pt x="206" y="60"/>
                      <a:pt x="220" y="65"/>
                    </a:cubicBezTo>
                    <a:cubicBezTo>
                      <a:pt x="220" y="65"/>
                      <a:pt x="220" y="65"/>
                      <a:pt x="217" y="70"/>
                    </a:cubicBezTo>
                    <a:cubicBezTo>
                      <a:pt x="217" y="70"/>
                      <a:pt x="217" y="70"/>
                      <a:pt x="203" y="65"/>
                    </a:cubicBezTo>
                    <a:cubicBezTo>
                      <a:pt x="203" y="65"/>
                      <a:pt x="203" y="65"/>
                      <a:pt x="199" y="70"/>
                    </a:cubicBezTo>
                    <a:cubicBezTo>
                      <a:pt x="199" y="70"/>
                      <a:pt x="199" y="70"/>
                      <a:pt x="213" y="75"/>
                    </a:cubicBezTo>
                    <a:cubicBezTo>
                      <a:pt x="213" y="75"/>
                      <a:pt x="213" y="75"/>
                      <a:pt x="210" y="80"/>
                    </a:cubicBezTo>
                    <a:cubicBezTo>
                      <a:pt x="210" y="80"/>
                      <a:pt x="210" y="80"/>
                      <a:pt x="195" y="75"/>
                    </a:cubicBezTo>
                    <a:cubicBezTo>
                      <a:pt x="195" y="75"/>
                      <a:pt x="195" y="75"/>
                      <a:pt x="192" y="80"/>
                    </a:cubicBezTo>
                    <a:cubicBezTo>
                      <a:pt x="192" y="80"/>
                      <a:pt x="192" y="80"/>
                      <a:pt x="206" y="85"/>
                    </a:cubicBezTo>
                    <a:cubicBezTo>
                      <a:pt x="206" y="85"/>
                      <a:pt x="206" y="85"/>
                      <a:pt x="203" y="90"/>
                    </a:cubicBezTo>
                    <a:cubicBezTo>
                      <a:pt x="203" y="90"/>
                      <a:pt x="203" y="90"/>
                      <a:pt x="188" y="85"/>
                    </a:cubicBezTo>
                    <a:cubicBezTo>
                      <a:pt x="188" y="85"/>
                      <a:pt x="188" y="85"/>
                      <a:pt x="185" y="90"/>
                    </a:cubicBezTo>
                    <a:cubicBezTo>
                      <a:pt x="185" y="90"/>
                      <a:pt x="185" y="90"/>
                      <a:pt x="199" y="95"/>
                    </a:cubicBezTo>
                    <a:cubicBezTo>
                      <a:pt x="199" y="95"/>
                      <a:pt x="199" y="95"/>
                      <a:pt x="196" y="100"/>
                    </a:cubicBezTo>
                    <a:cubicBezTo>
                      <a:pt x="196" y="100"/>
                      <a:pt x="196" y="100"/>
                      <a:pt x="181" y="95"/>
                    </a:cubicBezTo>
                    <a:cubicBezTo>
                      <a:pt x="181" y="95"/>
                      <a:pt x="181" y="95"/>
                      <a:pt x="178" y="100"/>
                    </a:cubicBezTo>
                    <a:cubicBezTo>
                      <a:pt x="178" y="100"/>
                      <a:pt x="178" y="100"/>
                      <a:pt x="192" y="105"/>
                    </a:cubicBezTo>
                    <a:cubicBezTo>
                      <a:pt x="192" y="105"/>
                      <a:pt x="192" y="105"/>
                      <a:pt x="189" y="110"/>
                    </a:cubicBezTo>
                    <a:cubicBezTo>
                      <a:pt x="189" y="110"/>
                      <a:pt x="189" y="110"/>
                      <a:pt x="174" y="105"/>
                    </a:cubicBezTo>
                    <a:cubicBezTo>
                      <a:pt x="174" y="105"/>
                      <a:pt x="174" y="105"/>
                      <a:pt x="171" y="110"/>
                    </a:cubicBezTo>
                    <a:cubicBezTo>
                      <a:pt x="171" y="110"/>
                      <a:pt x="171" y="110"/>
                      <a:pt x="185" y="115"/>
                    </a:cubicBezTo>
                    <a:cubicBezTo>
                      <a:pt x="179" y="122"/>
                      <a:pt x="169" y="125"/>
                      <a:pt x="162" y="123"/>
                    </a:cubicBezTo>
                    <a:cubicBezTo>
                      <a:pt x="162" y="123"/>
                      <a:pt x="162" y="123"/>
                      <a:pt x="153" y="119"/>
                    </a:cubicBezTo>
                    <a:cubicBezTo>
                      <a:pt x="145" y="117"/>
                      <a:pt x="143" y="107"/>
                      <a:pt x="149" y="99"/>
                    </a:cubicBezTo>
                    <a:cubicBezTo>
                      <a:pt x="149" y="99"/>
                      <a:pt x="149" y="99"/>
                      <a:pt x="184" y="49"/>
                    </a:cubicBezTo>
                    <a:close/>
                    <a:moveTo>
                      <a:pt x="108" y="147"/>
                    </a:moveTo>
                    <a:cubicBezTo>
                      <a:pt x="108" y="147"/>
                      <a:pt x="108" y="147"/>
                      <a:pt x="128" y="154"/>
                    </a:cubicBezTo>
                    <a:cubicBezTo>
                      <a:pt x="128" y="154"/>
                      <a:pt x="128" y="154"/>
                      <a:pt x="140" y="137"/>
                    </a:cubicBezTo>
                    <a:cubicBezTo>
                      <a:pt x="124" y="131"/>
                      <a:pt x="120" y="111"/>
                      <a:pt x="132" y="93"/>
                    </a:cubicBezTo>
                    <a:cubicBezTo>
                      <a:pt x="132" y="93"/>
                      <a:pt x="132" y="93"/>
                      <a:pt x="144" y="76"/>
                    </a:cubicBezTo>
                    <a:cubicBezTo>
                      <a:pt x="144" y="76"/>
                      <a:pt x="144" y="76"/>
                      <a:pt x="154" y="79"/>
                    </a:cubicBezTo>
                    <a:cubicBezTo>
                      <a:pt x="154" y="79"/>
                      <a:pt x="154" y="79"/>
                      <a:pt x="142" y="97"/>
                    </a:cubicBezTo>
                    <a:cubicBezTo>
                      <a:pt x="133" y="109"/>
                      <a:pt x="136" y="123"/>
                      <a:pt x="147" y="127"/>
                    </a:cubicBezTo>
                    <a:cubicBezTo>
                      <a:pt x="147" y="127"/>
                      <a:pt x="147" y="127"/>
                      <a:pt x="157" y="130"/>
                    </a:cubicBezTo>
                    <a:cubicBezTo>
                      <a:pt x="168" y="134"/>
                      <a:pt x="185" y="128"/>
                      <a:pt x="194" y="116"/>
                    </a:cubicBezTo>
                    <a:cubicBezTo>
                      <a:pt x="194" y="116"/>
                      <a:pt x="194" y="116"/>
                      <a:pt x="206" y="98"/>
                    </a:cubicBezTo>
                    <a:cubicBezTo>
                      <a:pt x="216" y="101"/>
                      <a:pt x="216" y="101"/>
                      <a:pt x="216" y="101"/>
                    </a:cubicBezTo>
                    <a:cubicBezTo>
                      <a:pt x="216" y="101"/>
                      <a:pt x="216" y="101"/>
                      <a:pt x="204" y="119"/>
                    </a:cubicBezTo>
                    <a:cubicBezTo>
                      <a:pt x="191" y="136"/>
                      <a:pt x="166" y="146"/>
                      <a:pt x="150" y="140"/>
                    </a:cubicBezTo>
                    <a:cubicBezTo>
                      <a:pt x="150" y="140"/>
                      <a:pt x="150" y="140"/>
                      <a:pt x="137" y="158"/>
                    </a:cubicBezTo>
                    <a:cubicBezTo>
                      <a:pt x="137" y="158"/>
                      <a:pt x="137" y="158"/>
                      <a:pt x="158" y="165"/>
                    </a:cubicBezTo>
                    <a:cubicBezTo>
                      <a:pt x="158" y="165"/>
                      <a:pt x="158" y="165"/>
                      <a:pt x="151" y="175"/>
                    </a:cubicBezTo>
                    <a:cubicBezTo>
                      <a:pt x="151" y="175"/>
                      <a:pt x="151" y="175"/>
                      <a:pt x="101" y="157"/>
                    </a:cubicBezTo>
                    <a:cubicBezTo>
                      <a:pt x="101" y="157"/>
                      <a:pt x="101" y="157"/>
                      <a:pt x="108" y="147"/>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grpSp>
        <p:grpSp>
          <p:nvGrpSpPr>
            <p:cNvPr id="66" name="Group 65"/>
            <p:cNvGrpSpPr/>
            <p:nvPr/>
          </p:nvGrpSpPr>
          <p:grpSpPr>
            <a:xfrm>
              <a:off x="-1" y="3659072"/>
              <a:ext cx="1570037" cy="963976"/>
              <a:chOff x="-1" y="3659072"/>
              <a:chExt cx="1570037" cy="963976"/>
            </a:xfrm>
          </p:grpSpPr>
          <p:sp>
            <p:nvSpPr>
              <p:cNvPr id="28" name="TextBox 27"/>
              <p:cNvSpPr txBox="1"/>
              <p:nvPr/>
            </p:nvSpPr>
            <p:spPr>
              <a:xfrm>
                <a:off x="-1" y="4348728"/>
                <a:ext cx="1570037" cy="274320"/>
              </a:xfrm>
              <a:prstGeom prst="rect">
                <a:avLst/>
              </a:prstGeom>
              <a:noFill/>
            </p:spPr>
            <p:txBody>
              <a:bodyPr wrap="square" lIns="146304" tIns="91440" rIns="146304" bIns="91440" rtlCol="0" anchor="t" anchorCtr="0">
                <a:noAutofit/>
              </a:bodyPr>
              <a:lstStyle/>
              <a:p>
                <a:pPr algn="ctr">
                  <a:lnSpc>
                    <a:spcPct val="90000"/>
                  </a:lnSpc>
                  <a:spcAft>
                    <a:spcPts val="600"/>
                  </a:spcAft>
                </a:pPr>
                <a:r>
                  <a:rPr lang="en-US" sz="1600" dirty="0" smtClean="0">
                    <a:gradFill>
                      <a:gsLst>
                        <a:gs pos="2917">
                          <a:srgbClr val="FFFFFF">
                            <a:alpha val="50000"/>
                          </a:srgbClr>
                        </a:gs>
                        <a:gs pos="30000">
                          <a:srgbClr val="FFFFFF">
                            <a:alpha val="50000"/>
                          </a:srgbClr>
                        </a:gs>
                      </a:gsLst>
                      <a:lin ang="5400000" scaled="0"/>
                    </a:gradFill>
                  </a:rPr>
                  <a:t>Step 2</a:t>
                </a:r>
              </a:p>
            </p:txBody>
          </p:sp>
          <p:sp>
            <p:nvSpPr>
              <p:cNvPr id="49" name="Freeform 18"/>
              <p:cNvSpPr>
                <a:spLocks noEditPoints="1"/>
              </p:cNvSpPr>
              <p:nvPr/>
            </p:nvSpPr>
            <p:spPr bwMode="auto">
              <a:xfrm>
                <a:off x="605418" y="3659072"/>
                <a:ext cx="347714" cy="666652"/>
              </a:xfrm>
              <a:custGeom>
                <a:avLst/>
                <a:gdLst>
                  <a:gd name="T0" fmla="*/ 226 w 365"/>
                  <a:gd name="T1" fmla="*/ 343 h 703"/>
                  <a:gd name="T2" fmla="*/ 265 w 365"/>
                  <a:gd name="T3" fmla="*/ 291 h 703"/>
                  <a:gd name="T4" fmla="*/ 226 w 365"/>
                  <a:gd name="T5" fmla="*/ 237 h 703"/>
                  <a:gd name="T6" fmla="*/ 300 w 365"/>
                  <a:gd name="T7" fmla="*/ 305 h 703"/>
                  <a:gd name="T8" fmla="*/ 100 w 365"/>
                  <a:gd name="T9" fmla="*/ 291 h 703"/>
                  <a:gd name="T10" fmla="*/ 139 w 365"/>
                  <a:gd name="T11" fmla="*/ 237 h 703"/>
                  <a:gd name="T12" fmla="*/ 65 w 365"/>
                  <a:gd name="T13" fmla="*/ 305 h 703"/>
                  <a:gd name="T14" fmla="*/ 139 w 365"/>
                  <a:gd name="T15" fmla="*/ 311 h 703"/>
                  <a:gd name="T16" fmla="*/ 221 w 365"/>
                  <a:gd name="T17" fmla="*/ 206 h 703"/>
                  <a:gd name="T18" fmla="*/ 145 w 365"/>
                  <a:gd name="T19" fmla="*/ 374 h 703"/>
                  <a:gd name="T20" fmla="*/ 172 w 365"/>
                  <a:gd name="T21" fmla="*/ 374 h 703"/>
                  <a:gd name="T22" fmla="*/ 365 w 365"/>
                  <a:gd name="T23" fmla="*/ 679 h 703"/>
                  <a:gd name="T24" fmla="*/ 24 w 365"/>
                  <a:gd name="T25" fmla="*/ 703 h 703"/>
                  <a:gd name="T26" fmla="*/ 0 w 365"/>
                  <a:gd name="T27" fmla="*/ 24 h 703"/>
                  <a:gd name="T28" fmla="*/ 341 w 365"/>
                  <a:gd name="T29" fmla="*/ 0 h 703"/>
                  <a:gd name="T30" fmla="*/ 83 w 365"/>
                  <a:gd name="T31" fmla="*/ 643 h 703"/>
                  <a:gd name="T32" fmla="*/ 75 w 365"/>
                  <a:gd name="T33" fmla="*/ 627 h 703"/>
                  <a:gd name="T34" fmla="*/ 75 w 365"/>
                  <a:gd name="T35" fmla="*/ 646 h 703"/>
                  <a:gd name="T36" fmla="*/ 84 w 365"/>
                  <a:gd name="T37" fmla="*/ 650 h 703"/>
                  <a:gd name="T38" fmla="*/ 83 w 365"/>
                  <a:gd name="T39" fmla="*/ 643 h 703"/>
                  <a:gd name="T40" fmla="*/ 175 w 365"/>
                  <a:gd name="T41" fmla="*/ 642 h 703"/>
                  <a:gd name="T42" fmla="*/ 179 w 365"/>
                  <a:gd name="T43" fmla="*/ 642 h 703"/>
                  <a:gd name="T44" fmla="*/ 183 w 365"/>
                  <a:gd name="T45" fmla="*/ 639 h 703"/>
                  <a:gd name="T46" fmla="*/ 181 w 365"/>
                  <a:gd name="T47" fmla="*/ 627 h 703"/>
                  <a:gd name="T48" fmla="*/ 176 w 365"/>
                  <a:gd name="T49" fmla="*/ 630 h 703"/>
                  <a:gd name="T50" fmla="*/ 172 w 365"/>
                  <a:gd name="T51" fmla="*/ 630 h 703"/>
                  <a:gd name="T52" fmla="*/ 168 w 365"/>
                  <a:gd name="T53" fmla="*/ 629 h 703"/>
                  <a:gd name="T54" fmla="*/ 195 w 365"/>
                  <a:gd name="T55" fmla="*/ 627 h 703"/>
                  <a:gd name="T56" fmla="*/ 190 w 365"/>
                  <a:gd name="T57" fmla="*/ 625 h 703"/>
                  <a:gd name="T58" fmla="*/ 183 w 365"/>
                  <a:gd name="T59" fmla="*/ 626 h 703"/>
                  <a:gd name="T60" fmla="*/ 183 w 365"/>
                  <a:gd name="T61" fmla="*/ 632 h 703"/>
                  <a:gd name="T62" fmla="*/ 185 w 365"/>
                  <a:gd name="T63" fmla="*/ 639 h 703"/>
                  <a:gd name="T64" fmla="*/ 188 w 365"/>
                  <a:gd name="T65" fmla="*/ 637 h 703"/>
                  <a:gd name="T66" fmla="*/ 198 w 365"/>
                  <a:gd name="T67" fmla="*/ 637 h 703"/>
                  <a:gd name="T68" fmla="*/ 188 w 365"/>
                  <a:gd name="T69" fmla="*/ 652 h 703"/>
                  <a:gd name="T70" fmla="*/ 182 w 365"/>
                  <a:gd name="T71" fmla="*/ 642 h 703"/>
                  <a:gd name="T72" fmla="*/ 176 w 365"/>
                  <a:gd name="T73" fmla="*/ 643 h 703"/>
                  <a:gd name="T74" fmla="*/ 172 w 365"/>
                  <a:gd name="T75" fmla="*/ 642 h 703"/>
                  <a:gd name="T76" fmla="*/ 175 w 365"/>
                  <a:gd name="T77" fmla="*/ 653 h 703"/>
                  <a:gd name="T78" fmla="*/ 179 w 365"/>
                  <a:gd name="T79" fmla="*/ 654 h 703"/>
                  <a:gd name="T80" fmla="*/ 182 w 365"/>
                  <a:gd name="T81" fmla="*/ 654 h 703"/>
                  <a:gd name="T82" fmla="*/ 185 w 365"/>
                  <a:gd name="T83" fmla="*/ 653 h 703"/>
                  <a:gd name="T84" fmla="*/ 188 w 365"/>
                  <a:gd name="T85" fmla="*/ 652 h 703"/>
                  <a:gd name="T86" fmla="*/ 198 w 365"/>
                  <a:gd name="T87" fmla="*/ 639 h 703"/>
                  <a:gd name="T88" fmla="*/ 193 w 365"/>
                  <a:gd name="T89" fmla="*/ 637 h 703"/>
                  <a:gd name="T90" fmla="*/ 190 w 365"/>
                  <a:gd name="T91" fmla="*/ 637 h 703"/>
                  <a:gd name="T92" fmla="*/ 189 w 365"/>
                  <a:gd name="T93" fmla="*/ 652 h 703"/>
                  <a:gd name="T94" fmla="*/ 193 w 365"/>
                  <a:gd name="T95" fmla="*/ 650 h 703"/>
                  <a:gd name="T96" fmla="*/ 198 w 365"/>
                  <a:gd name="T97" fmla="*/ 650 h 703"/>
                  <a:gd name="T98" fmla="*/ 202 w 365"/>
                  <a:gd name="T99" fmla="*/ 650 h 703"/>
                  <a:gd name="T100" fmla="*/ 293 w 365"/>
                  <a:gd name="T101" fmla="*/ 629 h 703"/>
                  <a:gd name="T102" fmla="*/ 297 w 365"/>
                  <a:gd name="T103" fmla="*/ 637 h 703"/>
                  <a:gd name="T104" fmla="*/ 281 w 365"/>
                  <a:gd name="T105" fmla="*/ 640 h 703"/>
                  <a:gd name="T106" fmla="*/ 288 w 365"/>
                  <a:gd name="T107" fmla="*/ 649 h 703"/>
                  <a:gd name="T108" fmla="*/ 303 w 365"/>
                  <a:gd name="T109" fmla="*/ 639 h 703"/>
                  <a:gd name="T110" fmla="*/ 34 w 365"/>
                  <a:gd name="T111" fmla="*/ 57 h 703"/>
                  <a:gd name="T112" fmla="*/ 332 w 365"/>
                  <a:gd name="T113" fmla="*/ 553 h 703"/>
                  <a:gd name="T114" fmla="*/ 75 w 365"/>
                  <a:gd name="T115" fmla="*/ 630 h 703"/>
                  <a:gd name="T116" fmla="*/ 75 w 365"/>
                  <a:gd name="T117" fmla="*/ 644 h 703"/>
                  <a:gd name="T118" fmla="*/ 75 w 365"/>
                  <a:gd name="T119" fmla="*/ 630 h 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65" h="703">
                    <a:moveTo>
                      <a:pt x="300" y="305"/>
                    </a:moveTo>
                    <a:cubicBezTo>
                      <a:pt x="226" y="343"/>
                      <a:pt x="226" y="343"/>
                      <a:pt x="226" y="343"/>
                    </a:cubicBezTo>
                    <a:cubicBezTo>
                      <a:pt x="226" y="311"/>
                      <a:pt x="226" y="311"/>
                      <a:pt x="226" y="311"/>
                    </a:cubicBezTo>
                    <a:cubicBezTo>
                      <a:pt x="265" y="291"/>
                      <a:pt x="265" y="291"/>
                      <a:pt x="265" y="291"/>
                    </a:cubicBezTo>
                    <a:cubicBezTo>
                      <a:pt x="226" y="271"/>
                      <a:pt x="226" y="271"/>
                      <a:pt x="226" y="271"/>
                    </a:cubicBezTo>
                    <a:cubicBezTo>
                      <a:pt x="226" y="237"/>
                      <a:pt x="226" y="237"/>
                      <a:pt x="226" y="237"/>
                    </a:cubicBezTo>
                    <a:cubicBezTo>
                      <a:pt x="300" y="276"/>
                      <a:pt x="300" y="276"/>
                      <a:pt x="300" y="276"/>
                    </a:cubicBezTo>
                    <a:lnTo>
                      <a:pt x="300" y="305"/>
                    </a:lnTo>
                    <a:close/>
                    <a:moveTo>
                      <a:pt x="139" y="311"/>
                    </a:moveTo>
                    <a:cubicBezTo>
                      <a:pt x="100" y="291"/>
                      <a:pt x="100" y="291"/>
                      <a:pt x="100" y="291"/>
                    </a:cubicBezTo>
                    <a:cubicBezTo>
                      <a:pt x="139" y="271"/>
                      <a:pt x="139" y="271"/>
                      <a:pt x="139" y="271"/>
                    </a:cubicBezTo>
                    <a:cubicBezTo>
                      <a:pt x="139" y="237"/>
                      <a:pt x="139" y="237"/>
                      <a:pt x="139" y="237"/>
                    </a:cubicBezTo>
                    <a:cubicBezTo>
                      <a:pt x="65" y="276"/>
                      <a:pt x="65" y="276"/>
                      <a:pt x="65" y="276"/>
                    </a:cubicBezTo>
                    <a:cubicBezTo>
                      <a:pt x="65" y="305"/>
                      <a:pt x="65" y="305"/>
                      <a:pt x="65" y="305"/>
                    </a:cubicBezTo>
                    <a:cubicBezTo>
                      <a:pt x="139" y="343"/>
                      <a:pt x="139" y="343"/>
                      <a:pt x="139" y="343"/>
                    </a:cubicBezTo>
                    <a:lnTo>
                      <a:pt x="139" y="311"/>
                    </a:lnTo>
                    <a:close/>
                    <a:moveTo>
                      <a:pt x="172" y="374"/>
                    </a:moveTo>
                    <a:cubicBezTo>
                      <a:pt x="221" y="206"/>
                      <a:pt x="221" y="206"/>
                      <a:pt x="221" y="206"/>
                    </a:cubicBezTo>
                    <a:cubicBezTo>
                      <a:pt x="194" y="206"/>
                      <a:pt x="194" y="206"/>
                      <a:pt x="194" y="206"/>
                    </a:cubicBezTo>
                    <a:cubicBezTo>
                      <a:pt x="145" y="374"/>
                      <a:pt x="145" y="374"/>
                      <a:pt x="145" y="374"/>
                    </a:cubicBezTo>
                    <a:cubicBezTo>
                      <a:pt x="171" y="374"/>
                      <a:pt x="171" y="374"/>
                      <a:pt x="171" y="374"/>
                    </a:cubicBezTo>
                    <a:lnTo>
                      <a:pt x="172" y="374"/>
                    </a:lnTo>
                    <a:close/>
                    <a:moveTo>
                      <a:pt x="365" y="24"/>
                    </a:moveTo>
                    <a:cubicBezTo>
                      <a:pt x="365" y="24"/>
                      <a:pt x="365" y="24"/>
                      <a:pt x="365" y="679"/>
                    </a:cubicBezTo>
                    <a:cubicBezTo>
                      <a:pt x="365" y="691"/>
                      <a:pt x="355" y="703"/>
                      <a:pt x="341" y="703"/>
                    </a:cubicBezTo>
                    <a:cubicBezTo>
                      <a:pt x="341" y="703"/>
                      <a:pt x="341" y="703"/>
                      <a:pt x="24" y="703"/>
                    </a:cubicBezTo>
                    <a:cubicBezTo>
                      <a:pt x="10" y="703"/>
                      <a:pt x="0" y="691"/>
                      <a:pt x="0" y="679"/>
                    </a:cubicBezTo>
                    <a:cubicBezTo>
                      <a:pt x="0" y="679"/>
                      <a:pt x="0" y="679"/>
                      <a:pt x="0" y="24"/>
                    </a:cubicBezTo>
                    <a:cubicBezTo>
                      <a:pt x="0" y="10"/>
                      <a:pt x="10" y="0"/>
                      <a:pt x="24" y="0"/>
                    </a:cubicBezTo>
                    <a:cubicBezTo>
                      <a:pt x="24" y="0"/>
                      <a:pt x="24" y="0"/>
                      <a:pt x="341" y="0"/>
                    </a:cubicBezTo>
                    <a:cubicBezTo>
                      <a:pt x="355" y="0"/>
                      <a:pt x="365" y="10"/>
                      <a:pt x="365" y="24"/>
                    </a:cubicBezTo>
                    <a:close/>
                    <a:moveTo>
                      <a:pt x="83" y="643"/>
                    </a:moveTo>
                    <a:cubicBezTo>
                      <a:pt x="84" y="642"/>
                      <a:pt x="85" y="639"/>
                      <a:pt x="85" y="637"/>
                    </a:cubicBezTo>
                    <a:cubicBezTo>
                      <a:pt x="85" y="632"/>
                      <a:pt x="81" y="627"/>
                      <a:pt x="75" y="627"/>
                    </a:cubicBezTo>
                    <a:cubicBezTo>
                      <a:pt x="70" y="627"/>
                      <a:pt x="66" y="632"/>
                      <a:pt x="66" y="637"/>
                    </a:cubicBezTo>
                    <a:cubicBezTo>
                      <a:pt x="66" y="642"/>
                      <a:pt x="70" y="646"/>
                      <a:pt x="75" y="646"/>
                    </a:cubicBezTo>
                    <a:cubicBezTo>
                      <a:pt x="77" y="646"/>
                      <a:pt x="78" y="646"/>
                      <a:pt x="80" y="644"/>
                    </a:cubicBezTo>
                    <a:cubicBezTo>
                      <a:pt x="80" y="644"/>
                      <a:pt x="80" y="644"/>
                      <a:pt x="84" y="650"/>
                    </a:cubicBezTo>
                    <a:cubicBezTo>
                      <a:pt x="85" y="649"/>
                      <a:pt x="85" y="649"/>
                      <a:pt x="85" y="649"/>
                    </a:cubicBezTo>
                    <a:cubicBezTo>
                      <a:pt x="85" y="649"/>
                      <a:pt x="85" y="649"/>
                      <a:pt x="83" y="643"/>
                    </a:cubicBezTo>
                    <a:close/>
                    <a:moveTo>
                      <a:pt x="171" y="640"/>
                    </a:moveTo>
                    <a:cubicBezTo>
                      <a:pt x="172" y="640"/>
                      <a:pt x="173" y="642"/>
                      <a:pt x="175" y="642"/>
                    </a:cubicBezTo>
                    <a:cubicBezTo>
                      <a:pt x="176" y="642"/>
                      <a:pt x="176" y="642"/>
                      <a:pt x="178" y="642"/>
                    </a:cubicBezTo>
                    <a:cubicBezTo>
                      <a:pt x="179" y="642"/>
                      <a:pt x="179" y="642"/>
                      <a:pt x="179" y="642"/>
                    </a:cubicBezTo>
                    <a:cubicBezTo>
                      <a:pt x="181" y="642"/>
                      <a:pt x="182" y="640"/>
                      <a:pt x="183" y="640"/>
                    </a:cubicBezTo>
                    <a:cubicBezTo>
                      <a:pt x="183" y="640"/>
                      <a:pt x="183" y="640"/>
                      <a:pt x="183" y="639"/>
                    </a:cubicBezTo>
                    <a:cubicBezTo>
                      <a:pt x="183" y="639"/>
                      <a:pt x="183" y="639"/>
                      <a:pt x="181" y="629"/>
                    </a:cubicBezTo>
                    <a:cubicBezTo>
                      <a:pt x="181" y="629"/>
                      <a:pt x="181" y="629"/>
                      <a:pt x="181" y="627"/>
                    </a:cubicBezTo>
                    <a:cubicBezTo>
                      <a:pt x="179" y="629"/>
                      <a:pt x="179" y="629"/>
                      <a:pt x="178" y="629"/>
                    </a:cubicBezTo>
                    <a:cubicBezTo>
                      <a:pt x="178" y="630"/>
                      <a:pt x="176" y="630"/>
                      <a:pt x="176" y="630"/>
                    </a:cubicBezTo>
                    <a:cubicBezTo>
                      <a:pt x="175" y="630"/>
                      <a:pt x="175" y="630"/>
                      <a:pt x="173" y="630"/>
                    </a:cubicBezTo>
                    <a:cubicBezTo>
                      <a:pt x="173" y="630"/>
                      <a:pt x="173" y="630"/>
                      <a:pt x="172" y="630"/>
                    </a:cubicBezTo>
                    <a:cubicBezTo>
                      <a:pt x="172" y="630"/>
                      <a:pt x="171" y="630"/>
                      <a:pt x="171" y="629"/>
                    </a:cubicBezTo>
                    <a:cubicBezTo>
                      <a:pt x="169" y="629"/>
                      <a:pt x="169" y="629"/>
                      <a:pt x="168" y="629"/>
                    </a:cubicBezTo>
                    <a:cubicBezTo>
                      <a:pt x="168" y="629"/>
                      <a:pt x="168" y="629"/>
                      <a:pt x="171" y="640"/>
                    </a:cubicBezTo>
                    <a:close/>
                    <a:moveTo>
                      <a:pt x="195" y="627"/>
                    </a:moveTo>
                    <a:cubicBezTo>
                      <a:pt x="195" y="627"/>
                      <a:pt x="195" y="627"/>
                      <a:pt x="195" y="626"/>
                    </a:cubicBezTo>
                    <a:cubicBezTo>
                      <a:pt x="193" y="626"/>
                      <a:pt x="192" y="625"/>
                      <a:pt x="190" y="625"/>
                    </a:cubicBezTo>
                    <a:cubicBezTo>
                      <a:pt x="190" y="625"/>
                      <a:pt x="189" y="625"/>
                      <a:pt x="188" y="625"/>
                    </a:cubicBezTo>
                    <a:cubicBezTo>
                      <a:pt x="186" y="625"/>
                      <a:pt x="185" y="625"/>
                      <a:pt x="183" y="626"/>
                    </a:cubicBezTo>
                    <a:cubicBezTo>
                      <a:pt x="183" y="626"/>
                      <a:pt x="182" y="626"/>
                      <a:pt x="182" y="627"/>
                    </a:cubicBezTo>
                    <a:cubicBezTo>
                      <a:pt x="182" y="627"/>
                      <a:pt x="182" y="627"/>
                      <a:pt x="183" y="632"/>
                    </a:cubicBezTo>
                    <a:cubicBezTo>
                      <a:pt x="183" y="632"/>
                      <a:pt x="183" y="632"/>
                      <a:pt x="185" y="637"/>
                    </a:cubicBezTo>
                    <a:cubicBezTo>
                      <a:pt x="185" y="637"/>
                      <a:pt x="185" y="637"/>
                      <a:pt x="185" y="639"/>
                    </a:cubicBezTo>
                    <a:cubicBezTo>
                      <a:pt x="186" y="639"/>
                      <a:pt x="186" y="639"/>
                      <a:pt x="186" y="639"/>
                    </a:cubicBezTo>
                    <a:cubicBezTo>
                      <a:pt x="186" y="637"/>
                      <a:pt x="188" y="637"/>
                      <a:pt x="188" y="637"/>
                    </a:cubicBezTo>
                    <a:cubicBezTo>
                      <a:pt x="189" y="636"/>
                      <a:pt x="189" y="636"/>
                      <a:pt x="190" y="636"/>
                    </a:cubicBezTo>
                    <a:cubicBezTo>
                      <a:pt x="192" y="636"/>
                      <a:pt x="195" y="636"/>
                      <a:pt x="198" y="637"/>
                    </a:cubicBezTo>
                    <a:cubicBezTo>
                      <a:pt x="198" y="637"/>
                      <a:pt x="198" y="637"/>
                      <a:pt x="195" y="627"/>
                    </a:cubicBezTo>
                    <a:close/>
                    <a:moveTo>
                      <a:pt x="188" y="652"/>
                    </a:moveTo>
                    <a:cubicBezTo>
                      <a:pt x="188" y="652"/>
                      <a:pt x="188" y="652"/>
                      <a:pt x="185" y="642"/>
                    </a:cubicBezTo>
                    <a:cubicBezTo>
                      <a:pt x="183" y="642"/>
                      <a:pt x="182" y="642"/>
                      <a:pt x="182" y="642"/>
                    </a:cubicBezTo>
                    <a:cubicBezTo>
                      <a:pt x="181" y="643"/>
                      <a:pt x="181" y="643"/>
                      <a:pt x="179" y="643"/>
                    </a:cubicBezTo>
                    <a:cubicBezTo>
                      <a:pt x="178" y="643"/>
                      <a:pt x="178" y="643"/>
                      <a:pt x="176" y="643"/>
                    </a:cubicBezTo>
                    <a:cubicBezTo>
                      <a:pt x="175" y="643"/>
                      <a:pt x="175" y="643"/>
                      <a:pt x="173" y="643"/>
                    </a:cubicBezTo>
                    <a:cubicBezTo>
                      <a:pt x="172" y="642"/>
                      <a:pt x="172" y="642"/>
                      <a:pt x="172" y="642"/>
                    </a:cubicBezTo>
                    <a:cubicBezTo>
                      <a:pt x="172" y="642"/>
                      <a:pt x="172" y="642"/>
                      <a:pt x="172" y="643"/>
                    </a:cubicBezTo>
                    <a:cubicBezTo>
                      <a:pt x="172" y="643"/>
                      <a:pt x="172" y="643"/>
                      <a:pt x="175" y="653"/>
                    </a:cubicBezTo>
                    <a:cubicBezTo>
                      <a:pt x="176" y="654"/>
                      <a:pt x="176" y="654"/>
                      <a:pt x="176" y="654"/>
                    </a:cubicBezTo>
                    <a:cubicBezTo>
                      <a:pt x="178" y="654"/>
                      <a:pt x="178" y="654"/>
                      <a:pt x="179" y="654"/>
                    </a:cubicBezTo>
                    <a:cubicBezTo>
                      <a:pt x="181" y="654"/>
                      <a:pt x="181" y="654"/>
                      <a:pt x="181" y="654"/>
                    </a:cubicBezTo>
                    <a:cubicBezTo>
                      <a:pt x="182" y="654"/>
                      <a:pt x="182" y="654"/>
                      <a:pt x="182" y="654"/>
                    </a:cubicBezTo>
                    <a:cubicBezTo>
                      <a:pt x="183" y="654"/>
                      <a:pt x="183" y="654"/>
                      <a:pt x="183" y="654"/>
                    </a:cubicBezTo>
                    <a:cubicBezTo>
                      <a:pt x="185" y="654"/>
                      <a:pt x="185" y="654"/>
                      <a:pt x="185" y="653"/>
                    </a:cubicBezTo>
                    <a:cubicBezTo>
                      <a:pt x="186" y="653"/>
                      <a:pt x="186" y="653"/>
                      <a:pt x="188" y="653"/>
                    </a:cubicBezTo>
                    <a:lnTo>
                      <a:pt x="188" y="652"/>
                    </a:lnTo>
                    <a:close/>
                    <a:moveTo>
                      <a:pt x="202" y="650"/>
                    </a:moveTo>
                    <a:cubicBezTo>
                      <a:pt x="202" y="650"/>
                      <a:pt x="202" y="650"/>
                      <a:pt x="198" y="639"/>
                    </a:cubicBezTo>
                    <a:cubicBezTo>
                      <a:pt x="196" y="639"/>
                      <a:pt x="196" y="639"/>
                      <a:pt x="196" y="639"/>
                    </a:cubicBezTo>
                    <a:cubicBezTo>
                      <a:pt x="195" y="639"/>
                      <a:pt x="195" y="637"/>
                      <a:pt x="193" y="637"/>
                    </a:cubicBezTo>
                    <a:cubicBezTo>
                      <a:pt x="193" y="637"/>
                      <a:pt x="193" y="637"/>
                      <a:pt x="192" y="637"/>
                    </a:cubicBezTo>
                    <a:cubicBezTo>
                      <a:pt x="190" y="637"/>
                      <a:pt x="190" y="637"/>
                      <a:pt x="190" y="637"/>
                    </a:cubicBezTo>
                    <a:cubicBezTo>
                      <a:pt x="189" y="639"/>
                      <a:pt x="188" y="639"/>
                      <a:pt x="186" y="640"/>
                    </a:cubicBezTo>
                    <a:cubicBezTo>
                      <a:pt x="189" y="652"/>
                      <a:pt x="189" y="652"/>
                      <a:pt x="189" y="652"/>
                    </a:cubicBezTo>
                    <a:cubicBezTo>
                      <a:pt x="190" y="652"/>
                      <a:pt x="190" y="650"/>
                      <a:pt x="192" y="650"/>
                    </a:cubicBezTo>
                    <a:cubicBezTo>
                      <a:pt x="192" y="650"/>
                      <a:pt x="192" y="650"/>
                      <a:pt x="193" y="650"/>
                    </a:cubicBezTo>
                    <a:cubicBezTo>
                      <a:pt x="193" y="649"/>
                      <a:pt x="195" y="649"/>
                      <a:pt x="195" y="649"/>
                    </a:cubicBezTo>
                    <a:cubicBezTo>
                      <a:pt x="196" y="649"/>
                      <a:pt x="196" y="649"/>
                      <a:pt x="198" y="650"/>
                    </a:cubicBezTo>
                    <a:cubicBezTo>
                      <a:pt x="199" y="650"/>
                      <a:pt x="200" y="650"/>
                      <a:pt x="200" y="650"/>
                    </a:cubicBezTo>
                    <a:cubicBezTo>
                      <a:pt x="200" y="650"/>
                      <a:pt x="200" y="650"/>
                      <a:pt x="202" y="650"/>
                    </a:cubicBezTo>
                    <a:close/>
                    <a:moveTo>
                      <a:pt x="303" y="639"/>
                    </a:moveTo>
                    <a:cubicBezTo>
                      <a:pt x="303" y="639"/>
                      <a:pt x="303" y="639"/>
                      <a:pt x="293" y="629"/>
                    </a:cubicBezTo>
                    <a:cubicBezTo>
                      <a:pt x="293" y="629"/>
                      <a:pt x="293" y="629"/>
                      <a:pt x="288" y="629"/>
                    </a:cubicBezTo>
                    <a:cubicBezTo>
                      <a:pt x="288" y="629"/>
                      <a:pt x="288" y="629"/>
                      <a:pt x="297" y="637"/>
                    </a:cubicBezTo>
                    <a:cubicBezTo>
                      <a:pt x="297" y="637"/>
                      <a:pt x="297" y="637"/>
                      <a:pt x="281" y="637"/>
                    </a:cubicBezTo>
                    <a:cubicBezTo>
                      <a:pt x="281" y="637"/>
                      <a:pt x="281" y="637"/>
                      <a:pt x="281" y="640"/>
                    </a:cubicBezTo>
                    <a:cubicBezTo>
                      <a:pt x="281" y="640"/>
                      <a:pt x="281" y="640"/>
                      <a:pt x="297" y="640"/>
                    </a:cubicBezTo>
                    <a:cubicBezTo>
                      <a:pt x="297" y="640"/>
                      <a:pt x="297" y="640"/>
                      <a:pt x="288" y="649"/>
                    </a:cubicBezTo>
                    <a:cubicBezTo>
                      <a:pt x="288" y="649"/>
                      <a:pt x="288" y="649"/>
                      <a:pt x="293" y="649"/>
                    </a:cubicBezTo>
                    <a:lnTo>
                      <a:pt x="303" y="639"/>
                    </a:lnTo>
                    <a:close/>
                    <a:moveTo>
                      <a:pt x="332" y="57"/>
                    </a:moveTo>
                    <a:cubicBezTo>
                      <a:pt x="332" y="57"/>
                      <a:pt x="332" y="57"/>
                      <a:pt x="34" y="57"/>
                    </a:cubicBezTo>
                    <a:cubicBezTo>
                      <a:pt x="34" y="57"/>
                      <a:pt x="34" y="57"/>
                      <a:pt x="34" y="553"/>
                    </a:cubicBezTo>
                    <a:cubicBezTo>
                      <a:pt x="34" y="553"/>
                      <a:pt x="34" y="553"/>
                      <a:pt x="332" y="553"/>
                    </a:cubicBezTo>
                    <a:lnTo>
                      <a:pt x="332" y="57"/>
                    </a:lnTo>
                    <a:close/>
                    <a:moveTo>
                      <a:pt x="75" y="630"/>
                    </a:moveTo>
                    <a:cubicBezTo>
                      <a:pt x="71" y="630"/>
                      <a:pt x="68" y="633"/>
                      <a:pt x="68" y="637"/>
                    </a:cubicBezTo>
                    <a:cubicBezTo>
                      <a:pt x="68" y="640"/>
                      <a:pt x="71" y="644"/>
                      <a:pt x="75" y="644"/>
                    </a:cubicBezTo>
                    <a:cubicBezTo>
                      <a:pt x="80" y="644"/>
                      <a:pt x="83" y="640"/>
                      <a:pt x="83" y="637"/>
                    </a:cubicBezTo>
                    <a:cubicBezTo>
                      <a:pt x="83" y="633"/>
                      <a:pt x="80" y="630"/>
                      <a:pt x="75" y="630"/>
                    </a:cubicBezTo>
                    <a:close/>
                  </a:path>
                </a:pathLst>
              </a:custGeom>
              <a:solidFill>
                <a:schemeClr val="bg1">
                  <a:alpha val="50000"/>
                </a:schemeClr>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grpSp>
        <p:grpSp>
          <p:nvGrpSpPr>
            <p:cNvPr id="67" name="Group 66"/>
            <p:cNvGrpSpPr/>
            <p:nvPr/>
          </p:nvGrpSpPr>
          <p:grpSpPr>
            <a:xfrm>
              <a:off x="-1" y="5411509"/>
              <a:ext cx="1570037" cy="882795"/>
              <a:chOff x="-1" y="5411509"/>
              <a:chExt cx="1570037" cy="882795"/>
            </a:xfrm>
          </p:grpSpPr>
          <p:sp>
            <p:nvSpPr>
              <p:cNvPr id="29" name="TextBox 28"/>
              <p:cNvSpPr txBox="1"/>
              <p:nvPr/>
            </p:nvSpPr>
            <p:spPr>
              <a:xfrm>
                <a:off x="-1" y="6019984"/>
                <a:ext cx="1570037" cy="274320"/>
              </a:xfrm>
              <a:prstGeom prst="rect">
                <a:avLst/>
              </a:prstGeom>
              <a:noFill/>
            </p:spPr>
            <p:txBody>
              <a:bodyPr wrap="square" lIns="146304" tIns="91440" rIns="146304" bIns="91440" rtlCol="0" anchor="t" anchorCtr="0">
                <a:noAutofit/>
              </a:bodyPr>
              <a:lstStyle/>
              <a:p>
                <a:pPr algn="ctr">
                  <a:lnSpc>
                    <a:spcPct val="90000"/>
                  </a:lnSpc>
                  <a:spcAft>
                    <a:spcPts val="600"/>
                  </a:spcAft>
                </a:pPr>
                <a:r>
                  <a:rPr lang="en-US" sz="1600" dirty="0" smtClean="0">
                    <a:gradFill>
                      <a:gsLst>
                        <a:gs pos="2917">
                          <a:srgbClr val="FFFFFF">
                            <a:alpha val="50000"/>
                          </a:srgbClr>
                        </a:gs>
                        <a:gs pos="30000">
                          <a:srgbClr val="FFFFFF">
                            <a:alpha val="50000"/>
                          </a:srgbClr>
                        </a:gs>
                      </a:gsLst>
                      <a:lin ang="5400000" scaled="0"/>
                    </a:gradFill>
                  </a:rPr>
                  <a:t>Step 3</a:t>
                </a:r>
              </a:p>
            </p:txBody>
          </p:sp>
          <p:sp>
            <p:nvSpPr>
              <p:cNvPr id="50" name="Freeform 22"/>
              <p:cNvSpPr>
                <a:spLocks noEditPoints="1"/>
              </p:cNvSpPr>
              <p:nvPr/>
            </p:nvSpPr>
            <p:spPr bwMode="auto">
              <a:xfrm>
                <a:off x="604434" y="5411509"/>
                <a:ext cx="568836" cy="577954"/>
              </a:xfrm>
              <a:custGeom>
                <a:avLst/>
                <a:gdLst>
                  <a:gd name="T0" fmla="*/ 33 w 261"/>
                  <a:gd name="T1" fmla="*/ 125 h 265"/>
                  <a:gd name="T2" fmla="*/ 33 w 261"/>
                  <a:gd name="T3" fmla="*/ 29 h 265"/>
                  <a:gd name="T4" fmla="*/ 62 w 261"/>
                  <a:gd name="T5" fmla="*/ 0 h 265"/>
                  <a:gd name="T6" fmla="*/ 81 w 261"/>
                  <a:gd name="T7" fmla="*/ 0 h 265"/>
                  <a:gd name="T8" fmla="*/ 109 w 261"/>
                  <a:gd name="T9" fmla="*/ 24 h 265"/>
                  <a:gd name="T10" fmla="*/ 81 w 261"/>
                  <a:gd name="T11" fmla="*/ 24 h 265"/>
                  <a:gd name="T12" fmla="*/ 81 w 261"/>
                  <a:gd name="T13" fmla="*/ 34 h 265"/>
                  <a:gd name="T14" fmla="*/ 110 w 261"/>
                  <a:gd name="T15" fmla="*/ 34 h 265"/>
                  <a:gd name="T16" fmla="*/ 110 w 261"/>
                  <a:gd name="T17" fmla="*/ 44 h 265"/>
                  <a:gd name="T18" fmla="*/ 81 w 261"/>
                  <a:gd name="T19" fmla="*/ 44 h 265"/>
                  <a:gd name="T20" fmla="*/ 81 w 261"/>
                  <a:gd name="T21" fmla="*/ 53 h 265"/>
                  <a:gd name="T22" fmla="*/ 110 w 261"/>
                  <a:gd name="T23" fmla="*/ 53 h 265"/>
                  <a:gd name="T24" fmla="*/ 110 w 261"/>
                  <a:gd name="T25" fmla="*/ 63 h 265"/>
                  <a:gd name="T26" fmla="*/ 81 w 261"/>
                  <a:gd name="T27" fmla="*/ 63 h 265"/>
                  <a:gd name="T28" fmla="*/ 81 w 261"/>
                  <a:gd name="T29" fmla="*/ 72 h 265"/>
                  <a:gd name="T30" fmla="*/ 110 w 261"/>
                  <a:gd name="T31" fmla="*/ 72 h 265"/>
                  <a:gd name="T32" fmla="*/ 110 w 261"/>
                  <a:gd name="T33" fmla="*/ 82 h 265"/>
                  <a:gd name="T34" fmla="*/ 81 w 261"/>
                  <a:gd name="T35" fmla="*/ 82 h 265"/>
                  <a:gd name="T36" fmla="*/ 81 w 261"/>
                  <a:gd name="T37" fmla="*/ 92 h 265"/>
                  <a:gd name="T38" fmla="*/ 110 w 261"/>
                  <a:gd name="T39" fmla="*/ 92 h 265"/>
                  <a:gd name="T40" fmla="*/ 110 w 261"/>
                  <a:gd name="T41" fmla="*/ 101 h 265"/>
                  <a:gd name="T42" fmla="*/ 81 w 261"/>
                  <a:gd name="T43" fmla="*/ 101 h 265"/>
                  <a:gd name="T44" fmla="*/ 81 w 261"/>
                  <a:gd name="T45" fmla="*/ 111 h 265"/>
                  <a:gd name="T46" fmla="*/ 110 w 261"/>
                  <a:gd name="T47" fmla="*/ 111 h 265"/>
                  <a:gd name="T48" fmla="*/ 110 w 261"/>
                  <a:gd name="T49" fmla="*/ 120 h 265"/>
                  <a:gd name="T50" fmla="*/ 81 w 261"/>
                  <a:gd name="T51" fmla="*/ 120 h 265"/>
                  <a:gd name="T52" fmla="*/ 81 w 261"/>
                  <a:gd name="T53" fmla="*/ 130 h 265"/>
                  <a:gd name="T54" fmla="*/ 109 w 261"/>
                  <a:gd name="T55" fmla="*/ 130 h 265"/>
                  <a:gd name="T56" fmla="*/ 81 w 261"/>
                  <a:gd name="T57" fmla="*/ 154 h 265"/>
                  <a:gd name="T58" fmla="*/ 62 w 261"/>
                  <a:gd name="T59" fmla="*/ 154 h 265"/>
                  <a:gd name="T60" fmla="*/ 33 w 261"/>
                  <a:gd name="T61" fmla="*/ 125 h 265"/>
                  <a:gd name="T62" fmla="*/ 81 w 261"/>
                  <a:gd name="T63" fmla="*/ 221 h 265"/>
                  <a:gd name="T64" fmla="*/ 81 w 261"/>
                  <a:gd name="T65" fmla="*/ 188 h 265"/>
                  <a:gd name="T66" fmla="*/ 143 w 261"/>
                  <a:gd name="T67" fmla="*/ 125 h 265"/>
                  <a:gd name="T68" fmla="*/ 143 w 261"/>
                  <a:gd name="T69" fmla="*/ 92 h 265"/>
                  <a:gd name="T70" fmla="*/ 124 w 261"/>
                  <a:gd name="T71" fmla="*/ 92 h 265"/>
                  <a:gd name="T72" fmla="*/ 124 w 261"/>
                  <a:gd name="T73" fmla="*/ 125 h 265"/>
                  <a:gd name="T74" fmla="*/ 81 w 261"/>
                  <a:gd name="T75" fmla="*/ 168 h 265"/>
                  <a:gd name="T76" fmla="*/ 62 w 261"/>
                  <a:gd name="T77" fmla="*/ 168 h 265"/>
                  <a:gd name="T78" fmla="*/ 19 w 261"/>
                  <a:gd name="T79" fmla="*/ 125 h 265"/>
                  <a:gd name="T80" fmla="*/ 19 w 261"/>
                  <a:gd name="T81" fmla="*/ 92 h 265"/>
                  <a:gd name="T82" fmla="*/ 0 w 261"/>
                  <a:gd name="T83" fmla="*/ 92 h 265"/>
                  <a:gd name="T84" fmla="*/ 0 w 261"/>
                  <a:gd name="T85" fmla="*/ 125 h 265"/>
                  <a:gd name="T86" fmla="*/ 62 w 261"/>
                  <a:gd name="T87" fmla="*/ 188 h 265"/>
                  <a:gd name="T88" fmla="*/ 62 w 261"/>
                  <a:gd name="T89" fmla="*/ 221 h 265"/>
                  <a:gd name="T90" fmla="*/ 21 w 261"/>
                  <a:gd name="T91" fmla="*/ 221 h 265"/>
                  <a:gd name="T92" fmla="*/ 21 w 261"/>
                  <a:gd name="T93" fmla="*/ 241 h 265"/>
                  <a:gd name="T94" fmla="*/ 122 w 261"/>
                  <a:gd name="T95" fmla="*/ 241 h 265"/>
                  <a:gd name="T96" fmla="*/ 122 w 261"/>
                  <a:gd name="T97" fmla="*/ 240 h 265"/>
                  <a:gd name="T98" fmla="*/ 102 w 261"/>
                  <a:gd name="T99" fmla="*/ 221 h 265"/>
                  <a:gd name="T100" fmla="*/ 81 w 261"/>
                  <a:gd name="T101" fmla="*/ 221 h 265"/>
                  <a:gd name="T102" fmla="*/ 237 w 261"/>
                  <a:gd name="T103" fmla="*/ 144 h 265"/>
                  <a:gd name="T104" fmla="*/ 164 w 261"/>
                  <a:gd name="T105" fmla="*/ 221 h 265"/>
                  <a:gd name="T106" fmla="*/ 125 w 261"/>
                  <a:gd name="T107" fmla="*/ 186 h 265"/>
                  <a:gd name="T108" fmla="*/ 104 w 261"/>
                  <a:gd name="T109" fmla="*/ 210 h 265"/>
                  <a:gd name="T110" fmla="*/ 165 w 261"/>
                  <a:gd name="T111" fmla="*/ 265 h 265"/>
                  <a:gd name="T112" fmla="*/ 261 w 261"/>
                  <a:gd name="T113" fmla="*/ 167 h 265"/>
                  <a:gd name="T114" fmla="*/ 237 w 261"/>
                  <a:gd name="T115" fmla="*/ 144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61" h="265">
                    <a:moveTo>
                      <a:pt x="33" y="125"/>
                    </a:moveTo>
                    <a:cubicBezTo>
                      <a:pt x="33" y="125"/>
                      <a:pt x="33" y="125"/>
                      <a:pt x="33" y="29"/>
                    </a:cubicBezTo>
                    <a:cubicBezTo>
                      <a:pt x="33" y="14"/>
                      <a:pt x="47" y="0"/>
                      <a:pt x="62" y="0"/>
                    </a:cubicBezTo>
                    <a:cubicBezTo>
                      <a:pt x="62" y="0"/>
                      <a:pt x="62" y="0"/>
                      <a:pt x="81" y="0"/>
                    </a:cubicBezTo>
                    <a:cubicBezTo>
                      <a:pt x="95" y="0"/>
                      <a:pt x="107" y="11"/>
                      <a:pt x="109" y="24"/>
                    </a:cubicBezTo>
                    <a:cubicBezTo>
                      <a:pt x="109" y="24"/>
                      <a:pt x="109" y="24"/>
                      <a:pt x="81" y="24"/>
                    </a:cubicBezTo>
                    <a:cubicBezTo>
                      <a:pt x="81" y="24"/>
                      <a:pt x="81" y="24"/>
                      <a:pt x="81" y="34"/>
                    </a:cubicBezTo>
                    <a:cubicBezTo>
                      <a:pt x="81" y="34"/>
                      <a:pt x="81" y="34"/>
                      <a:pt x="110" y="34"/>
                    </a:cubicBezTo>
                    <a:cubicBezTo>
                      <a:pt x="110" y="34"/>
                      <a:pt x="110" y="34"/>
                      <a:pt x="110" y="44"/>
                    </a:cubicBezTo>
                    <a:cubicBezTo>
                      <a:pt x="110" y="44"/>
                      <a:pt x="110" y="44"/>
                      <a:pt x="81" y="44"/>
                    </a:cubicBezTo>
                    <a:cubicBezTo>
                      <a:pt x="81" y="44"/>
                      <a:pt x="81" y="44"/>
                      <a:pt x="81" y="53"/>
                    </a:cubicBezTo>
                    <a:cubicBezTo>
                      <a:pt x="81" y="53"/>
                      <a:pt x="81" y="53"/>
                      <a:pt x="110" y="53"/>
                    </a:cubicBezTo>
                    <a:cubicBezTo>
                      <a:pt x="110" y="53"/>
                      <a:pt x="110" y="53"/>
                      <a:pt x="110" y="63"/>
                    </a:cubicBezTo>
                    <a:cubicBezTo>
                      <a:pt x="110" y="63"/>
                      <a:pt x="110" y="63"/>
                      <a:pt x="81" y="63"/>
                    </a:cubicBezTo>
                    <a:cubicBezTo>
                      <a:pt x="81" y="63"/>
                      <a:pt x="81" y="63"/>
                      <a:pt x="81" y="72"/>
                    </a:cubicBezTo>
                    <a:cubicBezTo>
                      <a:pt x="81" y="72"/>
                      <a:pt x="81" y="72"/>
                      <a:pt x="110" y="72"/>
                    </a:cubicBezTo>
                    <a:cubicBezTo>
                      <a:pt x="110" y="72"/>
                      <a:pt x="110" y="72"/>
                      <a:pt x="110" y="82"/>
                    </a:cubicBezTo>
                    <a:cubicBezTo>
                      <a:pt x="110" y="82"/>
                      <a:pt x="110" y="82"/>
                      <a:pt x="81" y="82"/>
                    </a:cubicBezTo>
                    <a:cubicBezTo>
                      <a:pt x="81" y="82"/>
                      <a:pt x="81" y="82"/>
                      <a:pt x="81" y="92"/>
                    </a:cubicBezTo>
                    <a:cubicBezTo>
                      <a:pt x="81" y="92"/>
                      <a:pt x="81" y="92"/>
                      <a:pt x="110" y="92"/>
                    </a:cubicBezTo>
                    <a:cubicBezTo>
                      <a:pt x="110" y="92"/>
                      <a:pt x="110" y="92"/>
                      <a:pt x="110" y="101"/>
                    </a:cubicBezTo>
                    <a:cubicBezTo>
                      <a:pt x="110" y="101"/>
                      <a:pt x="110" y="101"/>
                      <a:pt x="81" y="101"/>
                    </a:cubicBezTo>
                    <a:cubicBezTo>
                      <a:pt x="81" y="101"/>
                      <a:pt x="81" y="101"/>
                      <a:pt x="81" y="111"/>
                    </a:cubicBezTo>
                    <a:cubicBezTo>
                      <a:pt x="81" y="111"/>
                      <a:pt x="81" y="111"/>
                      <a:pt x="110" y="111"/>
                    </a:cubicBezTo>
                    <a:cubicBezTo>
                      <a:pt x="110" y="111"/>
                      <a:pt x="110" y="111"/>
                      <a:pt x="110" y="120"/>
                    </a:cubicBezTo>
                    <a:cubicBezTo>
                      <a:pt x="110" y="120"/>
                      <a:pt x="110" y="120"/>
                      <a:pt x="81" y="120"/>
                    </a:cubicBezTo>
                    <a:cubicBezTo>
                      <a:pt x="81" y="120"/>
                      <a:pt x="81" y="120"/>
                      <a:pt x="81" y="130"/>
                    </a:cubicBezTo>
                    <a:cubicBezTo>
                      <a:pt x="81" y="130"/>
                      <a:pt x="81" y="130"/>
                      <a:pt x="109" y="130"/>
                    </a:cubicBezTo>
                    <a:cubicBezTo>
                      <a:pt x="107" y="143"/>
                      <a:pt x="95" y="154"/>
                      <a:pt x="81" y="154"/>
                    </a:cubicBezTo>
                    <a:cubicBezTo>
                      <a:pt x="81" y="154"/>
                      <a:pt x="81" y="154"/>
                      <a:pt x="62" y="154"/>
                    </a:cubicBezTo>
                    <a:cubicBezTo>
                      <a:pt x="47" y="154"/>
                      <a:pt x="33" y="141"/>
                      <a:pt x="33" y="125"/>
                    </a:cubicBezTo>
                    <a:close/>
                    <a:moveTo>
                      <a:pt x="81" y="221"/>
                    </a:moveTo>
                    <a:cubicBezTo>
                      <a:pt x="81" y="188"/>
                      <a:pt x="81" y="188"/>
                      <a:pt x="81" y="188"/>
                    </a:cubicBezTo>
                    <a:cubicBezTo>
                      <a:pt x="115" y="188"/>
                      <a:pt x="143" y="159"/>
                      <a:pt x="143" y="125"/>
                    </a:cubicBezTo>
                    <a:cubicBezTo>
                      <a:pt x="143" y="92"/>
                      <a:pt x="143" y="92"/>
                      <a:pt x="143" y="92"/>
                    </a:cubicBezTo>
                    <a:cubicBezTo>
                      <a:pt x="124" y="92"/>
                      <a:pt x="124" y="92"/>
                      <a:pt x="124" y="92"/>
                    </a:cubicBezTo>
                    <a:cubicBezTo>
                      <a:pt x="124" y="125"/>
                      <a:pt x="124" y="125"/>
                      <a:pt x="124" y="125"/>
                    </a:cubicBezTo>
                    <a:cubicBezTo>
                      <a:pt x="124" y="149"/>
                      <a:pt x="105" y="168"/>
                      <a:pt x="81" y="168"/>
                    </a:cubicBezTo>
                    <a:cubicBezTo>
                      <a:pt x="62" y="168"/>
                      <a:pt x="62" y="168"/>
                      <a:pt x="62" y="168"/>
                    </a:cubicBezTo>
                    <a:cubicBezTo>
                      <a:pt x="39" y="168"/>
                      <a:pt x="19" y="149"/>
                      <a:pt x="19" y="125"/>
                    </a:cubicBezTo>
                    <a:cubicBezTo>
                      <a:pt x="19" y="92"/>
                      <a:pt x="19" y="92"/>
                      <a:pt x="19" y="92"/>
                    </a:cubicBezTo>
                    <a:cubicBezTo>
                      <a:pt x="0" y="92"/>
                      <a:pt x="0" y="92"/>
                      <a:pt x="0" y="92"/>
                    </a:cubicBezTo>
                    <a:cubicBezTo>
                      <a:pt x="0" y="125"/>
                      <a:pt x="0" y="125"/>
                      <a:pt x="0" y="125"/>
                    </a:cubicBezTo>
                    <a:cubicBezTo>
                      <a:pt x="0" y="159"/>
                      <a:pt x="29" y="188"/>
                      <a:pt x="62" y="188"/>
                    </a:cubicBezTo>
                    <a:cubicBezTo>
                      <a:pt x="62" y="221"/>
                      <a:pt x="62" y="221"/>
                      <a:pt x="62" y="221"/>
                    </a:cubicBezTo>
                    <a:cubicBezTo>
                      <a:pt x="21" y="221"/>
                      <a:pt x="21" y="221"/>
                      <a:pt x="21" y="221"/>
                    </a:cubicBezTo>
                    <a:cubicBezTo>
                      <a:pt x="21" y="241"/>
                      <a:pt x="21" y="241"/>
                      <a:pt x="21" y="241"/>
                    </a:cubicBezTo>
                    <a:cubicBezTo>
                      <a:pt x="122" y="241"/>
                      <a:pt x="122" y="241"/>
                      <a:pt x="122" y="241"/>
                    </a:cubicBezTo>
                    <a:cubicBezTo>
                      <a:pt x="122" y="240"/>
                      <a:pt x="122" y="240"/>
                      <a:pt x="122" y="240"/>
                    </a:cubicBezTo>
                    <a:cubicBezTo>
                      <a:pt x="102" y="221"/>
                      <a:pt x="102" y="221"/>
                      <a:pt x="102" y="221"/>
                    </a:cubicBezTo>
                    <a:cubicBezTo>
                      <a:pt x="81" y="221"/>
                      <a:pt x="81" y="221"/>
                      <a:pt x="81" y="221"/>
                    </a:cubicBezTo>
                    <a:close/>
                    <a:moveTo>
                      <a:pt x="237" y="144"/>
                    </a:moveTo>
                    <a:cubicBezTo>
                      <a:pt x="237" y="144"/>
                      <a:pt x="197" y="186"/>
                      <a:pt x="164" y="221"/>
                    </a:cubicBezTo>
                    <a:cubicBezTo>
                      <a:pt x="150" y="209"/>
                      <a:pt x="125" y="186"/>
                      <a:pt x="125" y="186"/>
                    </a:cubicBezTo>
                    <a:cubicBezTo>
                      <a:pt x="104" y="210"/>
                      <a:pt x="104" y="210"/>
                      <a:pt x="104" y="210"/>
                    </a:cubicBezTo>
                    <a:cubicBezTo>
                      <a:pt x="165" y="265"/>
                      <a:pt x="165" y="265"/>
                      <a:pt x="165" y="265"/>
                    </a:cubicBezTo>
                    <a:cubicBezTo>
                      <a:pt x="261" y="167"/>
                      <a:pt x="261" y="167"/>
                      <a:pt x="261" y="167"/>
                    </a:cubicBezTo>
                    <a:lnTo>
                      <a:pt x="237" y="144"/>
                    </a:lnTo>
                    <a:close/>
                  </a:path>
                </a:pathLst>
              </a:custGeom>
              <a:solidFill>
                <a:schemeClr val="bg1">
                  <a:alpha val="50000"/>
                </a:schemeClr>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grpSp>
      </p:grpSp>
      <p:sp>
        <p:nvSpPr>
          <p:cNvPr id="26" name="TextBox 25"/>
          <p:cNvSpPr txBox="1"/>
          <p:nvPr/>
        </p:nvSpPr>
        <p:spPr>
          <a:xfrm>
            <a:off x="3364762" y="4112394"/>
            <a:ext cx="8416075" cy="1261884"/>
          </a:xfrm>
          <a:prstGeom prst="rect">
            <a:avLst/>
          </a:prstGeom>
          <a:solidFill>
            <a:schemeClr val="tx2"/>
          </a:solidFill>
          <a:ln>
            <a:noFill/>
          </a:ln>
        </p:spPr>
        <p:txBody>
          <a:bodyPr wrap="square" lIns="182880" tIns="146304" rIns="182880" bIns="182880" rtlCol="0">
            <a:spAutoFit/>
          </a:bodyPr>
          <a:lstStyle/>
          <a:p>
            <a:pPr>
              <a:lnSpc>
                <a:spcPct val="90000"/>
              </a:lnSpc>
              <a:spcAft>
                <a:spcPts val="600"/>
              </a:spcAft>
            </a:pPr>
            <a:r>
              <a:rPr lang="en-US" sz="2400" b="1" dirty="0" smtClean="0">
                <a:gradFill>
                  <a:gsLst>
                    <a:gs pos="0">
                      <a:srgbClr val="FFFFFF"/>
                    </a:gs>
                    <a:gs pos="100000">
                      <a:srgbClr val="FFFFFF"/>
                    </a:gs>
                  </a:gsLst>
                  <a:lin ang="5400000" scaled="1"/>
                </a:gradFill>
              </a:rPr>
              <a:t>Feedback</a:t>
            </a:r>
            <a:endParaRPr lang="en-US" sz="1600" dirty="0">
              <a:gradFill>
                <a:gsLst>
                  <a:gs pos="0">
                    <a:srgbClr val="FFFFFF"/>
                  </a:gs>
                  <a:gs pos="100000">
                    <a:srgbClr val="FFFFFF"/>
                  </a:gs>
                </a:gsLst>
                <a:lin ang="5400000" scaled="1"/>
              </a:gradFill>
            </a:endParaRPr>
          </a:p>
          <a:p>
            <a:pPr marL="228600" indent="-228600">
              <a:lnSpc>
                <a:spcPct val="90000"/>
              </a:lnSpc>
              <a:spcAft>
                <a:spcPts val="600"/>
              </a:spcAft>
              <a:buFont typeface="Wingdings" panose="05000000000000000000" pitchFamily="2" charset="2"/>
              <a:buChar char="§"/>
            </a:pPr>
            <a:r>
              <a:rPr lang="en-US" sz="1600" dirty="0">
                <a:gradFill>
                  <a:gsLst>
                    <a:gs pos="0">
                      <a:srgbClr val="FFFFFF"/>
                    </a:gs>
                    <a:gs pos="100000">
                      <a:srgbClr val="FFFFFF"/>
                    </a:gs>
                  </a:gsLst>
                  <a:lin ang="5400000" scaled="1"/>
                </a:gradFill>
              </a:rPr>
              <a:t>Visual/Auditory feedback when command has been recognized, before App is launched</a:t>
            </a:r>
          </a:p>
          <a:p>
            <a:pPr marL="228600" indent="-228600">
              <a:lnSpc>
                <a:spcPct val="90000"/>
              </a:lnSpc>
              <a:spcAft>
                <a:spcPts val="600"/>
              </a:spcAft>
              <a:buFont typeface="Wingdings" panose="05000000000000000000" pitchFamily="2" charset="2"/>
              <a:buChar char="§"/>
            </a:pPr>
            <a:r>
              <a:rPr lang="en-US" sz="1600" dirty="0">
                <a:gradFill>
                  <a:gsLst>
                    <a:gs pos="0">
                      <a:srgbClr val="FFFFFF"/>
                    </a:gs>
                    <a:gs pos="100000">
                      <a:srgbClr val="FFFFFF"/>
                    </a:gs>
                  </a:gsLst>
                  <a:lin ang="5400000" scaled="1"/>
                </a:gradFill>
              </a:rPr>
              <a:t>Can also contain references to slots, </a:t>
            </a:r>
            <a:r>
              <a:rPr lang="en-US" sz="1600" dirty="0" smtClean="0">
                <a:gradFill>
                  <a:gsLst>
                    <a:gs pos="0">
                      <a:srgbClr val="FFFFFF"/>
                    </a:gs>
                    <a:gs pos="100000">
                      <a:srgbClr val="FFFFFF"/>
                    </a:gs>
                  </a:gsLst>
                  <a:lin ang="5400000" scaled="1"/>
                </a:gradFill>
              </a:rPr>
              <a:t>e.g.: “Search </a:t>
            </a:r>
            <a:r>
              <a:rPr lang="en-US" sz="1600" dirty="0">
                <a:gradFill>
                  <a:gsLst>
                    <a:gs pos="0">
                      <a:srgbClr val="FFFFFF"/>
                    </a:gs>
                    <a:gs pos="100000">
                      <a:srgbClr val="FFFFFF"/>
                    </a:gs>
                  </a:gsLst>
                  <a:lin ang="5400000" scaled="1"/>
                </a:gradFill>
              </a:rPr>
              <a:t>on MSDN for {</a:t>
            </a:r>
            <a:r>
              <a:rPr lang="en-US" sz="1600" dirty="0" err="1">
                <a:gradFill>
                  <a:gsLst>
                    <a:gs pos="0">
                      <a:srgbClr val="FFFFFF"/>
                    </a:gs>
                    <a:gs pos="100000">
                      <a:srgbClr val="FFFFFF"/>
                    </a:gs>
                  </a:gsLst>
                  <a:lin ang="5400000" scaled="1"/>
                </a:gradFill>
              </a:rPr>
              <a:t>dictatedSearchTerms</a:t>
            </a:r>
            <a:r>
              <a:rPr lang="en-US" sz="1600" dirty="0" smtClean="0">
                <a:gradFill>
                  <a:gsLst>
                    <a:gs pos="0">
                      <a:srgbClr val="FFFFFF"/>
                    </a:gs>
                    <a:gs pos="100000">
                      <a:srgbClr val="FFFFFF"/>
                    </a:gs>
                  </a:gsLst>
                  <a:lin ang="5400000" scaled="1"/>
                </a:gradFill>
              </a:rPr>
              <a:t>}”</a:t>
            </a:r>
            <a:endParaRPr lang="en-US" sz="1600" dirty="0">
              <a:gradFill>
                <a:gsLst>
                  <a:gs pos="0">
                    <a:srgbClr val="FFFFFF"/>
                  </a:gs>
                  <a:gs pos="100000">
                    <a:srgbClr val="FFFFFF"/>
                  </a:gs>
                </a:gsLst>
                <a:lin ang="5400000" scaled="1"/>
              </a:gradFill>
            </a:endParaRPr>
          </a:p>
        </p:txBody>
      </p:sp>
    </p:spTree>
    <p:extLst>
      <p:ext uri="{BB962C8B-B14F-4D97-AF65-F5344CB8AC3E}">
        <p14:creationId xmlns:p14="http://schemas.microsoft.com/office/powerpoint/2010/main" val="2309224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 presetClass="entr" presetSubtype="0" fill="hold" grpId="0" nodeType="withEffect" nodePh="1">
                                  <p:stCondLst>
                                    <p:cond delay="750"/>
                                  </p:stCondLst>
                                  <p:endCondLst>
                                    <p:cond evt="begin" delay="0">
                                      <p:tn val="8"/>
                                    </p:cond>
                                  </p:endCondLst>
                                  <p:childTnLst>
                                    <p:set>
                                      <p:cBhvr>
                                        <p:cTn id="9" dur="1" fill="hold">
                                          <p:stCondLst>
                                            <p:cond delay="0"/>
                                          </p:stCondLst>
                                        </p:cTn>
                                        <p:tgtEl>
                                          <p:spTgt spid="32"/>
                                        </p:tgtEl>
                                        <p:attrNameLst>
                                          <p:attrName>style.visibility</p:attrName>
                                        </p:attrNameLst>
                                      </p:cBhvr>
                                      <p:to>
                                        <p:strVal val="visible"/>
                                      </p:to>
                                    </p:set>
                                  </p:childTnLst>
                                </p:cTn>
                              </p:par>
                            </p:childTnLst>
                          </p:cTn>
                        </p:par>
                        <p:par>
                          <p:cTn id="10" fill="hold">
                            <p:stCondLst>
                              <p:cond delay="750"/>
                            </p:stCondLst>
                            <p:childTnLst>
                              <p:par>
                                <p:cTn id="11" presetID="10" presetClass="entr" presetSubtype="0" fill="hold" grpId="0" nodeType="afterEffect">
                                  <p:stCondLst>
                                    <p:cond delay="500"/>
                                  </p:stCondLst>
                                  <p:childTnLst>
                                    <p:set>
                                      <p:cBhvr>
                                        <p:cTn id="12" dur="1" fill="hold">
                                          <p:stCondLst>
                                            <p:cond delay="0"/>
                                          </p:stCondLst>
                                        </p:cTn>
                                        <p:tgtEl>
                                          <p:spTgt spid="31"/>
                                        </p:tgtEl>
                                        <p:attrNameLst>
                                          <p:attrName>style.visibility</p:attrName>
                                        </p:attrNameLst>
                                      </p:cBhvr>
                                      <p:to>
                                        <p:strVal val="visible"/>
                                      </p:to>
                                    </p:set>
                                    <p:animEffect transition="in" filter="fade">
                                      <p:cBhvr>
                                        <p:cTn id="13" dur="500"/>
                                        <p:tgtEl>
                                          <p:spTgt spid="31"/>
                                        </p:tgtEl>
                                      </p:cBhvr>
                                    </p:animEffect>
                                  </p:childTnLst>
                                </p:cTn>
                              </p:par>
                              <p:par>
                                <p:cTn id="14" presetID="10" presetClass="entr" presetSubtype="0" fill="hold" grpId="0" nodeType="withEffect">
                                  <p:stCondLst>
                                    <p:cond delay="50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500"/>
                                        <p:tgtEl>
                                          <p:spTgt spid="19"/>
                                        </p:tgtEl>
                                      </p:cBhvr>
                                    </p:animEffect>
                                  </p:childTnLst>
                                </p:cTn>
                              </p:par>
                              <p:par>
                                <p:cTn id="17" presetID="6" presetClass="emph" presetSubtype="0" accel="100000" autoRev="1" fill="hold" grpId="1" nodeType="withEffect">
                                  <p:stCondLst>
                                    <p:cond delay="0"/>
                                  </p:stCondLst>
                                  <p:childTnLst>
                                    <p:animScale>
                                      <p:cBhvr>
                                        <p:cTn id="18" dur="500" fill="hold"/>
                                        <p:tgtEl>
                                          <p:spTgt spid="19"/>
                                        </p:tgtEl>
                                      </p:cBhvr>
                                      <p:by x="50000" y="50000"/>
                                    </p:animScale>
                                  </p:childTnLst>
                                </p:cTn>
                              </p:par>
                              <p:par>
                                <p:cTn id="19" presetID="42" presetClass="path" presetSubtype="0" accel="100000" autoRev="1" fill="hold" grpId="2" nodeType="withEffect">
                                  <p:stCondLst>
                                    <p:cond delay="0"/>
                                  </p:stCondLst>
                                  <p:childTnLst>
                                    <p:animMotion origin="layout" path="M 2.7036E-6 4.25783E-6 L -0.26245 -0.01589 " pathEditMode="relative" rAng="0" ptsTypes="AA">
                                      <p:cBhvr>
                                        <p:cTn id="20" dur="500" fill="hold"/>
                                        <p:tgtEl>
                                          <p:spTgt spid="19"/>
                                        </p:tgtEl>
                                        <p:attrNameLst>
                                          <p:attrName>ppt_x</p:attrName>
                                          <p:attrName>ppt_y</p:attrName>
                                        </p:attrNameLst>
                                      </p:cBhvr>
                                      <p:rCtr x="-13122" y="-794"/>
                                    </p:animMotion>
                                  </p:childTnLst>
                                </p:cTn>
                              </p:par>
                            </p:childTnLst>
                          </p:cTn>
                        </p:par>
                        <p:par>
                          <p:cTn id="21" fill="hold">
                            <p:stCondLst>
                              <p:cond delay="1750"/>
                            </p:stCondLst>
                            <p:childTnLst>
                              <p:par>
                                <p:cTn id="22" presetID="10" presetClass="entr" presetSubtype="0" fill="hold" grpId="0" nodeType="afterEffect">
                                  <p:stCondLst>
                                    <p:cond delay="0"/>
                                  </p:stCondLst>
                                  <p:childTnLst>
                                    <p:set>
                                      <p:cBhvr>
                                        <p:cTn id="23" dur="1" fill="hold">
                                          <p:stCondLst>
                                            <p:cond delay="0"/>
                                          </p:stCondLst>
                                        </p:cTn>
                                        <p:tgtEl>
                                          <p:spTgt spid="26"/>
                                        </p:tgtEl>
                                        <p:attrNameLst>
                                          <p:attrName>style.visibility</p:attrName>
                                        </p:attrNameLst>
                                      </p:cBhvr>
                                      <p:to>
                                        <p:strVal val="visible"/>
                                      </p:to>
                                    </p:set>
                                    <p:animEffect transition="in" filter="fade">
                                      <p:cBhvr>
                                        <p:cTn id="24"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31" grpId="0" animBg="1"/>
      <p:bldP spid="32" grpId="0"/>
      <p:bldP spid="19" grpId="0" animBg="1"/>
      <p:bldP spid="19" grpId="1" animBg="1"/>
      <p:bldP spid="19" grpId="2" animBg="1"/>
      <p:bldP spid="26"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Content Placeholder 2"/>
          <p:cNvSpPr txBox="1">
            <a:spLocks/>
          </p:cNvSpPr>
          <p:nvPr/>
        </p:nvSpPr>
        <p:spPr>
          <a:xfrm>
            <a:off x="2103438" y="1380744"/>
            <a:ext cx="7315200" cy="3954463"/>
          </a:xfrm>
          <a:prstGeom prst="rect">
            <a:avLst/>
          </a:prstGeom>
          <a:noFill/>
        </p:spPr>
        <p:txBody>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buClr>
                <a:srgbClr val="404040"/>
              </a:buClr>
              <a:buSzTx/>
              <a:buFont typeface="Wingdings" panose="05000000000000000000" pitchFamily="2" charset="2"/>
              <a:buNone/>
            </a:pP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&lt;?</a:t>
            </a:r>
            <a:r>
              <a:rPr lang="en-US" sz="1050" dirty="0">
                <a:solidFill>
                  <a:srgbClr val="A31515"/>
                </a:solidFill>
                <a:highlight>
                  <a:srgbClr val="FFFFFF"/>
                </a:highlight>
                <a:latin typeface="Consolas" panose="020B0609020204030204" pitchFamily="49" charset="0"/>
                <a:ea typeface="Calibri" panose="020F0502020204030204" pitchFamily="34" charset="0"/>
                <a:cs typeface="Consolas" panose="020B0609020204030204" pitchFamily="49" charset="0"/>
              </a:rPr>
              <a:t>xml</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 </a:t>
            </a:r>
            <a:r>
              <a:rPr lang="en-US" sz="1050" dirty="0">
                <a:solidFill>
                  <a:srgbClr val="FF0000"/>
                </a:solidFill>
                <a:highlight>
                  <a:srgbClr val="FFFFFF"/>
                </a:highlight>
                <a:latin typeface="Consolas" panose="020B0609020204030204" pitchFamily="49" charset="0"/>
                <a:ea typeface="Calibri" panose="020F0502020204030204" pitchFamily="34" charset="0"/>
                <a:cs typeface="Consolas" panose="020B0609020204030204" pitchFamily="49" charset="0"/>
              </a:rPr>
              <a:t>version</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1.0</a:t>
            </a: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 </a:t>
            </a:r>
            <a:r>
              <a:rPr lang="en-US" sz="1050" dirty="0">
                <a:solidFill>
                  <a:srgbClr val="FF0000"/>
                </a:solidFill>
                <a:highlight>
                  <a:srgbClr val="FFFFFF"/>
                </a:highlight>
                <a:latin typeface="Consolas" panose="020B0609020204030204" pitchFamily="49" charset="0"/>
                <a:ea typeface="Calibri" panose="020F0502020204030204" pitchFamily="34" charset="0"/>
                <a:cs typeface="Consolas" panose="020B0609020204030204" pitchFamily="49" charset="0"/>
              </a:rPr>
              <a:t>encoding</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utf-8</a:t>
            </a: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?&gt;</a:t>
            </a:r>
            <a:endParaRPr lang="en-US" sz="1050" dirty="0">
              <a:gradFill>
                <a:gsLst>
                  <a:gs pos="100000">
                    <a:srgbClr val="404040"/>
                  </a:gs>
                  <a:gs pos="0">
                    <a:srgbClr val="404040"/>
                  </a:gs>
                </a:gsLst>
                <a:lin ang="5400000" scaled="0"/>
              </a:gradFill>
              <a:latin typeface="Consolas" panose="020B0609020204030204" pitchFamily="49" charset="0"/>
              <a:ea typeface="Calibri" panose="020F0502020204030204" pitchFamily="34" charset="0"/>
              <a:cs typeface="Consolas" panose="020B0609020204030204" pitchFamily="49" charset="0"/>
            </a:endParaRPr>
          </a:p>
          <a:p>
            <a:pPr marL="0" indent="0">
              <a:spcBef>
                <a:spcPts val="0"/>
              </a:spcBef>
              <a:buClr>
                <a:srgbClr val="404040"/>
              </a:buClr>
              <a:buSzTx/>
              <a:buFont typeface="Wingdings" panose="05000000000000000000" pitchFamily="2" charset="2"/>
              <a:buNone/>
            </a:pP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&lt;</a:t>
            </a:r>
            <a:r>
              <a:rPr lang="en-US" sz="1050" dirty="0" err="1">
                <a:solidFill>
                  <a:srgbClr val="A31515"/>
                </a:solidFill>
                <a:highlight>
                  <a:srgbClr val="FFFFFF"/>
                </a:highlight>
                <a:latin typeface="Consolas" panose="020B0609020204030204" pitchFamily="49" charset="0"/>
                <a:ea typeface="Calibri" panose="020F0502020204030204" pitchFamily="34" charset="0"/>
                <a:cs typeface="Consolas" panose="020B0609020204030204" pitchFamily="49" charset="0"/>
              </a:rPr>
              <a:t>VoiceCommands</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 </a:t>
            </a:r>
            <a:r>
              <a:rPr lang="en-US" sz="1050" dirty="0" err="1">
                <a:solidFill>
                  <a:srgbClr val="FF0000"/>
                </a:solidFill>
                <a:highlight>
                  <a:srgbClr val="FFFFFF"/>
                </a:highlight>
                <a:latin typeface="Consolas" panose="020B0609020204030204" pitchFamily="49" charset="0"/>
                <a:ea typeface="Calibri" panose="020F0502020204030204" pitchFamily="34" charset="0"/>
                <a:cs typeface="Consolas" panose="020B0609020204030204" pitchFamily="49" charset="0"/>
              </a:rPr>
              <a:t>xmlns</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r>
              <a:rPr lang="en-US" sz="1050" u="sng"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hlinkClick r:id="rId2"/>
              </a:rPr>
              <a:t>http://</a:t>
            </a:r>
            <a:r>
              <a:rPr lang="en-US" sz="1050" u="sng" dirty="0" smtClean="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hlinkClick r:id="rId2"/>
              </a:rPr>
              <a:t>schemas.microsoft.com/</a:t>
            </a:r>
            <a:r>
              <a:rPr lang="en-US" sz="1050" u="sng" dirty="0" err="1" smtClean="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hlinkClick r:id="rId2"/>
              </a:rPr>
              <a:t>voicecommands</a:t>
            </a:r>
            <a:r>
              <a:rPr lang="en-US" sz="1050" u="sng" dirty="0" smtClean="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hlinkClick r:id="rId2"/>
              </a:rPr>
              <a:t>/1.1</a:t>
            </a:r>
            <a:r>
              <a:rPr lang="en-US" sz="1050" dirty="0" smtClean="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r>
              <a:rPr lang="en-US" sz="1050" dirty="0" smtClean="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&gt;</a:t>
            </a:r>
            <a:endParaRPr lang="en-US" sz="1050" dirty="0">
              <a:gradFill>
                <a:gsLst>
                  <a:gs pos="100000">
                    <a:srgbClr val="404040"/>
                  </a:gs>
                  <a:gs pos="0">
                    <a:srgbClr val="404040"/>
                  </a:gs>
                </a:gsLst>
                <a:lin ang="5400000" scaled="0"/>
              </a:gradFill>
              <a:latin typeface="Consolas" panose="020B0609020204030204" pitchFamily="49" charset="0"/>
              <a:ea typeface="Calibri" panose="020F0502020204030204" pitchFamily="34" charset="0"/>
              <a:cs typeface="Consolas" panose="020B0609020204030204" pitchFamily="49" charset="0"/>
            </a:endParaRPr>
          </a:p>
          <a:p>
            <a:pPr marL="0" indent="0">
              <a:spcBef>
                <a:spcPts val="0"/>
              </a:spcBef>
              <a:buClr>
                <a:srgbClr val="404040"/>
              </a:buClr>
              <a:buSzTx/>
              <a:buFont typeface="Wingdings" panose="05000000000000000000" pitchFamily="2" charset="2"/>
              <a:buNone/>
            </a:pP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 </a:t>
            </a:r>
            <a:endParaRPr lang="en-US" sz="1050" dirty="0">
              <a:gradFill>
                <a:gsLst>
                  <a:gs pos="100000">
                    <a:srgbClr val="404040"/>
                  </a:gs>
                  <a:gs pos="0">
                    <a:srgbClr val="404040"/>
                  </a:gs>
                </a:gsLst>
                <a:lin ang="5400000" scaled="0"/>
              </a:gradFill>
              <a:latin typeface="Consolas" panose="020B0609020204030204" pitchFamily="49" charset="0"/>
              <a:ea typeface="Calibri" panose="020F0502020204030204" pitchFamily="34" charset="0"/>
              <a:cs typeface="Consolas" panose="020B0609020204030204" pitchFamily="49" charset="0"/>
            </a:endParaRPr>
          </a:p>
          <a:p>
            <a:pPr marL="0" indent="0">
              <a:spcBef>
                <a:spcPts val="0"/>
              </a:spcBef>
              <a:buClr>
                <a:srgbClr val="404040"/>
              </a:buClr>
              <a:buSzTx/>
              <a:buFont typeface="Wingdings" panose="05000000000000000000" pitchFamily="2" charset="2"/>
              <a:buNone/>
            </a:pP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  &lt;</a:t>
            </a:r>
            <a:r>
              <a:rPr lang="en-US" sz="1050" dirty="0" err="1">
                <a:solidFill>
                  <a:srgbClr val="A31515"/>
                </a:solidFill>
                <a:highlight>
                  <a:srgbClr val="FFFFFF"/>
                </a:highlight>
                <a:latin typeface="Consolas" panose="020B0609020204030204" pitchFamily="49" charset="0"/>
                <a:ea typeface="Calibri" panose="020F0502020204030204" pitchFamily="34" charset="0"/>
                <a:cs typeface="Consolas" panose="020B0609020204030204" pitchFamily="49" charset="0"/>
              </a:rPr>
              <a:t>CommandSet</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 </a:t>
            </a:r>
            <a:r>
              <a:rPr lang="en-US" sz="1050" dirty="0" err="1">
                <a:solidFill>
                  <a:srgbClr val="FF0000"/>
                </a:solidFill>
                <a:highlight>
                  <a:srgbClr val="FFFFFF"/>
                </a:highlight>
                <a:latin typeface="Consolas" panose="020B0609020204030204" pitchFamily="49" charset="0"/>
                <a:ea typeface="Calibri" panose="020F0502020204030204" pitchFamily="34" charset="0"/>
                <a:cs typeface="Consolas" panose="020B0609020204030204" pitchFamily="49" charset="0"/>
              </a:rPr>
              <a:t>xml:lang</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en-us</a:t>
            </a: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 </a:t>
            </a:r>
            <a:r>
              <a:rPr lang="en-US" sz="1050" dirty="0">
                <a:solidFill>
                  <a:srgbClr val="FF0000"/>
                </a:solidFill>
                <a:highlight>
                  <a:srgbClr val="FFFFFF"/>
                </a:highlight>
                <a:latin typeface="Consolas" panose="020B0609020204030204" pitchFamily="49" charset="0"/>
                <a:ea typeface="Calibri" panose="020F0502020204030204" pitchFamily="34" charset="0"/>
                <a:cs typeface="Consolas" panose="020B0609020204030204" pitchFamily="49" charset="0"/>
              </a:rPr>
              <a:t>Name</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r>
              <a:rPr lang="en-US" sz="1050" dirty="0" err="1">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englishCommands</a:t>
            </a: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&gt;</a:t>
            </a:r>
            <a:endParaRPr lang="en-US" sz="1050" dirty="0">
              <a:gradFill>
                <a:gsLst>
                  <a:gs pos="100000">
                    <a:srgbClr val="404040"/>
                  </a:gs>
                  <a:gs pos="0">
                    <a:srgbClr val="404040"/>
                  </a:gs>
                </a:gsLst>
                <a:lin ang="5400000" scaled="0"/>
              </a:gradFill>
              <a:latin typeface="Consolas" panose="020B0609020204030204" pitchFamily="49" charset="0"/>
              <a:ea typeface="Calibri" panose="020F0502020204030204" pitchFamily="34" charset="0"/>
              <a:cs typeface="Consolas" panose="020B0609020204030204" pitchFamily="49" charset="0"/>
            </a:endParaRPr>
          </a:p>
          <a:p>
            <a:pPr marL="0" indent="0">
              <a:spcBef>
                <a:spcPts val="0"/>
              </a:spcBef>
              <a:buClr>
                <a:srgbClr val="404040"/>
              </a:buClr>
              <a:buSzTx/>
              <a:buFont typeface="Wingdings" panose="05000000000000000000" pitchFamily="2" charset="2"/>
              <a:buNone/>
            </a:pP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 </a:t>
            </a:r>
            <a:endParaRPr lang="en-US" sz="1050" dirty="0">
              <a:gradFill>
                <a:gsLst>
                  <a:gs pos="100000">
                    <a:srgbClr val="404040"/>
                  </a:gs>
                  <a:gs pos="0">
                    <a:srgbClr val="404040"/>
                  </a:gs>
                </a:gsLst>
                <a:lin ang="5400000" scaled="0"/>
              </a:gradFill>
              <a:latin typeface="Consolas" panose="020B0609020204030204" pitchFamily="49" charset="0"/>
              <a:ea typeface="Calibri" panose="020F0502020204030204" pitchFamily="34" charset="0"/>
              <a:cs typeface="Consolas" panose="020B0609020204030204" pitchFamily="49" charset="0"/>
            </a:endParaRPr>
          </a:p>
          <a:p>
            <a:pPr marL="0" indent="0">
              <a:spcBef>
                <a:spcPts val="0"/>
              </a:spcBef>
              <a:buClr>
                <a:srgbClr val="404040"/>
              </a:buClr>
              <a:buSzTx/>
              <a:buFont typeface="Wingdings" panose="05000000000000000000" pitchFamily="2" charset="2"/>
              <a:buNone/>
            </a:pP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    &lt;</a:t>
            </a:r>
            <a:r>
              <a:rPr lang="en-US" sz="1050" dirty="0" err="1">
                <a:solidFill>
                  <a:srgbClr val="A31515"/>
                </a:solidFill>
                <a:highlight>
                  <a:srgbClr val="FFFFFF"/>
                </a:highlight>
                <a:latin typeface="Consolas" panose="020B0609020204030204" pitchFamily="49" charset="0"/>
                <a:ea typeface="Calibri" panose="020F0502020204030204" pitchFamily="34" charset="0"/>
                <a:cs typeface="Consolas" panose="020B0609020204030204" pitchFamily="49" charset="0"/>
              </a:rPr>
              <a:t>CommandPrefix</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&gt;</a:t>
            </a: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MSDN</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&lt;/</a:t>
            </a:r>
            <a:r>
              <a:rPr lang="en-US" sz="1050" dirty="0" err="1">
                <a:solidFill>
                  <a:srgbClr val="A31515"/>
                </a:solidFill>
                <a:highlight>
                  <a:srgbClr val="FFFFFF"/>
                </a:highlight>
                <a:latin typeface="Consolas" panose="020B0609020204030204" pitchFamily="49" charset="0"/>
                <a:ea typeface="Calibri" panose="020F0502020204030204" pitchFamily="34" charset="0"/>
                <a:cs typeface="Consolas" panose="020B0609020204030204" pitchFamily="49" charset="0"/>
              </a:rPr>
              <a:t>CommandPrefix</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&gt;</a:t>
            </a:r>
            <a:endParaRPr lang="en-US" sz="1050" dirty="0">
              <a:gradFill>
                <a:gsLst>
                  <a:gs pos="100000">
                    <a:srgbClr val="404040"/>
                  </a:gs>
                  <a:gs pos="0">
                    <a:srgbClr val="404040"/>
                  </a:gs>
                </a:gsLst>
                <a:lin ang="5400000" scaled="0"/>
              </a:gradFill>
              <a:latin typeface="Consolas" panose="020B0609020204030204" pitchFamily="49" charset="0"/>
              <a:ea typeface="Calibri" panose="020F0502020204030204" pitchFamily="34" charset="0"/>
              <a:cs typeface="Consolas" panose="020B0609020204030204" pitchFamily="49" charset="0"/>
            </a:endParaRPr>
          </a:p>
          <a:p>
            <a:pPr marL="0" indent="0">
              <a:spcBef>
                <a:spcPts val="0"/>
              </a:spcBef>
              <a:buClr>
                <a:srgbClr val="404040"/>
              </a:buClr>
              <a:buSzTx/>
              <a:buFont typeface="Wingdings" panose="05000000000000000000" pitchFamily="2" charset="2"/>
              <a:buNone/>
            </a:pP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    &lt;</a:t>
            </a:r>
            <a:r>
              <a:rPr lang="en-US" sz="1050" dirty="0">
                <a:solidFill>
                  <a:srgbClr val="A31515"/>
                </a:solidFill>
                <a:highlight>
                  <a:srgbClr val="FFFFFF"/>
                </a:highlight>
                <a:latin typeface="Consolas" panose="020B0609020204030204" pitchFamily="49" charset="0"/>
                <a:ea typeface="Calibri" panose="020F0502020204030204" pitchFamily="34" charset="0"/>
                <a:cs typeface="Consolas" panose="020B0609020204030204" pitchFamily="49" charset="0"/>
              </a:rPr>
              <a:t>Example</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&gt;</a:t>
            </a: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How do I add Voice Commands to my application</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&lt;/</a:t>
            </a:r>
            <a:r>
              <a:rPr lang="en-US" sz="1050" dirty="0">
                <a:solidFill>
                  <a:srgbClr val="A31515"/>
                </a:solidFill>
                <a:highlight>
                  <a:srgbClr val="FFFFFF"/>
                </a:highlight>
                <a:latin typeface="Consolas" panose="020B0609020204030204" pitchFamily="49" charset="0"/>
                <a:ea typeface="Calibri" panose="020F0502020204030204" pitchFamily="34" charset="0"/>
                <a:cs typeface="Consolas" panose="020B0609020204030204" pitchFamily="49" charset="0"/>
              </a:rPr>
              <a:t>Example</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&gt;</a:t>
            </a:r>
            <a:endParaRPr lang="en-US" sz="1050" dirty="0">
              <a:gradFill>
                <a:gsLst>
                  <a:gs pos="100000">
                    <a:srgbClr val="404040"/>
                  </a:gs>
                  <a:gs pos="0">
                    <a:srgbClr val="404040"/>
                  </a:gs>
                </a:gsLst>
                <a:lin ang="5400000" scaled="0"/>
              </a:gradFill>
              <a:latin typeface="Consolas" panose="020B0609020204030204" pitchFamily="49" charset="0"/>
              <a:ea typeface="Calibri" panose="020F0502020204030204" pitchFamily="34" charset="0"/>
              <a:cs typeface="Consolas" panose="020B0609020204030204" pitchFamily="49" charset="0"/>
            </a:endParaRPr>
          </a:p>
          <a:p>
            <a:pPr marL="0" indent="0">
              <a:spcBef>
                <a:spcPts val="0"/>
              </a:spcBef>
              <a:buClr>
                <a:srgbClr val="404040"/>
              </a:buClr>
              <a:buSzTx/>
              <a:buFont typeface="Wingdings" panose="05000000000000000000" pitchFamily="2" charset="2"/>
              <a:buNone/>
            </a:pP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 </a:t>
            </a:r>
            <a:endParaRPr lang="en-US" sz="1050" dirty="0">
              <a:gradFill>
                <a:gsLst>
                  <a:gs pos="100000">
                    <a:srgbClr val="404040"/>
                  </a:gs>
                  <a:gs pos="0">
                    <a:srgbClr val="404040"/>
                  </a:gs>
                </a:gsLst>
                <a:lin ang="5400000" scaled="0"/>
              </a:gradFill>
              <a:latin typeface="Consolas" panose="020B0609020204030204" pitchFamily="49" charset="0"/>
              <a:ea typeface="Calibri" panose="020F0502020204030204" pitchFamily="34" charset="0"/>
              <a:cs typeface="Consolas" panose="020B0609020204030204" pitchFamily="49" charset="0"/>
            </a:endParaRPr>
          </a:p>
          <a:p>
            <a:pPr marL="0" indent="0">
              <a:spcBef>
                <a:spcPts val="0"/>
              </a:spcBef>
              <a:buClr>
                <a:srgbClr val="404040"/>
              </a:buClr>
              <a:buSzTx/>
              <a:buFont typeface="Wingdings" panose="05000000000000000000" pitchFamily="2" charset="2"/>
              <a:buNone/>
            </a:pP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    &lt;</a:t>
            </a:r>
            <a:r>
              <a:rPr lang="en-US" sz="1050" dirty="0">
                <a:solidFill>
                  <a:srgbClr val="A31515"/>
                </a:solidFill>
                <a:highlight>
                  <a:srgbClr val="FFFFFF"/>
                </a:highlight>
                <a:latin typeface="Consolas" panose="020B0609020204030204" pitchFamily="49" charset="0"/>
                <a:ea typeface="Calibri" panose="020F0502020204030204" pitchFamily="34" charset="0"/>
                <a:cs typeface="Consolas" panose="020B0609020204030204" pitchFamily="49" charset="0"/>
              </a:rPr>
              <a:t>Command</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 </a:t>
            </a:r>
            <a:r>
              <a:rPr lang="en-US" sz="1050" dirty="0">
                <a:solidFill>
                  <a:srgbClr val="FF0000"/>
                </a:solidFill>
                <a:highlight>
                  <a:srgbClr val="FFFFFF"/>
                </a:highlight>
                <a:latin typeface="Consolas" panose="020B0609020204030204" pitchFamily="49" charset="0"/>
                <a:ea typeface="Calibri" panose="020F0502020204030204" pitchFamily="34" charset="0"/>
                <a:cs typeface="Consolas" panose="020B0609020204030204" pitchFamily="49" charset="0"/>
              </a:rPr>
              <a:t>Name</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r>
              <a:rPr lang="en-US" sz="1050" dirty="0" err="1">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FindText</a:t>
            </a: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&gt;</a:t>
            </a:r>
            <a:endParaRPr lang="en-US" sz="1050" dirty="0">
              <a:gradFill>
                <a:gsLst>
                  <a:gs pos="100000">
                    <a:srgbClr val="404040"/>
                  </a:gs>
                  <a:gs pos="0">
                    <a:srgbClr val="404040"/>
                  </a:gs>
                </a:gsLst>
                <a:lin ang="5400000" scaled="0"/>
              </a:gradFill>
              <a:latin typeface="Consolas" panose="020B0609020204030204" pitchFamily="49" charset="0"/>
              <a:ea typeface="Calibri" panose="020F0502020204030204" pitchFamily="34" charset="0"/>
              <a:cs typeface="Consolas" panose="020B0609020204030204" pitchFamily="49" charset="0"/>
            </a:endParaRPr>
          </a:p>
          <a:p>
            <a:pPr marL="0" indent="0">
              <a:spcBef>
                <a:spcPts val="0"/>
              </a:spcBef>
              <a:buClr>
                <a:srgbClr val="404040"/>
              </a:buClr>
              <a:buSzTx/>
              <a:buFont typeface="Wingdings" panose="05000000000000000000" pitchFamily="2" charset="2"/>
              <a:buNone/>
            </a:pP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      &lt;</a:t>
            </a:r>
            <a:r>
              <a:rPr lang="en-US" sz="1050" dirty="0">
                <a:solidFill>
                  <a:srgbClr val="A31515"/>
                </a:solidFill>
                <a:highlight>
                  <a:srgbClr val="FFFFFF"/>
                </a:highlight>
                <a:latin typeface="Consolas" panose="020B0609020204030204" pitchFamily="49" charset="0"/>
                <a:ea typeface="Calibri" panose="020F0502020204030204" pitchFamily="34" charset="0"/>
                <a:cs typeface="Consolas" panose="020B0609020204030204" pitchFamily="49" charset="0"/>
              </a:rPr>
              <a:t>Example</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&gt;</a:t>
            </a: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Find Install Voice Command Sets</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&lt;/</a:t>
            </a:r>
            <a:r>
              <a:rPr lang="en-US" sz="1050" dirty="0">
                <a:solidFill>
                  <a:srgbClr val="A31515"/>
                </a:solidFill>
                <a:highlight>
                  <a:srgbClr val="FFFFFF"/>
                </a:highlight>
                <a:latin typeface="Consolas" panose="020B0609020204030204" pitchFamily="49" charset="0"/>
                <a:ea typeface="Calibri" panose="020F0502020204030204" pitchFamily="34" charset="0"/>
                <a:cs typeface="Consolas" panose="020B0609020204030204" pitchFamily="49" charset="0"/>
              </a:rPr>
              <a:t>Example</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&gt;</a:t>
            </a:r>
            <a:endParaRPr lang="en-US" sz="1050" dirty="0">
              <a:gradFill>
                <a:gsLst>
                  <a:gs pos="100000">
                    <a:srgbClr val="404040"/>
                  </a:gs>
                  <a:gs pos="0">
                    <a:srgbClr val="404040"/>
                  </a:gs>
                </a:gsLst>
                <a:lin ang="5400000" scaled="0"/>
              </a:gradFill>
              <a:latin typeface="Consolas" panose="020B0609020204030204" pitchFamily="49" charset="0"/>
              <a:ea typeface="Calibri" panose="020F0502020204030204" pitchFamily="34" charset="0"/>
              <a:cs typeface="Consolas" panose="020B0609020204030204" pitchFamily="49" charset="0"/>
            </a:endParaRPr>
          </a:p>
          <a:p>
            <a:pPr marL="0" indent="0">
              <a:spcBef>
                <a:spcPts val="0"/>
              </a:spcBef>
              <a:buClr>
                <a:srgbClr val="404040"/>
              </a:buClr>
              <a:buSzTx/>
              <a:buFont typeface="Wingdings" panose="05000000000000000000" pitchFamily="2" charset="2"/>
              <a:buNone/>
            </a:pP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      &lt;</a:t>
            </a:r>
            <a:r>
              <a:rPr lang="en-US" sz="1050" dirty="0" err="1">
                <a:solidFill>
                  <a:srgbClr val="A31515"/>
                </a:solidFill>
                <a:highlight>
                  <a:srgbClr val="FFFFFF"/>
                </a:highlight>
                <a:latin typeface="Consolas" panose="020B0609020204030204" pitchFamily="49" charset="0"/>
                <a:ea typeface="Calibri" panose="020F0502020204030204" pitchFamily="34" charset="0"/>
                <a:cs typeface="Consolas" panose="020B0609020204030204" pitchFamily="49" charset="0"/>
              </a:rPr>
              <a:t>ListenFor</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&gt;</a:t>
            </a: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Search</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&lt;/</a:t>
            </a:r>
            <a:r>
              <a:rPr lang="en-US" sz="1050" dirty="0" err="1">
                <a:solidFill>
                  <a:srgbClr val="A31515"/>
                </a:solidFill>
                <a:highlight>
                  <a:srgbClr val="FFFFFF"/>
                </a:highlight>
                <a:latin typeface="Consolas" panose="020B0609020204030204" pitchFamily="49" charset="0"/>
                <a:ea typeface="Calibri" panose="020F0502020204030204" pitchFamily="34" charset="0"/>
                <a:cs typeface="Consolas" panose="020B0609020204030204" pitchFamily="49" charset="0"/>
              </a:rPr>
              <a:t>ListenFor</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&gt;</a:t>
            </a:r>
            <a:endParaRPr lang="en-US" sz="1050" dirty="0">
              <a:gradFill>
                <a:gsLst>
                  <a:gs pos="100000">
                    <a:srgbClr val="404040"/>
                  </a:gs>
                  <a:gs pos="0">
                    <a:srgbClr val="404040"/>
                  </a:gs>
                </a:gsLst>
                <a:lin ang="5400000" scaled="0"/>
              </a:gradFill>
              <a:latin typeface="Consolas" panose="020B0609020204030204" pitchFamily="49" charset="0"/>
              <a:ea typeface="Calibri" panose="020F0502020204030204" pitchFamily="34" charset="0"/>
              <a:cs typeface="Consolas" panose="020B0609020204030204" pitchFamily="49" charset="0"/>
            </a:endParaRPr>
          </a:p>
          <a:p>
            <a:pPr marL="0" indent="0">
              <a:spcBef>
                <a:spcPts val="0"/>
              </a:spcBef>
              <a:buClr>
                <a:srgbClr val="404040"/>
              </a:buClr>
              <a:buSzTx/>
              <a:buFont typeface="Wingdings" panose="05000000000000000000" pitchFamily="2" charset="2"/>
              <a:buNone/>
            </a:pP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      &lt;</a:t>
            </a:r>
            <a:r>
              <a:rPr lang="en-US" sz="1050" dirty="0" err="1">
                <a:solidFill>
                  <a:srgbClr val="A31515"/>
                </a:solidFill>
                <a:highlight>
                  <a:srgbClr val="FFFFFF"/>
                </a:highlight>
                <a:latin typeface="Consolas" panose="020B0609020204030204" pitchFamily="49" charset="0"/>
                <a:ea typeface="Calibri" panose="020F0502020204030204" pitchFamily="34" charset="0"/>
                <a:cs typeface="Consolas" panose="020B0609020204030204" pitchFamily="49" charset="0"/>
              </a:rPr>
              <a:t>ListenFor</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&gt;</a:t>
            </a: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Search for {</a:t>
            </a:r>
            <a:r>
              <a:rPr lang="en-US" sz="1050" dirty="0" err="1">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dictatedSearchTerms</a:t>
            </a: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&lt;/</a:t>
            </a:r>
            <a:r>
              <a:rPr lang="en-US" sz="1050" dirty="0" err="1">
                <a:solidFill>
                  <a:srgbClr val="A31515"/>
                </a:solidFill>
                <a:highlight>
                  <a:srgbClr val="FFFFFF"/>
                </a:highlight>
                <a:latin typeface="Consolas" panose="020B0609020204030204" pitchFamily="49" charset="0"/>
                <a:ea typeface="Calibri" panose="020F0502020204030204" pitchFamily="34" charset="0"/>
                <a:cs typeface="Consolas" panose="020B0609020204030204" pitchFamily="49" charset="0"/>
              </a:rPr>
              <a:t>ListenFor</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&gt;</a:t>
            </a:r>
            <a:endParaRPr lang="en-US" sz="1050" dirty="0">
              <a:gradFill>
                <a:gsLst>
                  <a:gs pos="100000">
                    <a:srgbClr val="404040"/>
                  </a:gs>
                  <a:gs pos="0">
                    <a:srgbClr val="404040"/>
                  </a:gs>
                </a:gsLst>
                <a:lin ang="5400000" scaled="0"/>
              </a:gradFill>
              <a:latin typeface="Consolas" panose="020B0609020204030204" pitchFamily="49" charset="0"/>
              <a:ea typeface="Calibri" panose="020F0502020204030204" pitchFamily="34" charset="0"/>
              <a:cs typeface="Consolas" panose="020B0609020204030204" pitchFamily="49" charset="0"/>
            </a:endParaRPr>
          </a:p>
          <a:p>
            <a:pPr marL="0" indent="0">
              <a:spcBef>
                <a:spcPts val="0"/>
              </a:spcBef>
              <a:buClr>
                <a:srgbClr val="404040"/>
              </a:buClr>
              <a:buSzTx/>
              <a:buFont typeface="Wingdings" panose="05000000000000000000" pitchFamily="2" charset="2"/>
              <a:buNone/>
            </a:pP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      &lt;</a:t>
            </a:r>
            <a:r>
              <a:rPr lang="en-US" sz="1050" dirty="0" err="1">
                <a:solidFill>
                  <a:srgbClr val="A31515"/>
                </a:solidFill>
                <a:highlight>
                  <a:srgbClr val="FFFFFF"/>
                </a:highlight>
                <a:latin typeface="Consolas" panose="020B0609020204030204" pitchFamily="49" charset="0"/>
                <a:ea typeface="Calibri" panose="020F0502020204030204" pitchFamily="34" charset="0"/>
                <a:cs typeface="Consolas" panose="020B0609020204030204" pitchFamily="49" charset="0"/>
              </a:rPr>
              <a:t>ListenFor</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&gt;</a:t>
            </a: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Find</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&lt;/</a:t>
            </a:r>
            <a:r>
              <a:rPr lang="en-US" sz="1050" dirty="0" err="1">
                <a:solidFill>
                  <a:srgbClr val="A31515"/>
                </a:solidFill>
                <a:highlight>
                  <a:srgbClr val="FFFFFF"/>
                </a:highlight>
                <a:latin typeface="Consolas" panose="020B0609020204030204" pitchFamily="49" charset="0"/>
                <a:ea typeface="Calibri" panose="020F0502020204030204" pitchFamily="34" charset="0"/>
                <a:cs typeface="Consolas" panose="020B0609020204030204" pitchFamily="49" charset="0"/>
              </a:rPr>
              <a:t>ListenFor</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&gt;</a:t>
            </a:r>
            <a:endParaRPr lang="en-US" sz="1050" dirty="0">
              <a:gradFill>
                <a:gsLst>
                  <a:gs pos="100000">
                    <a:srgbClr val="404040"/>
                  </a:gs>
                  <a:gs pos="0">
                    <a:srgbClr val="404040"/>
                  </a:gs>
                </a:gsLst>
                <a:lin ang="5400000" scaled="0"/>
              </a:gradFill>
              <a:latin typeface="Consolas" panose="020B0609020204030204" pitchFamily="49" charset="0"/>
              <a:ea typeface="Calibri" panose="020F0502020204030204" pitchFamily="34" charset="0"/>
              <a:cs typeface="Consolas" panose="020B0609020204030204" pitchFamily="49" charset="0"/>
            </a:endParaRPr>
          </a:p>
          <a:p>
            <a:pPr marL="0" indent="0">
              <a:spcBef>
                <a:spcPts val="0"/>
              </a:spcBef>
              <a:buClr>
                <a:srgbClr val="404040"/>
              </a:buClr>
              <a:buSzTx/>
              <a:buFont typeface="Wingdings" panose="05000000000000000000" pitchFamily="2" charset="2"/>
              <a:buNone/>
            </a:pP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      &lt;</a:t>
            </a:r>
            <a:r>
              <a:rPr lang="en-US" sz="1050" dirty="0" err="1">
                <a:solidFill>
                  <a:srgbClr val="A31515"/>
                </a:solidFill>
                <a:highlight>
                  <a:srgbClr val="FFFFFF"/>
                </a:highlight>
                <a:latin typeface="Consolas" panose="020B0609020204030204" pitchFamily="49" charset="0"/>
                <a:ea typeface="Calibri" panose="020F0502020204030204" pitchFamily="34" charset="0"/>
                <a:cs typeface="Consolas" panose="020B0609020204030204" pitchFamily="49" charset="0"/>
              </a:rPr>
              <a:t>ListenFor</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&gt;</a:t>
            </a: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Find {</a:t>
            </a:r>
            <a:r>
              <a:rPr lang="en-US" sz="1050" dirty="0" err="1">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dictatedSearchTerms</a:t>
            </a: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&lt;/</a:t>
            </a:r>
            <a:r>
              <a:rPr lang="en-US" sz="1050" dirty="0" err="1">
                <a:solidFill>
                  <a:srgbClr val="A31515"/>
                </a:solidFill>
                <a:highlight>
                  <a:srgbClr val="FFFFFF"/>
                </a:highlight>
                <a:latin typeface="Consolas" panose="020B0609020204030204" pitchFamily="49" charset="0"/>
                <a:ea typeface="Calibri" panose="020F0502020204030204" pitchFamily="34" charset="0"/>
                <a:cs typeface="Consolas" panose="020B0609020204030204" pitchFamily="49" charset="0"/>
              </a:rPr>
              <a:t>ListenFor</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&gt;</a:t>
            </a:r>
            <a:endParaRPr lang="en-US" sz="1050" dirty="0">
              <a:gradFill>
                <a:gsLst>
                  <a:gs pos="100000">
                    <a:srgbClr val="404040"/>
                  </a:gs>
                  <a:gs pos="0">
                    <a:srgbClr val="404040"/>
                  </a:gs>
                </a:gsLst>
                <a:lin ang="5400000" scaled="0"/>
              </a:gradFill>
              <a:latin typeface="Consolas" panose="020B0609020204030204" pitchFamily="49" charset="0"/>
              <a:ea typeface="Calibri" panose="020F0502020204030204" pitchFamily="34" charset="0"/>
              <a:cs typeface="Consolas" panose="020B0609020204030204" pitchFamily="49" charset="0"/>
            </a:endParaRPr>
          </a:p>
          <a:p>
            <a:pPr marL="0" indent="0">
              <a:spcBef>
                <a:spcPts val="0"/>
              </a:spcBef>
              <a:buClr>
                <a:srgbClr val="404040"/>
              </a:buClr>
              <a:buSzTx/>
              <a:buFont typeface="Wingdings" panose="05000000000000000000" pitchFamily="2" charset="2"/>
              <a:buNone/>
            </a:pP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      &lt;</a:t>
            </a:r>
            <a:r>
              <a:rPr lang="en-US" sz="1050" dirty="0">
                <a:solidFill>
                  <a:srgbClr val="A31515"/>
                </a:solidFill>
                <a:highlight>
                  <a:srgbClr val="FFFFFF"/>
                </a:highlight>
                <a:latin typeface="Consolas" panose="020B0609020204030204" pitchFamily="49" charset="0"/>
                <a:ea typeface="Calibri" panose="020F0502020204030204" pitchFamily="34" charset="0"/>
                <a:cs typeface="Consolas" panose="020B0609020204030204" pitchFamily="49" charset="0"/>
              </a:rPr>
              <a:t>Feedback</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&gt;</a:t>
            </a: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Search on MSDN</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&lt;/</a:t>
            </a:r>
            <a:r>
              <a:rPr lang="en-US" sz="1050" dirty="0">
                <a:solidFill>
                  <a:srgbClr val="A31515"/>
                </a:solidFill>
                <a:highlight>
                  <a:srgbClr val="FFFFFF"/>
                </a:highlight>
                <a:latin typeface="Consolas" panose="020B0609020204030204" pitchFamily="49" charset="0"/>
                <a:ea typeface="Calibri" panose="020F0502020204030204" pitchFamily="34" charset="0"/>
                <a:cs typeface="Consolas" panose="020B0609020204030204" pitchFamily="49" charset="0"/>
              </a:rPr>
              <a:t>Feedback</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&gt;</a:t>
            </a:r>
            <a:endParaRPr lang="en-US" sz="1050" dirty="0">
              <a:gradFill>
                <a:gsLst>
                  <a:gs pos="100000">
                    <a:srgbClr val="404040"/>
                  </a:gs>
                  <a:gs pos="0">
                    <a:srgbClr val="404040"/>
                  </a:gs>
                </a:gsLst>
                <a:lin ang="5400000" scaled="0"/>
              </a:gradFill>
              <a:latin typeface="Consolas" panose="020B0609020204030204" pitchFamily="49" charset="0"/>
              <a:ea typeface="Calibri" panose="020F0502020204030204" pitchFamily="34" charset="0"/>
              <a:cs typeface="Consolas" panose="020B0609020204030204" pitchFamily="49" charset="0"/>
            </a:endParaRPr>
          </a:p>
          <a:p>
            <a:pPr marL="0" indent="0">
              <a:spcBef>
                <a:spcPts val="0"/>
              </a:spcBef>
              <a:buClr>
                <a:srgbClr val="404040"/>
              </a:buClr>
              <a:buSzTx/>
              <a:buFont typeface="Wingdings" panose="05000000000000000000" pitchFamily="2" charset="2"/>
              <a:buNone/>
            </a:pP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      &lt;</a:t>
            </a:r>
            <a:r>
              <a:rPr lang="en-US" sz="1050" dirty="0">
                <a:solidFill>
                  <a:srgbClr val="A31515"/>
                </a:solidFill>
                <a:highlight>
                  <a:srgbClr val="FFFFFF"/>
                </a:highlight>
                <a:latin typeface="Consolas" panose="020B0609020204030204" pitchFamily="49" charset="0"/>
                <a:ea typeface="Calibri" panose="020F0502020204030204" pitchFamily="34" charset="0"/>
                <a:cs typeface="Consolas" panose="020B0609020204030204" pitchFamily="49" charset="0"/>
              </a:rPr>
              <a:t>Navigate</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 </a:t>
            </a:r>
            <a:r>
              <a:rPr lang="en-US" sz="1050" dirty="0">
                <a:solidFill>
                  <a:srgbClr val="FF0000"/>
                </a:solidFill>
                <a:highlight>
                  <a:srgbClr val="FFFFFF"/>
                </a:highlight>
                <a:latin typeface="Consolas" panose="020B0609020204030204" pitchFamily="49" charset="0"/>
                <a:ea typeface="Calibri" panose="020F0502020204030204" pitchFamily="34" charset="0"/>
                <a:cs typeface="Consolas" panose="020B0609020204030204" pitchFamily="49" charset="0"/>
              </a:rPr>
              <a:t>Target</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r>
              <a:rPr lang="en-US" sz="1050" dirty="0" err="1">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MainPage.xaml</a:t>
            </a: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 /&gt;</a:t>
            </a:r>
            <a:endParaRPr lang="en-US" sz="1050" dirty="0">
              <a:gradFill>
                <a:gsLst>
                  <a:gs pos="100000">
                    <a:srgbClr val="404040"/>
                  </a:gs>
                  <a:gs pos="0">
                    <a:srgbClr val="404040"/>
                  </a:gs>
                </a:gsLst>
                <a:lin ang="5400000" scaled="0"/>
              </a:gradFill>
              <a:latin typeface="Consolas" panose="020B0609020204030204" pitchFamily="49" charset="0"/>
              <a:ea typeface="Calibri" panose="020F0502020204030204" pitchFamily="34" charset="0"/>
              <a:cs typeface="Consolas" panose="020B0609020204030204" pitchFamily="49" charset="0"/>
            </a:endParaRPr>
          </a:p>
          <a:p>
            <a:pPr marL="0" indent="0">
              <a:spcBef>
                <a:spcPts val="0"/>
              </a:spcBef>
              <a:buClr>
                <a:srgbClr val="404040"/>
              </a:buClr>
              <a:buSzTx/>
              <a:buFont typeface="Wingdings" panose="05000000000000000000" pitchFamily="2" charset="2"/>
              <a:buNone/>
            </a:pP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    &lt;/</a:t>
            </a:r>
            <a:r>
              <a:rPr lang="en-US" sz="1050" dirty="0">
                <a:solidFill>
                  <a:srgbClr val="A31515"/>
                </a:solidFill>
                <a:highlight>
                  <a:srgbClr val="FFFFFF"/>
                </a:highlight>
                <a:latin typeface="Consolas" panose="020B0609020204030204" pitchFamily="49" charset="0"/>
                <a:ea typeface="Calibri" panose="020F0502020204030204" pitchFamily="34" charset="0"/>
                <a:cs typeface="Consolas" panose="020B0609020204030204" pitchFamily="49" charset="0"/>
              </a:rPr>
              <a:t>Command</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&gt;</a:t>
            </a:r>
            <a:endParaRPr lang="en-US" sz="1050" dirty="0">
              <a:gradFill>
                <a:gsLst>
                  <a:gs pos="100000">
                    <a:srgbClr val="404040"/>
                  </a:gs>
                  <a:gs pos="0">
                    <a:srgbClr val="404040"/>
                  </a:gs>
                </a:gsLst>
                <a:lin ang="5400000" scaled="0"/>
              </a:gradFill>
              <a:latin typeface="Consolas" panose="020B0609020204030204" pitchFamily="49" charset="0"/>
              <a:ea typeface="Calibri" panose="020F0502020204030204" pitchFamily="34" charset="0"/>
              <a:cs typeface="Consolas" panose="020B0609020204030204" pitchFamily="49" charset="0"/>
            </a:endParaRPr>
          </a:p>
          <a:p>
            <a:pPr marL="0" indent="0">
              <a:spcBef>
                <a:spcPts val="0"/>
              </a:spcBef>
              <a:buClr>
                <a:srgbClr val="404040"/>
              </a:buClr>
              <a:buSzTx/>
              <a:buFont typeface="Wingdings" panose="05000000000000000000" pitchFamily="2" charset="2"/>
              <a:buNone/>
            </a:pP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 </a:t>
            </a:r>
            <a:endParaRPr lang="en-US" sz="1050" dirty="0">
              <a:gradFill>
                <a:gsLst>
                  <a:gs pos="100000">
                    <a:srgbClr val="404040"/>
                  </a:gs>
                  <a:gs pos="0">
                    <a:srgbClr val="404040"/>
                  </a:gs>
                </a:gsLst>
                <a:lin ang="5400000" scaled="0"/>
              </a:gradFill>
              <a:latin typeface="Consolas" panose="020B0609020204030204" pitchFamily="49" charset="0"/>
              <a:ea typeface="Calibri" panose="020F0502020204030204" pitchFamily="34" charset="0"/>
              <a:cs typeface="Consolas" panose="020B0609020204030204" pitchFamily="49" charset="0"/>
            </a:endParaRPr>
          </a:p>
          <a:p>
            <a:pPr marL="0" indent="0">
              <a:spcBef>
                <a:spcPts val="0"/>
              </a:spcBef>
              <a:buClr>
                <a:srgbClr val="404040"/>
              </a:buClr>
              <a:buSzTx/>
              <a:buFont typeface="Wingdings" panose="05000000000000000000" pitchFamily="2" charset="2"/>
              <a:buNone/>
            </a:pP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    &lt;</a:t>
            </a:r>
            <a:r>
              <a:rPr lang="en-US" sz="1050" dirty="0">
                <a:solidFill>
                  <a:srgbClr val="A31515"/>
                </a:solidFill>
                <a:highlight>
                  <a:srgbClr val="FFFFFF"/>
                </a:highlight>
                <a:latin typeface="Consolas" panose="020B0609020204030204" pitchFamily="49" charset="0"/>
                <a:ea typeface="Calibri" panose="020F0502020204030204" pitchFamily="34" charset="0"/>
                <a:cs typeface="Consolas" panose="020B0609020204030204" pitchFamily="49" charset="0"/>
              </a:rPr>
              <a:t>Command</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 </a:t>
            </a:r>
            <a:r>
              <a:rPr lang="en-US" sz="1050" dirty="0">
                <a:solidFill>
                  <a:srgbClr val="FF0000"/>
                </a:solidFill>
                <a:highlight>
                  <a:srgbClr val="FFFFFF"/>
                </a:highlight>
                <a:latin typeface="Consolas" panose="020B0609020204030204" pitchFamily="49" charset="0"/>
                <a:ea typeface="Calibri" panose="020F0502020204030204" pitchFamily="34" charset="0"/>
                <a:cs typeface="Consolas" panose="020B0609020204030204" pitchFamily="49" charset="0"/>
              </a:rPr>
              <a:t>Name</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r>
              <a:rPr lang="en-US" sz="1050" dirty="0" err="1">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nlpCommand</a:t>
            </a: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&gt;</a:t>
            </a:r>
            <a:endParaRPr lang="en-US" sz="1050" dirty="0">
              <a:gradFill>
                <a:gsLst>
                  <a:gs pos="100000">
                    <a:srgbClr val="404040"/>
                  </a:gs>
                  <a:gs pos="0">
                    <a:srgbClr val="404040"/>
                  </a:gs>
                </a:gsLst>
                <a:lin ang="5400000" scaled="0"/>
              </a:gradFill>
              <a:latin typeface="Consolas" panose="020B0609020204030204" pitchFamily="49" charset="0"/>
              <a:ea typeface="Calibri" panose="020F0502020204030204" pitchFamily="34" charset="0"/>
              <a:cs typeface="Consolas" panose="020B0609020204030204" pitchFamily="49" charset="0"/>
            </a:endParaRPr>
          </a:p>
          <a:p>
            <a:pPr marL="0" indent="0">
              <a:spcBef>
                <a:spcPts val="0"/>
              </a:spcBef>
              <a:buClr>
                <a:srgbClr val="404040"/>
              </a:buClr>
              <a:buSzTx/>
              <a:buFont typeface="Wingdings" panose="05000000000000000000" pitchFamily="2" charset="2"/>
              <a:buNone/>
            </a:pP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      &lt;</a:t>
            </a:r>
            <a:r>
              <a:rPr lang="en-US" sz="1050" dirty="0">
                <a:solidFill>
                  <a:srgbClr val="A31515"/>
                </a:solidFill>
                <a:highlight>
                  <a:srgbClr val="FFFFFF"/>
                </a:highlight>
                <a:latin typeface="Consolas" panose="020B0609020204030204" pitchFamily="49" charset="0"/>
                <a:ea typeface="Calibri" panose="020F0502020204030204" pitchFamily="34" charset="0"/>
                <a:cs typeface="Consolas" panose="020B0609020204030204" pitchFamily="49" charset="0"/>
              </a:rPr>
              <a:t>Example</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&gt;</a:t>
            </a: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How do I add Voice Commands to my application</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&lt;/</a:t>
            </a:r>
            <a:r>
              <a:rPr lang="en-US" sz="1050" dirty="0">
                <a:solidFill>
                  <a:srgbClr val="A31515"/>
                </a:solidFill>
                <a:highlight>
                  <a:srgbClr val="FFFFFF"/>
                </a:highlight>
                <a:latin typeface="Consolas" panose="020B0609020204030204" pitchFamily="49" charset="0"/>
                <a:ea typeface="Calibri" panose="020F0502020204030204" pitchFamily="34" charset="0"/>
                <a:cs typeface="Consolas" panose="020B0609020204030204" pitchFamily="49" charset="0"/>
              </a:rPr>
              <a:t>Example</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&gt;</a:t>
            </a:r>
            <a:endParaRPr lang="en-US" sz="1050" dirty="0">
              <a:gradFill>
                <a:gsLst>
                  <a:gs pos="100000">
                    <a:srgbClr val="404040"/>
                  </a:gs>
                  <a:gs pos="0">
                    <a:srgbClr val="404040"/>
                  </a:gs>
                </a:gsLst>
                <a:lin ang="5400000" scaled="0"/>
              </a:gradFill>
              <a:latin typeface="Consolas" panose="020B0609020204030204" pitchFamily="49" charset="0"/>
              <a:ea typeface="Calibri" panose="020F0502020204030204" pitchFamily="34" charset="0"/>
              <a:cs typeface="Consolas" panose="020B0609020204030204" pitchFamily="49" charset="0"/>
            </a:endParaRPr>
          </a:p>
          <a:p>
            <a:pPr marL="0" indent="0">
              <a:spcBef>
                <a:spcPts val="0"/>
              </a:spcBef>
              <a:buClr>
                <a:srgbClr val="404040"/>
              </a:buClr>
              <a:buSzTx/>
              <a:buFont typeface="Wingdings" panose="05000000000000000000" pitchFamily="2" charset="2"/>
              <a:buNone/>
            </a:pP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      &lt;</a:t>
            </a:r>
            <a:r>
              <a:rPr lang="en-US" sz="1050" dirty="0" err="1">
                <a:solidFill>
                  <a:srgbClr val="A31515"/>
                </a:solidFill>
                <a:highlight>
                  <a:srgbClr val="FFFFFF"/>
                </a:highlight>
                <a:latin typeface="Consolas" panose="020B0609020204030204" pitchFamily="49" charset="0"/>
                <a:ea typeface="Calibri" panose="020F0502020204030204" pitchFamily="34" charset="0"/>
                <a:cs typeface="Consolas" panose="020B0609020204030204" pitchFamily="49" charset="0"/>
              </a:rPr>
              <a:t>ListenFor</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&gt;</a:t>
            </a: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r>
              <a:rPr lang="en-US" sz="1050" dirty="0" err="1">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dictatedVoiceCommandText</a:t>
            </a: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&lt;/</a:t>
            </a:r>
            <a:r>
              <a:rPr lang="en-US" sz="1050" dirty="0" err="1">
                <a:solidFill>
                  <a:srgbClr val="A31515"/>
                </a:solidFill>
                <a:highlight>
                  <a:srgbClr val="FFFFFF"/>
                </a:highlight>
                <a:latin typeface="Consolas" panose="020B0609020204030204" pitchFamily="49" charset="0"/>
                <a:ea typeface="Calibri" panose="020F0502020204030204" pitchFamily="34" charset="0"/>
                <a:cs typeface="Consolas" panose="020B0609020204030204" pitchFamily="49" charset="0"/>
              </a:rPr>
              <a:t>ListenFor</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&gt;</a:t>
            </a:r>
            <a:endParaRPr lang="en-US" sz="1050" dirty="0">
              <a:gradFill>
                <a:gsLst>
                  <a:gs pos="100000">
                    <a:srgbClr val="404040"/>
                  </a:gs>
                  <a:gs pos="0">
                    <a:srgbClr val="404040"/>
                  </a:gs>
                </a:gsLst>
                <a:lin ang="5400000" scaled="0"/>
              </a:gradFill>
              <a:latin typeface="Consolas" panose="020B0609020204030204" pitchFamily="49" charset="0"/>
              <a:ea typeface="Calibri" panose="020F0502020204030204" pitchFamily="34" charset="0"/>
              <a:cs typeface="Consolas" panose="020B0609020204030204" pitchFamily="49" charset="0"/>
            </a:endParaRPr>
          </a:p>
          <a:p>
            <a:pPr marL="0" indent="0">
              <a:spcBef>
                <a:spcPts val="0"/>
              </a:spcBef>
              <a:buClr>
                <a:srgbClr val="404040"/>
              </a:buClr>
              <a:buSzTx/>
              <a:buFont typeface="Wingdings" panose="05000000000000000000" pitchFamily="2" charset="2"/>
              <a:buNone/>
            </a:pP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      &lt;</a:t>
            </a:r>
            <a:r>
              <a:rPr lang="en-US" sz="1050" dirty="0">
                <a:solidFill>
                  <a:srgbClr val="A31515"/>
                </a:solidFill>
                <a:highlight>
                  <a:srgbClr val="FFFFFF"/>
                </a:highlight>
                <a:latin typeface="Consolas" panose="020B0609020204030204" pitchFamily="49" charset="0"/>
                <a:ea typeface="Calibri" panose="020F0502020204030204" pitchFamily="34" charset="0"/>
                <a:cs typeface="Consolas" panose="020B0609020204030204" pitchFamily="49" charset="0"/>
              </a:rPr>
              <a:t>Feedback</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&gt;</a:t>
            </a: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Starting MSDN...</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&lt;/</a:t>
            </a:r>
            <a:r>
              <a:rPr lang="en-US" sz="1050" dirty="0">
                <a:solidFill>
                  <a:srgbClr val="A31515"/>
                </a:solidFill>
                <a:highlight>
                  <a:srgbClr val="FFFFFF"/>
                </a:highlight>
                <a:latin typeface="Consolas" panose="020B0609020204030204" pitchFamily="49" charset="0"/>
                <a:ea typeface="Calibri" panose="020F0502020204030204" pitchFamily="34" charset="0"/>
                <a:cs typeface="Consolas" panose="020B0609020204030204" pitchFamily="49" charset="0"/>
              </a:rPr>
              <a:t>Feedback</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&gt;</a:t>
            </a:r>
            <a:endParaRPr lang="en-US" sz="1050" dirty="0">
              <a:gradFill>
                <a:gsLst>
                  <a:gs pos="100000">
                    <a:srgbClr val="404040"/>
                  </a:gs>
                  <a:gs pos="0">
                    <a:srgbClr val="404040"/>
                  </a:gs>
                </a:gsLst>
                <a:lin ang="5400000" scaled="0"/>
              </a:gradFill>
              <a:latin typeface="Consolas" panose="020B0609020204030204" pitchFamily="49" charset="0"/>
              <a:ea typeface="Calibri" panose="020F0502020204030204" pitchFamily="34" charset="0"/>
              <a:cs typeface="Consolas" panose="020B0609020204030204" pitchFamily="49" charset="0"/>
            </a:endParaRPr>
          </a:p>
          <a:p>
            <a:pPr marL="0" indent="0">
              <a:spcBef>
                <a:spcPts val="0"/>
              </a:spcBef>
              <a:buClr>
                <a:srgbClr val="404040"/>
              </a:buClr>
              <a:buSzTx/>
              <a:buFont typeface="Wingdings" panose="05000000000000000000" pitchFamily="2" charset="2"/>
              <a:buNone/>
            </a:pP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      &lt;</a:t>
            </a:r>
            <a:r>
              <a:rPr lang="en-US" sz="1050" dirty="0">
                <a:solidFill>
                  <a:srgbClr val="A31515"/>
                </a:solidFill>
                <a:highlight>
                  <a:srgbClr val="FFFFFF"/>
                </a:highlight>
                <a:latin typeface="Consolas" panose="020B0609020204030204" pitchFamily="49" charset="0"/>
                <a:ea typeface="Calibri" panose="020F0502020204030204" pitchFamily="34" charset="0"/>
                <a:cs typeface="Consolas" panose="020B0609020204030204" pitchFamily="49" charset="0"/>
              </a:rPr>
              <a:t>Navigate</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 </a:t>
            </a:r>
            <a:r>
              <a:rPr lang="en-US" sz="1050" dirty="0">
                <a:solidFill>
                  <a:srgbClr val="FF0000"/>
                </a:solidFill>
                <a:highlight>
                  <a:srgbClr val="FFFFFF"/>
                </a:highlight>
                <a:latin typeface="Consolas" panose="020B0609020204030204" pitchFamily="49" charset="0"/>
                <a:ea typeface="Calibri" panose="020F0502020204030204" pitchFamily="34" charset="0"/>
                <a:cs typeface="Consolas" panose="020B0609020204030204" pitchFamily="49" charset="0"/>
              </a:rPr>
              <a:t>Target</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r>
              <a:rPr lang="en-US" sz="1050" dirty="0" err="1">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MainPage.xaml</a:t>
            </a: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 /&gt;                       </a:t>
            </a:r>
            <a:endParaRPr lang="en-US" sz="1050" dirty="0">
              <a:gradFill>
                <a:gsLst>
                  <a:gs pos="100000">
                    <a:srgbClr val="404040"/>
                  </a:gs>
                  <a:gs pos="0">
                    <a:srgbClr val="404040"/>
                  </a:gs>
                </a:gsLst>
                <a:lin ang="5400000" scaled="0"/>
              </a:gradFill>
              <a:latin typeface="Consolas" panose="020B0609020204030204" pitchFamily="49" charset="0"/>
              <a:ea typeface="Calibri" panose="020F0502020204030204" pitchFamily="34" charset="0"/>
              <a:cs typeface="Consolas" panose="020B0609020204030204" pitchFamily="49" charset="0"/>
            </a:endParaRPr>
          </a:p>
          <a:p>
            <a:pPr marL="0" indent="0">
              <a:spcBef>
                <a:spcPts val="0"/>
              </a:spcBef>
              <a:buClr>
                <a:srgbClr val="404040"/>
              </a:buClr>
              <a:buSzTx/>
              <a:buFont typeface="Wingdings" panose="05000000000000000000" pitchFamily="2" charset="2"/>
              <a:buNone/>
            </a:pP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    &lt;/</a:t>
            </a:r>
            <a:r>
              <a:rPr lang="en-US" sz="1050" dirty="0">
                <a:solidFill>
                  <a:srgbClr val="A31515"/>
                </a:solidFill>
                <a:highlight>
                  <a:srgbClr val="FFFFFF"/>
                </a:highlight>
                <a:latin typeface="Consolas" panose="020B0609020204030204" pitchFamily="49" charset="0"/>
                <a:ea typeface="Calibri" panose="020F0502020204030204" pitchFamily="34" charset="0"/>
                <a:cs typeface="Consolas" panose="020B0609020204030204" pitchFamily="49" charset="0"/>
              </a:rPr>
              <a:t>Command</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&gt;</a:t>
            </a:r>
            <a:endParaRPr lang="en-US" sz="1050" dirty="0">
              <a:gradFill>
                <a:gsLst>
                  <a:gs pos="100000">
                    <a:srgbClr val="404040"/>
                  </a:gs>
                  <a:gs pos="0">
                    <a:srgbClr val="404040"/>
                  </a:gs>
                </a:gsLst>
                <a:lin ang="5400000" scaled="0"/>
              </a:gradFill>
              <a:latin typeface="Consolas" panose="020B0609020204030204" pitchFamily="49" charset="0"/>
              <a:ea typeface="Calibri" panose="020F0502020204030204" pitchFamily="34" charset="0"/>
              <a:cs typeface="Consolas" panose="020B0609020204030204" pitchFamily="49" charset="0"/>
            </a:endParaRPr>
          </a:p>
          <a:p>
            <a:pPr marL="0" indent="0">
              <a:spcBef>
                <a:spcPts val="0"/>
              </a:spcBef>
              <a:buClr>
                <a:srgbClr val="404040"/>
              </a:buClr>
              <a:buSzTx/>
              <a:buFont typeface="Wingdings" panose="05000000000000000000" pitchFamily="2" charset="2"/>
              <a:buNone/>
            </a:pP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 </a:t>
            </a:r>
            <a:endParaRPr lang="en-US" sz="1050" dirty="0">
              <a:gradFill>
                <a:gsLst>
                  <a:gs pos="100000">
                    <a:srgbClr val="404040"/>
                  </a:gs>
                  <a:gs pos="0">
                    <a:srgbClr val="404040"/>
                  </a:gs>
                </a:gsLst>
                <a:lin ang="5400000" scaled="0"/>
              </a:gradFill>
              <a:latin typeface="Consolas" panose="020B0609020204030204" pitchFamily="49" charset="0"/>
              <a:ea typeface="Calibri" panose="020F0502020204030204" pitchFamily="34" charset="0"/>
              <a:cs typeface="Consolas" panose="020B0609020204030204" pitchFamily="49" charset="0"/>
            </a:endParaRPr>
          </a:p>
          <a:p>
            <a:pPr marL="0" indent="0">
              <a:spcBef>
                <a:spcPts val="0"/>
              </a:spcBef>
              <a:buClr>
                <a:srgbClr val="404040"/>
              </a:buClr>
              <a:buSzTx/>
              <a:buFont typeface="Wingdings" panose="05000000000000000000" pitchFamily="2" charset="2"/>
              <a:buNone/>
            </a:pP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    &lt;</a:t>
            </a:r>
            <a:r>
              <a:rPr lang="en-US" sz="1050" dirty="0" err="1">
                <a:solidFill>
                  <a:srgbClr val="A31515"/>
                </a:solidFill>
                <a:highlight>
                  <a:srgbClr val="FFFFFF"/>
                </a:highlight>
                <a:latin typeface="Consolas" panose="020B0609020204030204" pitchFamily="49" charset="0"/>
                <a:ea typeface="Calibri" panose="020F0502020204030204" pitchFamily="34" charset="0"/>
                <a:cs typeface="Consolas" panose="020B0609020204030204" pitchFamily="49" charset="0"/>
              </a:rPr>
              <a:t>PhraseTopic</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 </a:t>
            </a:r>
            <a:r>
              <a:rPr lang="en-US" sz="1050" dirty="0">
                <a:solidFill>
                  <a:srgbClr val="FF0000"/>
                </a:solidFill>
                <a:highlight>
                  <a:srgbClr val="FFFFFF"/>
                </a:highlight>
                <a:latin typeface="Consolas" panose="020B0609020204030204" pitchFamily="49" charset="0"/>
                <a:ea typeface="Calibri" panose="020F0502020204030204" pitchFamily="34" charset="0"/>
                <a:cs typeface="Consolas" panose="020B0609020204030204" pitchFamily="49" charset="0"/>
              </a:rPr>
              <a:t>Label</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r>
              <a:rPr lang="en-US" sz="1050" dirty="0" err="1">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dictatedVoiceCommandText</a:t>
            </a: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 </a:t>
            </a:r>
            <a:r>
              <a:rPr lang="en-US" sz="1050" dirty="0">
                <a:solidFill>
                  <a:srgbClr val="FF0000"/>
                </a:solidFill>
                <a:highlight>
                  <a:srgbClr val="FFFFFF"/>
                </a:highlight>
                <a:latin typeface="Consolas" panose="020B0609020204030204" pitchFamily="49" charset="0"/>
                <a:ea typeface="Calibri" panose="020F0502020204030204" pitchFamily="34" charset="0"/>
                <a:cs typeface="Consolas" panose="020B0609020204030204" pitchFamily="49" charset="0"/>
              </a:rPr>
              <a:t>Scenario</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Dictation</a:t>
            </a: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&gt;</a:t>
            </a:r>
            <a:endParaRPr lang="en-US" sz="1050" dirty="0">
              <a:gradFill>
                <a:gsLst>
                  <a:gs pos="100000">
                    <a:srgbClr val="404040"/>
                  </a:gs>
                  <a:gs pos="0">
                    <a:srgbClr val="404040"/>
                  </a:gs>
                </a:gsLst>
                <a:lin ang="5400000" scaled="0"/>
              </a:gradFill>
              <a:latin typeface="Consolas" panose="020B0609020204030204" pitchFamily="49" charset="0"/>
              <a:ea typeface="Calibri" panose="020F0502020204030204" pitchFamily="34" charset="0"/>
              <a:cs typeface="Consolas" panose="020B0609020204030204" pitchFamily="49" charset="0"/>
            </a:endParaRPr>
          </a:p>
          <a:p>
            <a:pPr marL="0" indent="0">
              <a:spcBef>
                <a:spcPts val="0"/>
              </a:spcBef>
              <a:buClr>
                <a:srgbClr val="404040"/>
              </a:buClr>
              <a:buSzTx/>
              <a:buFont typeface="Wingdings" panose="05000000000000000000" pitchFamily="2" charset="2"/>
              <a:buNone/>
            </a:pP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      &lt;</a:t>
            </a:r>
            <a:r>
              <a:rPr lang="en-US" sz="1050" dirty="0">
                <a:solidFill>
                  <a:srgbClr val="A31515"/>
                </a:solidFill>
                <a:highlight>
                  <a:srgbClr val="FFFFFF"/>
                </a:highlight>
                <a:latin typeface="Consolas" panose="020B0609020204030204" pitchFamily="49" charset="0"/>
                <a:ea typeface="Calibri" panose="020F0502020204030204" pitchFamily="34" charset="0"/>
                <a:cs typeface="Consolas" panose="020B0609020204030204" pitchFamily="49" charset="0"/>
              </a:rPr>
              <a:t>Subject</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&gt;</a:t>
            </a: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MSDN</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&lt;/</a:t>
            </a:r>
            <a:r>
              <a:rPr lang="en-US" sz="1050" dirty="0">
                <a:solidFill>
                  <a:srgbClr val="A31515"/>
                </a:solidFill>
                <a:highlight>
                  <a:srgbClr val="FFFFFF"/>
                </a:highlight>
                <a:latin typeface="Consolas" panose="020B0609020204030204" pitchFamily="49" charset="0"/>
                <a:ea typeface="Calibri" panose="020F0502020204030204" pitchFamily="34" charset="0"/>
                <a:cs typeface="Consolas" panose="020B0609020204030204" pitchFamily="49" charset="0"/>
              </a:rPr>
              <a:t>Subject</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&gt;</a:t>
            </a:r>
            <a:endParaRPr lang="en-US" sz="1050" dirty="0">
              <a:gradFill>
                <a:gsLst>
                  <a:gs pos="100000">
                    <a:srgbClr val="404040"/>
                  </a:gs>
                  <a:gs pos="0">
                    <a:srgbClr val="404040"/>
                  </a:gs>
                </a:gsLst>
                <a:lin ang="5400000" scaled="0"/>
              </a:gradFill>
              <a:latin typeface="Consolas" panose="020B0609020204030204" pitchFamily="49" charset="0"/>
              <a:ea typeface="Calibri" panose="020F0502020204030204" pitchFamily="34" charset="0"/>
              <a:cs typeface="Consolas" panose="020B0609020204030204" pitchFamily="49" charset="0"/>
            </a:endParaRPr>
          </a:p>
          <a:p>
            <a:pPr marL="0" indent="0">
              <a:spcBef>
                <a:spcPts val="0"/>
              </a:spcBef>
              <a:buClr>
                <a:srgbClr val="404040"/>
              </a:buClr>
              <a:buSzTx/>
              <a:buFont typeface="Wingdings" panose="05000000000000000000" pitchFamily="2" charset="2"/>
              <a:buNone/>
            </a:pP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    &lt;/</a:t>
            </a:r>
            <a:r>
              <a:rPr lang="en-US" sz="1050" dirty="0" err="1">
                <a:solidFill>
                  <a:srgbClr val="A31515"/>
                </a:solidFill>
                <a:highlight>
                  <a:srgbClr val="FFFFFF"/>
                </a:highlight>
                <a:latin typeface="Consolas" panose="020B0609020204030204" pitchFamily="49" charset="0"/>
                <a:ea typeface="Calibri" panose="020F0502020204030204" pitchFamily="34" charset="0"/>
                <a:cs typeface="Consolas" panose="020B0609020204030204" pitchFamily="49" charset="0"/>
              </a:rPr>
              <a:t>PhraseTopic</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&gt;</a:t>
            </a:r>
            <a:endParaRPr lang="en-US" sz="1050" dirty="0">
              <a:gradFill>
                <a:gsLst>
                  <a:gs pos="100000">
                    <a:srgbClr val="404040"/>
                  </a:gs>
                  <a:gs pos="0">
                    <a:srgbClr val="404040"/>
                  </a:gs>
                </a:gsLst>
                <a:lin ang="5400000" scaled="0"/>
              </a:gradFill>
              <a:latin typeface="Consolas" panose="020B0609020204030204" pitchFamily="49" charset="0"/>
              <a:ea typeface="Calibri" panose="020F0502020204030204" pitchFamily="34" charset="0"/>
              <a:cs typeface="Consolas" panose="020B0609020204030204" pitchFamily="49" charset="0"/>
            </a:endParaRPr>
          </a:p>
          <a:p>
            <a:pPr marL="0" indent="0">
              <a:spcBef>
                <a:spcPts val="0"/>
              </a:spcBef>
              <a:buClr>
                <a:srgbClr val="404040"/>
              </a:buClr>
              <a:buSzTx/>
              <a:buFont typeface="Wingdings" panose="05000000000000000000" pitchFamily="2" charset="2"/>
              <a:buNone/>
            </a:pP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 </a:t>
            </a:r>
            <a:endParaRPr lang="en-US" sz="1050" dirty="0">
              <a:gradFill>
                <a:gsLst>
                  <a:gs pos="100000">
                    <a:srgbClr val="404040"/>
                  </a:gs>
                  <a:gs pos="0">
                    <a:srgbClr val="404040"/>
                  </a:gs>
                </a:gsLst>
                <a:lin ang="5400000" scaled="0"/>
              </a:gradFill>
              <a:latin typeface="Consolas" panose="020B0609020204030204" pitchFamily="49" charset="0"/>
              <a:ea typeface="Calibri" panose="020F0502020204030204" pitchFamily="34" charset="0"/>
              <a:cs typeface="Consolas" panose="020B0609020204030204" pitchFamily="49" charset="0"/>
            </a:endParaRPr>
          </a:p>
          <a:p>
            <a:pPr marL="0" indent="0">
              <a:spcBef>
                <a:spcPts val="0"/>
              </a:spcBef>
              <a:buClr>
                <a:srgbClr val="404040"/>
              </a:buClr>
              <a:buSzTx/>
              <a:buFont typeface="Wingdings" panose="05000000000000000000" pitchFamily="2" charset="2"/>
              <a:buNone/>
            </a:pP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    &lt;</a:t>
            </a:r>
            <a:r>
              <a:rPr lang="en-US" sz="1050" dirty="0" err="1">
                <a:solidFill>
                  <a:srgbClr val="A31515"/>
                </a:solidFill>
                <a:highlight>
                  <a:srgbClr val="FFFFFF"/>
                </a:highlight>
                <a:latin typeface="Consolas" panose="020B0609020204030204" pitchFamily="49" charset="0"/>
                <a:ea typeface="Calibri" panose="020F0502020204030204" pitchFamily="34" charset="0"/>
                <a:cs typeface="Consolas" panose="020B0609020204030204" pitchFamily="49" charset="0"/>
              </a:rPr>
              <a:t>PhraseTopic</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 </a:t>
            </a:r>
            <a:r>
              <a:rPr lang="en-US" sz="1050" dirty="0">
                <a:solidFill>
                  <a:srgbClr val="FF0000"/>
                </a:solidFill>
                <a:highlight>
                  <a:srgbClr val="FFFFFF"/>
                </a:highlight>
                <a:latin typeface="Consolas" panose="020B0609020204030204" pitchFamily="49" charset="0"/>
                <a:ea typeface="Calibri" panose="020F0502020204030204" pitchFamily="34" charset="0"/>
                <a:cs typeface="Consolas" panose="020B0609020204030204" pitchFamily="49" charset="0"/>
              </a:rPr>
              <a:t>Label</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r>
              <a:rPr lang="en-US" sz="1050" dirty="0" err="1">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dictatedSearchTerms</a:t>
            </a: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 </a:t>
            </a:r>
            <a:r>
              <a:rPr lang="en-US" sz="1050" dirty="0">
                <a:solidFill>
                  <a:srgbClr val="FF0000"/>
                </a:solidFill>
                <a:highlight>
                  <a:srgbClr val="FFFFFF"/>
                </a:highlight>
                <a:latin typeface="Consolas" panose="020B0609020204030204" pitchFamily="49" charset="0"/>
                <a:ea typeface="Calibri" panose="020F0502020204030204" pitchFamily="34" charset="0"/>
                <a:cs typeface="Consolas" panose="020B0609020204030204" pitchFamily="49" charset="0"/>
              </a:rPr>
              <a:t>Scenario</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Search</a:t>
            </a: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&gt;</a:t>
            </a:r>
            <a:endParaRPr lang="en-US" sz="1050" dirty="0">
              <a:gradFill>
                <a:gsLst>
                  <a:gs pos="100000">
                    <a:srgbClr val="404040"/>
                  </a:gs>
                  <a:gs pos="0">
                    <a:srgbClr val="404040"/>
                  </a:gs>
                </a:gsLst>
                <a:lin ang="5400000" scaled="0"/>
              </a:gradFill>
              <a:latin typeface="Consolas" panose="020B0609020204030204" pitchFamily="49" charset="0"/>
              <a:ea typeface="Calibri" panose="020F0502020204030204" pitchFamily="34" charset="0"/>
              <a:cs typeface="Consolas" panose="020B0609020204030204" pitchFamily="49" charset="0"/>
            </a:endParaRPr>
          </a:p>
          <a:p>
            <a:pPr marL="0" indent="0">
              <a:spcBef>
                <a:spcPts val="0"/>
              </a:spcBef>
              <a:buClr>
                <a:srgbClr val="404040"/>
              </a:buClr>
              <a:buSzTx/>
              <a:buFont typeface="Wingdings" panose="05000000000000000000" pitchFamily="2" charset="2"/>
              <a:buNone/>
            </a:pP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      &lt;</a:t>
            </a:r>
            <a:r>
              <a:rPr lang="en-US" sz="1050" dirty="0">
                <a:solidFill>
                  <a:srgbClr val="A31515"/>
                </a:solidFill>
                <a:highlight>
                  <a:srgbClr val="FFFFFF"/>
                </a:highlight>
                <a:latin typeface="Consolas" panose="020B0609020204030204" pitchFamily="49" charset="0"/>
                <a:ea typeface="Calibri" panose="020F0502020204030204" pitchFamily="34" charset="0"/>
                <a:cs typeface="Consolas" panose="020B0609020204030204" pitchFamily="49" charset="0"/>
              </a:rPr>
              <a:t>Subject</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&gt;</a:t>
            </a: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MSDN</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&lt;/</a:t>
            </a:r>
            <a:r>
              <a:rPr lang="en-US" sz="1050" dirty="0">
                <a:solidFill>
                  <a:srgbClr val="A31515"/>
                </a:solidFill>
                <a:highlight>
                  <a:srgbClr val="FFFFFF"/>
                </a:highlight>
                <a:latin typeface="Consolas" panose="020B0609020204030204" pitchFamily="49" charset="0"/>
                <a:ea typeface="Calibri" panose="020F0502020204030204" pitchFamily="34" charset="0"/>
                <a:cs typeface="Consolas" panose="020B0609020204030204" pitchFamily="49" charset="0"/>
              </a:rPr>
              <a:t>Subject</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&gt;</a:t>
            </a:r>
            <a:endParaRPr lang="en-US" sz="1050" dirty="0">
              <a:gradFill>
                <a:gsLst>
                  <a:gs pos="100000">
                    <a:srgbClr val="404040"/>
                  </a:gs>
                  <a:gs pos="0">
                    <a:srgbClr val="404040"/>
                  </a:gs>
                </a:gsLst>
                <a:lin ang="5400000" scaled="0"/>
              </a:gradFill>
              <a:latin typeface="Consolas" panose="020B0609020204030204" pitchFamily="49" charset="0"/>
              <a:ea typeface="Calibri" panose="020F0502020204030204" pitchFamily="34" charset="0"/>
              <a:cs typeface="Consolas" panose="020B0609020204030204" pitchFamily="49" charset="0"/>
            </a:endParaRPr>
          </a:p>
          <a:p>
            <a:pPr marL="0" indent="0">
              <a:spcBef>
                <a:spcPts val="0"/>
              </a:spcBef>
              <a:buClr>
                <a:srgbClr val="404040"/>
              </a:buClr>
              <a:buSzTx/>
              <a:buFont typeface="Wingdings" panose="05000000000000000000" pitchFamily="2" charset="2"/>
              <a:buNone/>
            </a:pP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    &lt;/</a:t>
            </a:r>
            <a:r>
              <a:rPr lang="en-US" sz="1050" dirty="0" err="1">
                <a:solidFill>
                  <a:srgbClr val="A31515"/>
                </a:solidFill>
                <a:highlight>
                  <a:srgbClr val="FFFFFF"/>
                </a:highlight>
                <a:latin typeface="Consolas" panose="020B0609020204030204" pitchFamily="49" charset="0"/>
                <a:ea typeface="Calibri" panose="020F0502020204030204" pitchFamily="34" charset="0"/>
                <a:cs typeface="Consolas" panose="020B0609020204030204" pitchFamily="49" charset="0"/>
              </a:rPr>
              <a:t>PhraseTopic</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&gt;</a:t>
            </a:r>
            <a:endParaRPr lang="en-US" sz="1050" dirty="0">
              <a:gradFill>
                <a:gsLst>
                  <a:gs pos="100000">
                    <a:srgbClr val="404040"/>
                  </a:gs>
                  <a:gs pos="0">
                    <a:srgbClr val="404040"/>
                  </a:gs>
                </a:gsLst>
                <a:lin ang="5400000" scaled="0"/>
              </a:gradFill>
              <a:latin typeface="Consolas" panose="020B0609020204030204" pitchFamily="49" charset="0"/>
              <a:ea typeface="Calibri" panose="020F0502020204030204" pitchFamily="34" charset="0"/>
              <a:cs typeface="Consolas" panose="020B0609020204030204" pitchFamily="49" charset="0"/>
            </a:endParaRPr>
          </a:p>
          <a:p>
            <a:pPr marL="0" indent="0">
              <a:spcBef>
                <a:spcPts val="0"/>
              </a:spcBef>
              <a:buClr>
                <a:srgbClr val="404040"/>
              </a:buClr>
              <a:buSzTx/>
              <a:buFont typeface="Wingdings" panose="05000000000000000000" pitchFamily="2" charset="2"/>
              <a:buNone/>
            </a:pP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 </a:t>
            </a:r>
            <a:endParaRPr lang="en-US" sz="1050" dirty="0">
              <a:gradFill>
                <a:gsLst>
                  <a:gs pos="100000">
                    <a:srgbClr val="404040"/>
                  </a:gs>
                  <a:gs pos="0">
                    <a:srgbClr val="404040"/>
                  </a:gs>
                </a:gsLst>
                <a:lin ang="5400000" scaled="0"/>
              </a:gradFill>
              <a:latin typeface="Consolas" panose="020B0609020204030204" pitchFamily="49" charset="0"/>
              <a:ea typeface="Calibri" panose="020F0502020204030204" pitchFamily="34" charset="0"/>
              <a:cs typeface="Consolas" panose="020B0609020204030204" pitchFamily="49" charset="0"/>
            </a:endParaRPr>
          </a:p>
          <a:p>
            <a:pPr marL="0" indent="0">
              <a:spcBef>
                <a:spcPts val="0"/>
              </a:spcBef>
              <a:buClr>
                <a:srgbClr val="404040"/>
              </a:buClr>
              <a:buSzTx/>
              <a:buFont typeface="Wingdings" panose="05000000000000000000" pitchFamily="2" charset="2"/>
              <a:buNone/>
            </a:pP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  &lt;/</a:t>
            </a:r>
            <a:r>
              <a:rPr lang="en-US" sz="1050" dirty="0" err="1">
                <a:solidFill>
                  <a:srgbClr val="A31515"/>
                </a:solidFill>
                <a:highlight>
                  <a:srgbClr val="FFFFFF"/>
                </a:highlight>
                <a:latin typeface="Consolas" panose="020B0609020204030204" pitchFamily="49" charset="0"/>
                <a:ea typeface="Calibri" panose="020F0502020204030204" pitchFamily="34" charset="0"/>
                <a:cs typeface="Consolas" panose="020B0609020204030204" pitchFamily="49" charset="0"/>
              </a:rPr>
              <a:t>CommandSet</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&gt;</a:t>
            </a:r>
            <a:endParaRPr lang="en-US" sz="1050" dirty="0">
              <a:gradFill>
                <a:gsLst>
                  <a:gs pos="100000">
                    <a:srgbClr val="404040"/>
                  </a:gs>
                  <a:gs pos="0">
                    <a:srgbClr val="404040"/>
                  </a:gs>
                </a:gsLst>
                <a:lin ang="5400000" scaled="0"/>
              </a:gradFill>
              <a:latin typeface="Consolas" panose="020B0609020204030204" pitchFamily="49" charset="0"/>
              <a:ea typeface="Calibri" panose="020F0502020204030204" pitchFamily="34" charset="0"/>
              <a:cs typeface="Consolas" panose="020B0609020204030204" pitchFamily="49" charset="0"/>
            </a:endParaRPr>
          </a:p>
          <a:p>
            <a:pPr marL="0" indent="0">
              <a:spcBef>
                <a:spcPts val="0"/>
              </a:spcBef>
              <a:buClr>
                <a:srgbClr val="404040"/>
              </a:buClr>
              <a:buSzTx/>
              <a:buFont typeface="Wingdings" panose="05000000000000000000" pitchFamily="2" charset="2"/>
              <a:buNone/>
            </a:pP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 </a:t>
            </a:r>
            <a:endParaRPr lang="en-US" sz="1050" dirty="0">
              <a:gradFill>
                <a:gsLst>
                  <a:gs pos="100000">
                    <a:srgbClr val="404040"/>
                  </a:gs>
                  <a:gs pos="0">
                    <a:srgbClr val="404040"/>
                  </a:gs>
                </a:gsLst>
                <a:lin ang="5400000" scaled="0"/>
              </a:gradFill>
              <a:latin typeface="Consolas" panose="020B0609020204030204" pitchFamily="49" charset="0"/>
              <a:ea typeface="Calibri" panose="020F0502020204030204" pitchFamily="34" charset="0"/>
              <a:cs typeface="Consolas" panose="020B0609020204030204" pitchFamily="49" charset="0"/>
            </a:endParaRPr>
          </a:p>
          <a:p>
            <a:pPr marL="0" indent="0">
              <a:spcBef>
                <a:spcPts val="0"/>
              </a:spcBef>
              <a:buClr>
                <a:srgbClr val="404040"/>
              </a:buClr>
              <a:buSzTx/>
              <a:buFont typeface="Wingdings" panose="05000000000000000000" pitchFamily="2" charset="2"/>
              <a:buNone/>
            </a:pP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&lt;/</a:t>
            </a:r>
            <a:r>
              <a:rPr lang="en-US" sz="1050" dirty="0" err="1">
                <a:solidFill>
                  <a:srgbClr val="A31515"/>
                </a:solidFill>
                <a:highlight>
                  <a:srgbClr val="FFFFFF"/>
                </a:highlight>
                <a:latin typeface="Consolas" panose="020B0609020204030204" pitchFamily="49" charset="0"/>
                <a:ea typeface="Calibri" panose="020F0502020204030204" pitchFamily="34" charset="0"/>
                <a:cs typeface="Consolas" panose="020B0609020204030204" pitchFamily="49" charset="0"/>
              </a:rPr>
              <a:t>VoiceCommands</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&gt;</a:t>
            </a:r>
            <a:endParaRPr lang="en-US" sz="1050" dirty="0">
              <a:gradFill>
                <a:gsLst>
                  <a:gs pos="100000">
                    <a:srgbClr val="404040"/>
                  </a:gs>
                  <a:gs pos="0">
                    <a:srgbClr val="404040"/>
                  </a:gs>
                </a:gsLst>
                <a:lin ang="5400000" scaled="0"/>
              </a:gradFill>
              <a:latin typeface="Consolas" panose="020B0609020204030204" pitchFamily="49" charset="0"/>
              <a:ea typeface="Calibri" panose="020F0502020204030204" pitchFamily="34" charset="0"/>
              <a:cs typeface="Consolas" panose="020B0609020204030204" pitchFamily="49" charset="0"/>
            </a:endParaRPr>
          </a:p>
          <a:p>
            <a:pPr marL="0" indent="0">
              <a:spcBef>
                <a:spcPts val="0"/>
              </a:spcBef>
              <a:buClrTx/>
              <a:buSzTx/>
              <a:buFont typeface="Wingdings" panose="05000000000000000000" pitchFamily="2" charset="2"/>
              <a:buNone/>
            </a:pPr>
            <a:endParaRPr lang="en-US" sz="1050" dirty="0">
              <a:solidFill>
                <a:srgbClr val="404040"/>
              </a:solidFill>
              <a:latin typeface="Consolas" panose="020B0609020204030204" pitchFamily="49" charset="0"/>
              <a:cs typeface="Consolas" panose="020B0609020204030204" pitchFamily="49" charset="0"/>
            </a:endParaRPr>
          </a:p>
          <a:p>
            <a:pPr marL="0" indent="0">
              <a:spcBef>
                <a:spcPts val="0"/>
              </a:spcBef>
              <a:buClrTx/>
              <a:buSzTx/>
              <a:buFont typeface="Wingdings" panose="05000000000000000000" pitchFamily="2" charset="2"/>
              <a:buNone/>
            </a:pPr>
            <a:endParaRPr lang="en-US" sz="1050" dirty="0">
              <a:solidFill>
                <a:srgbClr val="404040"/>
              </a:solidFill>
              <a:latin typeface="Consolas" panose="020B0609020204030204" pitchFamily="49" charset="0"/>
              <a:cs typeface="Consolas" panose="020B0609020204030204" pitchFamily="49" charset="0"/>
            </a:endParaRPr>
          </a:p>
        </p:txBody>
      </p:sp>
      <p:sp>
        <p:nvSpPr>
          <p:cNvPr id="18" name="Rectangle 17"/>
          <p:cNvSpPr/>
          <p:nvPr/>
        </p:nvSpPr>
        <p:spPr bwMode="auto">
          <a:xfrm>
            <a:off x="2560636" y="3548062"/>
            <a:ext cx="3857571" cy="196850"/>
          </a:xfrm>
          <a:prstGeom prst="rect">
            <a:avLst/>
          </a:prstGeom>
          <a:noFill/>
          <a:ln w="38100">
            <a:solidFill>
              <a:schemeClr val="tx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31" name="Freeform 30"/>
          <p:cNvSpPr/>
          <p:nvPr/>
        </p:nvSpPr>
        <p:spPr bwMode="auto">
          <a:xfrm>
            <a:off x="0" y="0"/>
            <a:ext cx="12436477" cy="6994525"/>
          </a:xfrm>
          <a:custGeom>
            <a:avLst/>
            <a:gdLst>
              <a:gd name="connsiteX0" fmla="*/ 0 w 12436477"/>
              <a:gd name="connsiteY0" fmla="*/ 0 h 6994525"/>
              <a:gd name="connsiteX1" fmla="*/ 12436477 w 12436477"/>
              <a:gd name="connsiteY1" fmla="*/ 0 h 6994525"/>
              <a:gd name="connsiteX2" fmla="*/ 12436477 w 12436477"/>
              <a:gd name="connsiteY2" fmla="*/ 6994525 h 6994525"/>
              <a:gd name="connsiteX3" fmla="*/ 0 w 12436477"/>
              <a:gd name="connsiteY3" fmla="*/ 6994525 h 6994525"/>
            </a:gdLst>
            <a:ahLst/>
            <a:cxnLst>
              <a:cxn ang="0">
                <a:pos x="connsiteX0" y="connsiteY0"/>
              </a:cxn>
              <a:cxn ang="0">
                <a:pos x="connsiteX1" y="connsiteY1"/>
              </a:cxn>
              <a:cxn ang="0">
                <a:pos x="connsiteX2" y="connsiteY2"/>
              </a:cxn>
              <a:cxn ang="0">
                <a:pos x="connsiteX3" y="connsiteY3"/>
              </a:cxn>
            </a:cxnLst>
            <a:rect l="l" t="t" r="r" b="b"/>
            <a:pathLst>
              <a:path w="12436477" h="6994525">
                <a:moveTo>
                  <a:pt x="0" y="0"/>
                </a:moveTo>
                <a:lnTo>
                  <a:pt x="12436477" y="0"/>
                </a:lnTo>
                <a:lnTo>
                  <a:pt x="12436477" y="6994525"/>
                </a:lnTo>
                <a:lnTo>
                  <a:pt x="0" y="6994525"/>
                </a:lnTo>
                <a:close/>
              </a:path>
            </a:pathLst>
          </a:custGeom>
          <a:solidFill>
            <a:schemeClr val="tx1">
              <a:lumMod val="50000"/>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2" name="Smiley Face 31"/>
          <p:cNvSpPr/>
          <p:nvPr/>
        </p:nvSpPr>
        <p:spPr bwMode="auto">
          <a:xfrm>
            <a:off x="5656208" y="-1074738"/>
            <a:ext cx="761999" cy="761999"/>
          </a:xfrm>
          <a:prstGeom prst="smileyFac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2" name="TextBox 21"/>
          <p:cNvSpPr txBox="1"/>
          <p:nvPr/>
        </p:nvSpPr>
        <p:spPr>
          <a:xfrm>
            <a:off x="1646236" y="295274"/>
            <a:ext cx="10515601" cy="904863"/>
          </a:xfrm>
          <a:prstGeom prst="rect">
            <a:avLst/>
          </a:prstGeom>
          <a:noFill/>
        </p:spPr>
        <p:txBody>
          <a:bodyPr wrap="square" lIns="182880" tIns="146304" rIns="182880" bIns="146304" rtlCol="0">
            <a:spAutoFit/>
          </a:bodyPr>
          <a:lstStyle/>
          <a:p>
            <a:pPr>
              <a:lnSpc>
                <a:spcPct val="90000"/>
              </a:lnSpc>
              <a:spcAft>
                <a:spcPts val="600"/>
              </a:spcAft>
            </a:pPr>
            <a:r>
              <a:rPr lang="en-US" sz="4400" dirty="0" smtClean="0">
                <a:gradFill>
                  <a:gsLst>
                    <a:gs pos="2917">
                      <a:srgbClr val="404040"/>
                    </a:gs>
                    <a:gs pos="30000">
                      <a:srgbClr val="404040"/>
                    </a:gs>
                  </a:gsLst>
                  <a:lin ang="5400000" scaled="0"/>
                </a:gradFill>
                <a:latin typeface="Segoe UI Light"/>
              </a:rPr>
              <a:t>Create </a:t>
            </a:r>
            <a:r>
              <a:rPr lang="en-US" sz="4400" dirty="0">
                <a:gradFill>
                  <a:gsLst>
                    <a:gs pos="2917">
                      <a:srgbClr val="404040"/>
                    </a:gs>
                    <a:gs pos="30000">
                      <a:srgbClr val="404040"/>
                    </a:gs>
                  </a:gsLst>
                  <a:lin ang="5400000" scaled="0"/>
                </a:gradFill>
                <a:latin typeface="Segoe UI Light"/>
              </a:rPr>
              <a:t>Voice Command Definition(s)</a:t>
            </a:r>
          </a:p>
        </p:txBody>
      </p:sp>
      <p:sp>
        <p:nvSpPr>
          <p:cNvPr id="19" name="Rectangle 18"/>
          <p:cNvSpPr/>
          <p:nvPr/>
        </p:nvSpPr>
        <p:spPr bwMode="auto">
          <a:xfrm>
            <a:off x="3374143" y="3462995"/>
            <a:ext cx="8406694" cy="523876"/>
          </a:xfrm>
          <a:prstGeom prst="rect">
            <a:avLst/>
          </a:prstGeom>
          <a:solidFill>
            <a:schemeClr val="bg1"/>
          </a:solidFill>
          <a:ln w="38100">
            <a:solidFill>
              <a:schemeClr val="tx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buClr>
                <a:srgbClr val="404040"/>
              </a:buClr>
            </a:pPr>
            <a:r>
              <a:rPr lang="en-US"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&lt;</a:t>
            </a:r>
            <a:r>
              <a:rPr lang="en-US" dirty="0">
                <a:solidFill>
                  <a:srgbClr val="A31515"/>
                </a:solidFill>
                <a:highlight>
                  <a:srgbClr val="FFFFFF"/>
                </a:highlight>
                <a:latin typeface="Consolas" panose="020B0609020204030204" pitchFamily="49" charset="0"/>
                <a:ea typeface="Calibri" panose="020F0502020204030204" pitchFamily="34" charset="0"/>
                <a:cs typeface="Consolas" panose="020B0609020204030204" pitchFamily="49" charset="0"/>
              </a:rPr>
              <a:t>Navigate</a:t>
            </a:r>
            <a:r>
              <a:rPr lang="en-US"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 </a:t>
            </a:r>
            <a:r>
              <a:rPr lang="en-US" dirty="0">
                <a:solidFill>
                  <a:srgbClr val="FF0000"/>
                </a:solidFill>
                <a:highlight>
                  <a:srgbClr val="FFFFFF"/>
                </a:highlight>
                <a:latin typeface="Consolas" panose="020B0609020204030204" pitchFamily="49" charset="0"/>
                <a:ea typeface="Calibri" panose="020F0502020204030204" pitchFamily="34" charset="0"/>
                <a:cs typeface="Consolas" panose="020B0609020204030204" pitchFamily="49" charset="0"/>
              </a:rPr>
              <a:t>Target</a:t>
            </a:r>
            <a:r>
              <a:rPr lang="en-US"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r>
              <a:rPr lang="en-US"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r>
              <a:rPr lang="en-US" dirty="0" err="1">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MainPage.xaml</a:t>
            </a:r>
            <a:r>
              <a:rPr lang="en-US"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r>
              <a:rPr lang="en-US"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 /&gt;</a:t>
            </a:r>
            <a:endParaRPr lang="en-US" dirty="0">
              <a:gradFill>
                <a:gsLst>
                  <a:gs pos="100000">
                    <a:srgbClr val="404040"/>
                  </a:gs>
                  <a:gs pos="0">
                    <a:srgbClr val="404040"/>
                  </a:gs>
                </a:gsLst>
                <a:lin ang="5400000" scaled="0"/>
              </a:gradFill>
              <a:latin typeface="Consolas" panose="020B0609020204030204" pitchFamily="49" charset="0"/>
              <a:ea typeface="Calibri" panose="020F0502020204030204" pitchFamily="34" charset="0"/>
              <a:cs typeface="Consolas" panose="020B0609020204030204" pitchFamily="49" charset="0"/>
            </a:endParaRPr>
          </a:p>
        </p:txBody>
      </p:sp>
      <p:grpSp>
        <p:nvGrpSpPr>
          <p:cNvPr id="4" name="Group 3"/>
          <p:cNvGrpSpPr/>
          <p:nvPr/>
        </p:nvGrpSpPr>
        <p:grpSpPr>
          <a:xfrm>
            <a:off x="-1" y="0"/>
            <a:ext cx="1646238" cy="6994525"/>
            <a:chOff x="-1" y="0"/>
            <a:chExt cx="1646238" cy="6994525"/>
          </a:xfrm>
        </p:grpSpPr>
        <p:sp>
          <p:nvSpPr>
            <p:cNvPr id="21" name="Freeform 20"/>
            <p:cNvSpPr/>
            <p:nvPr/>
          </p:nvSpPr>
          <p:spPr bwMode="auto">
            <a:xfrm>
              <a:off x="0" y="0"/>
              <a:ext cx="1646237" cy="6994525"/>
            </a:xfrm>
            <a:custGeom>
              <a:avLst/>
              <a:gdLst>
                <a:gd name="connsiteX0" fmla="*/ 0 w 1646237"/>
                <a:gd name="connsiteY0" fmla="*/ 0 h 6994525"/>
                <a:gd name="connsiteX1" fmla="*/ 1646237 w 1646237"/>
                <a:gd name="connsiteY1" fmla="*/ 0 h 6994525"/>
                <a:gd name="connsiteX2" fmla="*/ 1646237 w 1646237"/>
                <a:gd name="connsiteY2" fmla="*/ 2234520 h 6994525"/>
                <a:gd name="connsiteX3" fmla="*/ 1487488 w 1646237"/>
                <a:gd name="connsiteY3" fmla="*/ 2393269 h 6994525"/>
                <a:gd name="connsiteX4" fmla="*/ 1646237 w 1646237"/>
                <a:gd name="connsiteY4" fmla="*/ 2552017 h 6994525"/>
                <a:gd name="connsiteX5" fmla="*/ 1646237 w 1646237"/>
                <a:gd name="connsiteY5" fmla="*/ 6994525 h 6994525"/>
                <a:gd name="connsiteX6" fmla="*/ 0 w 1646237"/>
                <a:gd name="connsiteY6" fmla="*/ 6994525 h 6994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46237" h="6994525">
                  <a:moveTo>
                    <a:pt x="0" y="0"/>
                  </a:moveTo>
                  <a:lnTo>
                    <a:pt x="1646237" y="0"/>
                  </a:lnTo>
                  <a:lnTo>
                    <a:pt x="1646237" y="2234520"/>
                  </a:lnTo>
                  <a:lnTo>
                    <a:pt x="1487488" y="2393269"/>
                  </a:lnTo>
                  <a:lnTo>
                    <a:pt x="1646237" y="2552017"/>
                  </a:lnTo>
                  <a:lnTo>
                    <a:pt x="1646237" y="6994525"/>
                  </a:lnTo>
                  <a:lnTo>
                    <a:pt x="0" y="6994525"/>
                  </a:ln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nvGrpSpPr>
            <p:cNvPr id="65" name="Group 64"/>
            <p:cNvGrpSpPr/>
            <p:nvPr/>
          </p:nvGrpSpPr>
          <p:grpSpPr>
            <a:xfrm>
              <a:off x="-1" y="1981678"/>
              <a:ext cx="1570037" cy="849546"/>
              <a:chOff x="-1" y="1981678"/>
              <a:chExt cx="1570037" cy="849546"/>
            </a:xfrm>
          </p:grpSpPr>
          <p:sp>
            <p:nvSpPr>
              <p:cNvPr id="27" name="TextBox 26"/>
              <p:cNvSpPr txBox="1"/>
              <p:nvPr/>
            </p:nvSpPr>
            <p:spPr>
              <a:xfrm>
                <a:off x="-1" y="2556904"/>
                <a:ext cx="1570037" cy="274320"/>
              </a:xfrm>
              <a:prstGeom prst="rect">
                <a:avLst/>
              </a:prstGeom>
              <a:noFill/>
            </p:spPr>
            <p:txBody>
              <a:bodyPr wrap="square" lIns="146304" tIns="91440" rIns="146304" bIns="91440" rtlCol="0" anchor="t" anchorCtr="0">
                <a:noAutofit/>
              </a:bodyPr>
              <a:lstStyle/>
              <a:p>
                <a:pPr algn="ctr">
                  <a:lnSpc>
                    <a:spcPct val="90000"/>
                  </a:lnSpc>
                  <a:spcAft>
                    <a:spcPts val="600"/>
                  </a:spcAft>
                </a:pPr>
                <a:r>
                  <a:rPr lang="en-US" sz="1600" dirty="0" smtClean="0">
                    <a:gradFill>
                      <a:gsLst>
                        <a:gs pos="2917">
                          <a:srgbClr val="404040">
                            <a:lumMod val="20000"/>
                            <a:lumOff val="80000"/>
                          </a:srgbClr>
                        </a:gs>
                        <a:gs pos="30000">
                          <a:srgbClr val="FFFFFF">
                            <a:lumMod val="95000"/>
                          </a:srgbClr>
                        </a:gs>
                      </a:gsLst>
                      <a:lin ang="5400000" scaled="0"/>
                    </a:gradFill>
                  </a:rPr>
                  <a:t>Step 1</a:t>
                </a:r>
              </a:p>
            </p:txBody>
          </p:sp>
          <p:sp>
            <p:nvSpPr>
              <p:cNvPr id="48" name="Freeform 5"/>
              <p:cNvSpPr>
                <a:spLocks noEditPoints="1"/>
              </p:cNvSpPr>
              <p:nvPr/>
            </p:nvSpPr>
            <p:spPr bwMode="auto">
              <a:xfrm>
                <a:off x="500550" y="1981678"/>
                <a:ext cx="655150" cy="605266"/>
              </a:xfrm>
              <a:custGeom>
                <a:avLst/>
                <a:gdLst>
                  <a:gd name="T0" fmla="*/ 300 w 330"/>
                  <a:gd name="T1" fmla="*/ 105 h 305"/>
                  <a:gd name="T2" fmla="*/ 295 w 330"/>
                  <a:gd name="T3" fmla="*/ 143 h 305"/>
                  <a:gd name="T4" fmla="*/ 178 w 330"/>
                  <a:gd name="T5" fmla="*/ 276 h 305"/>
                  <a:gd name="T6" fmla="*/ 26 w 330"/>
                  <a:gd name="T7" fmla="*/ 196 h 305"/>
                  <a:gd name="T8" fmla="*/ 168 w 330"/>
                  <a:gd name="T9" fmla="*/ 216 h 305"/>
                  <a:gd name="T10" fmla="*/ 320 w 330"/>
                  <a:gd name="T11" fmla="*/ 62 h 305"/>
                  <a:gd name="T12" fmla="*/ 164 w 330"/>
                  <a:gd name="T13" fmla="*/ 3 h 305"/>
                  <a:gd name="T14" fmla="*/ 19 w 330"/>
                  <a:gd name="T15" fmla="*/ 149 h 305"/>
                  <a:gd name="T16" fmla="*/ 0 w 330"/>
                  <a:gd name="T17" fmla="*/ 194 h 305"/>
                  <a:gd name="T18" fmla="*/ 1 w 330"/>
                  <a:gd name="T19" fmla="*/ 216 h 305"/>
                  <a:gd name="T20" fmla="*/ 51 w 330"/>
                  <a:gd name="T21" fmla="*/ 263 h 305"/>
                  <a:gd name="T22" fmla="*/ 200 w 330"/>
                  <a:gd name="T23" fmla="*/ 299 h 305"/>
                  <a:gd name="T24" fmla="*/ 323 w 330"/>
                  <a:gd name="T25" fmla="*/ 137 h 305"/>
                  <a:gd name="T26" fmla="*/ 316 w 330"/>
                  <a:gd name="T27" fmla="*/ 96 h 305"/>
                  <a:gd name="T28" fmla="*/ 209 w 330"/>
                  <a:gd name="T29" fmla="*/ 39 h 305"/>
                  <a:gd name="T30" fmla="*/ 224 w 330"/>
                  <a:gd name="T31" fmla="*/ 60 h 305"/>
                  <a:gd name="T32" fmla="*/ 206 w 330"/>
                  <a:gd name="T33" fmla="*/ 60 h 305"/>
                  <a:gd name="T34" fmla="*/ 217 w 330"/>
                  <a:gd name="T35" fmla="*/ 70 h 305"/>
                  <a:gd name="T36" fmla="*/ 199 w 330"/>
                  <a:gd name="T37" fmla="*/ 70 h 305"/>
                  <a:gd name="T38" fmla="*/ 210 w 330"/>
                  <a:gd name="T39" fmla="*/ 80 h 305"/>
                  <a:gd name="T40" fmla="*/ 192 w 330"/>
                  <a:gd name="T41" fmla="*/ 80 h 305"/>
                  <a:gd name="T42" fmla="*/ 203 w 330"/>
                  <a:gd name="T43" fmla="*/ 90 h 305"/>
                  <a:gd name="T44" fmla="*/ 185 w 330"/>
                  <a:gd name="T45" fmla="*/ 90 h 305"/>
                  <a:gd name="T46" fmla="*/ 196 w 330"/>
                  <a:gd name="T47" fmla="*/ 100 h 305"/>
                  <a:gd name="T48" fmla="*/ 178 w 330"/>
                  <a:gd name="T49" fmla="*/ 100 h 305"/>
                  <a:gd name="T50" fmla="*/ 189 w 330"/>
                  <a:gd name="T51" fmla="*/ 110 h 305"/>
                  <a:gd name="T52" fmla="*/ 171 w 330"/>
                  <a:gd name="T53" fmla="*/ 110 h 305"/>
                  <a:gd name="T54" fmla="*/ 162 w 330"/>
                  <a:gd name="T55" fmla="*/ 123 h 305"/>
                  <a:gd name="T56" fmla="*/ 149 w 330"/>
                  <a:gd name="T57" fmla="*/ 99 h 305"/>
                  <a:gd name="T58" fmla="*/ 108 w 330"/>
                  <a:gd name="T59" fmla="*/ 147 h 305"/>
                  <a:gd name="T60" fmla="*/ 140 w 330"/>
                  <a:gd name="T61" fmla="*/ 137 h 305"/>
                  <a:gd name="T62" fmla="*/ 144 w 330"/>
                  <a:gd name="T63" fmla="*/ 76 h 305"/>
                  <a:gd name="T64" fmla="*/ 142 w 330"/>
                  <a:gd name="T65" fmla="*/ 97 h 305"/>
                  <a:gd name="T66" fmla="*/ 157 w 330"/>
                  <a:gd name="T67" fmla="*/ 130 h 305"/>
                  <a:gd name="T68" fmla="*/ 206 w 330"/>
                  <a:gd name="T69" fmla="*/ 98 h 305"/>
                  <a:gd name="T70" fmla="*/ 204 w 330"/>
                  <a:gd name="T71" fmla="*/ 119 h 305"/>
                  <a:gd name="T72" fmla="*/ 137 w 330"/>
                  <a:gd name="T73" fmla="*/ 158 h 305"/>
                  <a:gd name="T74" fmla="*/ 151 w 330"/>
                  <a:gd name="T75" fmla="*/ 175 h 305"/>
                  <a:gd name="T76" fmla="*/ 108 w 330"/>
                  <a:gd name="T77" fmla="*/ 147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30" h="305">
                    <a:moveTo>
                      <a:pt x="316" y="96"/>
                    </a:moveTo>
                    <a:cubicBezTo>
                      <a:pt x="310" y="95"/>
                      <a:pt x="301" y="98"/>
                      <a:pt x="300" y="105"/>
                    </a:cubicBezTo>
                    <a:cubicBezTo>
                      <a:pt x="298" y="115"/>
                      <a:pt x="298" y="126"/>
                      <a:pt x="297" y="134"/>
                    </a:cubicBezTo>
                    <a:cubicBezTo>
                      <a:pt x="297" y="137"/>
                      <a:pt x="297" y="142"/>
                      <a:pt x="295" y="143"/>
                    </a:cubicBezTo>
                    <a:cubicBezTo>
                      <a:pt x="259" y="187"/>
                      <a:pt x="223" y="230"/>
                      <a:pt x="188" y="273"/>
                    </a:cubicBezTo>
                    <a:cubicBezTo>
                      <a:pt x="185" y="277"/>
                      <a:pt x="182" y="277"/>
                      <a:pt x="178" y="276"/>
                    </a:cubicBezTo>
                    <a:cubicBezTo>
                      <a:pt x="136" y="263"/>
                      <a:pt x="94" y="251"/>
                      <a:pt x="51" y="238"/>
                    </a:cubicBezTo>
                    <a:cubicBezTo>
                      <a:pt x="32" y="232"/>
                      <a:pt x="22" y="216"/>
                      <a:pt x="26" y="196"/>
                    </a:cubicBezTo>
                    <a:cubicBezTo>
                      <a:pt x="28" y="181"/>
                      <a:pt x="35" y="177"/>
                      <a:pt x="49" y="181"/>
                    </a:cubicBezTo>
                    <a:cubicBezTo>
                      <a:pt x="88" y="193"/>
                      <a:pt x="129" y="203"/>
                      <a:pt x="168" y="216"/>
                    </a:cubicBezTo>
                    <a:cubicBezTo>
                      <a:pt x="180" y="219"/>
                      <a:pt x="187" y="216"/>
                      <a:pt x="194" y="207"/>
                    </a:cubicBezTo>
                    <a:cubicBezTo>
                      <a:pt x="236" y="159"/>
                      <a:pt x="278" y="110"/>
                      <a:pt x="320" y="62"/>
                    </a:cubicBezTo>
                    <a:cubicBezTo>
                      <a:pt x="330" y="50"/>
                      <a:pt x="327" y="40"/>
                      <a:pt x="313" y="37"/>
                    </a:cubicBezTo>
                    <a:cubicBezTo>
                      <a:pt x="262" y="25"/>
                      <a:pt x="213" y="13"/>
                      <a:pt x="164" y="3"/>
                    </a:cubicBezTo>
                    <a:cubicBezTo>
                      <a:pt x="155" y="0"/>
                      <a:pt x="149" y="3"/>
                      <a:pt x="143" y="9"/>
                    </a:cubicBezTo>
                    <a:cubicBezTo>
                      <a:pt x="101" y="56"/>
                      <a:pt x="61" y="102"/>
                      <a:pt x="19" y="149"/>
                    </a:cubicBezTo>
                    <a:cubicBezTo>
                      <a:pt x="14" y="155"/>
                      <a:pt x="10" y="162"/>
                      <a:pt x="7" y="168"/>
                    </a:cubicBezTo>
                    <a:cubicBezTo>
                      <a:pt x="4" y="177"/>
                      <a:pt x="3" y="185"/>
                      <a:pt x="0" y="194"/>
                    </a:cubicBezTo>
                    <a:cubicBezTo>
                      <a:pt x="0" y="200"/>
                      <a:pt x="0" y="204"/>
                      <a:pt x="0" y="210"/>
                    </a:cubicBezTo>
                    <a:cubicBezTo>
                      <a:pt x="0" y="212"/>
                      <a:pt x="1" y="214"/>
                      <a:pt x="1" y="216"/>
                    </a:cubicBezTo>
                    <a:cubicBezTo>
                      <a:pt x="4" y="230"/>
                      <a:pt x="10" y="244"/>
                      <a:pt x="23" y="251"/>
                    </a:cubicBezTo>
                    <a:cubicBezTo>
                      <a:pt x="30" y="257"/>
                      <a:pt x="41" y="260"/>
                      <a:pt x="51" y="263"/>
                    </a:cubicBezTo>
                    <a:cubicBezTo>
                      <a:pt x="94" y="277"/>
                      <a:pt x="138" y="289"/>
                      <a:pt x="181" y="302"/>
                    </a:cubicBezTo>
                    <a:cubicBezTo>
                      <a:pt x="188" y="305"/>
                      <a:pt x="194" y="305"/>
                      <a:pt x="200" y="299"/>
                    </a:cubicBezTo>
                    <a:cubicBezTo>
                      <a:pt x="240" y="249"/>
                      <a:pt x="279" y="201"/>
                      <a:pt x="320" y="152"/>
                    </a:cubicBezTo>
                    <a:cubicBezTo>
                      <a:pt x="323" y="149"/>
                      <a:pt x="323" y="143"/>
                      <a:pt x="323" y="137"/>
                    </a:cubicBezTo>
                    <a:cubicBezTo>
                      <a:pt x="324" y="130"/>
                      <a:pt x="323" y="121"/>
                      <a:pt x="324" y="114"/>
                    </a:cubicBezTo>
                    <a:cubicBezTo>
                      <a:pt x="324" y="105"/>
                      <a:pt x="323" y="99"/>
                      <a:pt x="316" y="96"/>
                    </a:cubicBezTo>
                    <a:close/>
                    <a:moveTo>
                      <a:pt x="184" y="49"/>
                    </a:moveTo>
                    <a:cubicBezTo>
                      <a:pt x="190" y="41"/>
                      <a:pt x="201" y="36"/>
                      <a:pt x="209" y="39"/>
                    </a:cubicBezTo>
                    <a:cubicBezTo>
                      <a:pt x="209" y="39"/>
                      <a:pt x="209" y="39"/>
                      <a:pt x="218" y="43"/>
                    </a:cubicBezTo>
                    <a:cubicBezTo>
                      <a:pt x="225" y="45"/>
                      <a:pt x="227" y="53"/>
                      <a:pt x="224" y="60"/>
                    </a:cubicBezTo>
                    <a:cubicBezTo>
                      <a:pt x="224" y="60"/>
                      <a:pt x="224" y="60"/>
                      <a:pt x="210" y="55"/>
                    </a:cubicBezTo>
                    <a:cubicBezTo>
                      <a:pt x="210" y="55"/>
                      <a:pt x="210" y="55"/>
                      <a:pt x="206" y="60"/>
                    </a:cubicBezTo>
                    <a:cubicBezTo>
                      <a:pt x="206" y="60"/>
                      <a:pt x="206" y="60"/>
                      <a:pt x="220" y="65"/>
                    </a:cubicBezTo>
                    <a:cubicBezTo>
                      <a:pt x="220" y="65"/>
                      <a:pt x="220" y="65"/>
                      <a:pt x="217" y="70"/>
                    </a:cubicBezTo>
                    <a:cubicBezTo>
                      <a:pt x="217" y="70"/>
                      <a:pt x="217" y="70"/>
                      <a:pt x="203" y="65"/>
                    </a:cubicBezTo>
                    <a:cubicBezTo>
                      <a:pt x="203" y="65"/>
                      <a:pt x="203" y="65"/>
                      <a:pt x="199" y="70"/>
                    </a:cubicBezTo>
                    <a:cubicBezTo>
                      <a:pt x="199" y="70"/>
                      <a:pt x="199" y="70"/>
                      <a:pt x="213" y="75"/>
                    </a:cubicBezTo>
                    <a:cubicBezTo>
                      <a:pt x="213" y="75"/>
                      <a:pt x="213" y="75"/>
                      <a:pt x="210" y="80"/>
                    </a:cubicBezTo>
                    <a:cubicBezTo>
                      <a:pt x="210" y="80"/>
                      <a:pt x="210" y="80"/>
                      <a:pt x="195" y="75"/>
                    </a:cubicBezTo>
                    <a:cubicBezTo>
                      <a:pt x="195" y="75"/>
                      <a:pt x="195" y="75"/>
                      <a:pt x="192" y="80"/>
                    </a:cubicBezTo>
                    <a:cubicBezTo>
                      <a:pt x="192" y="80"/>
                      <a:pt x="192" y="80"/>
                      <a:pt x="206" y="85"/>
                    </a:cubicBezTo>
                    <a:cubicBezTo>
                      <a:pt x="206" y="85"/>
                      <a:pt x="206" y="85"/>
                      <a:pt x="203" y="90"/>
                    </a:cubicBezTo>
                    <a:cubicBezTo>
                      <a:pt x="203" y="90"/>
                      <a:pt x="203" y="90"/>
                      <a:pt x="188" y="85"/>
                    </a:cubicBezTo>
                    <a:cubicBezTo>
                      <a:pt x="188" y="85"/>
                      <a:pt x="188" y="85"/>
                      <a:pt x="185" y="90"/>
                    </a:cubicBezTo>
                    <a:cubicBezTo>
                      <a:pt x="185" y="90"/>
                      <a:pt x="185" y="90"/>
                      <a:pt x="199" y="95"/>
                    </a:cubicBezTo>
                    <a:cubicBezTo>
                      <a:pt x="199" y="95"/>
                      <a:pt x="199" y="95"/>
                      <a:pt x="196" y="100"/>
                    </a:cubicBezTo>
                    <a:cubicBezTo>
                      <a:pt x="196" y="100"/>
                      <a:pt x="196" y="100"/>
                      <a:pt x="181" y="95"/>
                    </a:cubicBezTo>
                    <a:cubicBezTo>
                      <a:pt x="181" y="95"/>
                      <a:pt x="181" y="95"/>
                      <a:pt x="178" y="100"/>
                    </a:cubicBezTo>
                    <a:cubicBezTo>
                      <a:pt x="178" y="100"/>
                      <a:pt x="178" y="100"/>
                      <a:pt x="192" y="105"/>
                    </a:cubicBezTo>
                    <a:cubicBezTo>
                      <a:pt x="192" y="105"/>
                      <a:pt x="192" y="105"/>
                      <a:pt x="189" y="110"/>
                    </a:cubicBezTo>
                    <a:cubicBezTo>
                      <a:pt x="189" y="110"/>
                      <a:pt x="189" y="110"/>
                      <a:pt x="174" y="105"/>
                    </a:cubicBezTo>
                    <a:cubicBezTo>
                      <a:pt x="174" y="105"/>
                      <a:pt x="174" y="105"/>
                      <a:pt x="171" y="110"/>
                    </a:cubicBezTo>
                    <a:cubicBezTo>
                      <a:pt x="171" y="110"/>
                      <a:pt x="171" y="110"/>
                      <a:pt x="185" y="115"/>
                    </a:cubicBezTo>
                    <a:cubicBezTo>
                      <a:pt x="179" y="122"/>
                      <a:pt x="169" y="125"/>
                      <a:pt x="162" y="123"/>
                    </a:cubicBezTo>
                    <a:cubicBezTo>
                      <a:pt x="162" y="123"/>
                      <a:pt x="162" y="123"/>
                      <a:pt x="153" y="119"/>
                    </a:cubicBezTo>
                    <a:cubicBezTo>
                      <a:pt x="145" y="117"/>
                      <a:pt x="143" y="107"/>
                      <a:pt x="149" y="99"/>
                    </a:cubicBezTo>
                    <a:cubicBezTo>
                      <a:pt x="149" y="99"/>
                      <a:pt x="149" y="99"/>
                      <a:pt x="184" y="49"/>
                    </a:cubicBezTo>
                    <a:close/>
                    <a:moveTo>
                      <a:pt x="108" y="147"/>
                    </a:moveTo>
                    <a:cubicBezTo>
                      <a:pt x="108" y="147"/>
                      <a:pt x="108" y="147"/>
                      <a:pt x="128" y="154"/>
                    </a:cubicBezTo>
                    <a:cubicBezTo>
                      <a:pt x="128" y="154"/>
                      <a:pt x="128" y="154"/>
                      <a:pt x="140" y="137"/>
                    </a:cubicBezTo>
                    <a:cubicBezTo>
                      <a:pt x="124" y="131"/>
                      <a:pt x="120" y="111"/>
                      <a:pt x="132" y="93"/>
                    </a:cubicBezTo>
                    <a:cubicBezTo>
                      <a:pt x="132" y="93"/>
                      <a:pt x="132" y="93"/>
                      <a:pt x="144" y="76"/>
                    </a:cubicBezTo>
                    <a:cubicBezTo>
                      <a:pt x="144" y="76"/>
                      <a:pt x="144" y="76"/>
                      <a:pt x="154" y="79"/>
                    </a:cubicBezTo>
                    <a:cubicBezTo>
                      <a:pt x="154" y="79"/>
                      <a:pt x="154" y="79"/>
                      <a:pt x="142" y="97"/>
                    </a:cubicBezTo>
                    <a:cubicBezTo>
                      <a:pt x="133" y="109"/>
                      <a:pt x="136" y="123"/>
                      <a:pt x="147" y="127"/>
                    </a:cubicBezTo>
                    <a:cubicBezTo>
                      <a:pt x="147" y="127"/>
                      <a:pt x="147" y="127"/>
                      <a:pt x="157" y="130"/>
                    </a:cubicBezTo>
                    <a:cubicBezTo>
                      <a:pt x="168" y="134"/>
                      <a:pt x="185" y="128"/>
                      <a:pt x="194" y="116"/>
                    </a:cubicBezTo>
                    <a:cubicBezTo>
                      <a:pt x="194" y="116"/>
                      <a:pt x="194" y="116"/>
                      <a:pt x="206" y="98"/>
                    </a:cubicBezTo>
                    <a:cubicBezTo>
                      <a:pt x="216" y="101"/>
                      <a:pt x="216" y="101"/>
                      <a:pt x="216" y="101"/>
                    </a:cubicBezTo>
                    <a:cubicBezTo>
                      <a:pt x="216" y="101"/>
                      <a:pt x="216" y="101"/>
                      <a:pt x="204" y="119"/>
                    </a:cubicBezTo>
                    <a:cubicBezTo>
                      <a:pt x="191" y="136"/>
                      <a:pt x="166" y="146"/>
                      <a:pt x="150" y="140"/>
                    </a:cubicBezTo>
                    <a:cubicBezTo>
                      <a:pt x="150" y="140"/>
                      <a:pt x="150" y="140"/>
                      <a:pt x="137" y="158"/>
                    </a:cubicBezTo>
                    <a:cubicBezTo>
                      <a:pt x="137" y="158"/>
                      <a:pt x="137" y="158"/>
                      <a:pt x="158" y="165"/>
                    </a:cubicBezTo>
                    <a:cubicBezTo>
                      <a:pt x="158" y="165"/>
                      <a:pt x="158" y="165"/>
                      <a:pt x="151" y="175"/>
                    </a:cubicBezTo>
                    <a:cubicBezTo>
                      <a:pt x="151" y="175"/>
                      <a:pt x="151" y="175"/>
                      <a:pt x="101" y="157"/>
                    </a:cubicBezTo>
                    <a:cubicBezTo>
                      <a:pt x="101" y="157"/>
                      <a:pt x="101" y="157"/>
                      <a:pt x="108" y="147"/>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grpSp>
        <p:grpSp>
          <p:nvGrpSpPr>
            <p:cNvPr id="66" name="Group 65"/>
            <p:cNvGrpSpPr/>
            <p:nvPr/>
          </p:nvGrpSpPr>
          <p:grpSpPr>
            <a:xfrm>
              <a:off x="-1" y="3659072"/>
              <a:ext cx="1570037" cy="963976"/>
              <a:chOff x="-1" y="3659072"/>
              <a:chExt cx="1570037" cy="963976"/>
            </a:xfrm>
          </p:grpSpPr>
          <p:sp>
            <p:nvSpPr>
              <p:cNvPr id="28" name="TextBox 27"/>
              <p:cNvSpPr txBox="1"/>
              <p:nvPr/>
            </p:nvSpPr>
            <p:spPr>
              <a:xfrm>
                <a:off x="-1" y="4348728"/>
                <a:ext cx="1570037" cy="274320"/>
              </a:xfrm>
              <a:prstGeom prst="rect">
                <a:avLst/>
              </a:prstGeom>
              <a:noFill/>
            </p:spPr>
            <p:txBody>
              <a:bodyPr wrap="square" lIns="146304" tIns="91440" rIns="146304" bIns="91440" rtlCol="0" anchor="t" anchorCtr="0">
                <a:noAutofit/>
              </a:bodyPr>
              <a:lstStyle/>
              <a:p>
                <a:pPr algn="ctr">
                  <a:lnSpc>
                    <a:spcPct val="90000"/>
                  </a:lnSpc>
                  <a:spcAft>
                    <a:spcPts val="600"/>
                  </a:spcAft>
                </a:pPr>
                <a:r>
                  <a:rPr lang="en-US" sz="1600" dirty="0" smtClean="0">
                    <a:gradFill>
                      <a:gsLst>
                        <a:gs pos="2917">
                          <a:srgbClr val="FFFFFF">
                            <a:alpha val="50000"/>
                          </a:srgbClr>
                        </a:gs>
                        <a:gs pos="30000">
                          <a:srgbClr val="FFFFFF">
                            <a:alpha val="50000"/>
                          </a:srgbClr>
                        </a:gs>
                      </a:gsLst>
                      <a:lin ang="5400000" scaled="0"/>
                    </a:gradFill>
                  </a:rPr>
                  <a:t>Step 2</a:t>
                </a:r>
              </a:p>
            </p:txBody>
          </p:sp>
          <p:sp>
            <p:nvSpPr>
              <p:cNvPr id="49" name="Freeform 18"/>
              <p:cNvSpPr>
                <a:spLocks noEditPoints="1"/>
              </p:cNvSpPr>
              <p:nvPr/>
            </p:nvSpPr>
            <p:spPr bwMode="auto">
              <a:xfrm>
                <a:off x="605418" y="3659072"/>
                <a:ext cx="347714" cy="666652"/>
              </a:xfrm>
              <a:custGeom>
                <a:avLst/>
                <a:gdLst>
                  <a:gd name="T0" fmla="*/ 226 w 365"/>
                  <a:gd name="T1" fmla="*/ 343 h 703"/>
                  <a:gd name="T2" fmla="*/ 265 w 365"/>
                  <a:gd name="T3" fmla="*/ 291 h 703"/>
                  <a:gd name="T4" fmla="*/ 226 w 365"/>
                  <a:gd name="T5" fmla="*/ 237 h 703"/>
                  <a:gd name="T6" fmla="*/ 300 w 365"/>
                  <a:gd name="T7" fmla="*/ 305 h 703"/>
                  <a:gd name="T8" fmla="*/ 100 w 365"/>
                  <a:gd name="T9" fmla="*/ 291 h 703"/>
                  <a:gd name="T10" fmla="*/ 139 w 365"/>
                  <a:gd name="T11" fmla="*/ 237 h 703"/>
                  <a:gd name="T12" fmla="*/ 65 w 365"/>
                  <a:gd name="T13" fmla="*/ 305 h 703"/>
                  <a:gd name="T14" fmla="*/ 139 w 365"/>
                  <a:gd name="T15" fmla="*/ 311 h 703"/>
                  <a:gd name="T16" fmla="*/ 221 w 365"/>
                  <a:gd name="T17" fmla="*/ 206 h 703"/>
                  <a:gd name="T18" fmla="*/ 145 w 365"/>
                  <a:gd name="T19" fmla="*/ 374 h 703"/>
                  <a:gd name="T20" fmla="*/ 172 w 365"/>
                  <a:gd name="T21" fmla="*/ 374 h 703"/>
                  <a:gd name="T22" fmla="*/ 365 w 365"/>
                  <a:gd name="T23" fmla="*/ 679 h 703"/>
                  <a:gd name="T24" fmla="*/ 24 w 365"/>
                  <a:gd name="T25" fmla="*/ 703 h 703"/>
                  <a:gd name="T26" fmla="*/ 0 w 365"/>
                  <a:gd name="T27" fmla="*/ 24 h 703"/>
                  <a:gd name="T28" fmla="*/ 341 w 365"/>
                  <a:gd name="T29" fmla="*/ 0 h 703"/>
                  <a:gd name="T30" fmla="*/ 83 w 365"/>
                  <a:gd name="T31" fmla="*/ 643 h 703"/>
                  <a:gd name="T32" fmla="*/ 75 w 365"/>
                  <a:gd name="T33" fmla="*/ 627 h 703"/>
                  <a:gd name="T34" fmla="*/ 75 w 365"/>
                  <a:gd name="T35" fmla="*/ 646 h 703"/>
                  <a:gd name="T36" fmla="*/ 84 w 365"/>
                  <a:gd name="T37" fmla="*/ 650 h 703"/>
                  <a:gd name="T38" fmla="*/ 83 w 365"/>
                  <a:gd name="T39" fmla="*/ 643 h 703"/>
                  <a:gd name="T40" fmla="*/ 175 w 365"/>
                  <a:gd name="T41" fmla="*/ 642 h 703"/>
                  <a:gd name="T42" fmla="*/ 179 w 365"/>
                  <a:gd name="T43" fmla="*/ 642 h 703"/>
                  <a:gd name="T44" fmla="*/ 183 w 365"/>
                  <a:gd name="T45" fmla="*/ 639 h 703"/>
                  <a:gd name="T46" fmla="*/ 181 w 365"/>
                  <a:gd name="T47" fmla="*/ 627 h 703"/>
                  <a:gd name="T48" fmla="*/ 176 w 365"/>
                  <a:gd name="T49" fmla="*/ 630 h 703"/>
                  <a:gd name="T50" fmla="*/ 172 w 365"/>
                  <a:gd name="T51" fmla="*/ 630 h 703"/>
                  <a:gd name="T52" fmla="*/ 168 w 365"/>
                  <a:gd name="T53" fmla="*/ 629 h 703"/>
                  <a:gd name="T54" fmla="*/ 195 w 365"/>
                  <a:gd name="T55" fmla="*/ 627 h 703"/>
                  <a:gd name="T56" fmla="*/ 190 w 365"/>
                  <a:gd name="T57" fmla="*/ 625 h 703"/>
                  <a:gd name="T58" fmla="*/ 183 w 365"/>
                  <a:gd name="T59" fmla="*/ 626 h 703"/>
                  <a:gd name="T60" fmla="*/ 183 w 365"/>
                  <a:gd name="T61" fmla="*/ 632 h 703"/>
                  <a:gd name="T62" fmla="*/ 185 w 365"/>
                  <a:gd name="T63" fmla="*/ 639 h 703"/>
                  <a:gd name="T64" fmla="*/ 188 w 365"/>
                  <a:gd name="T65" fmla="*/ 637 h 703"/>
                  <a:gd name="T66" fmla="*/ 198 w 365"/>
                  <a:gd name="T67" fmla="*/ 637 h 703"/>
                  <a:gd name="T68" fmla="*/ 188 w 365"/>
                  <a:gd name="T69" fmla="*/ 652 h 703"/>
                  <a:gd name="T70" fmla="*/ 182 w 365"/>
                  <a:gd name="T71" fmla="*/ 642 h 703"/>
                  <a:gd name="T72" fmla="*/ 176 w 365"/>
                  <a:gd name="T73" fmla="*/ 643 h 703"/>
                  <a:gd name="T74" fmla="*/ 172 w 365"/>
                  <a:gd name="T75" fmla="*/ 642 h 703"/>
                  <a:gd name="T76" fmla="*/ 175 w 365"/>
                  <a:gd name="T77" fmla="*/ 653 h 703"/>
                  <a:gd name="T78" fmla="*/ 179 w 365"/>
                  <a:gd name="T79" fmla="*/ 654 h 703"/>
                  <a:gd name="T80" fmla="*/ 182 w 365"/>
                  <a:gd name="T81" fmla="*/ 654 h 703"/>
                  <a:gd name="T82" fmla="*/ 185 w 365"/>
                  <a:gd name="T83" fmla="*/ 653 h 703"/>
                  <a:gd name="T84" fmla="*/ 188 w 365"/>
                  <a:gd name="T85" fmla="*/ 652 h 703"/>
                  <a:gd name="T86" fmla="*/ 198 w 365"/>
                  <a:gd name="T87" fmla="*/ 639 h 703"/>
                  <a:gd name="T88" fmla="*/ 193 w 365"/>
                  <a:gd name="T89" fmla="*/ 637 h 703"/>
                  <a:gd name="T90" fmla="*/ 190 w 365"/>
                  <a:gd name="T91" fmla="*/ 637 h 703"/>
                  <a:gd name="T92" fmla="*/ 189 w 365"/>
                  <a:gd name="T93" fmla="*/ 652 h 703"/>
                  <a:gd name="T94" fmla="*/ 193 w 365"/>
                  <a:gd name="T95" fmla="*/ 650 h 703"/>
                  <a:gd name="T96" fmla="*/ 198 w 365"/>
                  <a:gd name="T97" fmla="*/ 650 h 703"/>
                  <a:gd name="T98" fmla="*/ 202 w 365"/>
                  <a:gd name="T99" fmla="*/ 650 h 703"/>
                  <a:gd name="T100" fmla="*/ 293 w 365"/>
                  <a:gd name="T101" fmla="*/ 629 h 703"/>
                  <a:gd name="T102" fmla="*/ 297 w 365"/>
                  <a:gd name="T103" fmla="*/ 637 h 703"/>
                  <a:gd name="T104" fmla="*/ 281 w 365"/>
                  <a:gd name="T105" fmla="*/ 640 h 703"/>
                  <a:gd name="T106" fmla="*/ 288 w 365"/>
                  <a:gd name="T107" fmla="*/ 649 h 703"/>
                  <a:gd name="T108" fmla="*/ 303 w 365"/>
                  <a:gd name="T109" fmla="*/ 639 h 703"/>
                  <a:gd name="T110" fmla="*/ 34 w 365"/>
                  <a:gd name="T111" fmla="*/ 57 h 703"/>
                  <a:gd name="T112" fmla="*/ 332 w 365"/>
                  <a:gd name="T113" fmla="*/ 553 h 703"/>
                  <a:gd name="T114" fmla="*/ 75 w 365"/>
                  <a:gd name="T115" fmla="*/ 630 h 703"/>
                  <a:gd name="T116" fmla="*/ 75 w 365"/>
                  <a:gd name="T117" fmla="*/ 644 h 703"/>
                  <a:gd name="T118" fmla="*/ 75 w 365"/>
                  <a:gd name="T119" fmla="*/ 630 h 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65" h="703">
                    <a:moveTo>
                      <a:pt x="300" y="305"/>
                    </a:moveTo>
                    <a:cubicBezTo>
                      <a:pt x="226" y="343"/>
                      <a:pt x="226" y="343"/>
                      <a:pt x="226" y="343"/>
                    </a:cubicBezTo>
                    <a:cubicBezTo>
                      <a:pt x="226" y="311"/>
                      <a:pt x="226" y="311"/>
                      <a:pt x="226" y="311"/>
                    </a:cubicBezTo>
                    <a:cubicBezTo>
                      <a:pt x="265" y="291"/>
                      <a:pt x="265" y="291"/>
                      <a:pt x="265" y="291"/>
                    </a:cubicBezTo>
                    <a:cubicBezTo>
                      <a:pt x="226" y="271"/>
                      <a:pt x="226" y="271"/>
                      <a:pt x="226" y="271"/>
                    </a:cubicBezTo>
                    <a:cubicBezTo>
                      <a:pt x="226" y="237"/>
                      <a:pt x="226" y="237"/>
                      <a:pt x="226" y="237"/>
                    </a:cubicBezTo>
                    <a:cubicBezTo>
                      <a:pt x="300" y="276"/>
                      <a:pt x="300" y="276"/>
                      <a:pt x="300" y="276"/>
                    </a:cubicBezTo>
                    <a:lnTo>
                      <a:pt x="300" y="305"/>
                    </a:lnTo>
                    <a:close/>
                    <a:moveTo>
                      <a:pt x="139" y="311"/>
                    </a:moveTo>
                    <a:cubicBezTo>
                      <a:pt x="100" y="291"/>
                      <a:pt x="100" y="291"/>
                      <a:pt x="100" y="291"/>
                    </a:cubicBezTo>
                    <a:cubicBezTo>
                      <a:pt x="139" y="271"/>
                      <a:pt x="139" y="271"/>
                      <a:pt x="139" y="271"/>
                    </a:cubicBezTo>
                    <a:cubicBezTo>
                      <a:pt x="139" y="237"/>
                      <a:pt x="139" y="237"/>
                      <a:pt x="139" y="237"/>
                    </a:cubicBezTo>
                    <a:cubicBezTo>
                      <a:pt x="65" y="276"/>
                      <a:pt x="65" y="276"/>
                      <a:pt x="65" y="276"/>
                    </a:cubicBezTo>
                    <a:cubicBezTo>
                      <a:pt x="65" y="305"/>
                      <a:pt x="65" y="305"/>
                      <a:pt x="65" y="305"/>
                    </a:cubicBezTo>
                    <a:cubicBezTo>
                      <a:pt x="139" y="343"/>
                      <a:pt x="139" y="343"/>
                      <a:pt x="139" y="343"/>
                    </a:cubicBezTo>
                    <a:lnTo>
                      <a:pt x="139" y="311"/>
                    </a:lnTo>
                    <a:close/>
                    <a:moveTo>
                      <a:pt x="172" y="374"/>
                    </a:moveTo>
                    <a:cubicBezTo>
                      <a:pt x="221" y="206"/>
                      <a:pt x="221" y="206"/>
                      <a:pt x="221" y="206"/>
                    </a:cubicBezTo>
                    <a:cubicBezTo>
                      <a:pt x="194" y="206"/>
                      <a:pt x="194" y="206"/>
                      <a:pt x="194" y="206"/>
                    </a:cubicBezTo>
                    <a:cubicBezTo>
                      <a:pt x="145" y="374"/>
                      <a:pt x="145" y="374"/>
                      <a:pt x="145" y="374"/>
                    </a:cubicBezTo>
                    <a:cubicBezTo>
                      <a:pt x="171" y="374"/>
                      <a:pt x="171" y="374"/>
                      <a:pt x="171" y="374"/>
                    </a:cubicBezTo>
                    <a:lnTo>
                      <a:pt x="172" y="374"/>
                    </a:lnTo>
                    <a:close/>
                    <a:moveTo>
                      <a:pt x="365" y="24"/>
                    </a:moveTo>
                    <a:cubicBezTo>
                      <a:pt x="365" y="24"/>
                      <a:pt x="365" y="24"/>
                      <a:pt x="365" y="679"/>
                    </a:cubicBezTo>
                    <a:cubicBezTo>
                      <a:pt x="365" y="691"/>
                      <a:pt x="355" y="703"/>
                      <a:pt x="341" y="703"/>
                    </a:cubicBezTo>
                    <a:cubicBezTo>
                      <a:pt x="341" y="703"/>
                      <a:pt x="341" y="703"/>
                      <a:pt x="24" y="703"/>
                    </a:cubicBezTo>
                    <a:cubicBezTo>
                      <a:pt x="10" y="703"/>
                      <a:pt x="0" y="691"/>
                      <a:pt x="0" y="679"/>
                    </a:cubicBezTo>
                    <a:cubicBezTo>
                      <a:pt x="0" y="679"/>
                      <a:pt x="0" y="679"/>
                      <a:pt x="0" y="24"/>
                    </a:cubicBezTo>
                    <a:cubicBezTo>
                      <a:pt x="0" y="10"/>
                      <a:pt x="10" y="0"/>
                      <a:pt x="24" y="0"/>
                    </a:cubicBezTo>
                    <a:cubicBezTo>
                      <a:pt x="24" y="0"/>
                      <a:pt x="24" y="0"/>
                      <a:pt x="341" y="0"/>
                    </a:cubicBezTo>
                    <a:cubicBezTo>
                      <a:pt x="355" y="0"/>
                      <a:pt x="365" y="10"/>
                      <a:pt x="365" y="24"/>
                    </a:cubicBezTo>
                    <a:close/>
                    <a:moveTo>
                      <a:pt x="83" y="643"/>
                    </a:moveTo>
                    <a:cubicBezTo>
                      <a:pt x="84" y="642"/>
                      <a:pt x="85" y="639"/>
                      <a:pt x="85" y="637"/>
                    </a:cubicBezTo>
                    <a:cubicBezTo>
                      <a:pt x="85" y="632"/>
                      <a:pt x="81" y="627"/>
                      <a:pt x="75" y="627"/>
                    </a:cubicBezTo>
                    <a:cubicBezTo>
                      <a:pt x="70" y="627"/>
                      <a:pt x="66" y="632"/>
                      <a:pt x="66" y="637"/>
                    </a:cubicBezTo>
                    <a:cubicBezTo>
                      <a:pt x="66" y="642"/>
                      <a:pt x="70" y="646"/>
                      <a:pt x="75" y="646"/>
                    </a:cubicBezTo>
                    <a:cubicBezTo>
                      <a:pt x="77" y="646"/>
                      <a:pt x="78" y="646"/>
                      <a:pt x="80" y="644"/>
                    </a:cubicBezTo>
                    <a:cubicBezTo>
                      <a:pt x="80" y="644"/>
                      <a:pt x="80" y="644"/>
                      <a:pt x="84" y="650"/>
                    </a:cubicBezTo>
                    <a:cubicBezTo>
                      <a:pt x="85" y="649"/>
                      <a:pt x="85" y="649"/>
                      <a:pt x="85" y="649"/>
                    </a:cubicBezTo>
                    <a:cubicBezTo>
                      <a:pt x="85" y="649"/>
                      <a:pt x="85" y="649"/>
                      <a:pt x="83" y="643"/>
                    </a:cubicBezTo>
                    <a:close/>
                    <a:moveTo>
                      <a:pt x="171" y="640"/>
                    </a:moveTo>
                    <a:cubicBezTo>
                      <a:pt x="172" y="640"/>
                      <a:pt x="173" y="642"/>
                      <a:pt x="175" y="642"/>
                    </a:cubicBezTo>
                    <a:cubicBezTo>
                      <a:pt x="176" y="642"/>
                      <a:pt x="176" y="642"/>
                      <a:pt x="178" y="642"/>
                    </a:cubicBezTo>
                    <a:cubicBezTo>
                      <a:pt x="179" y="642"/>
                      <a:pt x="179" y="642"/>
                      <a:pt x="179" y="642"/>
                    </a:cubicBezTo>
                    <a:cubicBezTo>
                      <a:pt x="181" y="642"/>
                      <a:pt x="182" y="640"/>
                      <a:pt x="183" y="640"/>
                    </a:cubicBezTo>
                    <a:cubicBezTo>
                      <a:pt x="183" y="640"/>
                      <a:pt x="183" y="640"/>
                      <a:pt x="183" y="639"/>
                    </a:cubicBezTo>
                    <a:cubicBezTo>
                      <a:pt x="183" y="639"/>
                      <a:pt x="183" y="639"/>
                      <a:pt x="181" y="629"/>
                    </a:cubicBezTo>
                    <a:cubicBezTo>
                      <a:pt x="181" y="629"/>
                      <a:pt x="181" y="629"/>
                      <a:pt x="181" y="627"/>
                    </a:cubicBezTo>
                    <a:cubicBezTo>
                      <a:pt x="179" y="629"/>
                      <a:pt x="179" y="629"/>
                      <a:pt x="178" y="629"/>
                    </a:cubicBezTo>
                    <a:cubicBezTo>
                      <a:pt x="178" y="630"/>
                      <a:pt x="176" y="630"/>
                      <a:pt x="176" y="630"/>
                    </a:cubicBezTo>
                    <a:cubicBezTo>
                      <a:pt x="175" y="630"/>
                      <a:pt x="175" y="630"/>
                      <a:pt x="173" y="630"/>
                    </a:cubicBezTo>
                    <a:cubicBezTo>
                      <a:pt x="173" y="630"/>
                      <a:pt x="173" y="630"/>
                      <a:pt x="172" y="630"/>
                    </a:cubicBezTo>
                    <a:cubicBezTo>
                      <a:pt x="172" y="630"/>
                      <a:pt x="171" y="630"/>
                      <a:pt x="171" y="629"/>
                    </a:cubicBezTo>
                    <a:cubicBezTo>
                      <a:pt x="169" y="629"/>
                      <a:pt x="169" y="629"/>
                      <a:pt x="168" y="629"/>
                    </a:cubicBezTo>
                    <a:cubicBezTo>
                      <a:pt x="168" y="629"/>
                      <a:pt x="168" y="629"/>
                      <a:pt x="171" y="640"/>
                    </a:cubicBezTo>
                    <a:close/>
                    <a:moveTo>
                      <a:pt x="195" y="627"/>
                    </a:moveTo>
                    <a:cubicBezTo>
                      <a:pt x="195" y="627"/>
                      <a:pt x="195" y="627"/>
                      <a:pt x="195" y="626"/>
                    </a:cubicBezTo>
                    <a:cubicBezTo>
                      <a:pt x="193" y="626"/>
                      <a:pt x="192" y="625"/>
                      <a:pt x="190" y="625"/>
                    </a:cubicBezTo>
                    <a:cubicBezTo>
                      <a:pt x="190" y="625"/>
                      <a:pt x="189" y="625"/>
                      <a:pt x="188" y="625"/>
                    </a:cubicBezTo>
                    <a:cubicBezTo>
                      <a:pt x="186" y="625"/>
                      <a:pt x="185" y="625"/>
                      <a:pt x="183" y="626"/>
                    </a:cubicBezTo>
                    <a:cubicBezTo>
                      <a:pt x="183" y="626"/>
                      <a:pt x="182" y="626"/>
                      <a:pt x="182" y="627"/>
                    </a:cubicBezTo>
                    <a:cubicBezTo>
                      <a:pt x="182" y="627"/>
                      <a:pt x="182" y="627"/>
                      <a:pt x="183" y="632"/>
                    </a:cubicBezTo>
                    <a:cubicBezTo>
                      <a:pt x="183" y="632"/>
                      <a:pt x="183" y="632"/>
                      <a:pt x="185" y="637"/>
                    </a:cubicBezTo>
                    <a:cubicBezTo>
                      <a:pt x="185" y="637"/>
                      <a:pt x="185" y="637"/>
                      <a:pt x="185" y="639"/>
                    </a:cubicBezTo>
                    <a:cubicBezTo>
                      <a:pt x="186" y="639"/>
                      <a:pt x="186" y="639"/>
                      <a:pt x="186" y="639"/>
                    </a:cubicBezTo>
                    <a:cubicBezTo>
                      <a:pt x="186" y="637"/>
                      <a:pt x="188" y="637"/>
                      <a:pt x="188" y="637"/>
                    </a:cubicBezTo>
                    <a:cubicBezTo>
                      <a:pt x="189" y="636"/>
                      <a:pt x="189" y="636"/>
                      <a:pt x="190" y="636"/>
                    </a:cubicBezTo>
                    <a:cubicBezTo>
                      <a:pt x="192" y="636"/>
                      <a:pt x="195" y="636"/>
                      <a:pt x="198" y="637"/>
                    </a:cubicBezTo>
                    <a:cubicBezTo>
                      <a:pt x="198" y="637"/>
                      <a:pt x="198" y="637"/>
                      <a:pt x="195" y="627"/>
                    </a:cubicBezTo>
                    <a:close/>
                    <a:moveTo>
                      <a:pt x="188" y="652"/>
                    </a:moveTo>
                    <a:cubicBezTo>
                      <a:pt x="188" y="652"/>
                      <a:pt x="188" y="652"/>
                      <a:pt x="185" y="642"/>
                    </a:cubicBezTo>
                    <a:cubicBezTo>
                      <a:pt x="183" y="642"/>
                      <a:pt x="182" y="642"/>
                      <a:pt x="182" y="642"/>
                    </a:cubicBezTo>
                    <a:cubicBezTo>
                      <a:pt x="181" y="643"/>
                      <a:pt x="181" y="643"/>
                      <a:pt x="179" y="643"/>
                    </a:cubicBezTo>
                    <a:cubicBezTo>
                      <a:pt x="178" y="643"/>
                      <a:pt x="178" y="643"/>
                      <a:pt x="176" y="643"/>
                    </a:cubicBezTo>
                    <a:cubicBezTo>
                      <a:pt x="175" y="643"/>
                      <a:pt x="175" y="643"/>
                      <a:pt x="173" y="643"/>
                    </a:cubicBezTo>
                    <a:cubicBezTo>
                      <a:pt x="172" y="642"/>
                      <a:pt x="172" y="642"/>
                      <a:pt x="172" y="642"/>
                    </a:cubicBezTo>
                    <a:cubicBezTo>
                      <a:pt x="172" y="642"/>
                      <a:pt x="172" y="642"/>
                      <a:pt x="172" y="643"/>
                    </a:cubicBezTo>
                    <a:cubicBezTo>
                      <a:pt x="172" y="643"/>
                      <a:pt x="172" y="643"/>
                      <a:pt x="175" y="653"/>
                    </a:cubicBezTo>
                    <a:cubicBezTo>
                      <a:pt x="176" y="654"/>
                      <a:pt x="176" y="654"/>
                      <a:pt x="176" y="654"/>
                    </a:cubicBezTo>
                    <a:cubicBezTo>
                      <a:pt x="178" y="654"/>
                      <a:pt x="178" y="654"/>
                      <a:pt x="179" y="654"/>
                    </a:cubicBezTo>
                    <a:cubicBezTo>
                      <a:pt x="181" y="654"/>
                      <a:pt x="181" y="654"/>
                      <a:pt x="181" y="654"/>
                    </a:cubicBezTo>
                    <a:cubicBezTo>
                      <a:pt x="182" y="654"/>
                      <a:pt x="182" y="654"/>
                      <a:pt x="182" y="654"/>
                    </a:cubicBezTo>
                    <a:cubicBezTo>
                      <a:pt x="183" y="654"/>
                      <a:pt x="183" y="654"/>
                      <a:pt x="183" y="654"/>
                    </a:cubicBezTo>
                    <a:cubicBezTo>
                      <a:pt x="185" y="654"/>
                      <a:pt x="185" y="654"/>
                      <a:pt x="185" y="653"/>
                    </a:cubicBezTo>
                    <a:cubicBezTo>
                      <a:pt x="186" y="653"/>
                      <a:pt x="186" y="653"/>
                      <a:pt x="188" y="653"/>
                    </a:cubicBezTo>
                    <a:lnTo>
                      <a:pt x="188" y="652"/>
                    </a:lnTo>
                    <a:close/>
                    <a:moveTo>
                      <a:pt x="202" y="650"/>
                    </a:moveTo>
                    <a:cubicBezTo>
                      <a:pt x="202" y="650"/>
                      <a:pt x="202" y="650"/>
                      <a:pt x="198" y="639"/>
                    </a:cubicBezTo>
                    <a:cubicBezTo>
                      <a:pt x="196" y="639"/>
                      <a:pt x="196" y="639"/>
                      <a:pt x="196" y="639"/>
                    </a:cubicBezTo>
                    <a:cubicBezTo>
                      <a:pt x="195" y="639"/>
                      <a:pt x="195" y="637"/>
                      <a:pt x="193" y="637"/>
                    </a:cubicBezTo>
                    <a:cubicBezTo>
                      <a:pt x="193" y="637"/>
                      <a:pt x="193" y="637"/>
                      <a:pt x="192" y="637"/>
                    </a:cubicBezTo>
                    <a:cubicBezTo>
                      <a:pt x="190" y="637"/>
                      <a:pt x="190" y="637"/>
                      <a:pt x="190" y="637"/>
                    </a:cubicBezTo>
                    <a:cubicBezTo>
                      <a:pt x="189" y="639"/>
                      <a:pt x="188" y="639"/>
                      <a:pt x="186" y="640"/>
                    </a:cubicBezTo>
                    <a:cubicBezTo>
                      <a:pt x="189" y="652"/>
                      <a:pt x="189" y="652"/>
                      <a:pt x="189" y="652"/>
                    </a:cubicBezTo>
                    <a:cubicBezTo>
                      <a:pt x="190" y="652"/>
                      <a:pt x="190" y="650"/>
                      <a:pt x="192" y="650"/>
                    </a:cubicBezTo>
                    <a:cubicBezTo>
                      <a:pt x="192" y="650"/>
                      <a:pt x="192" y="650"/>
                      <a:pt x="193" y="650"/>
                    </a:cubicBezTo>
                    <a:cubicBezTo>
                      <a:pt x="193" y="649"/>
                      <a:pt x="195" y="649"/>
                      <a:pt x="195" y="649"/>
                    </a:cubicBezTo>
                    <a:cubicBezTo>
                      <a:pt x="196" y="649"/>
                      <a:pt x="196" y="649"/>
                      <a:pt x="198" y="650"/>
                    </a:cubicBezTo>
                    <a:cubicBezTo>
                      <a:pt x="199" y="650"/>
                      <a:pt x="200" y="650"/>
                      <a:pt x="200" y="650"/>
                    </a:cubicBezTo>
                    <a:cubicBezTo>
                      <a:pt x="200" y="650"/>
                      <a:pt x="200" y="650"/>
                      <a:pt x="202" y="650"/>
                    </a:cubicBezTo>
                    <a:close/>
                    <a:moveTo>
                      <a:pt x="303" y="639"/>
                    </a:moveTo>
                    <a:cubicBezTo>
                      <a:pt x="303" y="639"/>
                      <a:pt x="303" y="639"/>
                      <a:pt x="293" y="629"/>
                    </a:cubicBezTo>
                    <a:cubicBezTo>
                      <a:pt x="293" y="629"/>
                      <a:pt x="293" y="629"/>
                      <a:pt x="288" y="629"/>
                    </a:cubicBezTo>
                    <a:cubicBezTo>
                      <a:pt x="288" y="629"/>
                      <a:pt x="288" y="629"/>
                      <a:pt x="297" y="637"/>
                    </a:cubicBezTo>
                    <a:cubicBezTo>
                      <a:pt x="297" y="637"/>
                      <a:pt x="297" y="637"/>
                      <a:pt x="281" y="637"/>
                    </a:cubicBezTo>
                    <a:cubicBezTo>
                      <a:pt x="281" y="637"/>
                      <a:pt x="281" y="637"/>
                      <a:pt x="281" y="640"/>
                    </a:cubicBezTo>
                    <a:cubicBezTo>
                      <a:pt x="281" y="640"/>
                      <a:pt x="281" y="640"/>
                      <a:pt x="297" y="640"/>
                    </a:cubicBezTo>
                    <a:cubicBezTo>
                      <a:pt x="297" y="640"/>
                      <a:pt x="297" y="640"/>
                      <a:pt x="288" y="649"/>
                    </a:cubicBezTo>
                    <a:cubicBezTo>
                      <a:pt x="288" y="649"/>
                      <a:pt x="288" y="649"/>
                      <a:pt x="293" y="649"/>
                    </a:cubicBezTo>
                    <a:lnTo>
                      <a:pt x="303" y="639"/>
                    </a:lnTo>
                    <a:close/>
                    <a:moveTo>
                      <a:pt x="332" y="57"/>
                    </a:moveTo>
                    <a:cubicBezTo>
                      <a:pt x="332" y="57"/>
                      <a:pt x="332" y="57"/>
                      <a:pt x="34" y="57"/>
                    </a:cubicBezTo>
                    <a:cubicBezTo>
                      <a:pt x="34" y="57"/>
                      <a:pt x="34" y="57"/>
                      <a:pt x="34" y="553"/>
                    </a:cubicBezTo>
                    <a:cubicBezTo>
                      <a:pt x="34" y="553"/>
                      <a:pt x="34" y="553"/>
                      <a:pt x="332" y="553"/>
                    </a:cubicBezTo>
                    <a:lnTo>
                      <a:pt x="332" y="57"/>
                    </a:lnTo>
                    <a:close/>
                    <a:moveTo>
                      <a:pt x="75" y="630"/>
                    </a:moveTo>
                    <a:cubicBezTo>
                      <a:pt x="71" y="630"/>
                      <a:pt x="68" y="633"/>
                      <a:pt x="68" y="637"/>
                    </a:cubicBezTo>
                    <a:cubicBezTo>
                      <a:pt x="68" y="640"/>
                      <a:pt x="71" y="644"/>
                      <a:pt x="75" y="644"/>
                    </a:cubicBezTo>
                    <a:cubicBezTo>
                      <a:pt x="80" y="644"/>
                      <a:pt x="83" y="640"/>
                      <a:pt x="83" y="637"/>
                    </a:cubicBezTo>
                    <a:cubicBezTo>
                      <a:pt x="83" y="633"/>
                      <a:pt x="80" y="630"/>
                      <a:pt x="75" y="630"/>
                    </a:cubicBezTo>
                    <a:close/>
                  </a:path>
                </a:pathLst>
              </a:custGeom>
              <a:solidFill>
                <a:schemeClr val="bg1">
                  <a:alpha val="50000"/>
                </a:schemeClr>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grpSp>
        <p:grpSp>
          <p:nvGrpSpPr>
            <p:cNvPr id="67" name="Group 66"/>
            <p:cNvGrpSpPr/>
            <p:nvPr/>
          </p:nvGrpSpPr>
          <p:grpSpPr>
            <a:xfrm>
              <a:off x="-1" y="5411509"/>
              <a:ext cx="1570037" cy="882795"/>
              <a:chOff x="-1" y="5411509"/>
              <a:chExt cx="1570037" cy="882795"/>
            </a:xfrm>
          </p:grpSpPr>
          <p:sp>
            <p:nvSpPr>
              <p:cNvPr id="29" name="TextBox 28"/>
              <p:cNvSpPr txBox="1"/>
              <p:nvPr/>
            </p:nvSpPr>
            <p:spPr>
              <a:xfrm>
                <a:off x="-1" y="6019984"/>
                <a:ext cx="1570037" cy="274320"/>
              </a:xfrm>
              <a:prstGeom prst="rect">
                <a:avLst/>
              </a:prstGeom>
              <a:noFill/>
            </p:spPr>
            <p:txBody>
              <a:bodyPr wrap="square" lIns="146304" tIns="91440" rIns="146304" bIns="91440" rtlCol="0" anchor="t" anchorCtr="0">
                <a:noAutofit/>
              </a:bodyPr>
              <a:lstStyle/>
              <a:p>
                <a:pPr algn="ctr">
                  <a:lnSpc>
                    <a:spcPct val="90000"/>
                  </a:lnSpc>
                  <a:spcAft>
                    <a:spcPts val="600"/>
                  </a:spcAft>
                </a:pPr>
                <a:r>
                  <a:rPr lang="en-US" sz="1600" dirty="0" smtClean="0">
                    <a:gradFill>
                      <a:gsLst>
                        <a:gs pos="2917">
                          <a:srgbClr val="FFFFFF">
                            <a:alpha val="50000"/>
                          </a:srgbClr>
                        </a:gs>
                        <a:gs pos="30000">
                          <a:srgbClr val="FFFFFF">
                            <a:alpha val="50000"/>
                          </a:srgbClr>
                        </a:gs>
                      </a:gsLst>
                      <a:lin ang="5400000" scaled="0"/>
                    </a:gradFill>
                  </a:rPr>
                  <a:t>Step 3</a:t>
                </a:r>
              </a:p>
            </p:txBody>
          </p:sp>
          <p:sp>
            <p:nvSpPr>
              <p:cNvPr id="50" name="Freeform 22"/>
              <p:cNvSpPr>
                <a:spLocks noEditPoints="1"/>
              </p:cNvSpPr>
              <p:nvPr/>
            </p:nvSpPr>
            <p:spPr bwMode="auto">
              <a:xfrm>
                <a:off x="604434" y="5411509"/>
                <a:ext cx="568836" cy="577954"/>
              </a:xfrm>
              <a:custGeom>
                <a:avLst/>
                <a:gdLst>
                  <a:gd name="T0" fmla="*/ 33 w 261"/>
                  <a:gd name="T1" fmla="*/ 125 h 265"/>
                  <a:gd name="T2" fmla="*/ 33 w 261"/>
                  <a:gd name="T3" fmla="*/ 29 h 265"/>
                  <a:gd name="T4" fmla="*/ 62 w 261"/>
                  <a:gd name="T5" fmla="*/ 0 h 265"/>
                  <a:gd name="T6" fmla="*/ 81 w 261"/>
                  <a:gd name="T7" fmla="*/ 0 h 265"/>
                  <a:gd name="T8" fmla="*/ 109 w 261"/>
                  <a:gd name="T9" fmla="*/ 24 h 265"/>
                  <a:gd name="T10" fmla="*/ 81 w 261"/>
                  <a:gd name="T11" fmla="*/ 24 h 265"/>
                  <a:gd name="T12" fmla="*/ 81 w 261"/>
                  <a:gd name="T13" fmla="*/ 34 h 265"/>
                  <a:gd name="T14" fmla="*/ 110 w 261"/>
                  <a:gd name="T15" fmla="*/ 34 h 265"/>
                  <a:gd name="T16" fmla="*/ 110 w 261"/>
                  <a:gd name="T17" fmla="*/ 44 h 265"/>
                  <a:gd name="T18" fmla="*/ 81 w 261"/>
                  <a:gd name="T19" fmla="*/ 44 h 265"/>
                  <a:gd name="T20" fmla="*/ 81 w 261"/>
                  <a:gd name="T21" fmla="*/ 53 h 265"/>
                  <a:gd name="T22" fmla="*/ 110 w 261"/>
                  <a:gd name="T23" fmla="*/ 53 h 265"/>
                  <a:gd name="T24" fmla="*/ 110 w 261"/>
                  <a:gd name="T25" fmla="*/ 63 h 265"/>
                  <a:gd name="T26" fmla="*/ 81 w 261"/>
                  <a:gd name="T27" fmla="*/ 63 h 265"/>
                  <a:gd name="T28" fmla="*/ 81 w 261"/>
                  <a:gd name="T29" fmla="*/ 72 h 265"/>
                  <a:gd name="T30" fmla="*/ 110 w 261"/>
                  <a:gd name="T31" fmla="*/ 72 h 265"/>
                  <a:gd name="T32" fmla="*/ 110 w 261"/>
                  <a:gd name="T33" fmla="*/ 82 h 265"/>
                  <a:gd name="T34" fmla="*/ 81 w 261"/>
                  <a:gd name="T35" fmla="*/ 82 h 265"/>
                  <a:gd name="T36" fmla="*/ 81 w 261"/>
                  <a:gd name="T37" fmla="*/ 92 h 265"/>
                  <a:gd name="T38" fmla="*/ 110 w 261"/>
                  <a:gd name="T39" fmla="*/ 92 h 265"/>
                  <a:gd name="T40" fmla="*/ 110 w 261"/>
                  <a:gd name="T41" fmla="*/ 101 h 265"/>
                  <a:gd name="T42" fmla="*/ 81 w 261"/>
                  <a:gd name="T43" fmla="*/ 101 h 265"/>
                  <a:gd name="T44" fmla="*/ 81 w 261"/>
                  <a:gd name="T45" fmla="*/ 111 h 265"/>
                  <a:gd name="T46" fmla="*/ 110 w 261"/>
                  <a:gd name="T47" fmla="*/ 111 h 265"/>
                  <a:gd name="T48" fmla="*/ 110 w 261"/>
                  <a:gd name="T49" fmla="*/ 120 h 265"/>
                  <a:gd name="T50" fmla="*/ 81 w 261"/>
                  <a:gd name="T51" fmla="*/ 120 h 265"/>
                  <a:gd name="T52" fmla="*/ 81 w 261"/>
                  <a:gd name="T53" fmla="*/ 130 h 265"/>
                  <a:gd name="T54" fmla="*/ 109 w 261"/>
                  <a:gd name="T55" fmla="*/ 130 h 265"/>
                  <a:gd name="T56" fmla="*/ 81 w 261"/>
                  <a:gd name="T57" fmla="*/ 154 h 265"/>
                  <a:gd name="T58" fmla="*/ 62 w 261"/>
                  <a:gd name="T59" fmla="*/ 154 h 265"/>
                  <a:gd name="T60" fmla="*/ 33 w 261"/>
                  <a:gd name="T61" fmla="*/ 125 h 265"/>
                  <a:gd name="T62" fmla="*/ 81 w 261"/>
                  <a:gd name="T63" fmla="*/ 221 h 265"/>
                  <a:gd name="T64" fmla="*/ 81 w 261"/>
                  <a:gd name="T65" fmla="*/ 188 h 265"/>
                  <a:gd name="T66" fmla="*/ 143 w 261"/>
                  <a:gd name="T67" fmla="*/ 125 h 265"/>
                  <a:gd name="T68" fmla="*/ 143 w 261"/>
                  <a:gd name="T69" fmla="*/ 92 h 265"/>
                  <a:gd name="T70" fmla="*/ 124 w 261"/>
                  <a:gd name="T71" fmla="*/ 92 h 265"/>
                  <a:gd name="T72" fmla="*/ 124 w 261"/>
                  <a:gd name="T73" fmla="*/ 125 h 265"/>
                  <a:gd name="T74" fmla="*/ 81 w 261"/>
                  <a:gd name="T75" fmla="*/ 168 h 265"/>
                  <a:gd name="T76" fmla="*/ 62 w 261"/>
                  <a:gd name="T77" fmla="*/ 168 h 265"/>
                  <a:gd name="T78" fmla="*/ 19 w 261"/>
                  <a:gd name="T79" fmla="*/ 125 h 265"/>
                  <a:gd name="T80" fmla="*/ 19 w 261"/>
                  <a:gd name="T81" fmla="*/ 92 h 265"/>
                  <a:gd name="T82" fmla="*/ 0 w 261"/>
                  <a:gd name="T83" fmla="*/ 92 h 265"/>
                  <a:gd name="T84" fmla="*/ 0 w 261"/>
                  <a:gd name="T85" fmla="*/ 125 h 265"/>
                  <a:gd name="T86" fmla="*/ 62 w 261"/>
                  <a:gd name="T87" fmla="*/ 188 h 265"/>
                  <a:gd name="T88" fmla="*/ 62 w 261"/>
                  <a:gd name="T89" fmla="*/ 221 h 265"/>
                  <a:gd name="T90" fmla="*/ 21 w 261"/>
                  <a:gd name="T91" fmla="*/ 221 h 265"/>
                  <a:gd name="T92" fmla="*/ 21 w 261"/>
                  <a:gd name="T93" fmla="*/ 241 h 265"/>
                  <a:gd name="T94" fmla="*/ 122 w 261"/>
                  <a:gd name="T95" fmla="*/ 241 h 265"/>
                  <a:gd name="T96" fmla="*/ 122 w 261"/>
                  <a:gd name="T97" fmla="*/ 240 h 265"/>
                  <a:gd name="T98" fmla="*/ 102 w 261"/>
                  <a:gd name="T99" fmla="*/ 221 h 265"/>
                  <a:gd name="T100" fmla="*/ 81 w 261"/>
                  <a:gd name="T101" fmla="*/ 221 h 265"/>
                  <a:gd name="T102" fmla="*/ 237 w 261"/>
                  <a:gd name="T103" fmla="*/ 144 h 265"/>
                  <a:gd name="T104" fmla="*/ 164 w 261"/>
                  <a:gd name="T105" fmla="*/ 221 h 265"/>
                  <a:gd name="T106" fmla="*/ 125 w 261"/>
                  <a:gd name="T107" fmla="*/ 186 h 265"/>
                  <a:gd name="T108" fmla="*/ 104 w 261"/>
                  <a:gd name="T109" fmla="*/ 210 h 265"/>
                  <a:gd name="T110" fmla="*/ 165 w 261"/>
                  <a:gd name="T111" fmla="*/ 265 h 265"/>
                  <a:gd name="T112" fmla="*/ 261 w 261"/>
                  <a:gd name="T113" fmla="*/ 167 h 265"/>
                  <a:gd name="T114" fmla="*/ 237 w 261"/>
                  <a:gd name="T115" fmla="*/ 144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61" h="265">
                    <a:moveTo>
                      <a:pt x="33" y="125"/>
                    </a:moveTo>
                    <a:cubicBezTo>
                      <a:pt x="33" y="125"/>
                      <a:pt x="33" y="125"/>
                      <a:pt x="33" y="29"/>
                    </a:cubicBezTo>
                    <a:cubicBezTo>
                      <a:pt x="33" y="14"/>
                      <a:pt x="47" y="0"/>
                      <a:pt x="62" y="0"/>
                    </a:cubicBezTo>
                    <a:cubicBezTo>
                      <a:pt x="62" y="0"/>
                      <a:pt x="62" y="0"/>
                      <a:pt x="81" y="0"/>
                    </a:cubicBezTo>
                    <a:cubicBezTo>
                      <a:pt x="95" y="0"/>
                      <a:pt x="107" y="11"/>
                      <a:pt x="109" y="24"/>
                    </a:cubicBezTo>
                    <a:cubicBezTo>
                      <a:pt x="109" y="24"/>
                      <a:pt x="109" y="24"/>
                      <a:pt x="81" y="24"/>
                    </a:cubicBezTo>
                    <a:cubicBezTo>
                      <a:pt x="81" y="24"/>
                      <a:pt x="81" y="24"/>
                      <a:pt x="81" y="34"/>
                    </a:cubicBezTo>
                    <a:cubicBezTo>
                      <a:pt x="81" y="34"/>
                      <a:pt x="81" y="34"/>
                      <a:pt x="110" y="34"/>
                    </a:cubicBezTo>
                    <a:cubicBezTo>
                      <a:pt x="110" y="34"/>
                      <a:pt x="110" y="34"/>
                      <a:pt x="110" y="44"/>
                    </a:cubicBezTo>
                    <a:cubicBezTo>
                      <a:pt x="110" y="44"/>
                      <a:pt x="110" y="44"/>
                      <a:pt x="81" y="44"/>
                    </a:cubicBezTo>
                    <a:cubicBezTo>
                      <a:pt x="81" y="44"/>
                      <a:pt x="81" y="44"/>
                      <a:pt x="81" y="53"/>
                    </a:cubicBezTo>
                    <a:cubicBezTo>
                      <a:pt x="81" y="53"/>
                      <a:pt x="81" y="53"/>
                      <a:pt x="110" y="53"/>
                    </a:cubicBezTo>
                    <a:cubicBezTo>
                      <a:pt x="110" y="53"/>
                      <a:pt x="110" y="53"/>
                      <a:pt x="110" y="63"/>
                    </a:cubicBezTo>
                    <a:cubicBezTo>
                      <a:pt x="110" y="63"/>
                      <a:pt x="110" y="63"/>
                      <a:pt x="81" y="63"/>
                    </a:cubicBezTo>
                    <a:cubicBezTo>
                      <a:pt x="81" y="63"/>
                      <a:pt x="81" y="63"/>
                      <a:pt x="81" y="72"/>
                    </a:cubicBezTo>
                    <a:cubicBezTo>
                      <a:pt x="81" y="72"/>
                      <a:pt x="81" y="72"/>
                      <a:pt x="110" y="72"/>
                    </a:cubicBezTo>
                    <a:cubicBezTo>
                      <a:pt x="110" y="72"/>
                      <a:pt x="110" y="72"/>
                      <a:pt x="110" y="82"/>
                    </a:cubicBezTo>
                    <a:cubicBezTo>
                      <a:pt x="110" y="82"/>
                      <a:pt x="110" y="82"/>
                      <a:pt x="81" y="82"/>
                    </a:cubicBezTo>
                    <a:cubicBezTo>
                      <a:pt x="81" y="82"/>
                      <a:pt x="81" y="82"/>
                      <a:pt x="81" y="92"/>
                    </a:cubicBezTo>
                    <a:cubicBezTo>
                      <a:pt x="81" y="92"/>
                      <a:pt x="81" y="92"/>
                      <a:pt x="110" y="92"/>
                    </a:cubicBezTo>
                    <a:cubicBezTo>
                      <a:pt x="110" y="92"/>
                      <a:pt x="110" y="92"/>
                      <a:pt x="110" y="101"/>
                    </a:cubicBezTo>
                    <a:cubicBezTo>
                      <a:pt x="110" y="101"/>
                      <a:pt x="110" y="101"/>
                      <a:pt x="81" y="101"/>
                    </a:cubicBezTo>
                    <a:cubicBezTo>
                      <a:pt x="81" y="101"/>
                      <a:pt x="81" y="101"/>
                      <a:pt x="81" y="111"/>
                    </a:cubicBezTo>
                    <a:cubicBezTo>
                      <a:pt x="81" y="111"/>
                      <a:pt x="81" y="111"/>
                      <a:pt x="110" y="111"/>
                    </a:cubicBezTo>
                    <a:cubicBezTo>
                      <a:pt x="110" y="111"/>
                      <a:pt x="110" y="111"/>
                      <a:pt x="110" y="120"/>
                    </a:cubicBezTo>
                    <a:cubicBezTo>
                      <a:pt x="110" y="120"/>
                      <a:pt x="110" y="120"/>
                      <a:pt x="81" y="120"/>
                    </a:cubicBezTo>
                    <a:cubicBezTo>
                      <a:pt x="81" y="120"/>
                      <a:pt x="81" y="120"/>
                      <a:pt x="81" y="130"/>
                    </a:cubicBezTo>
                    <a:cubicBezTo>
                      <a:pt x="81" y="130"/>
                      <a:pt x="81" y="130"/>
                      <a:pt x="109" y="130"/>
                    </a:cubicBezTo>
                    <a:cubicBezTo>
                      <a:pt x="107" y="143"/>
                      <a:pt x="95" y="154"/>
                      <a:pt x="81" y="154"/>
                    </a:cubicBezTo>
                    <a:cubicBezTo>
                      <a:pt x="81" y="154"/>
                      <a:pt x="81" y="154"/>
                      <a:pt x="62" y="154"/>
                    </a:cubicBezTo>
                    <a:cubicBezTo>
                      <a:pt x="47" y="154"/>
                      <a:pt x="33" y="141"/>
                      <a:pt x="33" y="125"/>
                    </a:cubicBezTo>
                    <a:close/>
                    <a:moveTo>
                      <a:pt x="81" y="221"/>
                    </a:moveTo>
                    <a:cubicBezTo>
                      <a:pt x="81" y="188"/>
                      <a:pt x="81" y="188"/>
                      <a:pt x="81" y="188"/>
                    </a:cubicBezTo>
                    <a:cubicBezTo>
                      <a:pt x="115" y="188"/>
                      <a:pt x="143" y="159"/>
                      <a:pt x="143" y="125"/>
                    </a:cubicBezTo>
                    <a:cubicBezTo>
                      <a:pt x="143" y="92"/>
                      <a:pt x="143" y="92"/>
                      <a:pt x="143" y="92"/>
                    </a:cubicBezTo>
                    <a:cubicBezTo>
                      <a:pt x="124" y="92"/>
                      <a:pt x="124" y="92"/>
                      <a:pt x="124" y="92"/>
                    </a:cubicBezTo>
                    <a:cubicBezTo>
                      <a:pt x="124" y="125"/>
                      <a:pt x="124" y="125"/>
                      <a:pt x="124" y="125"/>
                    </a:cubicBezTo>
                    <a:cubicBezTo>
                      <a:pt x="124" y="149"/>
                      <a:pt x="105" y="168"/>
                      <a:pt x="81" y="168"/>
                    </a:cubicBezTo>
                    <a:cubicBezTo>
                      <a:pt x="62" y="168"/>
                      <a:pt x="62" y="168"/>
                      <a:pt x="62" y="168"/>
                    </a:cubicBezTo>
                    <a:cubicBezTo>
                      <a:pt x="39" y="168"/>
                      <a:pt x="19" y="149"/>
                      <a:pt x="19" y="125"/>
                    </a:cubicBezTo>
                    <a:cubicBezTo>
                      <a:pt x="19" y="92"/>
                      <a:pt x="19" y="92"/>
                      <a:pt x="19" y="92"/>
                    </a:cubicBezTo>
                    <a:cubicBezTo>
                      <a:pt x="0" y="92"/>
                      <a:pt x="0" y="92"/>
                      <a:pt x="0" y="92"/>
                    </a:cubicBezTo>
                    <a:cubicBezTo>
                      <a:pt x="0" y="125"/>
                      <a:pt x="0" y="125"/>
                      <a:pt x="0" y="125"/>
                    </a:cubicBezTo>
                    <a:cubicBezTo>
                      <a:pt x="0" y="159"/>
                      <a:pt x="29" y="188"/>
                      <a:pt x="62" y="188"/>
                    </a:cubicBezTo>
                    <a:cubicBezTo>
                      <a:pt x="62" y="221"/>
                      <a:pt x="62" y="221"/>
                      <a:pt x="62" y="221"/>
                    </a:cubicBezTo>
                    <a:cubicBezTo>
                      <a:pt x="21" y="221"/>
                      <a:pt x="21" y="221"/>
                      <a:pt x="21" y="221"/>
                    </a:cubicBezTo>
                    <a:cubicBezTo>
                      <a:pt x="21" y="241"/>
                      <a:pt x="21" y="241"/>
                      <a:pt x="21" y="241"/>
                    </a:cubicBezTo>
                    <a:cubicBezTo>
                      <a:pt x="122" y="241"/>
                      <a:pt x="122" y="241"/>
                      <a:pt x="122" y="241"/>
                    </a:cubicBezTo>
                    <a:cubicBezTo>
                      <a:pt x="122" y="240"/>
                      <a:pt x="122" y="240"/>
                      <a:pt x="122" y="240"/>
                    </a:cubicBezTo>
                    <a:cubicBezTo>
                      <a:pt x="102" y="221"/>
                      <a:pt x="102" y="221"/>
                      <a:pt x="102" y="221"/>
                    </a:cubicBezTo>
                    <a:cubicBezTo>
                      <a:pt x="81" y="221"/>
                      <a:pt x="81" y="221"/>
                      <a:pt x="81" y="221"/>
                    </a:cubicBezTo>
                    <a:close/>
                    <a:moveTo>
                      <a:pt x="237" y="144"/>
                    </a:moveTo>
                    <a:cubicBezTo>
                      <a:pt x="237" y="144"/>
                      <a:pt x="197" y="186"/>
                      <a:pt x="164" y="221"/>
                    </a:cubicBezTo>
                    <a:cubicBezTo>
                      <a:pt x="150" y="209"/>
                      <a:pt x="125" y="186"/>
                      <a:pt x="125" y="186"/>
                    </a:cubicBezTo>
                    <a:cubicBezTo>
                      <a:pt x="104" y="210"/>
                      <a:pt x="104" y="210"/>
                      <a:pt x="104" y="210"/>
                    </a:cubicBezTo>
                    <a:cubicBezTo>
                      <a:pt x="165" y="265"/>
                      <a:pt x="165" y="265"/>
                      <a:pt x="165" y="265"/>
                    </a:cubicBezTo>
                    <a:cubicBezTo>
                      <a:pt x="261" y="167"/>
                      <a:pt x="261" y="167"/>
                      <a:pt x="261" y="167"/>
                    </a:cubicBezTo>
                    <a:lnTo>
                      <a:pt x="237" y="144"/>
                    </a:lnTo>
                    <a:close/>
                  </a:path>
                </a:pathLst>
              </a:custGeom>
              <a:solidFill>
                <a:schemeClr val="bg1">
                  <a:alpha val="50000"/>
                </a:schemeClr>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grpSp>
      </p:grpSp>
      <p:sp>
        <p:nvSpPr>
          <p:cNvPr id="26" name="TextBox 25"/>
          <p:cNvSpPr txBox="1"/>
          <p:nvPr/>
        </p:nvSpPr>
        <p:spPr>
          <a:xfrm>
            <a:off x="3364762" y="4112394"/>
            <a:ext cx="8416075" cy="1261884"/>
          </a:xfrm>
          <a:prstGeom prst="rect">
            <a:avLst/>
          </a:prstGeom>
          <a:solidFill>
            <a:schemeClr val="tx2"/>
          </a:solidFill>
          <a:ln>
            <a:noFill/>
          </a:ln>
        </p:spPr>
        <p:txBody>
          <a:bodyPr wrap="square" lIns="182880" tIns="146304" rIns="182880" bIns="182880" rtlCol="0">
            <a:spAutoFit/>
          </a:bodyPr>
          <a:lstStyle/>
          <a:p>
            <a:pPr>
              <a:lnSpc>
                <a:spcPct val="90000"/>
              </a:lnSpc>
              <a:spcAft>
                <a:spcPts val="600"/>
              </a:spcAft>
            </a:pPr>
            <a:r>
              <a:rPr lang="en-US" sz="2400" b="1" dirty="0" smtClean="0">
                <a:gradFill>
                  <a:gsLst>
                    <a:gs pos="0">
                      <a:srgbClr val="FFFFFF"/>
                    </a:gs>
                    <a:gs pos="100000">
                      <a:srgbClr val="FFFFFF"/>
                    </a:gs>
                  </a:gsLst>
                  <a:lin ang="5400000" scaled="1"/>
                </a:gradFill>
              </a:rPr>
              <a:t>Navigate</a:t>
            </a:r>
            <a:endParaRPr lang="en-US" sz="1600" dirty="0">
              <a:gradFill>
                <a:gsLst>
                  <a:gs pos="0">
                    <a:srgbClr val="FFFFFF"/>
                  </a:gs>
                  <a:gs pos="100000">
                    <a:srgbClr val="FFFFFF"/>
                  </a:gs>
                </a:gsLst>
                <a:lin ang="5400000" scaled="1"/>
              </a:gradFill>
            </a:endParaRPr>
          </a:p>
          <a:p>
            <a:pPr marL="228600" indent="-228600">
              <a:lnSpc>
                <a:spcPct val="90000"/>
              </a:lnSpc>
              <a:spcAft>
                <a:spcPts val="600"/>
              </a:spcAft>
              <a:buFont typeface="Wingdings" panose="05000000000000000000" pitchFamily="2" charset="2"/>
              <a:buChar char="§"/>
            </a:pPr>
            <a:r>
              <a:rPr lang="en-US" sz="1600" dirty="0">
                <a:gradFill>
                  <a:gsLst>
                    <a:gs pos="0">
                      <a:srgbClr val="FFFFFF"/>
                    </a:gs>
                    <a:gs pos="100000">
                      <a:srgbClr val="FFFFFF"/>
                    </a:gs>
                  </a:gsLst>
                  <a:lin ang="5400000" scaled="1"/>
                </a:gradFill>
              </a:rPr>
              <a:t>Action to perform</a:t>
            </a:r>
          </a:p>
          <a:p>
            <a:pPr marL="228600" indent="-228600">
              <a:lnSpc>
                <a:spcPct val="90000"/>
              </a:lnSpc>
              <a:spcAft>
                <a:spcPts val="600"/>
              </a:spcAft>
              <a:buFont typeface="Wingdings" panose="05000000000000000000" pitchFamily="2" charset="2"/>
              <a:buChar char="§"/>
            </a:pPr>
            <a:r>
              <a:rPr lang="en-US" sz="1600" dirty="0">
                <a:gradFill>
                  <a:gsLst>
                    <a:gs pos="0">
                      <a:srgbClr val="FFFFFF"/>
                    </a:gs>
                    <a:gs pos="100000">
                      <a:srgbClr val="FFFFFF"/>
                    </a:gs>
                  </a:gsLst>
                  <a:lin ang="5400000" scaled="1"/>
                </a:gradFill>
              </a:rPr>
              <a:t>Optional for non-Silverlight Apps</a:t>
            </a:r>
          </a:p>
        </p:txBody>
      </p:sp>
    </p:spTree>
    <p:extLst>
      <p:ext uri="{BB962C8B-B14F-4D97-AF65-F5344CB8AC3E}">
        <p14:creationId xmlns:p14="http://schemas.microsoft.com/office/powerpoint/2010/main" val="42440381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 presetClass="entr" presetSubtype="0" fill="hold" grpId="0" nodeType="withEffect" nodePh="1">
                                  <p:stCondLst>
                                    <p:cond delay="750"/>
                                  </p:stCondLst>
                                  <p:endCondLst>
                                    <p:cond evt="begin" delay="0">
                                      <p:tn val="8"/>
                                    </p:cond>
                                  </p:endCondLst>
                                  <p:childTnLst>
                                    <p:set>
                                      <p:cBhvr>
                                        <p:cTn id="9" dur="1" fill="hold">
                                          <p:stCondLst>
                                            <p:cond delay="0"/>
                                          </p:stCondLst>
                                        </p:cTn>
                                        <p:tgtEl>
                                          <p:spTgt spid="32"/>
                                        </p:tgtEl>
                                        <p:attrNameLst>
                                          <p:attrName>style.visibility</p:attrName>
                                        </p:attrNameLst>
                                      </p:cBhvr>
                                      <p:to>
                                        <p:strVal val="visible"/>
                                      </p:to>
                                    </p:set>
                                  </p:childTnLst>
                                </p:cTn>
                              </p:par>
                            </p:childTnLst>
                          </p:cTn>
                        </p:par>
                        <p:par>
                          <p:cTn id="10" fill="hold">
                            <p:stCondLst>
                              <p:cond delay="750"/>
                            </p:stCondLst>
                            <p:childTnLst>
                              <p:par>
                                <p:cTn id="11" presetID="10" presetClass="entr" presetSubtype="0" fill="hold" grpId="0" nodeType="afterEffect">
                                  <p:stCondLst>
                                    <p:cond delay="500"/>
                                  </p:stCondLst>
                                  <p:childTnLst>
                                    <p:set>
                                      <p:cBhvr>
                                        <p:cTn id="12" dur="1" fill="hold">
                                          <p:stCondLst>
                                            <p:cond delay="0"/>
                                          </p:stCondLst>
                                        </p:cTn>
                                        <p:tgtEl>
                                          <p:spTgt spid="31"/>
                                        </p:tgtEl>
                                        <p:attrNameLst>
                                          <p:attrName>style.visibility</p:attrName>
                                        </p:attrNameLst>
                                      </p:cBhvr>
                                      <p:to>
                                        <p:strVal val="visible"/>
                                      </p:to>
                                    </p:set>
                                    <p:animEffect transition="in" filter="fade">
                                      <p:cBhvr>
                                        <p:cTn id="13" dur="500"/>
                                        <p:tgtEl>
                                          <p:spTgt spid="31"/>
                                        </p:tgtEl>
                                      </p:cBhvr>
                                    </p:animEffect>
                                  </p:childTnLst>
                                </p:cTn>
                              </p:par>
                              <p:par>
                                <p:cTn id="14" presetID="10" presetClass="entr" presetSubtype="0" fill="hold" grpId="0" nodeType="withEffect">
                                  <p:stCondLst>
                                    <p:cond delay="50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500"/>
                                        <p:tgtEl>
                                          <p:spTgt spid="19"/>
                                        </p:tgtEl>
                                      </p:cBhvr>
                                    </p:animEffect>
                                  </p:childTnLst>
                                </p:cTn>
                              </p:par>
                              <p:par>
                                <p:cTn id="17" presetID="6" presetClass="emph" presetSubtype="0" accel="100000" autoRev="1" fill="hold" grpId="1" nodeType="withEffect">
                                  <p:stCondLst>
                                    <p:cond delay="0"/>
                                  </p:stCondLst>
                                  <p:childTnLst>
                                    <p:animScale>
                                      <p:cBhvr>
                                        <p:cTn id="18" dur="500" fill="hold"/>
                                        <p:tgtEl>
                                          <p:spTgt spid="19"/>
                                        </p:tgtEl>
                                      </p:cBhvr>
                                      <p:by x="50000" y="50000"/>
                                    </p:animScale>
                                  </p:childTnLst>
                                </p:cTn>
                              </p:par>
                              <p:par>
                                <p:cTn id="19" presetID="42" presetClass="path" presetSubtype="0" accel="100000" autoRev="1" fill="hold" grpId="2" nodeType="withEffect">
                                  <p:stCondLst>
                                    <p:cond delay="0"/>
                                  </p:stCondLst>
                                  <p:childTnLst>
                                    <p:animMotion origin="layout" path="M 2.7036E-6 4.25783E-6 L -0.26245 -0.00931 " pathEditMode="relative" rAng="0" ptsTypes="AA">
                                      <p:cBhvr>
                                        <p:cTn id="20" dur="500" fill="hold"/>
                                        <p:tgtEl>
                                          <p:spTgt spid="19"/>
                                        </p:tgtEl>
                                        <p:attrNameLst>
                                          <p:attrName>ppt_x</p:attrName>
                                          <p:attrName>ppt_y</p:attrName>
                                        </p:attrNameLst>
                                      </p:cBhvr>
                                      <p:rCtr x="-13122" y="-477"/>
                                    </p:animMotion>
                                  </p:childTnLst>
                                </p:cTn>
                              </p:par>
                            </p:childTnLst>
                          </p:cTn>
                        </p:par>
                        <p:par>
                          <p:cTn id="21" fill="hold">
                            <p:stCondLst>
                              <p:cond delay="1750"/>
                            </p:stCondLst>
                            <p:childTnLst>
                              <p:par>
                                <p:cTn id="22" presetID="10" presetClass="entr" presetSubtype="0" fill="hold" grpId="0" nodeType="afterEffect">
                                  <p:stCondLst>
                                    <p:cond delay="0"/>
                                  </p:stCondLst>
                                  <p:childTnLst>
                                    <p:set>
                                      <p:cBhvr>
                                        <p:cTn id="23" dur="1" fill="hold">
                                          <p:stCondLst>
                                            <p:cond delay="0"/>
                                          </p:stCondLst>
                                        </p:cTn>
                                        <p:tgtEl>
                                          <p:spTgt spid="26"/>
                                        </p:tgtEl>
                                        <p:attrNameLst>
                                          <p:attrName>style.visibility</p:attrName>
                                        </p:attrNameLst>
                                      </p:cBhvr>
                                      <p:to>
                                        <p:strVal val="visible"/>
                                      </p:to>
                                    </p:set>
                                    <p:animEffect transition="in" filter="fade">
                                      <p:cBhvr>
                                        <p:cTn id="24"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31" grpId="0" animBg="1"/>
      <p:bldP spid="32" grpId="0"/>
      <p:bldP spid="19" grpId="0" animBg="1"/>
      <p:bldP spid="19" grpId="1" animBg="1"/>
      <p:bldP spid="19" grpId="2" animBg="1"/>
      <p:bldP spid="26"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Content Placeholder 2"/>
          <p:cNvSpPr txBox="1">
            <a:spLocks/>
          </p:cNvSpPr>
          <p:nvPr/>
        </p:nvSpPr>
        <p:spPr>
          <a:xfrm>
            <a:off x="2103438" y="1380744"/>
            <a:ext cx="7315200" cy="3954463"/>
          </a:xfrm>
          <a:prstGeom prst="rect">
            <a:avLst/>
          </a:prstGeom>
          <a:noFill/>
        </p:spPr>
        <p:txBody>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buClr>
                <a:srgbClr val="404040"/>
              </a:buClr>
              <a:buSzTx/>
              <a:buFont typeface="Wingdings" panose="05000000000000000000" pitchFamily="2" charset="2"/>
              <a:buNone/>
            </a:pP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&lt;?</a:t>
            </a:r>
            <a:r>
              <a:rPr lang="en-US" sz="1050" dirty="0">
                <a:solidFill>
                  <a:srgbClr val="A31515"/>
                </a:solidFill>
                <a:highlight>
                  <a:srgbClr val="FFFFFF"/>
                </a:highlight>
                <a:latin typeface="Consolas" panose="020B0609020204030204" pitchFamily="49" charset="0"/>
                <a:ea typeface="Calibri" panose="020F0502020204030204" pitchFamily="34" charset="0"/>
                <a:cs typeface="Consolas" panose="020B0609020204030204" pitchFamily="49" charset="0"/>
              </a:rPr>
              <a:t>xml</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 </a:t>
            </a:r>
            <a:r>
              <a:rPr lang="en-US" sz="1050" dirty="0">
                <a:solidFill>
                  <a:srgbClr val="FF0000"/>
                </a:solidFill>
                <a:highlight>
                  <a:srgbClr val="FFFFFF"/>
                </a:highlight>
                <a:latin typeface="Consolas" panose="020B0609020204030204" pitchFamily="49" charset="0"/>
                <a:ea typeface="Calibri" panose="020F0502020204030204" pitchFamily="34" charset="0"/>
                <a:cs typeface="Consolas" panose="020B0609020204030204" pitchFamily="49" charset="0"/>
              </a:rPr>
              <a:t>version</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1.0</a:t>
            </a: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 </a:t>
            </a:r>
            <a:r>
              <a:rPr lang="en-US" sz="1050" dirty="0">
                <a:solidFill>
                  <a:srgbClr val="FF0000"/>
                </a:solidFill>
                <a:highlight>
                  <a:srgbClr val="FFFFFF"/>
                </a:highlight>
                <a:latin typeface="Consolas" panose="020B0609020204030204" pitchFamily="49" charset="0"/>
                <a:ea typeface="Calibri" panose="020F0502020204030204" pitchFamily="34" charset="0"/>
                <a:cs typeface="Consolas" panose="020B0609020204030204" pitchFamily="49" charset="0"/>
              </a:rPr>
              <a:t>encoding</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utf-8</a:t>
            </a: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?&gt;</a:t>
            </a:r>
            <a:endParaRPr lang="en-US" sz="1050" dirty="0">
              <a:gradFill>
                <a:gsLst>
                  <a:gs pos="100000">
                    <a:srgbClr val="404040"/>
                  </a:gs>
                  <a:gs pos="0">
                    <a:srgbClr val="404040"/>
                  </a:gs>
                </a:gsLst>
                <a:lin ang="5400000" scaled="0"/>
              </a:gradFill>
              <a:latin typeface="Consolas" panose="020B0609020204030204" pitchFamily="49" charset="0"/>
              <a:ea typeface="Calibri" panose="020F0502020204030204" pitchFamily="34" charset="0"/>
              <a:cs typeface="Consolas" panose="020B0609020204030204" pitchFamily="49" charset="0"/>
            </a:endParaRPr>
          </a:p>
          <a:p>
            <a:pPr marL="0" indent="0">
              <a:spcBef>
                <a:spcPts val="0"/>
              </a:spcBef>
              <a:buClr>
                <a:srgbClr val="404040"/>
              </a:buClr>
              <a:buSzTx/>
              <a:buFont typeface="Wingdings" panose="05000000000000000000" pitchFamily="2" charset="2"/>
              <a:buNone/>
            </a:pP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&lt;</a:t>
            </a:r>
            <a:r>
              <a:rPr lang="en-US" sz="1050" dirty="0" err="1">
                <a:solidFill>
                  <a:srgbClr val="A31515"/>
                </a:solidFill>
                <a:highlight>
                  <a:srgbClr val="FFFFFF"/>
                </a:highlight>
                <a:latin typeface="Consolas" panose="020B0609020204030204" pitchFamily="49" charset="0"/>
                <a:ea typeface="Calibri" panose="020F0502020204030204" pitchFamily="34" charset="0"/>
                <a:cs typeface="Consolas" panose="020B0609020204030204" pitchFamily="49" charset="0"/>
              </a:rPr>
              <a:t>VoiceCommands</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 </a:t>
            </a:r>
            <a:r>
              <a:rPr lang="en-US" sz="1050" dirty="0" err="1">
                <a:solidFill>
                  <a:srgbClr val="FF0000"/>
                </a:solidFill>
                <a:highlight>
                  <a:srgbClr val="FFFFFF"/>
                </a:highlight>
                <a:latin typeface="Consolas" panose="020B0609020204030204" pitchFamily="49" charset="0"/>
                <a:ea typeface="Calibri" panose="020F0502020204030204" pitchFamily="34" charset="0"/>
                <a:cs typeface="Consolas" panose="020B0609020204030204" pitchFamily="49" charset="0"/>
              </a:rPr>
              <a:t>xmlns</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r>
              <a:rPr lang="en-US" sz="1050" u="sng"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hlinkClick r:id="rId2"/>
              </a:rPr>
              <a:t>http://</a:t>
            </a:r>
            <a:r>
              <a:rPr lang="en-US" sz="1050" u="sng" dirty="0" smtClean="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hlinkClick r:id="rId2"/>
              </a:rPr>
              <a:t>schemas.microsoft.com/</a:t>
            </a:r>
            <a:r>
              <a:rPr lang="en-US" sz="1050" u="sng" dirty="0" err="1" smtClean="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hlinkClick r:id="rId2"/>
              </a:rPr>
              <a:t>voicecommands</a:t>
            </a:r>
            <a:r>
              <a:rPr lang="en-US" sz="1050" u="sng" dirty="0" smtClean="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hlinkClick r:id="rId2"/>
              </a:rPr>
              <a:t>/1.1</a:t>
            </a:r>
            <a:r>
              <a:rPr lang="en-US" sz="1050" dirty="0" smtClean="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r>
              <a:rPr lang="en-US" sz="1050" dirty="0" smtClean="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&gt;</a:t>
            </a:r>
            <a:endParaRPr lang="en-US" sz="1050" dirty="0">
              <a:gradFill>
                <a:gsLst>
                  <a:gs pos="100000">
                    <a:srgbClr val="404040"/>
                  </a:gs>
                  <a:gs pos="0">
                    <a:srgbClr val="404040"/>
                  </a:gs>
                </a:gsLst>
                <a:lin ang="5400000" scaled="0"/>
              </a:gradFill>
              <a:latin typeface="Consolas" panose="020B0609020204030204" pitchFamily="49" charset="0"/>
              <a:ea typeface="Calibri" panose="020F0502020204030204" pitchFamily="34" charset="0"/>
              <a:cs typeface="Consolas" panose="020B0609020204030204" pitchFamily="49" charset="0"/>
            </a:endParaRPr>
          </a:p>
          <a:p>
            <a:pPr marL="0" indent="0">
              <a:spcBef>
                <a:spcPts val="0"/>
              </a:spcBef>
              <a:buClr>
                <a:srgbClr val="404040"/>
              </a:buClr>
              <a:buSzTx/>
              <a:buFont typeface="Wingdings" panose="05000000000000000000" pitchFamily="2" charset="2"/>
              <a:buNone/>
            </a:pP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 </a:t>
            </a:r>
            <a:endParaRPr lang="en-US" sz="1050" dirty="0">
              <a:gradFill>
                <a:gsLst>
                  <a:gs pos="100000">
                    <a:srgbClr val="404040"/>
                  </a:gs>
                  <a:gs pos="0">
                    <a:srgbClr val="404040"/>
                  </a:gs>
                </a:gsLst>
                <a:lin ang="5400000" scaled="0"/>
              </a:gradFill>
              <a:latin typeface="Consolas" panose="020B0609020204030204" pitchFamily="49" charset="0"/>
              <a:ea typeface="Calibri" panose="020F0502020204030204" pitchFamily="34" charset="0"/>
              <a:cs typeface="Consolas" panose="020B0609020204030204" pitchFamily="49" charset="0"/>
            </a:endParaRPr>
          </a:p>
          <a:p>
            <a:pPr marL="0" indent="0">
              <a:spcBef>
                <a:spcPts val="0"/>
              </a:spcBef>
              <a:buClr>
                <a:srgbClr val="404040"/>
              </a:buClr>
              <a:buSzTx/>
              <a:buFont typeface="Wingdings" panose="05000000000000000000" pitchFamily="2" charset="2"/>
              <a:buNone/>
            </a:pP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  &lt;</a:t>
            </a:r>
            <a:r>
              <a:rPr lang="en-US" sz="1050" dirty="0" err="1">
                <a:solidFill>
                  <a:srgbClr val="A31515"/>
                </a:solidFill>
                <a:highlight>
                  <a:srgbClr val="FFFFFF"/>
                </a:highlight>
                <a:latin typeface="Consolas" panose="020B0609020204030204" pitchFamily="49" charset="0"/>
                <a:ea typeface="Calibri" panose="020F0502020204030204" pitchFamily="34" charset="0"/>
                <a:cs typeface="Consolas" panose="020B0609020204030204" pitchFamily="49" charset="0"/>
              </a:rPr>
              <a:t>CommandSet</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 </a:t>
            </a:r>
            <a:r>
              <a:rPr lang="en-US" sz="1050" dirty="0" err="1">
                <a:solidFill>
                  <a:srgbClr val="FF0000"/>
                </a:solidFill>
                <a:highlight>
                  <a:srgbClr val="FFFFFF"/>
                </a:highlight>
                <a:latin typeface="Consolas" panose="020B0609020204030204" pitchFamily="49" charset="0"/>
                <a:ea typeface="Calibri" panose="020F0502020204030204" pitchFamily="34" charset="0"/>
                <a:cs typeface="Consolas" panose="020B0609020204030204" pitchFamily="49" charset="0"/>
              </a:rPr>
              <a:t>xml:lang</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en-us</a:t>
            </a: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 </a:t>
            </a:r>
            <a:r>
              <a:rPr lang="en-US" sz="1050" dirty="0">
                <a:solidFill>
                  <a:srgbClr val="FF0000"/>
                </a:solidFill>
                <a:highlight>
                  <a:srgbClr val="FFFFFF"/>
                </a:highlight>
                <a:latin typeface="Consolas" panose="020B0609020204030204" pitchFamily="49" charset="0"/>
                <a:ea typeface="Calibri" panose="020F0502020204030204" pitchFamily="34" charset="0"/>
                <a:cs typeface="Consolas" panose="020B0609020204030204" pitchFamily="49" charset="0"/>
              </a:rPr>
              <a:t>Name</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r>
              <a:rPr lang="en-US" sz="1050" dirty="0" err="1">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englishCommands</a:t>
            </a: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&gt;</a:t>
            </a:r>
            <a:endParaRPr lang="en-US" sz="1050" dirty="0">
              <a:gradFill>
                <a:gsLst>
                  <a:gs pos="100000">
                    <a:srgbClr val="404040"/>
                  </a:gs>
                  <a:gs pos="0">
                    <a:srgbClr val="404040"/>
                  </a:gs>
                </a:gsLst>
                <a:lin ang="5400000" scaled="0"/>
              </a:gradFill>
              <a:latin typeface="Consolas" panose="020B0609020204030204" pitchFamily="49" charset="0"/>
              <a:ea typeface="Calibri" panose="020F0502020204030204" pitchFamily="34" charset="0"/>
              <a:cs typeface="Consolas" panose="020B0609020204030204" pitchFamily="49" charset="0"/>
            </a:endParaRPr>
          </a:p>
          <a:p>
            <a:pPr marL="0" indent="0">
              <a:spcBef>
                <a:spcPts val="0"/>
              </a:spcBef>
              <a:buClr>
                <a:srgbClr val="404040"/>
              </a:buClr>
              <a:buSzTx/>
              <a:buFont typeface="Wingdings" panose="05000000000000000000" pitchFamily="2" charset="2"/>
              <a:buNone/>
            </a:pP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 </a:t>
            </a:r>
            <a:endParaRPr lang="en-US" sz="1050" dirty="0">
              <a:gradFill>
                <a:gsLst>
                  <a:gs pos="100000">
                    <a:srgbClr val="404040"/>
                  </a:gs>
                  <a:gs pos="0">
                    <a:srgbClr val="404040"/>
                  </a:gs>
                </a:gsLst>
                <a:lin ang="5400000" scaled="0"/>
              </a:gradFill>
              <a:latin typeface="Consolas" panose="020B0609020204030204" pitchFamily="49" charset="0"/>
              <a:ea typeface="Calibri" panose="020F0502020204030204" pitchFamily="34" charset="0"/>
              <a:cs typeface="Consolas" panose="020B0609020204030204" pitchFamily="49" charset="0"/>
            </a:endParaRPr>
          </a:p>
          <a:p>
            <a:pPr marL="0" indent="0">
              <a:spcBef>
                <a:spcPts val="0"/>
              </a:spcBef>
              <a:buClr>
                <a:srgbClr val="404040"/>
              </a:buClr>
              <a:buSzTx/>
              <a:buFont typeface="Wingdings" panose="05000000000000000000" pitchFamily="2" charset="2"/>
              <a:buNone/>
            </a:pP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    &lt;</a:t>
            </a:r>
            <a:r>
              <a:rPr lang="en-US" sz="1050" dirty="0" err="1">
                <a:solidFill>
                  <a:srgbClr val="A31515"/>
                </a:solidFill>
                <a:highlight>
                  <a:srgbClr val="FFFFFF"/>
                </a:highlight>
                <a:latin typeface="Consolas" panose="020B0609020204030204" pitchFamily="49" charset="0"/>
                <a:ea typeface="Calibri" panose="020F0502020204030204" pitchFamily="34" charset="0"/>
                <a:cs typeface="Consolas" panose="020B0609020204030204" pitchFamily="49" charset="0"/>
              </a:rPr>
              <a:t>CommandPrefix</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&gt;</a:t>
            </a: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MSDN</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&lt;/</a:t>
            </a:r>
            <a:r>
              <a:rPr lang="en-US" sz="1050" dirty="0" err="1">
                <a:solidFill>
                  <a:srgbClr val="A31515"/>
                </a:solidFill>
                <a:highlight>
                  <a:srgbClr val="FFFFFF"/>
                </a:highlight>
                <a:latin typeface="Consolas" panose="020B0609020204030204" pitchFamily="49" charset="0"/>
                <a:ea typeface="Calibri" panose="020F0502020204030204" pitchFamily="34" charset="0"/>
                <a:cs typeface="Consolas" panose="020B0609020204030204" pitchFamily="49" charset="0"/>
              </a:rPr>
              <a:t>CommandPrefix</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&gt;</a:t>
            </a:r>
            <a:endParaRPr lang="en-US" sz="1050" dirty="0">
              <a:gradFill>
                <a:gsLst>
                  <a:gs pos="100000">
                    <a:srgbClr val="404040"/>
                  </a:gs>
                  <a:gs pos="0">
                    <a:srgbClr val="404040"/>
                  </a:gs>
                </a:gsLst>
                <a:lin ang="5400000" scaled="0"/>
              </a:gradFill>
              <a:latin typeface="Consolas" panose="020B0609020204030204" pitchFamily="49" charset="0"/>
              <a:ea typeface="Calibri" panose="020F0502020204030204" pitchFamily="34" charset="0"/>
              <a:cs typeface="Consolas" panose="020B0609020204030204" pitchFamily="49" charset="0"/>
            </a:endParaRPr>
          </a:p>
          <a:p>
            <a:pPr marL="0" indent="0">
              <a:spcBef>
                <a:spcPts val="0"/>
              </a:spcBef>
              <a:buClr>
                <a:srgbClr val="404040"/>
              </a:buClr>
              <a:buSzTx/>
              <a:buFont typeface="Wingdings" panose="05000000000000000000" pitchFamily="2" charset="2"/>
              <a:buNone/>
            </a:pP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    &lt;</a:t>
            </a:r>
            <a:r>
              <a:rPr lang="en-US" sz="1050" dirty="0">
                <a:solidFill>
                  <a:srgbClr val="A31515"/>
                </a:solidFill>
                <a:highlight>
                  <a:srgbClr val="FFFFFF"/>
                </a:highlight>
                <a:latin typeface="Consolas" panose="020B0609020204030204" pitchFamily="49" charset="0"/>
                <a:ea typeface="Calibri" panose="020F0502020204030204" pitchFamily="34" charset="0"/>
                <a:cs typeface="Consolas" panose="020B0609020204030204" pitchFamily="49" charset="0"/>
              </a:rPr>
              <a:t>Example</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&gt;</a:t>
            </a: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How do I add Voice Commands to my application</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&lt;/</a:t>
            </a:r>
            <a:r>
              <a:rPr lang="en-US" sz="1050" dirty="0">
                <a:solidFill>
                  <a:srgbClr val="A31515"/>
                </a:solidFill>
                <a:highlight>
                  <a:srgbClr val="FFFFFF"/>
                </a:highlight>
                <a:latin typeface="Consolas" panose="020B0609020204030204" pitchFamily="49" charset="0"/>
                <a:ea typeface="Calibri" panose="020F0502020204030204" pitchFamily="34" charset="0"/>
                <a:cs typeface="Consolas" panose="020B0609020204030204" pitchFamily="49" charset="0"/>
              </a:rPr>
              <a:t>Example</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&gt;</a:t>
            </a:r>
            <a:endParaRPr lang="en-US" sz="1050" dirty="0">
              <a:gradFill>
                <a:gsLst>
                  <a:gs pos="100000">
                    <a:srgbClr val="404040"/>
                  </a:gs>
                  <a:gs pos="0">
                    <a:srgbClr val="404040"/>
                  </a:gs>
                </a:gsLst>
                <a:lin ang="5400000" scaled="0"/>
              </a:gradFill>
              <a:latin typeface="Consolas" panose="020B0609020204030204" pitchFamily="49" charset="0"/>
              <a:ea typeface="Calibri" panose="020F0502020204030204" pitchFamily="34" charset="0"/>
              <a:cs typeface="Consolas" panose="020B0609020204030204" pitchFamily="49" charset="0"/>
            </a:endParaRPr>
          </a:p>
          <a:p>
            <a:pPr marL="0" indent="0">
              <a:spcBef>
                <a:spcPts val="0"/>
              </a:spcBef>
              <a:buClr>
                <a:srgbClr val="404040"/>
              </a:buClr>
              <a:buSzTx/>
              <a:buFont typeface="Wingdings" panose="05000000000000000000" pitchFamily="2" charset="2"/>
              <a:buNone/>
            </a:pP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 </a:t>
            </a:r>
            <a:endParaRPr lang="en-US" sz="1050" dirty="0">
              <a:gradFill>
                <a:gsLst>
                  <a:gs pos="100000">
                    <a:srgbClr val="404040"/>
                  </a:gs>
                  <a:gs pos="0">
                    <a:srgbClr val="404040"/>
                  </a:gs>
                </a:gsLst>
                <a:lin ang="5400000" scaled="0"/>
              </a:gradFill>
              <a:latin typeface="Consolas" panose="020B0609020204030204" pitchFamily="49" charset="0"/>
              <a:ea typeface="Calibri" panose="020F0502020204030204" pitchFamily="34" charset="0"/>
              <a:cs typeface="Consolas" panose="020B0609020204030204" pitchFamily="49" charset="0"/>
            </a:endParaRPr>
          </a:p>
          <a:p>
            <a:pPr marL="0" indent="0">
              <a:spcBef>
                <a:spcPts val="0"/>
              </a:spcBef>
              <a:buClr>
                <a:srgbClr val="404040"/>
              </a:buClr>
              <a:buSzTx/>
              <a:buFont typeface="Wingdings" panose="05000000000000000000" pitchFamily="2" charset="2"/>
              <a:buNone/>
            </a:pP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    &lt;</a:t>
            </a:r>
            <a:r>
              <a:rPr lang="en-US" sz="1050" dirty="0">
                <a:solidFill>
                  <a:srgbClr val="A31515"/>
                </a:solidFill>
                <a:highlight>
                  <a:srgbClr val="FFFFFF"/>
                </a:highlight>
                <a:latin typeface="Consolas" panose="020B0609020204030204" pitchFamily="49" charset="0"/>
                <a:ea typeface="Calibri" panose="020F0502020204030204" pitchFamily="34" charset="0"/>
                <a:cs typeface="Consolas" panose="020B0609020204030204" pitchFamily="49" charset="0"/>
              </a:rPr>
              <a:t>Command</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 </a:t>
            </a:r>
            <a:r>
              <a:rPr lang="en-US" sz="1050" dirty="0">
                <a:solidFill>
                  <a:srgbClr val="FF0000"/>
                </a:solidFill>
                <a:highlight>
                  <a:srgbClr val="FFFFFF"/>
                </a:highlight>
                <a:latin typeface="Consolas" panose="020B0609020204030204" pitchFamily="49" charset="0"/>
                <a:ea typeface="Calibri" panose="020F0502020204030204" pitchFamily="34" charset="0"/>
                <a:cs typeface="Consolas" panose="020B0609020204030204" pitchFamily="49" charset="0"/>
              </a:rPr>
              <a:t>Name</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r>
              <a:rPr lang="en-US" sz="1050" dirty="0" err="1">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FindText</a:t>
            </a: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&gt;</a:t>
            </a:r>
            <a:endParaRPr lang="en-US" sz="1050" dirty="0">
              <a:gradFill>
                <a:gsLst>
                  <a:gs pos="100000">
                    <a:srgbClr val="404040"/>
                  </a:gs>
                  <a:gs pos="0">
                    <a:srgbClr val="404040"/>
                  </a:gs>
                </a:gsLst>
                <a:lin ang="5400000" scaled="0"/>
              </a:gradFill>
              <a:latin typeface="Consolas" panose="020B0609020204030204" pitchFamily="49" charset="0"/>
              <a:ea typeface="Calibri" panose="020F0502020204030204" pitchFamily="34" charset="0"/>
              <a:cs typeface="Consolas" panose="020B0609020204030204" pitchFamily="49" charset="0"/>
            </a:endParaRPr>
          </a:p>
          <a:p>
            <a:pPr marL="0" indent="0">
              <a:spcBef>
                <a:spcPts val="0"/>
              </a:spcBef>
              <a:buClr>
                <a:srgbClr val="404040"/>
              </a:buClr>
              <a:buSzTx/>
              <a:buFont typeface="Wingdings" panose="05000000000000000000" pitchFamily="2" charset="2"/>
              <a:buNone/>
            </a:pP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      &lt;</a:t>
            </a:r>
            <a:r>
              <a:rPr lang="en-US" sz="1050" dirty="0">
                <a:solidFill>
                  <a:srgbClr val="A31515"/>
                </a:solidFill>
                <a:highlight>
                  <a:srgbClr val="FFFFFF"/>
                </a:highlight>
                <a:latin typeface="Consolas" panose="020B0609020204030204" pitchFamily="49" charset="0"/>
                <a:ea typeface="Calibri" panose="020F0502020204030204" pitchFamily="34" charset="0"/>
                <a:cs typeface="Consolas" panose="020B0609020204030204" pitchFamily="49" charset="0"/>
              </a:rPr>
              <a:t>Example</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&gt;</a:t>
            </a: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Find Install Voice Command Sets</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&lt;/</a:t>
            </a:r>
            <a:r>
              <a:rPr lang="en-US" sz="1050" dirty="0">
                <a:solidFill>
                  <a:srgbClr val="A31515"/>
                </a:solidFill>
                <a:highlight>
                  <a:srgbClr val="FFFFFF"/>
                </a:highlight>
                <a:latin typeface="Consolas" panose="020B0609020204030204" pitchFamily="49" charset="0"/>
                <a:ea typeface="Calibri" panose="020F0502020204030204" pitchFamily="34" charset="0"/>
                <a:cs typeface="Consolas" panose="020B0609020204030204" pitchFamily="49" charset="0"/>
              </a:rPr>
              <a:t>Example</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&gt;</a:t>
            </a:r>
            <a:endParaRPr lang="en-US" sz="1050" dirty="0">
              <a:gradFill>
                <a:gsLst>
                  <a:gs pos="100000">
                    <a:srgbClr val="404040"/>
                  </a:gs>
                  <a:gs pos="0">
                    <a:srgbClr val="404040"/>
                  </a:gs>
                </a:gsLst>
                <a:lin ang="5400000" scaled="0"/>
              </a:gradFill>
              <a:latin typeface="Consolas" panose="020B0609020204030204" pitchFamily="49" charset="0"/>
              <a:ea typeface="Calibri" panose="020F0502020204030204" pitchFamily="34" charset="0"/>
              <a:cs typeface="Consolas" panose="020B0609020204030204" pitchFamily="49" charset="0"/>
            </a:endParaRPr>
          </a:p>
          <a:p>
            <a:pPr marL="0" indent="0">
              <a:spcBef>
                <a:spcPts val="0"/>
              </a:spcBef>
              <a:buClr>
                <a:srgbClr val="404040"/>
              </a:buClr>
              <a:buSzTx/>
              <a:buFont typeface="Wingdings" panose="05000000000000000000" pitchFamily="2" charset="2"/>
              <a:buNone/>
            </a:pP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      &lt;</a:t>
            </a:r>
            <a:r>
              <a:rPr lang="en-US" sz="1050" dirty="0" err="1">
                <a:solidFill>
                  <a:srgbClr val="A31515"/>
                </a:solidFill>
                <a:highlight>
                  <a:srgbClr val="FFFFFF"/>
                </a:highlight>
                <a:latin typeface="Consolas" panose="020B0609020204030204" pitchFamily="49" charset="0"/>
                <a:ea typeface="Calibri" panose="020F0502020204030204" pitchFamily="34" charset="0"/>
                <a:cs typeface="Consolas" panose="020B0609020204030204" pitchFamily="49" charset="0"/>
              </a:rPr>
              <a:t>ListenFor</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&gt;</a:t>
            </a: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Search</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&lt;/</a:t>
            </a:r>
            <a:r>
              <a:rPr lang="en-US" sz="1050" dirty="0" err="1">
                <a:solidFill>
                  <a:srgbClr val="A31515"/>
                </a:solidFill>
                <a:highlight>
                  <a:srgbClr val="FFFFFF"/>
                </a:highlight>
                <a:latin typeface="Consolas" panose="020B0609020204030204" pitchFamily="49" charset="0"/>
                <a:ea typeface="Calibri" panose="020F0502020204030204" pitchFamily="34" charset="0"/>
                <a:cs typeface="Consolas" panose="020B0609020204030204" pitchFamily="49" charset="0"/>
              </a:rPr>
              <a:t>ListenFor</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&gt;</a:t>
            </a:r>
            <a:endParaRPr lang="en-US" sz="1050" dirty="0">
              <a:gradFill>
                <a:gsLst>
                  <a:gs pos="100000">
                    <a:srgbClr val="404040"/>
                  </a:gs>
                  <a:gs pos="0">
                    <a:srgbClr val="404040"/>
                  </a:gs>
                </a:gsLst>
                <a:lin ang="5400000" scaled="0"/>
              </a:gradFill>
              <a:latin typeface="Consolas" panose="020B0609020204030204" pitchFamily="49" charset="0"/>
              <a:ea typeface="Calibri" panose="020F0502020204030204" pitchFamily="34" charset="0"/>
              <a:cs typeface="Consolas" panose="020B0609020204030204" pitchFamily="49" charset="0"/>
            </a:endParaRPr>
          </a:p>
          <a:p>
            <a:pPr marL="0" indent="0">
              <a:spcBef>
                <a:spcPts val="0"/>
              </a:spcBef>
              <a:buClr>
                <a:srgbClr val="404040"/>
              </a:buClr>
              <a:buSzTx/>
              <a:buFont typeface="Wingdings" panose="05000000000000000000" pitchFamily="2" charset="2"/>
              <a:buNone/>
            </a:pP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      &lt;</a:t>
            </a:r>
            <a:r>
              <a:rPr lang="en-US" sz="1050" dirty="0" err="1">
                <a:solidFill>
                  <a:srgbClr val="A31515"/>
                </a:solidFill>
                <a:highlight>
                  <a:srgbClr val="FFFFFF"/>
                </a:highlight>
                <a:latin typeface="Consolas" panose="020B0609020204030204" pitchFamily="49" charset="0"/>
                <a:ea typeface="Calibri" panose="020F0502020204030204" pitchFamily="34" charset="0"/>
                <a:cs typeface="Consolas" panose="020B0609020204030204" pitchFamily="49" charset="0"/>
              </a:rPr>
              <a:t>ListenFor</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&gt;</a:t>
            </a: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Search for {</a:t>
            </a:r>
            <a:r>
              <a:rPr lang="en-US" sz="1050" dirty="0" err="1">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dictatedSearchTerms</a:t>
            </a: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&lt;/</a:t>
            </a:r>
            <a:r>
              <a:rPr lang="en-US" sz="1050" dirty="0" err="1">
                <a:solidFill>
                  <a:srgbClr val="A31515"/>
                </a:solidFill>
                <a:highlight>
                  <a:srgbClr val="FFFFFF"/>
                </a:highlight>
                <a:latin typeface="Consolas" panose="020B0609020204030204" pitchFamily="49" charset="0"/>
                <a:ea typeface="Calibri" panose="020F0502020204030204" pitchFamily="34" charset="0"/>
                <a:cs typeface="Consolas" panose="020B0609020204030204" pitchFamily="49" charset="0"/>
              </a:rPr>
              <a:t>ListenFor</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&gt;</a:t>
            </a:r>
            <a:endParaRPr lang="en-US" sz="1050" dirty="0">
              <a:gradFill>
                <a:gsLst>
                  <a:gs pos="100000">
                    <a:srgbClr val="404040"/>
                  </a:gs>
                  <a:gs pos="0">
                    <a:srgbClr val="404040"/>
                  </a:gs>
                </a:gsLst>
                <a:lin ang="5400000" scaled="0"/>
              </a:gradFill>
              <a:latin typeface="Consolas" panose="020B0609020204030204" pitchFamily="49" charset="0"/>
              <a:ea typeface="Calibri" panose="020F0502020204030204" pitchFamily="34" charset="0"/>
              <a:cs typeface="Consolas" panose="020B0609020204030204" pitchFamily="49" charset="0"/>
            </a:endParaRPr>
          </a:p>
          <a:p>
            <a:pPr marL="0" indent="0">
              <a:spcBef>
                <a:spcPts val="0"/>
              </a:spcBef>
              <a:buClr>
                <a:srgbClr val="404040"/>
              </a:buClr>
              <a:buSzTx/>
              <a:buFont typeface="Wingdings" panose="05000000000000000000" pitchFamily="2" charset="2"/>
              <a:buNone/>
            </a:pP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      &lt;</a:t>
            </a:r>
            <a:r>
              <a:rPr lang="en-US" sz="1050" dirty="0" err="1">
                <a:solidFill>
                  <a:srgbClr val="A31515"/>
                </a:solidFill>
                <a:highlight>
                  <a:srgbClr val="FFFFFF"/>
                </a:highlight>
                <a:latin typeface="Consolas" panose="020B0609020204030204" pitchFamily="49" charset="0"/>
                <a:ea typeface="Calibri" panose="020F0502020204030204" pitchFamily="34" charset="0"/>
                <a:cs typeface="Consolas" panose="020B0609020204030204" pitchFamily="49" charset="0"/>
              </a:rPr>
              <a:t>ListenFor</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&gt;</a:t>
            </a: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Find</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&lt;/</a:t>
            </a:r>
            <a:r>
              <a:rPr lang="en-US" sz="1050" dirty="0" err="1">
                <a:solidFill>
                  <a:srgbClr val="A31515"/>
                </a:solidFill>
                <a:highlight>
                  <a:srgbClr val="FFFFFF"/>
                </a:highlight>
                <a:latin typeface="Consolas" panose="020B0609020204030204" pitchFamily="49" charset="0"/>
                <a:ea typeface="Calibri" panose="020F0502020204030204" pitchFamily="34" charset="0"/>
                <a:cs typeface="Consolas" panose="020B0609020204030204" pitchFamily="49" charset="0"/>
              </a:rPr>
              <a:t>ListenFor</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&gt;</a:t>
            </a:r>
            <a:endParaRPr lang="en-US" sz="1050" dirty="0">
              <a:gradFill>
                <a:gsLst>
                  <a:gs pos="100000">
                    <a:srgbClr val="404040"/>
                  </a:gs>
                  <a:gs pos="0">
                    <a:srgbClr val="404040"/>
                  </a:gs>
                </a:gsLst>
                <a:lin ang="5400000" scaled="0"/>
              </a:gradFill>
              <a:latin typeface="Consolas" panose="020B0609020204030204" pitchFamily="49" charset="0"/>
              <a:ea typeface="Calibri" panose="020F0502020204030204" pitchFamily="34" charset="0"/>
              <a:cs typeface="Consolas" panose="020B0609020204030204" pitchFamily="49" charset="0"/>
            </a:endParaRPr>
          </a:p>
          <a:p>
            <a:pPr marL="0" indent="0">
              <a:spcBef>
                <a:spcPts val="0"/>
              </a:spcBef>
              <a:buClr>
                <a:srgbClr val="404040"/>
              </a:buClr>
              <a:buSzTx/>
              <a:buFont typeface="Wingdings" panose="05000000000000000000" pitchFamily="2" charset="2"/>
              <a:buNone/>
            </a:pP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      &lt;</a:t>
            </a:r>
            <a:r>
              <a:rPr lang="en-US" sz="1050" dirty="0" err="1">
                <a:solidFill>
                  <a:srgbClr val="A31515"/>
                </a:solidFill>
                <a:highlight>
                  <a:srgbClr val="FFFFFF"/>
                </a:highlight>
                <a:latin typeface="Consolas" panose="020B0609020204030204" pitchFamily="49" charset="0"/>
                <a:ea typeface="Calibri" panose="020F0502020204030204" pitchFamily="34" charset="0"/>
                <a:cs typeface="Consolas" panose="020B0609020204030204" pitchFamily="49" charset="0"/>
              </a:rPr>
              <a:t>ListenFor</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&gt;</a:t>
            </a: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Find {</a:t>
            </a:r>
            <a:r>
              <a:rPr lang="en-US" sz="1050" dirty="0" err="1">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dictatedSearchTerms</a:t>
            </a: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&lt;/</a:t>
            </a:r>
            <a:r>
              <a:rPr lang="en-US" sz="1050" dirty="0" err="1">
                <a:solidFill>
                  <a:srgbClr val="A31515"/>
                </a:solidFill>
                <a:highlight>
                  <a:srgbClr val="FFFFFF"/>
                </a:highlight>
                <a:latin typeface="Consolas" panose="020B0609020204030204" pitchFamily="49" charset="0"/>
                <a:ea typeface="Calibri" panose="020F0502020204030204" pitchFamily="34" charset="0"/>
                <a:cs typeface="Consolas" panose="020B0609020204030204" pitchFamily="49" charset="0"/>
              </a:rPr>
              <a:t>ListenFor</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&gt;</a:t>
            </a:r>
            <a:endParaRPr lang="en-US" sz="1050" dirty="0">
              <a:gradFill>
                <a:gsLst>
                  <a:gs pos="100000">
                    <a:srgbClr val="404040"/>
                  </a:gs>
                  <a:gs pos="0">
                    <a:srgbClr val="404040"/>
                  </a:gs>
                </a:gsLst>
                <a:lin ang="5400000" scaled="0"/>
              </a:gradFill>
              <a:latin typeface="Consolas" panose="020B0609020204030204" pitchFamily="49" charset="0"/>
              <a:ea typeface="Calibri" panose="020F0502020204030204" pitchFamily="34" charset="0"/>
              <a:cs typeface="Consolas" panose="020B0609020204030204" pitchFamily="49" charset="0"/>
            </a:endParaRPr>
          </a:p>
          <a:p>
            <a:pPr marL="0" indent="0">
              <a:spcBef>
                <a:spcPts val="0"/>
              </a:spcBef>
              <a:buClr>
                <a:srgbClr val="404040"/>
              </a:buClr>
              <a:buSzTx/>
              <a:buFont typeface="Wingdings" panose="05000000000000000000" pitchFamily="2" charset="2"/>
              <a:buNone/>
            </a:pP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      &lt;</a:t>
            </a:r>
            <a:r>
              <a:rPr lang="en-US" sz="1050" dirty="0">
                <a:solidFill>
                  <a:srgbClr val="A31515"/>
                </a:solidFill>
                <a:highlight>
                  <a:srgbClr val="FFFFFF"/>
                </a:highlight>
                <a:latin typeface="Consolas" panose="020B0609020204030204" pitchFamily="49" charset="0"/>
                <a:ea typeface="Calibri" panose="020F0502020204030204" pitchFamily="34" charset="0"/>
                <a:cs typeface="Consolas" panose="020B0609020204030204" pitchFamily="49" charset="0"/>
              </a:rPr>
              <a:t>Feedback</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&gt;</a:t>
            </a: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Search on MSDN</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&lt;/</a:t>
            </a:r>
            <a:r>
              <a:rPr lang="en-US" sz="1050" dirty="0">
                <a:solidFill>
                  <a:srgbClr val="A31515"/>
                </a:solidFill>
                <a:highlight>
                  <a:srgbClr val="FFFFFF"/>
                </a:highlight>
                <a:latin typeface="Consolas" panose="020B0609020204030204" pitchFamily="49" charset="0"/>
                <a:ea typeface="Calibri" panose="020F0502020204030204" pitchFamily="34" charset="0"/>
                <a:cs typeface="Consolas" panose="020B0609020204030204" pitchFamily="49" charset="0"/>
              </a:rPr>
              <a:t>Feedback</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&gt;</a:t>
            </a:r>
            <a:endParaRPr lang="en-US" sz="1050" dirty="0">
              <a:gradFill>
                <a:gsLst>
                  <a:gs pos="100000">
                    <a:srgbClr val="404040"/>
                  </a:gs>
                  <a:gs pos="0">
                    <a:srgbClr val="404040"/>
                  </a:gs>
                </a:gsLst>
                <a:lin ang="5400000" scaled="0"/>
              </a:gradFill>
              <a:latin typeface="Consolas" panose="020B0609020204030204" pitchFamily="49" charset="0"/>
              <a:ea typeface="Calibri" panose="020F0502020204030204" pitchFamily="34" charset="0"/>
              <a:cs typeface="Consolas" panose="020B0609020204030204" pitchFamily="49" charset="0"/>
            </a:endParaRPr>
          </a:p>
          <a:p>
            <a:pPr marL="0" indent="0">
              <a:spcBef>
                <a:spcPts val="0"/>
              </a:spcBef>
              <a:buClr>
                <a:srgbClr val="404040"/>
              </a:buClr>
              <a:buSzTx/>
              <a:buFont typeface="Wingdings" panose="05000000000000000000" pitchFamily="2" charset="2"/>
              <a:buNone/>
            </a:pP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      &lt;</a:t>
            </a:r>
            <a:r>
              <a:rPr lang="en-US" sz="1050" dirty="0">
                <a:solidFill>
                  <a:srgbClr val="A31515"/>
                </a:solidFill>
                <a:highlight>
                  <a:srgbClr val="FFFFFF"/>
                </a:highlight>
                <a:latin typeface="Consolas" panose="020B0609020204030204" pitchFamily="49" charset="0"/>
                <a:ea typeface="Calibri" panose="020F0502020204030204" pitchFamily="34" charset="0"/>
                <a:cs typeface="Consolas" panose="020B0609020204030204" pitchFamily="49" charset="0"/>
              </a:rPr>
              <a:t>Navigate</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 </a:t>
            </a:r>
            <a:r>
              <a:rPr lang="en-US" sz="1050" dirty="0">
                <a:solidFill>
                  <a:srgbClr val="FF0000"/>
                </a:solidFill>
                <a:highlight>
                  <a:srgbClr val="FFFFFF"/>
                </a:highlight>
                <a:latin typeface="Consolas" panose="020B0609020204030204" pitchFamily="49" charset="0"/>
                <a:ea typeface="Calibri" panose="020F0502020204030204" pitchFamily="34" charset="0"/>
                <a:cs typeface="Consolas" panose="020B0609020204030204" pitchFamily="49" charset="0"/>
              </a:rPr>
              <a:t>Target</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r>
              <a:rPr lang="en-US" sz="1050" dirty="0" err="1">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MainPage.xaml</a:t>
            </a: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 /&gt;</a:t>
            </a:r>
            <a:endParaRPr lang="en-US" sz="1050" dirty="0">
              <a:gradFill>
                <a:gsLst>
                  <a:gs pos="100000">
                    <a:srgbClr val="404040"/>
                  </a:gs>
                  <a:gs pos="0">
                    <a:srgbClr val="404040"/>
                  </a:gs>
                </a:gsLst>
                <a:lin ang="5400000" scaled="0"/>
              </a:gradFill>
              <a:latin typeface="Consolas" panose="020B0609020204030204" pitchFamily="49" charset="0"/>
              <a:ea typeface="Calibri" panose="020F0502020204030204" pitchFamily="34" charset="0"/>
              <a:cs typeface="Consolas" panose="020B0609020204030204" pitchFamily="49" charset="0"/>
            </a:endParaRPr>
          </a:p>
          <a:p>
            <a:pPr marL="0" indent="0">
              <a:spcBef>
                <a:spcPts val="0"/>
              </a:spcBef>
              <a:buClr>
                <a:srgbClr val="404040"/>
              </a:buClr>
              <a:buSzTx/>
              <a:buFont typeface="Wingdings" panose="05000000000000000000" pitchFamily="2" charset="2"/>
              <a:buNone/>
            </a:pP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    &lt;/</a:t>
            </a:r>
            <a:r>
              <a:rPr lang="en-US" sz="1050" dirty="0">
                <a:solidFill>
                  <a:srgbClr val="A31515"/>
                </a:solidFill>
                <a:highlight>
                  <a:srgbClr val="FFFFFF"/>
                </a:highlight>
                <a:latin typeface="Consolas" panose="020B0609020204030204" pitchFamily="49" charset="0"/>
                <a:ea typeface="Calibri" panose="020F0502020204030204" pitchFamily="34" charset="0"/>
                <a:cs typeface="Consolas" panose="020B0609020204030204" pitchFamily="49" charset="0"/>
              </a:rPr>
              <a:t>Command</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&gt;</a:t>
            </a:r>
            <a:endParaRPr lang="en-US" sz="1050" dirty="0">
              <a:gradFill>
                <a:gsLst>
                  <a:gs pos="100000">
                    <a:srgbClr val="404040"/>
                  </a:gs>
                  <a:gs pos="0">
                    <a:srgbClr val="404040"/>
                  </a:gs>
                </a:gsLst>
                <a:lin ang="5400000" scaled="0"/>
              </a:gradFill>
              <a:latin typeface="Consolas" panose="020B0609020204030204" pitchFamily="49" charset="0"/>
              <a:ea typeface="Calibri" panose="020F0502020204030204" pitchFamily="34" charset="0"/>
              <a:cs typeface="Consolas" panose="020B0609020204030204" pitchFamily="49" charset="0"/>
            </a:endParaRPr>
          </a:p>
          <a:p>
            <a:pPr marL="0" indent="0">
              <a:spcBef>
                <a:spcPts val="0"/>
              </a:spcBef>
              <a:buClr>
                <a:srgbClr val="404040"/>
              </a:buClr>
              <a:buSzTx/>
              <a:buFont typeface="Wingdings" panose="05000000000000000000" pitchFamily="2" charset="2"/>
              <a:buNone/>
            </a:pP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 </a:t>
            </a:r>
            <a:endParaRPr lang="en-US" sz="1050" dirty="0">
              <a:gradFill>
                <a:gsLst>
                  <a:gs pos="100000">
                    <a:srgbClr val="404040"/>
                  </a:gs>
                  <a:gs pos="0">
                    <a:srgbClr val="404040"/>
                  </a:gs>
                </a:gsLst>
                <a:lin ang="5400000" scaled="0"/>
              </a:gradFill>
              <a:latin typeface="Consolas" panose="020B0609020204030204" pitchFamily="49" charset="0"/>
              <a:ea typeface="Calibri" panose="020F0502020204030204" pitchFamily="34" charset="0"/>
              <a:cs typeface="Consolas" panose="020B0609020204030204" pitchFamily="49" charset="0"/>
            </a:endParaRPr>
          </a:p>
          <a:p>
            <a:pPr marL="0" indent="0">
              <a:spcBef>
                <a:spcPts val="0"/>
              </a:spcBef>
              <a:buClr>
                <a:srgbClr val="404040"/>
              </a:buClr>
              <a:buSzTx/>
              <a:buFont typeface="Wingdings" panose="05000000000000000000" pitchFamily="2" charset="2"/>
              <a:buNone/>
            </a:pP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    &lt;</a:t>
            </a:r>
            <a:r>
              <a:rPr lang="en-US" sz="1050" dirty="0">
                <a:solidFill>
                  <a:srgbClr val="A31515"/>
                </a:solidFill>
                <a:highlight>
                  <a:srgbClr val="FFFFFF"/>
                </a:highlight>
                <a:latin typeface="Consolas" panose="020B0609020204030204" pitchFamily="49" charset="0"/>
                <a:ea typeface="Calibri" panose="020F0502020204030204" pitchFamily="34" charset="0"/>
                <a:cs typeface="Consolas" panose="020B0609020204030204" pitchFamily="49" charset="0"/>
              </a:rPr>
              <a:t>Command</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 </a:t>
            </a:r>
            <a:r>
              <a:rPr lang="en-US" sz="1050" dirty="0">
                <a:solidFill>
                  <a:srgbClr val="FF0000"/>
                </a:solidFill>
                <a:highlight>
                  <a:srgbClr val="FFFFFF"/>
                </a:highlight>
                <a:latin typeface="Consolas" panose="020B0609020204030204" pitchFamily="49" charset="0"/>
                <a:ea typeface="Calibri" panose="020F0502020204030204" pitchFamily="34" charset="0"/>
                <a:cs typeface="Consolas" panose="020B0609020204030204" pitchFamily="49" charset="0"/>
              </a:rPr>
              <a:t>Name</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r>
              <a:rPr lang="en-US" sz="1050" dirty="0" err="1">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nlpCommand</a:t>
            </a: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&gt;</a:t>
            </a:r>
            <a:endParaRPr lang="en-US" sz="1050" dirty="0">
              <a:gradFill>
                <a:gsLst>
                  <a:gs pos="100000">
                    <a:srgbClr val="404040"/>
                  </a:gs>
                  <a:gs pos="0">
                    <a:srgbClr val="404040"/>
                  </a:gs>
                </a:gsLst>
                <a:lin ang="5400000" scaled="0"/>
              </a:gradFill>
              <a:latin typeface="Consolas" panose="020B0609020204030204" pitchFamily="49" charset="0"/>
              <a:ea typeface="Calibri" panose="020F0502020204030204" pitchFamily="34" charset="0"/>
              <a:cs typeface="Consolas" panose="020B0609020204030204" pitchFamily="49" charset="0"/>
            </a:endParaRPr>
          </a:p>
          <a:p>
            <a:pPr marL="0" indent="0">
              <a:spcBef>
                <a:spcPts val="0"/>
              </a:spcBef>
              <a:buClr>
                <a:srgbClr val="404040"/>
              </a:buClr>
              <a:buSzTx/>
              <a:buFont typeface="Wingdings" panose="05000000000000000000" pitchFamily="2" charset="2"/>
              <a:buNone/>
            </a:pP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      &lt;</a:t>
            </a:r>
            <a:r>
              <a:rPr lang="en-US" sz="1050" dirty="0">
                <a:solidFill>
                  <a:srgbClr val="A31515"/>
                </a:solidFill>
                <a:highlight>
                  <a:srgbClr val="FFFFFF"/>
                </a:highlight>
                <a:latin typeface="Consolas" panose="020B0609020204030204" pitchFamily="49" charset="0"/>
                <a:ea typeface="Calibri" panose="020F0502020204030204" pitchFamily="34" charset="0"/>
                <a:cs typeface="Consolas" panose="020B0609020204030204" pitchFamily="49" charset="0"/>
              </a:rPr>
              <a:t>Example</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&gt;</a:t>
            </a: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How do I add Voice Commands to my application</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&lt;/</a:t>
            </a:r>
            <a:r>
              <a:rPr lang="en-US" sz="1050" dirty="0">
                <a:solidFill>
                  <a:srgbClr val="A31515"/>
                </a:solidFill>
                <a:highlight>
                  <a:srgbClr val="FFFFFF"/>
                </a:highlight>
                <a:latin typeface="Consolas" panose="020B0609020204030204" pitchFamily="49" charset="0"/>
                <a:ea typeface="Calibri" panose="020F0502020204030204" pitchFamily="34" charset="0"/>
                <a:cs typeface="Consolas" panose="020B0609020204030204" pitchFamily="49" charset="0"/>
              </a:rPr>
              <a:t>Example</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&gt;</a:t>
            </a:r>
            <a:endParaRPr lang="en-US" sz="1050" dirty="0">
              <a:gradFill>
                <a:gsLst>
                  <a:gs pos="100000">
                    <a:srgbClr val="404040"/>
                  </a:gs>
                  <a:gs pos="0">
                    <a:srgbClr val="404040"/>
                  </a:gs>
                </a:gsLst>
                <a:lin ang="5400000" scaled="0"/>
              </a:gradFill>
              <a:latin typeface="Consolas" panose="020B0609020204030204" pitchFamily="49" charset="0"/>
              <a:ea typeface="Calibri" panose="020F0502020204030204" pitchFamily="34" charset="0"/>
              <a:cs typeface="Consolas" panose="020B0609020204030204" pitchFamily="49" charset="0"/>
            </a:endParaRPr>
          </a:p>
          <a:p>
            <a:pPr marL="0" indent="0">
              <a:spcBef>
                <a:spcPts val="0"/>
              </a:spcBef>
              <a:buClr>
                <a:srgbClr val="404040"/>
              </a:buClr>
              <a:buSzTx/>
              <a:buFont typeface="Wingdings" panose="05000000000000000000" pitchFamily="2" charset="2"/>
              <a:buNone/>
            </a:pP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      &lt;</a:t>
            </a:r>
            <a:r>
              <a:rPr lang="en-US" sz="1050" dirty="0" err="1">
                <a:solidFill>
                  <a:srgbClr val="A31515"/>
                </a:solidFill>
                <a:highlight>
                  <a:srgbClr val="FFFFFF"/>
                </a:highlight>
                <a:latin typeface="Consolas" panose="020B0609020204030204" pitchFamily="49" charset="0"/>
                <a:ea typeface="Calibri" panose="020F0502020204030204" pitchFamily="34" charset="0"/>
                <a:cs typeface="Consolas" panose="020B0609020204030204" pitchFamily="49" charset="0"/>
              </a:rPr>
              <a:t>ListenFor</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&gt;</a:t>
            </a: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r>
              <a:rPr lang="en-US" sz="1050" dirty="0" err="1">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dictatedVoiceCommandText</a:t>
            </a: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&lt;/</a:t>
            </a:r>
            <a:r>
              <a:rPr lang="en-US" sz="1050" dirty="0" err="1">
                <a:solidFill>
                  <a:srgbClr val="A31515"/>
                </a:solidFill>
                <a:highlight>
                  <a:srgbClr val="FFFFFF"/>
                </a:highlight>
                <a:latin typeface="Consolas" panose="020B0609020204030204" pitchFamily="49" charset="0"/>
                <a:ea typeface="Calibri" panose="020F0502020204030204" pitchFamily="34" charset="0"/>
                <a:cs typeface="Consolas" panose="020B0609020204030204" pitchFamily="49" charset="0"/>
              </a:rPr>
              <a:t>ListenFor</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&gt;</a:t>
            </a:r>
            <a:endParaRPr lang="en-US" sz="1050" dirty="0">
              <a:gradFill>
                <a:gsLst>
                  <a:gs pos="100000">
                    <a:srgbClr val="404040"/>
                  </a:gs>
                  <a:gs pos="0">
                    <a:srgbClr val="404040"/>
                  </a:gs>
                </a:gsLst>
                <a:lin ang="5400000" scaled="0"/>
              </a:gradFill>
              <a:latin typeface="Consolas" panose="020B0609020204030204" pitchFamily="49" charset="0"/>
              <a:ea typeface="Calibri" panose="020F0502020204030204" pitchFamily="34" charset="0"/>
              <a:cs typeface="Consolas" panose="020B0609020204030204" pitchFamily="49" charset="0"/>
            </a:endParaRPr>
          </a:p>
          <a:p>
            <a:pPr marL="0" indent="0">
              <a:spcBef>
                <a:spcPts val="0"/>
              </a:spcBef>
              <a:buClr>
                <a:srgbClr val="404040"/>
              </a:buClr>
              <a:buSzTx/>
              <a:buFont typeface="Wingdings" panose="05000000000000000000" pitchFamily="2" charset="2"/>
              <a:buNone/>
            </a:pP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      &lt;</a:t>
            </a:r>
            <a:r>
              <a:rPr lang="en-US" sz="1050" dirty="0">
                <a:solidFill>
                  <a:srgbClr val="A31515"/>
                </a:solidFill>
                <a:highlight>
                  <a:srgbClr val="FFFFFF"/>
                </a:highlight>
                <a:latin typeface="Consolas" panose="020B0609020204030204" pitchFamily="49" charset="0"/>
                <a:ea typeface="Calibri" panose="020F0502020204030204" pitchFamily="34" charset="0"/>
                <a:cs typeface="Consolas" panose="020B0609020204030204" pitchFamily="49" charset="0"/>
              </a:rPr>
              <a:t>Feedback</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&gt;</a:t>
            </a: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Starting MSDN...</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&lt;/</a:t>
            </a:r>
            <a:r>
              <a:rPr lang="en-US" sz="1050" dirty="0">
                <a:solidFill>
                  <a:srgbClr val="A31515"/>
                </a:solidFill>
                <a:highlight>
                  <a:srgbClr val="FFFFFF"/>
                </a:highlight>
                <a:latin typeface="Consolas" panose="020B0609020204030204" pitchFamily="49" charset="0"/>
                <a:ea typeface="Calibri" panose="020F0502020204030204" pitchFamily="34" charset="0"/>
                <a:cs typeface="Consolas" panose="020B0609020204030204" pitchFamily="49" charset="0"/>
              </a:rPr>
              <a:t>Feedback</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&gt;</a:t>
            </a:r>
            <a:endParaRPr lang="en-US" sz="1050" dirty="0">
              <a:gradFill>
                <a:gsLst>
                  <a:gs pos="100000">
                    <a:srgbClr val="404040"/>
                  </a:gs>
                  <a:gs pos="0">
                    <a:srgbClr val="404040"/>
                  </a:gs>
                </a:gsLst>
                <a:lin ang="5400000" scaled="0"/>
              </a:gradFill>
              <a:latin typeface="Consolas" panose="020B0609020204030204" pitchFamily="49" charset="0"/>
              <a:ea typeface="Calibri" panose="020F0502020204030204" pitchFamily="34" charset="0"/>
              <a:cs typeface="Consolas" panose="020B0609020204030204" pitchFamily="49" charset="0"/>
            </a:endParaRPr>
          </a:p>
          <a:p>
            <a:pPr marL="0" indent="0">
              <a:spcBef>
                <a:spcPts val="0"/>
              </a:spcBef>
              <a:buClr>
                <a:srgbClr val="404040"/>
              </a:buClr>
              <a:buSzTx/>
              <a:buFont typeface="Wingdings" panose="05000000000000000000" pitchFamily="2" charset="2"/>
              <a:buNone/>
            </a:pP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      &lt;</a:t>
            </a:r>
            <a:r>
              <a:rPr lang="en-US" sz="1050" dirty="0">
                <a:solidFill>
                  <a:srgbClr val="A31515"/>
                </a:solidFill>
                <a:highlight>
                  <a:srgbClr val="FFFFFF"/>
                </a:highlight>
                <a:latin typeface="Consolas" panose="020B0609020204030204" pitchFamily="49" charset="0"/>
                <a:ea typeface="Calibri" panose="020F0502020204030204" pitchFamily="34" charset="0"/>
                <a:cs typeface="Consolas" panose="020B0609020204030204" pitchFamily="49" charset="0"/>
              </a:rPr>
              <a:t>Navigate</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 </a:t>
            </a:r>
            <a:r>
              <a:rPr lang="en-US" sz="1050" dirty="0">
                <a:solidFill>
                  <a:srgbClr val="FF0000"/>
                </a:solidFill>
                <a:highlight>
                  <a:srgbClr val="FFFFFF"/>
                </a:highlight>
                <a:latin typeface="Consolas" panose="020B0609020204030204" pitchFamily="49" charset="0"/>
                <a:ea typeface="Calibri" panose="020F0502020204030204" pitchFamily="34" charset="0"/>
                <a:cs typeface="Consolas" panose="020B0609020204030204" pitchFamily="49" charset="0"/>
              </a:rPr>
              <a:t>Target</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r>
              <a:rPr lang="en-US" sz="1050" dirty="0" err="1">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MainPage.xaml</a:t>
            </a: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 /&gt;                       </a:t>
            </a:r>
            <a:endParaRPr lang="en-US" sz="1050" dirty="0">
              <a:gradFill>
                <a:gsLst>
                  <a:gs pos="100000">
                    <a:srgbClr val="404040"/>
                  </a:gs>
                  <a:gs pos="0">
                    <a:srgbClr val="404040"/>
                  </a:gs>
                </a:gsLst>
                <a:lin ang="5400000" scaled="0"/>
              </a:gradFill>
              <a:latin typeface="Consolas" panose="020B0609020204030204" pitchFamily="49" charset="0"/>
              <a:ea typeface="Calibri" panose="020F0502020204030204" pitchFamily="34" charset="0"/>
              <a:cs typeface="Consolas" panose="020B0609020204030204" pitchFamily="49" charset="0"/>
            </a:endParaRPr>
          </a:p>
          <a:p>
            <a:pPr marL="0" indent="0">
              <a:spcBef>
                <a:spcPts val="0"/>
              </a:spcBef>
              <a:buClr>
                <a:srgbClr val="404040"/>
              </a:buClr>
              <a:buSzTx/>
              <a:buFont typeface="Wingdings" panose="05000000000000000000" pitchFamily="2" charset="2"/>
              <a:buNone/>
            </a:pP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    &lt;/</a:t>
            </a:r>
            <a:r>
              <a:rPr lang="en-US" sz="1050" dirty="0">
                <a:solidFill>
                  <a:srgbClr val="A31515"/>
                </a:solidFill>
                <a:highlight>
                  <a:srgbClr val="FFFFFF"/>
                </a:highlight>
                <a:latin typeface="Consolas" panose="020B0609020204030204" pitchFamily="49" charset="0"/>
                <a:ea typeface="Calibri" panose="020F0502020204030204" pitchFamily="34" charset="0"/>
                <a:cs typeface="Consolas" panose="020B0609020204030204" pitchFamily="49" charset="0"/>
              </a:rPr>
              <a:t>Command</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&gt;</a:t>
            </a:r>
            <a:endParaRPr lang="en-US" sz="1050" dirty="0">
              <a:gradFill>
                <a:gsLst>
                  <a:gs pos="100000">
                    <a:srgbClr val="404040"/>
                  </a:gs>
                  <a:gs pos="0">
                    <a:srgbClr val="404040"/>
                  </a:gs>
                </a:gsLst>
                <a:lin ang="5400000" scaled="0"/>
              </a:gradFill>
              <a:latin typeface="Consolas" panose="020B0609020204030204" pitchFamily="49" charset="0"/>
              <a:ea typeface="Calibri" panose="020F0502020204030204" pitchFamily="34" charset="0"/>
              <a:cs typeface="Consolas" panose="020B0609020204030204" pitchFamily="49" charset="0"/>
            </a:endParaRPr>
          </a:p>
          <a:p>
            <a:pPr marL="0" indent="0">
              <a:spcBef>
                <a:spcPts val="0"/>
              </a:spcBef>
              <a:buClr>
                <a:srgbClr val="404040"/>
              </a:buClr>
              <a:buSzTx/>
              <a:buFont typeface="Wingdings" panose="05000000000000000000" pitchFamily="2" charset="2"/>
              <a:buNone/>
            </a:pP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 </a:t>
            </a:r>
            <a:endParaRPr lang="en-US" sz="1050" dirty="0">
              <a:gradFill>
                <a:gsLst>
                  <a:gs pos="100000">
                    <a:srgbClr val="404040"/>
                  </a:gs>
                  <a:gs pos="0">
                    <a:srgbClr val="404040"/>
                  </a:gs>
                </a:gsLst>
                <a:lin ang="5400000" scaled="0"/>
              </a:gradFill>
              <a:latin typeface="Consolas" panose="020B0609020204030204" pitchFamily="49" charset="0"/>
              <a:ea typeface="Calibri" panose="020F0502020204030204" pitchFamily="34" charset="0"/>
              <a:cs typeface="Consolas" panose="020B0609020204030204" pitchFamily="49" charset="0"/>
            </a:endParaRPr>
          </a:p>
          <a:p>
            <a:pPr marL="0" indent="0">
              <a:spcBef>
                <a:spcPts val="0"/>
              </a:spcBef>
              <a:buClr>
                <a:srgbClr val="404040"/>
              </a:buClr>
              <a:buSzTx/>
              <a:buFont typeface="Wingdings" panose="05000000000000000000" pitchFamily="2" charset="2"/>
              <a:buNone/>
            </a:pP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    &lt;</a:t>
            </a:r>
            <a:r>
              <a:rPr lang="en-US" sz="1050" dirty="0" err="1">
                <a:solidFill>
                  <a:srgbClr val="A31515"/>
                </a:solidFill>
                <a:highlight>
                  <a:srgbClr val="FFFFFF"/>
                </a:highlight>
                <a:latin typeface="Consolas" panose="020B0609020204030204" pitchFamily="49" charset="0"/>
                <a:ea typeface="Calibri" panose="020F0502020204030204" pitchFamily="34" charset="0"/>
                <a:cs typeface="Consolas" panose="020B0609020204030204" pitchFamily="49" charset="0"/>
              </a:rPr>
              <a:t>PhraseTopic</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 </a:t>
            </a:r>
            <a:r>
              <a:rPr lang="en-US" sz="1050" dirty="0">
                <a:solidFill>
                  <a:srgbClr val="FF0000"/>
                </a:solidFill>
                <a:highlight>
                  <a:srgbClr val="FFFFFF"/>
                </a:highlight>
                <a:latin typeface="Consolas" panose="020B0609020204030204" pitchFamily="49" charset="0"/>
                <a:ea typeface="Calibri" panose="020F0502020204030204" pitchFamily="34" charset="0"/>
                <a:cs typeface="Consolas" panose="020B0609020204030204" pitchFamily="49" charset="0"/>
              </a:rPr>
              <a:t>Label</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r>
              <a:rPr lang="en-US" sz="1050" dirty="0" err="1">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dictatedVoiceCommandText</a:t>
            </a: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 </a:t>
            </a:r>
            <a:r>
              <a:rPr lang="en-US" sz="1050" dirty="0">
                <a:solidFill>
                  <a:srgbClr val="FF0000"/>
                </a:solidFill>
                <a:highlight>
                  <a:srgbClr val="FFFFFF"/>
                </a:highlight>
                <a:latin typeface="Consolas" panose="020B0609020204030204" pitchFamily="49" charset="0"/>
                <a:ea typeface="Calibri" panose="020F0502020204030204" pitchFamily="34" charset="0"/>
                <a:cs typeface="Consolas" panose="020B0609020204030204" pitchFamily="49" charset="0"/>
              </a:rPr>
              <a:t>Scenario</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Dictation</a:t>
            </a: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&gt;</a:t>
            </a:r>
            <a:endParaRPr lang="en-US" sz="1050" dirty="0">
              <a:gradFill>
                <a:gsLst>
                  <a:gs pos="100000">
                    <a:srgbClr val="404040"/>
                  </a:gs>
                  <a:gs pos="0">
                    <a:srgbClr val="404040"/>
                  </a:gs>
                </a:gsLst>
                <a:lin ang="5400000" scaled="0"/>
              </a:gradFill>
              <a:latin typeface="Consolas" panose="020B0609020204030204" pitchFamily="49" charset="0"/>
              <a:ea typeface="Calibri" panose="020F0502020204030204" pitchFamily="34" charset="0"/>
              <a:cs typeface="Consolas" panose="020B0609020204030204" pitchFamily="49" charset="0"/>
            </a:endParaRPr>
          </a:p>
          <a:p>
            <a:pPr marL="0" indent="0">
              <a:spcBef>
                <a:spcPts val="0"/>
              </a:spcBef>
              <a:buClr>
                <a:srgbClr val="404040"/>
              </a:buClr>
              <a:buSzTx/>
              <a:buFont typeface="Wingdings" panose="05000000000000000000" pitchFamily="2" charset="2"/>
              <a:buNone/>
            </a:pP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      &lt;</a:t>
            </a:r>
            <a:r>
              <a:rPr lang="en-US" sz="1050" dirty="0">
                <a:solidFill>
                  <a:srgbClr val="A31515"/>
                </a:solidFill>
                <a:highlight>
                  <a:srgbClr val="FFFFFF"/>
                </a:highlight>
                <a:latin typeface="Consolas" panose="020B0609020204030204" pitchFamily="49" charset="0"/>
                <a:ea typeface="Calibri" panose="020F0502020204030204" pitchFamily="34" charset="0"/>
                <a:cs typeface="Consolas" panose="020B0609020204030204" pitchFamily="49" charset="0"/>
              </a:rPr>
              <a:t>Subject</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&gt;</a:t>
            </a: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MSDN</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&lt;/</a:t>
            </a:r>
            <a:r>
              <a:rPr lang="en-US" sz="1050" dirty="0">
                <a:solidFill>
                  <a:srgbClr val="A31515"/>
                </a:solidFill>
                <a:highlight>
                  <a:srgbClr val="FFFFFF"/>
                </a:highlight>
                <a:latin typeface="Consolas" panose="020B0609020204030204" pitchFamily="49" charset="0"/>
                <a:ea typeface="Calibri" panose="020F0502020204030204" pitchFamily="34" charset="0"/>
                <a:cs typeface="Consolas" panose="020B0609020204030204" pitchFamily="49" charset="0"/>
              </a:rPr>
              <a:t>Subject</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&gt;</a:t>
            </a:r>
            <a:endParaRPr lang="en-US" sz="1050" dirty="0">
              <a:gradFill>
                <a:gsLst>
                  <a:gs pos="100000">
                    <a:srgbClr val="404040"/>
                  </a:gs>
                  <a:gs pos="0">
                    <a:srgbClr val="404040"/>
                  </a:gs>
                </a:gsLst>
                <a:lin ang="5400000" scaled="0"/>
              </a:gradFill>
              <a:latin typeface="Consolas" panose="020B0609020204030204" pitchFamily="49" charset="0"/>
              <a:ea typeface="Calibri" panose="020F0502020204030204" pitchFamily="34" charset="0"/>
              <a:cs typeface="Consolas" panose="020B0609020204030204" pitchFamily="49" charset="0"/>
            </a:endParaRPr>
          </a:p>
          <a:p>
            <a:pPr marL="0" indent="0">
              <a:spcBef>
                <a:spcPts val="0"/>
              </a:spcBef>
              <a:buClr>
                <a:srgbClr val="404040"/>
              </a:buClr>
              <a:buSzTx/>
              <a:buFont typeface="Wingdings" panose="05000000000000000000" pitchFamily="2" charset="2"/>
              <a:buNone/>
            </a:pP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    &lt;/</a:t>
            </a:r>
            <a:r>
              <a:rPr lang="en-US" sz="1050" dirty="0" err="1">
                <a:solidFill>
                  <a:srgbClr val="A31515"/>
                </a:solidFill>
                <a:highlight>
                  <a:srgbClr val="FFFFFF"/>
                </a:highlight>
                <a:latin typeface="Consolas" panose="020B0609020204030204" pitchFamily="49" charset="0"/>
                <a:ea typeface="Calibri" panose="020F0502020204030204" pitchFamily="34" charset="0"/>
                <a:cs typeface="Consolas" panose="020B0609020204030204" pitchFamily="49" charset="0"/>
              </a:rPr>
              <a:t>PhraseTopic</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&gt;</a:t>
            </a:r>
            <a:endParaRPr lang="en-US" sz="1050" dirty="0">
              <a:gradFill>
                <a:gsLst>
                  <a:gs pos="100000">
                    <a:srgbClr val="404040"/>
                  </a:gs>
                  <a:gs pos="0">
                    <a:srgbClr val="404040"/>
                  </a:gs>
                </a:gsLst>
                <a:lin ang="5400000" scaled="0"/>
              </a:gradFill>
              <a:latin typeface="Consolas" panose="020B0609020204030204" pitchFamily="49" charset="0"/>
              <a:ea typeface="Calibri" panose="020F0502020204030204" pitchFamily="34" charset="0"/>
              <a:cs typeface="Consolas" panose="020B0609020204030204" pitchFamily="49" charset="0"/>
            </a:endParaRPr>
          </a:p>
          <a:p>
            <a:pPr marL="0" indent="0">
              <a:spcBef>
                <a:spcPts val="0"/>
              </a:spcBef>
              <a:buClr>
                <a:srgbClr val="404040"/>
              </a:buClr>
              <a:buSzTx/>
              <a:buFont typeface="Wingdings" panose="05000000000000000000" pitchFamily="2" charset="2"/>
              <a:buNone/>
            </a:pP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 </a:t>
            </a:r>
            <a:endParaRPr lang="en-US" sz="1050" dirty="0">
              <a:gradFill>
                <a:gsLst>
                  <a:gs pos="100000">
                    <a:srgbClr val="404040"/>
                  </a:gs>
                  <a:gs pos="0">
                    <a:srgbClr val="404040"/>
                  </a:gs>
                </a:gsLst>
                <a:lin ang="5400000" scaled="0"/>
              </a:gradFill>
              <a:latin typeface="Consolas" panose="020B0609020204030204" pitchFamily="49" charset="0"/>
              <a:ea typeface="Calibri" panose="020F0502020204030204" pitchFamily="34" charset="0"/>
              <a:cs typeface="Consolas" panose="020B0609020204030204" pitchFamily="49" charset="0"/>
            </a:endParaRPr>
          </a:p>
          <a:p>
            <a:pPr marL="0" indent="0">
              <a:spcBef>
                <a:spcPts val="0"/>
              </a:spcBef>
              <a:buClr>
                <a:srgbClr val="404040"/>
              </a:buClr>
              <a:buSzTx/>
              <a:buFont typeface="Wingdings" panose="05000000000000000000" pitchFamily="2" charset="2"/>
              <a:buNone/>
            </a:pP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    &lt;</a:t>
            </a:r>
            <a:r>
              <a:rPr lang="en-US" sz="1050" dirty="0" err="1">
                <a:solidFill>
                  <a:srgbClr val="A31515"/>
                </a:solidFill>
                <a:highlight>
                  <a:srgbClr val="FFFFFF"/>
                </a:highlight>
                <a:latin typeface="Consolas" panose="020B0609020204030204" pitchFamily="49" charset="0"/>
                <a:ea typeface="Calibri" panose="020F0502020204030204" pitchFamily="34" charset="0"/>
                <a:cs typeface="Consolas" panose="020B0609020204030204" pitchFamily="49" charset="0"/>
              </a:rPr>
              <a:t>PhraseTopic</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 </a:t>
            </a:r>
            <a:r>
              <a:rPr lang="en-US" sz="1050" dirty="0">
                <a:solidFill>
                  <a:srgbClr val="FF0000"/>
                </a:solidFill>
                <a:highlight>
                  <a:srgbClr val="FFFFFF"/>
                </a:highlight>
                <a:latin typeface="Consolas" panose="020B0609020204030204" pitchFamily="49" charset="0"/>
                <a:ea typeface="Calibri" panose="020F0502020204030204" pitchFamily="34" charset="0"/>
                <a:cs typeface="Consolas" panose="020B0609020204030204" pitchFamily="49" charset="0"/>
              </a:rPr>
              <a:t>Label</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r>
              <a:rPr lang="en-US" sz="1050" dirty="0" err="1">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dictatedSearchTerms</a:t>
            </a: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 </a:t>
            </a:r>
            <a:r>
              <a:rPr lang="en-US" sz="1050" dirty="0">
                <a:solidFill>
                  <a:srgbClr val="FF0000"/>
                </a:solidFill>
                <a:highlight>
                  <a:srgbClr val="FFFFFF"/>
                </a:highlight>
                <a:latin typeface="Consolas" panose="020B0609020204030204" pitchFamily="49" charset="0"/>
                <a:ea typeface="Calibri" panose="020F0502020204030204" pitchFamily="34" charset="0"/>
                <a:cs typeface="Consolas" panose="020B0609020204030204" pitchFamily="49" charset="0"/>
              </a:rPr>
              <a:t>Scenario</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Search</a:t>
            </a: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&gt;</a:t>
            </a:r>
            <a:endParaRPr lang="en-US" sz="1050" dirty="0">
              <a:gradFill>
                <a:gsLst>
                  <a:gs pos="100000">
                    <a:srgbClr val="404040"/>
                  </a:gs>
                  <a:gs pos="0">
                    <a:srgbClr val="404040"/>
                  </a:gs>
                </a:gsLst>
                <a:lin ang="5400000" scaled="0"/>
              </a:gradFill>
              <a:latin typeface="Consolas" panose="020B0609020204030204" pitchFamily="49" charset="0"/>
              <a:ea typeface="Calibri" panose="020F0502020204030204" pitchFamily="34" charset="0"/>
              <a:cs typeface="Consolas" panose="020B0609020204030204" pitchFamily="49" charset="0"/>
            </a:endParaRPr>
          </a:p>
          <a:p>
            <a:pPr marL="0" indent="0">
              <a:spcBef>
                <a:spcPts val="0"/>
              </a:spcBef>
              <a:buClr>
                <a:srgbClr val="404040"/>
              </a:buClr>
              <a:buSzTx/>
              <a:buFont typeface="Wingdings" panose="05000000000000000000" pitchFamily="2" charset="2"/>
              <a:buNone/>
            </a:pP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      &lt;</a:t>
            </a:r>
            <a:r>
              <a:rPr lang="en-US" sz="1050" dirty="0">
                <a:solidFill>
                  <a:srgbClr val="A31515"/>
                </a:solidFill>
                <a:highlight>
                  <a:srgbClr val="FFFFFF"/>
                </a:highlight>
                <a:latin typeface="Consolas" panose="020B0609020204030204" pitchFamily="49" charset="0"/>
                <a:ea typeface="Calibri" panose="020F0502020204030204" pitchFamily="34" charset="0"/>
                <a:cs typeface="Consolas" panose="020B0609020204030204" pitchFamily="49" charset="0"/>
              </a:rPr>
              <a:t>Subject</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&gt;</a:t>
            </a: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MSDN</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&lt;/</a:t>
            </a:r>
            <a:r>
              <a:rPr lang="en-US" sz="1050" dirty="0">
                <a:solidFill>
                  <a:srgbClr val="A31515"/>
                </a:solidFill>
                <a:highlight>
                  <a:srgbClr val="FFFFFF"/>
                </a:highlight>
                <a:latin typeface="Consolas" panose="020B0609020204030204" pitchFamily="49" charset="0"/>
                <a:ea typeface="Calibri" panose="020F0502020204030204" pitchFamily="34" charset="0"/>
                <a:cs typeface="Consolas" panose="020B0609020204030204" pitchFamily="49" charset="0"/>
              </a:rPr>
              <a:t>Subject</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&gt;</a:t>
            </a:r>
            <a:endParaRPr lang="en-US" sz="1050" dirty="0">
              <a:gradFill>
                <a:gsLst>
                  <a:gs pos="100000">
                    <a:srgbClr val="404040"/>
                  </a:gs>
                  <a:gs pos="0">
                    <a:srgbClr val="404040"/>
                  </a:gs>
                </a:gsLst>
                <a:lin ang="5400000" scaled="0"/>
              </a:gradFill>
              <a:latin typeface="Consolas" panose="020B0609020204030204" pitchFamily="49" charset="0"/>
              <a:ea typeface="Calibri" panose="020F0502020204030204" pitchFamily="34" charset="0"/>
              <a:cs typeface="Consolas" panose="020B0609020204030204" pitchFamily="49" charset="0"/>
            </a:endParaRPr>
          </a:p>
          <a:p>
            <a:pPr marL="0" indent="0">
              <a:spcBef>
                <a:spcPts val="0"/>
              </a:spcBef>
              <a:buClr>
                <a:srgbClr val="404040"/>
              </a:buClr>
              <a:buSzTx/>
              <a:buFont typeface="Wingdings" panose="05000000000000000000" pitchFamily="2" charset="2"/>
              <a:buNone/>
            </a:pP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    &lt;/</a:t>
            </a:r>
            <a:r>
              <a:rPr lang="en-US" sz="1050" dirty="0" err="1">
                <a:solidFill>
                  <a:srgbClr val="A31515"/>
                </a:solidFill>
                <a:highlight>
                  <a:srgbClr val="FFFFFF"/>
                </a:highlight>
                <a:latin typeface="Consolas" panose="020B0609020204030204" pitchFamily="49" charset="0"/>
                <a:ea typeface="Calibri" panose="020F0502020204030204" pitchFamily="34" charset="0"/>
                <a:cs typeface="Consolas" panose="020B0609020204030204" pitchFamily="49" charset="0"/>
              </a:rPr>
              <a:t>PhraseTopic</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&gt;</a:t>
            </a:r>
            <a:endParaRPr lang="en-US" sz="1050" dirty="0">
              <a:gradFill>
                <a:gsLst>
                  <a:gs pos="100000">
                    <a:srgbClr val="404040"/>
                  </a:gs>
                  <a:gs pos="0">
                    <a:srgbClr val="404040"/>
                  </a:gs>
                </a:gsLst>
                <a:lin ang="5400000" scaled="0"/>
              </a:gradFill>
              <a:latin typeface="Consolas" panose="020B0609020204030204" pitchFamily="49" charset="0"/>
              <a:ea typeface="Calibri" panose="020F0502020204030204" pitchFamily="34" charset="0"/>
              <a:cs typeface="Consolas" panose="020B0609020204030204" pitchFamily="49" charset="0"/>
            </a:endParaRPr>
          </a:p>
          <a:p>
            <a:pPr marL="0" indent="0">
              <a:spcBef>
                <a:spcPts val="0"/>
              </a:spcBef>
              <a:buClr>
                <a:srgbClr val="404040"/>
              </a:buClr>
              <a:buSzTx/>
              <a:buFont typeface="Wingdings" panose="05000000000000000000" pitchFamily="2" charset="2"/>
              <a:buNone/>
            </a:pP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 </a:t>
            </a:r>
            <a:endParaRPr lang="en-US" sz="1050" dirty="0">
              <a:gradFill>
                <a:gsLst>
                  <a:gs pos="100000">
                    <a:srgbClr val="404040"/>
                  </a:gs>
                  <a:gs pos="0">
                    <a:srgbClr val="404040"/>
                  </a:gs>
                </a:gsLst>
                <a:lin ang="5400000" scaled="0"/>
              </a:gradFill>
              <a:latin typeface="Consolas" panose="020B0609020204030204" pitchFamily="49" charset="0"/>
              <a:ea typeface="Calibri" panose="020F0502020204030204" pitchFamily="34" charset="0"/>
              <a:cs typeface="Consolas" panose="020B0609020204030204" pitchFamily="49" charset="0"/>
            </a:endParaRPr>
          </a:p>
          <a:p>
            <a:pPr marL="0" indent="0">
              <a:spcBef>
                <a:spcPts val="0"/>
              </a:spcBef>
              <a:buClr>
                <a:srgbClr val="404040"/>
              </a:buClr>
              <a:buSzTx/>
              <a:buFont typeface="Wingdings" panose="05000000000000000000" pitchFamily="2" charset="2"/>
              <a:buNone/>
            </a:pP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  &lt;/</a:t>
            </a:r>
            <a:r>
              <a:rPr lang="en-US" sz="1050" dirty="0" err="1">
                <a:solidFill>
                  <a:srgbClr val="A31515"/>
                </a:solidFill>
                <a:highlight>
                  <a:srgbClr val="FFFFFF"/>
                </a:highlight>
                <a:latin typeface="Consolas" panose="020B0609020204030204" pitchFamily="49" charset="0"/>
                <a:ea typeface="Calibri" panose="020F0502020204030204" pitchFamily="34" charset="0"/>
                <a:cs typeface="Consolas" panose="020B0609020204030204" pitchFamily="49" charset="0"/>
              </a:rPr>
              <a:t>CommandSet</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&gt;</a:t>
            </a:r>
            <a:endParaRPr lang="en-US" sz="1050" dirty="0">
              <a:gradFill>
                <a:gsLst>
                  <a:gs pos="100000">
                    <a:srgbClr val="404040"/>
                  </a:gs>
                  <a:gs pos="0">
                    <a:srgbClr val="404040"/>
                  </a:gs>
                </a:gsLst>
                <a:lin ang="5400000" scaled="0"/>
              </a:gradFill>
              <a:latin typeface="Consolas" panose="020B0609020204030204" pitchFamily="49" charset="0"/>
              <a:ea typeface="Calibri" panose="020F0502020204030204" pitchFamily="34" charset="0"/>
              <a:cs typeface="Consolas" panose="020B0609020204030204" pitchFamily="49" charset="0"/>
            </a:endParaRPr>
          </a:p>
          <a:p>
            <a:pPr marL="0" indent="0">
              <a:spcBef>
                <a:spcPts val="0"/>
              </a:spcBef>
              <a:buClr>
                <a:srgbClr val="404040"/>
              </a:buClr>
              <a:buSzTx/>
              <a:buFont typeface="Wingdings" panose="05000000000000000000" pitchFamily="2" charset="2"/>
              <a:buNone/>
            </a:pP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 </a:t>
            </a:r>
            <a:endParaRPr lang="en-US" sz="1050" dirty="0">
              <a:gradFill>
                <a:gsLst>
                  <a:gs pos="100000">
                    <a:srgbClr val="404040"/>
                  </a:gs>
                  <a:gs pos="0">
                    <a:srgbClr val="404040"/>
                  </a:gs>
                </a:gsLst>
                <a:lin ang="5400000" scaled="0"/>
              </a:gradFill>
              <a:latin typeface="Consolas" panose="020B0609020204030204" pitchFamily="49" charset="0"/>
              <a:ea typeface="Calibri" panose="020F0502020204030204" pitchFamily="34" charset="0"/>
              <a:cs typeface="Consolas" panose="020B0609020204030204" pitchFamily="49" charset="0"/>
            </a:endParaRPr>
          </a:p>
          <a:p>
            <a:pPr marL="0" indent="0">
              <a:spcBef>
                <a:spcPts val="0"/>
              </a:spcBef>
              <a:buClr>
                <a:srgbClr val="404040"/>
              </a:buClr>
              <a:buSzTx/>
              <a:buFont typeface="Wingdings" panose="05000000000000000000" pitchFamily="2" charset="2"/>
              <a:buNone/>
            </a:pP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&lt;/</a:t>
            </a:r>
            <a:r>
              <a:rPr lang="en-US" sz="1050" dirty="0" err="1">
                <a:solidFill>
                  <a:srgbClr val="A31515"/>
                </a:solidFill>
                <a:highlight>
                  <a:srgbClr val="FFFFFF"/>
                </a:highlight>
                <a:latin typeface="Consolas" panose="020B0609020204030204" pitchFamily="49" charset="0"/>
                <a:ea typeface="Calibri" panose="020F0502020204030204" pitchFamily="34" charset="0"/>
                <a:cs typeface="Consolas" panose="020B0609020204030204" pitchFamily="49" charset="0"/>
              </a:rPr>
              <a:t>VoiceCommands</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&gt;</a:t>
            </a:r>
            <a:endParaRPr lang="en-US" sz="1050" dirty="0">
              <a:gradFill>
                <a:gsLst>
                  <a:gs pos="100000">
                    <a:srgbClr val="404040"/>
                  </a:gs>
                  <a:gs pos="0">
                    <a:srgbClr val="404040"/>
                  </a:gs>
                </a:gsLst>
                <a:lin ang="5400000" scaled="0"/>
              </a:gradFill>
              <a:latin typeface="Consolas" panose="020B0609020204030204" pitchFamily="49" charset="0"/>
              <a:ea typeface="Calibri" panose="020F0502020204030204" pitchFamily="34" charset="0"/>
              <a:cs typeface="Consolas" panose="020B0609020204030204" pitchFamily="49" charset="0"/>
            </a:endParaRPr>
          </a:p>
          <a:p>
            <a:pPr marL="0" indent="0">
              <a:spcBef>
                <a:spcPts val="0"/>
              </a:spcBef>
              <a:buClrTx/>
              <a:buSzTx/>
              <a:buFont typeface="Wingdings" panose="05000000000000000000" pitchFamily="2" charset="2"/>
              <a:buNone/>
            </a:pPr>
            <a:endParaRPr lang="en-US" sz="1050" dirty="0">
              <a:solidFill>
                <a:srgbClr val="404040"/>
              </a:solidFill>
              <a:latin typeface="Consolas" panose="020B0609020204030204" pitchFamily="49" charset="0"/>
              <a:cs typeface="Consolas" panose="020B0609020204030204" pitchFamily="49" charset="0"/>
            </a:endParaRPr>
          </a:p>
          <a:p>
            <a:pPr marL="0" indent="0">
              <a:spcBef>
                <a:spcPts val="0"/>
              </a:spcBef>
              <a:buClrTx/>
              <a:buSzTx/>
              <a:buFont typeface="Wingdings" panose="05000000000000000000" pitchFamily="2" charset="2"/>
              <a:buNone/>
            </a:pPr>
            <a:endParaRPr lang="en-US" sz="1050" dirty="0">
              <a:solidFill>
                <a:srgbClr val="404040"/>
              </a:solidFill>
              <a:latin typeface="Consolas" panose="020B0609020204030204" pitchFamily="49" charset="0"/>
              <a:cs typeface="Consolas" panose="020B0609020204030204" pitchFamily="49" charset="0"/>
            </a:endParaRPr>
          </a:p>
        </p:txBody>
      </p:sp>
      <p:sp>
        <p:nvSpPr>
          <p:cNvPr id="18" name="Rectangle 17"/>
          <p:cNvSpPr/>
          <p:nvPr/>
        </p:nvSpPr>
        <p:spPr bwMode="auto">
          <a:xfrm>
            <a:off x="2415856" y="4973298"/>
            <a:ext cx="5173981" cy="1107461"/>
          </a:xfrm>
          <a:prstGeom prst="rect">
            <a:avLst/>
          </a:prstGeom>
          <a:noFill/>
          <a:ln w="38100">
            <a:solidFill>
              <a:schemeClr val="tx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31" name="Freeform 30"/>
          <p:cNvSpPr/>
          <p:nvPr/>
        </p:nvSpPr>
        <p:spPr bwMode="auto">
          <a:xfrm>
            <a:off x="0" y="0"/>
            <a:ext cx="12436477" cy="6994525"/>
          </a:xfrm>
          <a:custGeom>
            <a:avLst/>
            <a:gdLst>
              <a:gd name="connsiteX0" fmla="*/ 0 w 12436477"/>
              <a:gd name="connsiteY0" fmla="*/ 0 h 6994525"/>
              <a:gd name="connsiteX1" fmla="*/ 12436477 w 12436477"/>
              <a:gd name="connsiteY1" fmla="*/ 0 h 6994525"/>
              <a:gd name="connsiteX2" fmla="*/ 12436477 w 12436477"/>
              <a:gd name="connsiteY2" fmla="*/ 6994525 h 6994525"/>
              <a:gd name="connsiteX3" fmla="*/ 0 w 12436477"/>
              <a:gd name="connsiteY3" fmla="*/ 6994525 h 6994525"/>
            </a:gdLst>
            <a:ahLst/>
            <a:cxnLst>
              <a:cxn ang="0">
                <a:pos x="connsiteX0" y="connsiteY0"/>
              </a:cxn>
              <a:cxn ang="0">
                <a:pos x="connsiteX1" y="connsiteY1"/>
              </a:cxn>
              <a:cxn ang="0">
                <a:pos x="connsiteX2" y="connsiteY2"/>
              </a:cxn>
              <a:cxn ang="0">
                <a:pos x="connsiteX3" y="connsiteY3"/>
              </a:cxn>
            </a:cxnLst>
            <a:rect l="l" t="t" r="r" b="b"/>
            <a:pathLst>
              <a:path w="12436477" h="6994525">
                <a:moveTo>
                  <a:pt x="0" y="0"/>
                </a:moveTo>
                <a:lnTo>
                  <a:pt x="12436477" y="0"/>
                </a:lnTo>
                <a:lnTo>
                  <a:pt x="12436477" y="6994525"/>
                </a:lnTo>
                <a:lnTo>
                  <a:pt x="0" y="6994525"/>
                </a:lnTo>
                <a:close/>
              </a:path>
            </a:pathLst>
          </a:custGeom>
          <a:solidFill>
            <a:schemeClr val="tx1">
              <a:lumMod val="50000"/>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2" name="Smiley Face 31"/>
          <p:cNvSpPr/>
          <p:nvPr/>
        </p:nvSpPr>
        <p:spPr bwMode="auto">
          <a:xfrm>
            <a:off x="5656208" y="-1074738"/>
            <a:ext cx="761999" cy="761999"/>
          </a:xfrm>
          <a:prstGeom prst="smileyFac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2" name="TextBox 21"/>
          <p:cNvSpPr txBox="1"/>
          <p:nvPr/>
        </p:nvSpPr>
        <p:spPr>
          <a:xfrm>
            <a:off x="1646236" y="295274"/>
            <a:ext cx="10515601" cy="904863"/>
          </a:xfrm>
          <a:prstGeom prst="rect">
            <a:avLst/>
          </a:prstGeom>
          <a:noFill/>
        </p:spPr>
        <p:txBody>
          <a:bodyPr wrap="square" lIns="182880" tIns="146304" rIns="182880" bIns="146304" rtlCol="0">
            <a:spAutoFit/>
          </a:bodyPr>
          <a:lstStyle/>
          <a:p>
            <a:pPr>
              <a:lnSpc>
                <a:spcPct val="90000"/>
              </a:lnSpc>
              <a:spcAft>
                <a:spcPts val="600"/>
              </a:spcAft>
            </a:pPr>
            <a:r>
              <a:rPr lang="en-US" sz="4400" dirty="0" smtClean="0">
                <a:gradFill>
                  <a:gsLst>
                    <a:gs pos="2917">
                      <a:srgbClr val="404040"/>
                    </a:gs>
                    <a:gs pos="30000">
                      <a:srgbClr val="404040"/>
                    </a:gs>
                  </a:gsLst>
                  <a:lin ang="5400000" scaled="0"/>
                </a:gradFill>
                <a:latin typeface="Segoe UI Light"/>
              </a:rPr>
              <a:t>Create </a:t>
            </a:r>
            <a:r>
              <a:rPr lang="en-US" sz="4400" dirty="0">
                <a:gradFill>
                  <a:gsLst>
                    <a:gs pos="2917">
                      <a:srgbClr val="404040"/>
                    </a:gs>
                    <a:gs pos="30000">
                      <a:srgbClr val="404040"/>
                    </a:gs>
                  </a:gsLst>
                  <a:lin ang="5400000" scaled="0"/>
                </a:gradFill>
                <a:latin typeface="Segoe UI Light"/>
              </a:rPr>
              <a:t>Voice Command Definition(s)</a:t>
            </a:r>
          </a:p>
        </p:txBody>
      </p:sp>
      <p:sp>
        <p:nvSpPr>
          <p:cNvPr id="19" name="Rectangle 18"/>
          <p:cNvSpPr/>
          <p:nvPr/>
        </p:nvSpPr>
        <p:spPr bwMode="auto">
          <a:xfrm>
            <a:off x="3374143" y="2354262"/>
            <a:ext cx="8406694" cy="1632609"/>
          </a:xfrm>
          <a:prstGeom prst="rect">
            <a:avLst/>
          </a:prstGeom>
          <a:solidFill>
            <a:schemeClr val="bg1"/>
          </a:solidFill>
          <a:ln w="38100">
            <a:solidFill>
              <a:schemeClr val="tx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nSpc>
                <a:spcPct val="90000"/>
              </a:lnSpc>
              <a:buClr>
                <a:srgbClr val="404040"/>
              </a:buClr>
              <a:buSzPct val="90000"/>
            </a:pPr>
            <a:r>
              <a:rPr lang="en-US" sz="1600" dirty="0">
                <a:solidFill>
                  <a:srgbClr val="0000FF"/>
                </a:solidFill>
                <a:highlight>
                  <a:srgbClr val="FFFFFF"/>
                </a:highlight>
                <a:latin typeface="Consolas" pitchFamily="49" charset="0"/>
                <a:ea typeface="Calibri" panose="020F0502020204030204" pitchFamily="34" charset="0"/>
                <a:cs typeface="Consolas" pitchFamily="49" charset="0"/>
              </a:rPr>
              <a:t>&lt;</a:t>
            </a:r>
            <a:r>
              <a:rPr lang="en-US" sz="1600" dirty="0" err="1">
                <a:solidFill>
                  <a:srgbClr val="A31515"/>
                </a:solidFill>
                <a:highlight>
                  <a:srgbClr val="FFFFFF"/>
                </a:highlight>
                <a:latin typeface="Consolas" pitchFamily="49" charset="0"/>
                <a:ea typeface="Calibri" panose="020F0502020204030204" pitchFamily="34" charset="0"/>
                <a:cs typeface="Consolas" pitchFamily="49" charset="0"/>
              </a:rPr>
              <a:t>PhraseTopic</a:t>
            </a:r>
            <a:r>
              <a:rPr lang="en-US" sz="1600" dirty="0">
                <a:solidFill>
                  <a:srgbClr val="0000FF"/>
                </a:solidFill>
                <a:highlight>
                  <a:srgbClr val="FFFFFF"/>
                </a:highlight>
                <a:latin typeface="Consolas" pitchFamily="49" charset="0"/>
                <a:ea typeface="Calibri" panose="020F0502020204030204" pitchFamily="34" charset="0"/>
                <a:cs typeface="Consolas" pitchFamily="49" charset="0"/>
              </a:rPr>
              <a:t> </a:t>
            </a:r>
            <a:r>
              <a:rPr lang="en-US" sz="1600" dirty="0">
                <a:solidFill>
                  <a:srgbClr val="FF0000"/>
                </a:solidFill>
                <a:highlight>
                  <a:srgbClr val="FFFFFF"/>
                </a:highlight>
                <a:latin typeface="Consolas" pitchFamily="49" charset="0"/>
                <a:ea typeface="Calibri" panose="020F0502020204030204" pitchFamily="34" charset="0"/>
                <a:cs typeface="Consolas" pitchFamily="49" charset="0"/>
              </a:rPr>
              <a:t>Label</a:t>
            </a:r>
            <a:r>
              <a:rPr lang="en-US" sz="1600" dirty="0">
                <a:solidFill>
                  <a:srgbClr val="0000FF"/>
                </a:solidFill>
                <a:highlight>
                  <a:srgbClr val="FFFFFF"/>
                </a:highlight>
                <a:latin typeface="Consolas" pitchFamily="49" charset="0"/>
                <a:ea typeface="Calibri" panose="020F0502020204030204" pitchFamily="34" charset="0"/>
                <a:cs typeface="Consolas" pitchFamily="49" charset="0"/>
              </a:rPr>
              <a:t>=</a:t>
            </a:r>
            <a:r>
              <a:rPr lang="en-US" sz="1600" dirty="0">
                <a:solidFill>
                  <a:srgbClr val="000000"/>
                </a:solidFill>
                <a:highlight>
                  <a:srgbClr val="FFFFFF"/>
                </a:highlight>
                <a:latin typeface="Consolas" pitchFamily="49" charset="0"/>
                <a:ea typeface="Calibri" panose="020F0502020204030204" pitchFamily="34" charset="0"/>
                <a:cs typeface="Consolas" pitchFamily="49" charset="0"/>
              </a:rPr>
              <a:t>"</a:t>
            </a:r>
            <a:r>
              <a:rPr lang="en-US" sz="1600" dirty="0" err="1" smtClean="0">
                <a:solidFill>
                  <a:srgbClr val="0000FF"/>
                </a:solidFill>
                <a:highlight>
                  <a:srgbClr val="FFFFFF"/>
                </a:highlight>
                <a:latin typeface="Consolas" pitchFamily="49" charset="0"/>
                <a:ea typeface="Calibri" panose="020F0502020204030204" pitchFamily="34" charset="0"/>
                <a:cs typeface="Consolas" pitchFamily="49" charset="0"/>
              </a:rPr>
              <a:t>dictatedVoiceCommandText</a:t>
            </a:r>
            <a:r>
              <a:rPr lang="en-US" sz="1600" dirty="0">
                <a:solidFill>
                  <a:srgbClr val="000000"/>
                </a:solidFill>
                <a:highlight>
                  <a:srgbClr val="FFFFFF"/>
                </a:highlight>
                <a:latin typeface="Consolas" pitchFamily="49" charset="0"/>
                <a:ea typeface="Calibri" panose="020F0502020204030204" pitchFamily="34" charset="0"/>
                <a:cs typeface="Consolas" pitchFamily="49" charset="0"/>
              </a:rPr>
              <a:t>"</a:t>
            </a:r>
            <a:r>
              <a:rPr lang="en-US" sz="1600" dirty="0" smtClean="0">
                <a:solidFill>
                  <a:srgbClr val="0000FF"/>
                </a:solidFill>
                <a:highlight>
                  <a:srgbClr val="FFFFFF"/>
                </a:highlight>
                <a:latin typeface="Consolas" pitchFamily="49" charset="0"/>
                <a:ea typeface="Calibri" panose="020F0502020204030204" pitchFamily="34" charset="0"/>
                <a:cs typeface="Consolas" pitchFamily="49" charset="0"/>
              </a:rPr>
              <a:t> </a:t>
            </a:r>
            <a:r>
              <a:rPr lang="en-US" sz="1600" dirty="0" smtClean="0">
                <a:solidFill>
                  <a:srgbClr val="FF0000"/>
                </a:solidFill>
                <a:highlight>
                  <a:srgbClr val="FFFFFF"/>
                </a:highlight>
                <a:latin typeface="Consolas" pitchFamily="49" charset="0"/>
                <a:ea typeface="Calibri" panose="020F0502020204030204" pitchFamily="34" charset="0"/>
                <a:cs typeface="Consolas" pitchFamily="49" charset="0"/>
              </a:rPr>
              <a:t>Scenario</a:t>
            </a:r>
            <a:r>
              <a:rPr lang="en-US" sz="1600" dirty="0">
                <a:solidFill>
                  <a:srgbClr val="0000FF"/>
                </a:solidFill>
                <a:highlight>
                  <a:srgbClr val="FFFFFF"/>
                </a:highlight>
                <a:latin typeface="Consolas" pitchFamily="49" charset="0"/>
                <a:ea typeface="Calibri" panose="020F0502020204030204" pitchFamily="34" charset="0"/>
                <a:cs typeface="Consolas" pitchFamily="49" charset="0"/>
              </a:rPr>
              <a:t>=</a:t>
            </a:r>
            <a:r>
              <a:rPr lang="en-US" sz="1600" dirty="0">
                <a:solidFill>
                  <a:srgbClr val="000000"/>
                </a:solidFill>
                <a:highlight>
                  <a:srgbClr val="FFFFFF"/>
                </a:highlight>
                <a:latin typeface="Consolas" pitchFamily="49" charset="0"/>
                <a:ea typeface="Calibri" panose="020F0502020204030204" pitchFamily="34" charset="0"/>
                <a:cs typeface="Consolas" pitchFamily="49" charset="0"/>
              </a:rPr>
              <a:t>"</a:t>
            </a:r>
            <a:r>
              <a:rPr lang="en-US" sz="1600" dirty="0">
                <a:solidFill>
                  <a:srgbClr val="0000FF"/>
                </a:solidFill>
                <a:highlight>
                  <a:srgbClr val="FFFFFF"/>
                </a:highlight>
                <a:latin typeface="Consolas" pitchFamily="49" charset="0"/>
                <a:ea typeface="Calibri" panose="020F0502020204030204" pitchFamily="34" charset="0"/>
                <a:cs typeface="Consolas" pitchFamily="49" charset="0"/>
              </a:rPr>
              <a:t>Dictation</a:t>
            </a:r>
            <a:r>
              <a:rPr lang="en-US" sz="1600" dirty="0">
                <a:solidFill>
                  <a:srgbClr val="000000"/>
                </a:solidFill>
                <a:highlight>
                  <a:srgbClr val="FFFFFF"/>
                </a:highlight>
                <a:latin typeface="Consolas" pitchFamily="49" charset="0"/>
                <a:ea typeface="Calibri" panose="020F0502020204030204" pitchFamily="34" charset="0"/>
                <a:cs typeface="Consolas" pitchFamily="49" charset="0"/>
              </a:rPr>
              <a:t>"</a:t>
            </a:r>
            <a:r>
              <a:rPr lang="en-US" sz="1600" dirty="0">
                <a:solidFill>
                  <a:srgbClr val="0000FF"/>
                </a:solidFill>
                <a:highlight>
                  <a:srgbClr val="FFFFFF"/>
                </a:highlight>
                <a:latin typeface="Consolas" pitchFamily="49" charset="0"/>
                <a:ea typeface="Calibri" panose="020F0502020204030204" pitchFamily="34" charset="0"/>
                <a:cs typeface="Consolas" pitchFamily="49" charset="0"/>
              </a:rPr>
              <a:t>&gt;</a:t>
            </a:r>
            <a:endParaRPr lang="en-US" sz="1600" dirty="0">
              <a:gradFill>
                <a:gsLst>
                  <a:gs pos="100000">
                    <a:srgbClr val="404040"/>
                  </a:gs>
                  <a:gs pos="0">
                    <a:srgbClr val="404040"/>
                  </a:gs>
                </a:gsLst>
                <a:lin ang="5400000" scaled="0"/>
              </a:gradFill>
              <a:latin typeface="Consolas" pitchFamily="49" charset="0"/>
              <a:ea typeface="Calibri" panose="020F0502020204030204" pitchFamily="34" charset="0"/>
              <a:cs typeface="Consolas" pitchFamily="49" charset="0"/>
            </a:endParaRPr>
          </a:p>
          <a:p>
            <a:pPr>
              <a:lnSpc>
                <a:spcPct val="90000"/>
              </a:lnSpc>
              <a:buClr>
                <a:srgbClr val="404040"/>
              </a:buClr>
              <a:buSzPct val="90000"/>
            </a:pPr>
            <a:r>
              <a:rPr lang="en-US" sz="1600" dirty="0">
                <a:solidFill>
                  <a:srgbClr val="0000FF"/>
                </a:solidFill>
                <a:highlight>
                  <a:srgbClr val="FFFFFF"/>
                </a:highlight>
                <a:latin typeface="Consolas" pitchFamily="49" charset="0"/>
                <a:ea typeface="Calibri" panose="020F0502020204030204" pitchFamily="34" charset="0"/>
                <a:cs typeface="Consolas" pitchFamily="49" charset="0"/>
              </a:rPr>
              <a:t> </a:t>
            </a:r>
            <a:r>
              <a:rPr lang="en-US" sz="1600" dirty="0" smtClean="0">
                <a:solidFill>
                  <a:srgbClr val="0000FF"/>
                </a:solidFill>
                <a:highlight>
                  <a:srgbClr val="FFFFFF"/>
                </a:highlight>
                <a:latin typeface="Consolas" pitchFamily="49" charset="0"/>
                <a:ea typeface="Calibri" panose="020F0502020204030204" pitchFamily="34" charset="0"/>
                <a:cs typeface="Consolas" pitchFamily="49" charset="0"/>
              </a:rPr>
              <a:t>  &lt;</a:t>
            </a:r>
            <a:r>
              <a:rPr lang="en-US" sz="1600" dirty="0">
                <a:solidFill>
                  <a:srgbClr val="A31515"/>
                </a:solidFill>
                <a:highlight>
                  <a:srgbClr val="FFFFFF"/>
                </a:highlight>
                <a:latin typeface="Consolas" pitchFamily="49" charset="0"/>
                <a:ea typeface="Calibri" panose="020F0502020204030204" pitchFamily="34" charset="0"/>
                <a:cs typeface="Consolas" pitchFamily="49" charset="0"/>
              </a:rPr>
              <a:t>Subject</a:t>
            </a:r>
            <a:r>
              <a:rPr lang="en-US" sz="1600" dirty="0">
                <a:solidFill>
                  <a:srgbClr val="0000FF"/>
                </a:solidFill>
                <a:highlight>
                  <a:srgbClr val="FFFFFF"/>
                </a:highlight>
                <a:latin typeface="Consolas" pitchFamily="49" charset="0"/>
                <a:ea typeface="Calibri" panose="020F0502020204030204" pitchFamily="34" charset="0"/>
                <a:cs typeface="Consolas" pitchFamily="49" charset="0"/>
              </a:rPr>
              <a:t>&gt;</a:t>
            </a:r>
            <a:r>
              <a:rPr lang="en-US" sz="1600" dirty="0">
                <a:solidFill>
                  <a:srgbClr val="000000"/>
                </a:solidFill>
                <a:highlight>
                  <a:srgbClr val="FFFFFF"/>
                </a:highlight>
                <a:latin typeface="Consolas" pitchFamily="49" charset="0"/>
                <a:ea typeface="Calibri" panose="020F0502020204030204" pitchFamily="34" charset="0"/>
                <a:cs typeface="Consolas" pitchFamily="49" charset="0"/>
              </a:rPr>
              <a:t>MSDN</a:t>
            </a:r>
            <a:r>
              <a:rPr lang="en-US" sz="1600" dirty="0">
                <a:solidFill>
                  <a:srgbClr val="0000FF"/>
                </a:solidFill>
                <a:highlight>
                  <a:srgbClr val="FFFFFF"/>
                </a:highlight>
                <a:latin typeface="Consolas" pitchFamily="49" charset="0"/>
                <a:ea typeface="Calibri" panose="020F0502020204030204" pitchFamily="34" charset="0"/>
                <a:cs typeface="Consolas" pitchFamily="49" charset="0"/>
              </a:rPr>
              <a:t>&lt;/</a:t>
            </a:r>
            <a:r>
              <a:rPr lang="en-US" sz="1600" dirty="0">
                <a:solidFill>
                  <a:srgbClr val="A31515"/>
                </a:solidFill>
                <a:highlight>
                  <a:srgbClr val="FFFFFF"/>
                </a:highlight>
                <a:latin typeface="Consolas" pitchFamily="49" charset="0"/>
                <a:ea typeface="Calibri" panose="020F0502020204030204" pitchFamily="34" charset="0"/>
                <a:cs typeface="Consolas" pitchFamily="49" charset="0"/>
              </a:rPr>
              <a:t>Subject</a:t>
            </a:r>
            <a:r>
              <a:rPr lang="en-US" sz="1600" dirty="0">
                <a:solidFill>
                  <a:srgbClr val="0000FF"/>
                </a:solidFill>
                <a:highlight>
                  <a:srgbClr val="FFFFFF"/>
                </a:highlight>
                <a:latin typeface="Consolas" pitchFamily="49" charset="0"/>
                <a:ea typeface="Calibri" panose="020F0502020204030204" pitchFamily="34" charset="0"/>
                <a:cs typeface="Consolas" pitchFamily="49" charset="0"/>
              </a:rPr>
              <a:t>&gt;</a:t>
            </a:r>
            <a:endParaRPr lang="en-US" sz="1600" dirty="0">
              <a:gradFill>
                <a:gsLst>
                  <a:gs pos="100000">
                    <a:srgbClr val="404040"/>
                  </a:gs>
                  <a:gs pos="0">
                    <a:srgbClr val="404040"/>
                  </a:gs>
                </a:gsLst>
                <a:lin ang="5400000" scaled="0"/>
              </a:gradFill>
              <a:latin typeface="Consolas" pitchFamily="49" charset="0"/>
              <a:ea typeface="Calibri" panose="020F0502020204030204" pitchFamily="34" charset="0"/>
              <a:cs typeface="Consolas" pitchFamily="49" charset="0"/>
            </a:endParaRPr>
          </a:p>
          <a:p>
            <a:pPr>
              <a:lnSpc>
                <a:spcPct val="90000"/>
              </a:lnSpc>
              <a:buClr>
                <a:srgbClr val="404040"/>
              </a:buClr>
              <a:buSzPct val="90000"/>
            </a:pPr>
            <a:r>
              <a:rPr lang="en-US" sz="1600" dirty="0" smtClean="0">
                <a:solidFill>
                  <a:srgbClr val="0000FF"/>
                </a:solidFill>
                <a:highlight>
                  <a:srgbClr val="FFFFFF"/>
                </a:highlight>
                <a:latin typeface="Consolas" pitchFamily="49" charset="0"/>
                <a:ea typeface="Calibri" panose="020F0502020204030204" pitchFamily="34" charset="0"/>
                <a:cs typeface="Consolas" pitchFamily="49" charset="0"/>
              </a:rPr>
              <a:t>&lt;/</a:t>
            </a:r>
            <a:r>
              <a:rPr lang="en-US" sz="1600" dirty="0" err="1">
                <a:solidFill>
                  <a:srgbClr val="A31515"/>
                </a:solidFill>
                <a:highlight>
                  <a:srgbClr val="FFFFFF"/>
                </a:highlight>
                <a:latin typeface="Consolas" pitchFamily="49" charset="0"/>
                <a:ea typeface="Calibri" panose="020F0502020204030204" pitchFamily="34" charset="0"/>
                <a:cs typeface="Consolas" pitchFamily="49" charset="0"/>
              </a:rPr>
              <a:t>PhraseTopic</a:t>
            </a:r>
            <a:r>
              <a:rPr lang="en-US" sz="1600" dirty="0">
                <a:solidFill>
                  <a:srgbClr val="0000FF"/>
                </a:solidFill>
                <a:highlight>
                  <a:srgbClr val="FFFFFF"/>
                </a:highlight>
                <a:latin typeface="Consolas" pitchFamily="49" charset="0"/>
                <a:ea typeface="Calibri" panose="020F0502020204030204" pitchFamily="34" charset="0"/>
                <a:cs typeface="Consolas" pitchFamily="49" charset="0"/>
              </a:rPr>
              <a:t>&gt;</a:t>
            </a:r>
            <a:endParaRPr lang="en-US" sz="1600" dirty="0">
              <a:gradFill>
                <a:gsLst>
                  <a:gs pos="100000">
                    <a:srgbClr val="404040"/>
                  </a:gs>
                  <a:gs pos="0">
                    <a:srgbClr val="404040"/>
                  </a:gs>
                </a:gsLst>
                <a:lin ang="5400000" scaled="0"/>
              </a:gradFill>
              <a:latin typeface="Consolas" pitchFamily="49" charset="0"/>
              <a:ea typeface="Calibri" panose="020F0502020204030204" pitchFamily="34" charset="0"/>
              <a:cs typeface="Consolas" pitchFamily="49" charset="0"/>
            </a:endParaRPr>
          </a:p>
          <a:p>
            <a:pPr>
              <a:lnSpc>
                <a:spcPct val="90000"/>
              </a:lnSpc>
              <a:buClr>
                <a:srgbClr val="404040"/>
              </a:buClr>
              <a:buSzPct val="90000"/>
            </a:pPr>
            <a:endParaRPr lang="en-US" sz="1600" dirty="0">
              <a:gradFill>
                <a:gsLst>
                  <a:gs pos="100000">
                    <a:srgbClr val="404040"/>
                  </a:gs>
                  <a:gs pos="0">
                    <a:srgbClr val="404040"/>
                  </a:gs>
                </a:gsLst>
                <a:lin ang="5400000" scaled="0"/>
              </a:gradFill>
              <a:latin typeface="Consolas" pitchFamily="49" charset="0"/>
              <a:ea typeface="Calibri" panose="020F0502020204030204" pitchFamily="34" charset="0"/>
              <a:cs typeface="Consolas" pitchFamily="49" charset="0"/>
            </a:endParaRPr>
          </a:p>
          <a:p>
            <a:pPr>
              <a:lnSpc>
                <a:spcPct val="90000"/>
              </a:lnSpc>
              <a:buClr>
                <a:srgbClr val="404040"/>
              </a:buClr>
              <a:buSzPct val="90000"/>
            </a:pPr>
            <a:r>
              <a:rPr lang="en-US" sz="1600" dirty="0" smtClean="0">
                <a:solidFill>
                  <a:srgbClr val="0000FF"/>
                </a:solidFill>
                <a:highlight>
                  <a:srgbClr val="FFFFFF"/>
                </a:highlight>
                <a:latin typeface="Consolas" pitchFamily="49" charset="0"/>
                <a:ea typeface="Calibri" panose="020F0502020204030204" pitchFamily="34" charset="0"/>
                <a:cs typeface="Consolas" pitchFamily="49" charset="0"/>
              </a:rPr>
              <a:t>&lt;</a:t>
            </a:r>
            <a:r>
              <a:rPr lang="en-US" sz="1600" dirty="0" err="1">
                <a:solidFill>
                  <a:srgbClr val="A31515"/>
                </a:solidFill>
                <a:highlight>
                  <a:srgbClr val="FFFFFF"/>
                </a:highlight>
                <a:latin typeface="Consolas" pitchFamily="49" charset="0"/>
                <a:ea typeface="Calibri" panose="020F0502020204030204" pitchFamily="34" charset="0"/>
                <a:cs typeface="Consolas" pitchFamily="49" charset="0"/>
              </a:rPr>
              <a:t>PhraseTopic</a:t>
            </a:r>
            <a:r>
              <a:rPr lang="en-US" sz="1600" dirty="0">
                <a:solidFill>
                  <a:srgbClr val="0000FF"/>
                </a:solidFill>
                <a:highlight>
                  <a:srgbClr val="FFFFFF"/>
                </a:highlight>
                <a:latin typeface="Consolas" pitchFamily="49" charset="0"/>
                <a:ea typeface="Calibri" panose="020F0502020204030204" pitchFamily="34" charset="0"/>
                <a:cs typeface="Consolas" pitchFamily="49" charset="0"/>
              </a:rPr>
              <a:t> </a:t>
            </a:r>
            <a:r>
              <a:rPr lang="en-US" sz="1600" dirty="0">
                <a:solidFill>
                  <a:srgbClr val="FF0000"/>
                </a:solidFill>
                <a:highlight>
                  <a:srgbClr val="FFFFFF"/>
                </a:highlight>
                <a:latin typeface="Consolas" pitchFamily="49" charset="0"/>
                <a:ea typeface="Calibri" panose="020F0502020204030204" pitchFamily="34" charset="0"/>
                <a:cs typeface="Consolas" pitchFamily="49" charset="0"/>
              </a:rPr>
              <a:t>Label</a:t>
            </a:r>
            <a:r>
              <a:rPr lang="en-US" sz="1600" dirty="0">
                <a:solidFill>
                  <a:srgbClr val="0000FF"/>
                </a:solidFill>
                <a:highlight>
                  <a:srgbClr val="FFFFFF"/>
                </a:highlight>
                <a:latin typeface="Consolas" pitchFamily="49" charset="0"/>
                <a:ea typeface="Calibri" panose="020F0502020204030204" pitchFamily="34" charset="0"/>
                <a:cs typeface="Consolas" pitchFamily="49" charset="0"/>
              </a:rPr>
              <a:t>=</a:t>
            </a:r>
            <a:r>
              <a:rPr lang="en-US" sz="1600" dirty="0">
                <a:solidFill>
                  <a:srgbClr val="000000"/>
                </a:solidFill>
                <a:highlight>
                  <a:srgbClr val="FFFFFF"/>
                </a:highlight>
                <a:latin typeface="Consolas" pitchFamily="49" charset="0"/>
                <a:ea typeface="Calibri" panose="020F0502020204030204" pitchFamily="34" charset="0"/>
                <a:cs typeface="Consolas" pitchFamily="49" charset="0"/>
              </a:rPr>
              <a:t>"</a:t>
            </a:r>
            <a:r>
              <a:rPr lang="en-US" sz="1600" dirty="0" err="1">
                <a:solidFill>
                  <a:srgbClr val="0000FF"/>
                </a:solidFill>
                <a:highlight>
                  <a:srgbClr val="FFFFFF"/>
                </a:highlight>
                <a:latin typeface="Consolas" pitchFamily="49" charset="0"/>
                <a:ea typeface="Calibri" panose="020F0502020204030204" pitchFamily="34" charset="0"/>
                <a:cs typeface="Consolas" pitchFamily="49" charset="0"/>
              </a:rPr>
              <a:t>dictatedSearchTerms</a:t>
            </a:r>
            <a:r>
              <a:rPr lang="en-US" sz="1600" dirty="0">
                <a:solidFill>
                  <a:srgbClr val="000000"/>
                </a:solidFill>
                <a:highlight>
                  <a:srgbClr val="FFFFFF"/>
                </a:highlight>
                <a:latin typeface="Consolas" pitchFamily="49" charset="0"/>
                <a:ea typeface="Calibri" panose="020F0502020204030204" pitchFamily="34" charset="0"/>
                <a:cs typeface="Consolas" pitchFamily="49" charset="0"/>
              </a:rPr>
              <a:t>"</a:t>
            </a:r>
            <a:r>
              <a:rPr lang="en-US" sz="1600" dirty="0">
                <a:solidFill>
                  <a:srgbClr val="0000FF"/>
                </a:solidFill>
                <a:highlight>
                  <a:srgbClr val="FFFFFF"/>
                </a:highlight>
                <a:latin typeface="Consolas" pitchFamily="49" charset="0"/>
                <a:ea typeface="Calibri" panose="020F0502020204030204" pitchFamily="34" charset="0"/>
                <a:cs typeface="Consolas" pitchFamily="49" charset="0"/>
              </a:rPr>
              <a:t> </a:t>
            </a:r>
            <a:r>
              <a:rPr lang="en-US" sz="1600" dirty="0">
                <a:solidFill>
                  <a:srgbClr val="FF0000"/>
                </a:solidFill>
                <a:highlight>
                  <a:srgbClr val="FFFFFF"/>
                </a:highlight>
                <a:latin typeface="Consolas" pitchFamily="49" charset="0"/>
                <a:ea typeface="Calibri" panose="020F0502020204030204" pitchFamily="34" charset="0"/>
                <a:cs typeface="Consolas" pitchFamily="49" charset="0"/>
              </a:rPr>
              <a:t>Scenario</a:t>
            </a:r>
            <a:r>
              <a:rPr lang="en-US" sz="1600" dirty="0">
                <a:solidFill>
                  <a:srgbClr val="0000FF"/>
                </a:solidFill>
                <a:highlight>
                  <a:srgbClr val="FFFFFF"/>
                </a:highlight>
                <a:latin typeface="Consolas" pitchFamily="49" charset="0"/>
                <a:ea typeface="Calibri" panose="020F0502020204030204" pitchFamily="34" charset="0"/>
                <a:cs typeface="Consolas" pitchFamily="49" charset="0"/>
              </a:rPr>
              <a:t>=</a:t>
            </a:r>
            <a:r>
              <a:rPr lang="en-US" sz="1600" dirty="0">
                <a:solidFill>
                  <a:srgbClr val="000000"/>
                </a:solidFill>
                <a:highlight>
                  <a:srgbClr val="FFFFFF"/>
                </a:highlight>
                <a:latin typeface="Consolas" pitchFamily="49" charset="0"/>
                <a:ea typeface="Calibri" panose="020F0502020204030204" pitchFamily="34" charset="0"/>
                <a:cs typeface="Consolas" pitchFamily="49" charset="0"/>
              </a:rPr>
              <a:t>"</a:t>
            </a:r>
            <a:r>
              <a:rPr lang="en-US" sz="1600" dirty="0">
                <a:solidFill>
                  <a:srgbClr val="0000FF"/>
                </a:solidFill>
                <a:highlight>
                  <a:srgbClr val="FFFFFF"/>
                </a:highlight>
                <a:latin typeface="Consolas" pitchFamily="49" charset="0"/>
                <a:ea typeface="Calibri" panose="020F0502020204030204" pitchFamily="34" charset="0"/>
                <a:cs typeface="Consolas" pitchFamily="49" charset="0"/>
              </a:rPr>
              <a:t>Search</a:t>
            </a:r>
            <a:r>
              <a:rPr lang="en-US" sz="1600" dirty="0">
                <a:solidFill>
                  <a:srgbClr val="000000"/>
                </a:solidFill>
                <a:highlight>
                  <a:srgbClr val="FFFFFF"/>
                </a:highlight>
                <a:latin typeface="Consolas" pitchFamily="49" charset="0"/>
                <a:ea typeface="Calibri" panose="020F0502020204030204" pitchFamily="34" charset="0"/>
                <a:cs typeface="Consolas" pitchFamily="49" charset="0"/>
              </a:rPr>
              <a:t>"</a:t>
            </a:r>
            <a:r>
              <a:rPr lang="en-US" sz="1600" dirty="0">
                <a:solidFill>
                  <a:srgbClr val="0000FF"/>
                </a:solidFill>
                <a:highlight>
                  <a:srgbClr val="FFFFFF"/>
                </a:highlight>
                <a:latin typeface="Consolas" pitchFamily="49" charset="0"/>
                <a:ea typeface="Calibri" panose="020F0502020204030204" pitchFamily="34" charset="0"/>
                <a:cs typeface="Consolas" pitchFamily="49" charset="0"/>
              </a:rPr>
              <a:t>&gt;</a:t>
            </a:r>
            <a:endParaRPr lang="en-US" sz="1600" dirty="0">
              <a:gradFill>
                <a:gsLst>
                  <a:gs pos="100000">
                    <a:srgbClr val="404040"/>
                  </a:gs>
                  <a:gs pos="0">
                    <a:srgbClr val="404040"/>
                  </a:gs>
                </a:gsLst>
                <a:lin ang="5400000" scaled="0"/>
              </a:gradFill>
              <a:latin typeface="Consolas" pitchFamily="49" charset="0"/>
              <a:ea typeface="Calibri" panose="020F0502020204030204" pitchFamily="34" charset="0"/>
              <a:cs typeface="Consolas" pitchFamily="49" charset="0"/>
            </a:endParaRPr>
          </a:p>
          <a:p>
            <a:pPr>
              <a:lnSpc>
                <a:spcPct val="90000"/>
              </a:lnSpc>
              <a:buClr>
                <a:srgbClr val="404040"/>
              </a:buClr>
              <a:buSzPct val="90000"/>
            </a:pPr>
            <a:r>
              <a:rPr lang="en-US" sz="1600" dirty="0" smtClean="0">
                <a:solidFill>
                  <a:srgbClr val="0000FF"/>
                </a:solidFill>
                <a:highlight>
                  <a:srgbClr val="FFFFFF"/>
                </a:highlight>
                <a:latin typeface="Consolas" pitchFamily="49" charset="0"/>
                <a:ea typeface="Calibri" panose="020F0502020204030204" pitchFamily="34" charset="0"/>
                <a:cs typeface="Consolas" pitchFamily="49" charset="0"/>
              </a:rPr>
              <a:t>   &lt;</a:t>
            </a:r>
            <a:r>
              <a:rPr lang="en-US" sz="1600" dirty="0">
                <a:solidFill>
                  <a:srgbClr val="A31515"/>
                </a:solidFill>
                <a:highlight>
                  <a:srgbClr val="FFFFFF"/>
                </a:highlight>
                <a:latin typeface="Consolas" pitchFamily="49" charset="0"/>
                <a:ea typeface="Calibri" panose="020F0502020204030204" pitchFamily="34" charset="0"/>
                <a:cs typeface="Consolas" pitchFamily="49" charset="0"/>
              </a:rPr>
              <a:t>Subject</a:t>
            </a:r>
            <a:r>
              <a:rPr lang="en-US" sz="1600" dirty="0">
                <a:solidFill>
                  <a:srgbClr val="0000FF"/>
                </a:solidFill>
                <a:highlight>
                  <a:srgbClr val="FFFFFF"/>
                </a:highlight>
                <a:latin typeface="Consolas" pitchFamily="49" charset="0"/>
                <a:ea typeface="Calibri" panose="020F0502020204030204" pitchFamily="34" charset="0"/>
                <a:cs typeface="Consolas" pitchFamily="49" charset="0"/>
              </a:rPr>
              <a:t>&gt;</a:t>
            </a:r>
            <a:r>
              <a:rPr lang="en-US" sz="1600" dirty="0">
                <a:solidFill>
                  <a:srgbClr val="000000"/>
                </a:solidFill>
                <a:highlight>
                  <a:srgbClr val="FFFFFF"/>
                </a:highlight>
                <a:latin typeface="Consolas" pitchFamily="49" charset="0"/>
                <a:ea typeface="Calibri" panose="020F0502020204030204" pitchFamily="34" charset="0"/>
                <a:cs typeface="Consolas" pitchFamily="49" charset="0"/>
              </a:rPr>
              <a:t>MSDN</a:t>
            </a:r>
            <a:r>
              <a:rPr lang="en-US" sz="1600" dirty="0">
                <a:solidFill>
                  <a:srgbClr val="0000FF"/>
                </a:solidFill>
                <a:highlight>
                  <a:srgbClr val="FFFFFF"/>
                </a:highlight>
                <a:latin typeface="Consolas" pitchFamily="49" charset="0"/>
                <a:ea typeface="Calibri" panose="020F0502020204030204" pitchFamily="34" charset="0"/>
                <a:cs typeface="Consolas" pitchFamily="49" charset="0"/>
              </a:rPr>
              <a:t>&lt;/</a:t>
            </a:r>
            <a:r>
              <a:rPr lang="en-US" sz="1600" dirty="0">
                <a:solidFill>
                  <a:srgbClr val="A31515"/>
                </a:solidFill>
                <a:highlight>
                  <a:srgbClr val="FFFFFF"/>
                </a:highlight>
                <a:latin typeface="Consolas" pitchFamily="49" charset="0"/>
                <a:ea typeface="Calibri" panose="020F0502020204030204" pitchFamily="34" charset="0"/>
                <a:cs typeface="Consolas" pitchFamily="49" charset="0"/>
              </a:rPr>
              <a:t>Subject</a:t>
            </a:r>
            <a:r>
              <a:rPr lang="en-US" sz="1600" dirty="0">
                <a:solidFill>
                  <a:srgbClr val="0000FF"/>
                </a:solidFill>
                <a:highlight>
                  <a:srgbClr val="FFFFFF"/>
                </a:highlight>
                <a:latin typeface="Consolas" pitchFamily="49" charset="0"/>
                <a:ea typeface="Calibri" panose="020F0502020204030204" pitchFamily="34" charset="0"/>
                <a:cs typeface="Consolas" pitchFamily="49" charset="0"/>
              </a:rPr>
              <a:t>&gt;</a:t>
            </a:r>
            <a:endParaRPr lang="en-US" sz="1600" dirty="0">
              <a:gradFill>
                <a:gsLst>
                  <a:gs pos="100000">
                    <a:srgbClr val="404040"/>
                  </a:gs>
                  <a:gs pos="0">
                    <a:srgbClr val="404040"/>
                  </a:gs>
                </a:gsLst>
                <a:lin ang="5400000" scaled="0"/>
              </a:gradFill>
              <a:latin typeface="Consolas" pitchFamily="49" charset="0"/>
              <a:ea typeface="Calibri" panose="020F0502020204030204" pitchFamily="34" charset="0"/>
              <a:cs typeface="Consolas" pitchFamily="49" charset="0"/>
            </a:endParaRPr>
          </a:p>
          <a:p>
            <a:pPr>
              <a:lnSpc>
                <a:spcPct val="90000"/>
              </a:lnSpc>
              <a:buClr>
                <a:srgbClr val="404040"/>
              </a:buClr>
              <a:buSzPct val="90000"/>
            </a:pPr>
            <a:r>
              <a:rPr lang="en-US" sz="1600" dirty="0" smtClean="0">
                <a:solidFill>
                  <a:srgbClr val="0000FF"/>
                </a:solidFill>
                <a:highlight>
                  <a:srgbClr val="FFFFFF"/>
                </a:highlight>
                <a:latin typeface="Consolas" pitchFamily="49" charset="0"/>
                <a:ea typeface="Calibri" panose="020F0502020204030204" pitchFamily="34" charset="0"/>
                <a:cs typeface="Consolas" pitchFamily="49" charset="0"/>
              </a:rPr>
              <a:t>&lt;/</a:t>
            </a:r>
            <a:r>
              <a:rPr lang="en-US" sz="1600" dirty="0" err="1">
                <a:solidFill>
                  <a:srgbClr val="A31515"/>
                </a:solidFill>
                <a:highlight>
                  <a:srgbClr val="FFFFFF"/>
                </a:highlight>
                <a:latin typeface="Consolas" pitchFamily="49" charset="0"/>
                <a:ea typeface="Calibri" panose="020F0502020204030204" pitchFamily="34" charset="0"/>
                <a:cs typeface="Consolas" pitchFamily="49" charset="0"/>
              </a:rPr>
              <a:t>PhraseTopic</a:t>
            </a:r>
            <a:r>
              <a:rPr lang="en-US" sz="1600" dirty="0">
                <a:solidFill>
                  <a:srgbClr val="0000FF"/>
                </a:solidFill>
                <a:highlight>
                  <a:srgbClr val="FFFFFF"/>
                </a:highlight>
                <a:latin typeface="Consolas" pitchFamily="49" charset="0"/>
                <a:ea typeface="Calibri" panose="020F0502020204030204" pitchFamily="34" charset="0"/>
                <a:cs typeface="Consolas" pitchFamily="49" charset="0"/>
              </a:rPr>
              <a:t>&gt;</a:t>
            </a:r>
            <a:endParaRPr lang="en-US" sz="1600" dirty="0">
              <a:gradFill>
                <a:gsLst>
                  <a:gs pos="100000">
                    <a:srgbClr val="404040"/>
                  </a:gs>
                  <a:gs pos="0">
                    <a:srgbClr val="404040"/>
                  </a:gs>
                </a:gsLst>
                <a:lin ang="5400000" scaled="0"/>
              </a:gradFill>
              <a:latin typeface="Consolas" pitchFamily="49" charset="0"/>
              <a:ea typeface="Calibri" panose="020F0502020204030204" pitchFamily="34" charset="0"/>
              <a:cs typeface="Consolas" pitchFamily="49" charset="0"/>
            </a:endParaRPr>
          </a:p>
        </p:txBody>
      </p:sp>
      <p:grpSp>
        <p:nvGrpSpPr>
          <p:cNvPr id="4" name="Group 3"/>
          <p:cNvGrpSpPr/>
          <p:nvPr/>
        </p:nvGrpSpPr>
        <p:grpSpPr>
          <a:xfrm>
            <a:off x="-1" y="0"/>
            <a:ext cx="1646238" cy="6994525"/>
            <a:chOff x="-1" y="0"/>
            <a:chExt cx="1646238" cy="6994525"/>
          </a:xfrm>
        </p:grpSpPr>
        <p:sp>
          <p:nvSpPr>
            <p:cNvPr id="21" name="Freeform 20"/>
            <p:cNvSpPr/>
            <p:nvPr/>
          </p:nvSpPr>
          <p:spPr bwMode="auto">
            <a:xfrm>
              <a:off x="0" y="0"/>
              <a:ext cx="1646237" cy="6994525"/>
            </a:xfrm>
            <a:custGeom>
              <a:avLst/>
              <a:gdLst>
                <a:gd name="connsiteX0" fmla="*/ 0 w 1646237"/>
                <a:gd name="connsiteY0" fmla="*/ 0 h 6994525"/>
                <a:gd name="connsiteX1" fmla="*/ 1646237 w 1646237"/>
                <a:gd name="connsiteY1" fmla="*/ 0 h 6994525"/>
                <a:gd name="connsiteX2" fmla="*/ 1646237 w 1646237"/>
                <a:gd name="connsiteY2" fmla="*/ 2234520 h 6994525"/>
                <a:gd name="connsiteX3" fmla="*/ 1487488 w 1646237"/>
                <a:gd name="connsiteY3" fmla="*/ 2393269 h 6994525"/>
                <a:gd name="connsiteX4" fmla="*/ 1646237 w 1646237"/>
                <a:gd name="connsiteY4" fmla="*/ 2552017 h 6994525"/>
                <a:gd name="connsiteX5" fmla="*/ 1646237 w 1646237"/>
                <a:gd name="connsiteY5" fmla="*/ 6994525 h 6994525"/>
                <a:gd name="connsiteX6" fmla="*/ 0 w 1646237"/>
                <a:gd name="connsiteY6" fmla="*/ 6994525 h 6994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46237" h="6994525">
                  <a:moveTo>
                    <a:pt x="0" y="0"/>
                  </a:moveTo>
                  <a:lnTo>
                    <a:pt x="1646237" y="0"/>
                  </a:lnTo>
                  <a:lnTo>
                    <a:pt x="1646237" y="2234520"/>
                  </a:lnTo>
                  <a:lnTo>
                    <a:pt x="1487488" y="2393269"/>
                  </a:lnTo>
                  <a:lnTo>
                    <a:pt x="1646237" y="2552017"/>
                  </a:lnTo>
                  <a:lnTo>
                    <a:pt x="1646237" y="6994525"/>
                  </a:lnTo>
                  <a:lnTo>
                    <a:pt x="0" y="6994525"/>
                  </a:ln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nvGrpSpPr>
            <p:cNvPr id="65" name="Group 64"/>
            <p:cNvGrpSpPr/>
            <p:nvPr/>
          </p:nvGrpSpPr>
          <p:grpSpPr>
            <a:xfrm>
              <a:off x="-1" y="1981678"/>
              <a:ext cx="1570037" cy="849546"/>
              <a:chOff x="-1" y="1981678"/>
              <a:chExt cx="1570037" cy="849546"/>
            </a:xfrm>
          </p:grpSpPr>
          <p:sp>
            <p:nvSpPr>
              <p:cNvPr id="27" name="TextBox 26"/>
              <p:cNvSpPr txBox="1"/>
              <p:nvPr/>
            </p:nvSpPr>
            <p:spPr>
              <a:xfrm>
                <a:off x="-1" y="2556904"/>
                <a:ext cx="1570037" cy="274320"/>
              </a:xfrm>
              <a:prstGeom prst="rect">
                <a:avLst/>
              </a:prstGeom>
              <a:noFill/>
            </p:spPr>
            <p:txBody>
              <a:bodyPr wrap="square" lIns="146304" tIns="91440" rIns="146304" bIns="91440" rtlCol="0" anchor="t" anchorCtr="0">
                <a:noAutofit/>
              </a:bodyPr>
              <a:lstStyle/>
              <a:p>
                <a:pPr algn="ctr">
                  <a:lnSpc>
                    <a:spcPct val="90000"/>
                  </a:lnSpc>
                  <a:spcAft>
                    <a:spcPts val="600"/>
                  </a:spcAft>
                </a:pPr>
                <a:r>
                  <a:rPr lang="en-US" sz="1600" dirty="0" smtClean="0">
                    <a:gradFill>
                      <a:gsLst>
                        <a:gs pos="2917">
                          <a:srgbClr val="404040">
                            <a:lumMod val="20000"/>
                            <a:lumOff val="80000"/>
                          </a:srgbClr>
                        </a:gs>
                        <a:gs pos="30000">
                          <a:srgbClr val="FFFFFF">
                            <a:lumMod val="95000"/>
                          </a:srgbClr>
                        </a:gs>
                      </a:gsLst>
                      <a:lin ang="5400000" scaled="0"/>
                    </a:gradFill>
                  </a:rPr>
                  <a:t>Step 1</a:t>
                </a:r>
              </a:p>
            </p:txBody>
          </p:sp>
          <p:sp>
            <p:nvSpPr>
              <p:cNvPr id="48" name="Freeform 5"/>
              <p:cNvSpPr>
                <a:spLocks noEditPoints="1"/>
              </p:cNvSpPr>
              <p:nvPr/>
            </p:nvSpPr>
            <p:spPr bwMode="auto">
              <a:xfrm>
                <a:off x="500550" y="1981678"/>
                <a:ext cx="655150" cy="605266"/>
              </a:xfrm>
              <a:custGeom>
                <a:avLst/>
                <a:gdLst>
                  <a:gd name="T0" fmla="*/ 300 w 330"/>
                  <a:gd name="T1" fmla="*/ 105 h 305"/>
                  <a:gd name="T2" fmla="*/ 295 w 330"/>
                  <a:gd name="T3" fmla="*/ 143 h 305"/>
                  <a:gd name="T4" fmla="*/ 178 w 330"/>
                  <a:gd name="T5" fmla="*/ 276 h 305"/>
                  <a:gd name="T6" fmla="*/ 26 w 330"/>
                  <a:gd name="T7" fmla="*/ 196 h 305"/>
                  <a:gd name="T8" fmla="*/ 168 w 330"/>
                  <a:gd name="T9" fmla="*/ 216 h 305"/>
                  <a:gd name="T10" fmla="*/ 320 w 330"/>
                  <a:gd name="T11" fmla="*/ 62 h 305"/>
                  <a:gd name="T12" fmla="*/ 164 w 330"/>
                  <a:gd name="T13" fmla="*/ 3 h 305"/>
                  <a:gd name="T14" fmla="*/ 19 w 330"/>
                  <a:gd name="T15" fmla="*/ 149 h 305"/>
                  <a:gd name="T16" fmla="*/ 0 w 330"/>
                  <a:gd name="T17" fmla="*/ 194 h 305"/>
                  <a:gd name="T18" fmla="*/ 1 w 330"/>
                  <a:gd name="T19" fmla="*/ 216 h 305"/>
                  <a:gd name="T20" fmla="*/ 51 w 330"/>
                  <a:gd name="T21" fmla="*/ 263 h 305"/>
                  <a:gd name="T22" fmla="*/ 200 w 330"/>
                  <a:gd name="T23" fmla="*/ 299 h 305"/>
                  <a:gd name="T24" fmla="*/ 323 w 330"/>
                  <a:gd name="T25" fmla="*/ 137 h 305"/>
                  <a:gd name="T26" fmla="*/ 316 w 330"/>
                  <a:gd name="T27" fmla="*/ 96 h 305"/>
                  <a:gd name="T28" fmla="*/ 209 w 330"/>
                  <a:gd name="T29" fmla="*/ 39 h 305"/>
                  <a:gd name="T30" fmla="*/ 224 w 330"/>
                  <a:gd name="T31" fmla="*/ 60 h 305"/>
                  <a:gd name="T32" fmla="*/ 206 w 330"/>
                  <a:gd name="T33" fmla="*/ 60 h 305"/>
                  <a:gd name="T34" fmla="*/ 217 w 330"/>
                  <a:gd name="T35" fmla="*/ 70 h 305"/>
                  <a:gd name="T36" fmla="*/ 199 w 330"/>
                  <a:gd name="T37" fmla="*/ 70 h 305"/>
                  <a:gd name="T38" fmla="*/ 210 w 330"/>
                  <a:gd name="T39" fmla="*/ 80 h 305"/>
                  <a:gd name="T40" fmla="*/ 192 w 330"/>
                  <a:gd name="T41" fmla="*/ 80 h 305"/>
                  <a:gd name="T42" fmla="*/ 203 w 330"/>
                  <a:gd name="T43" fmla="*/ 90 h 305"/>
                  <a:gd name="T44" fmla="*/ 185 w 330"/>
                  <a:gd name="T45" fmla="*/ 90 h 305"/>
                  <a:gd name="T46" fmla="*/ 196 w 330"/>
                  <a:gd name="T47" fmla="*/ 100 h 305"/>
                  <a:gd name="T48" fmla="*/ 178 w 330"/>
                  <a:gd name="T49" fmla="*/ 100 h 305"/>
                  <a:gd name="T50" fmla="*/ 189 w 330"/>
                  <a:gd name="T51" fmla="*/ 110 h 305"/>
                  <a:gd name="T52" fmla="*/ 171 w 330"/>
                  <a:gd name="T53" fmla="*/ 110 h 305"/>
                  <a:gd name="T54" fmla="*/ 162 w 330"/>
                  <a:gd name="T55" fmla="*/ 123 h 305"/>
                  <a:gd name="T56" fmla="*/ 149 w 330"/>
                  <a:gd name="T57" fmla="*/ 99 h 305"/>
                  <a:gd name="T58" fmla="*/ 108 w 330"/>
                  <a:gd name="T59" fmla="*/ 147 h 305"/>
                  <a:gd name="T60" fmla="*/ 140 w 330"/>
                  <a:gd name="T61" fmla="*/ 137 h 305"/>
                  <a:gd name="T62" fmla="*/ 144 w 330"/>
                  <a:gd name="T63" fmla="*/ 76 h 305"/>
                  <a:gd name="T64" fmla="*/ 142 w 330"/>
                  <a:gd name="T65" fmla="*/ 97 h 305"/>
                  <a:gd name="T66" fmla="*/ 157 w 330"/>
                  <a:gd name="T67" fmla="*/ 130 h 305"/>
                  <a:gd name="T68" fmla="*/ 206 w 330"/>
                  <a:gd name="T69" fmla="*/ 98 h 305"/>
                  <a:gd name="T70" fmla="*/ 204 w 330"/>
                  <a:gd name="T71" fmla="*/ 119 h 305"/>
                  <a:gd name="T72" fmla="*/ 137 w 330"/>
                  <a:gd name="T73" fmla="*/ 158 h 305"/>
                  <a:gd name="T74" fmla="*/ 151 w 330"/>
                  <a:gd name="T75" fmla="*/ 175 h 305"/>
                  <a:gd name="T76" fmla="*/ 108 w 330"/>
                  <a:gd name="T77" fmla="*/ 147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30" h="305">
                    <a:moveTo>
                      <a:pt x="316" y="96"/>
                    </a:moveTo>
                    <a:cubicBezTo>
                      <a:pt x="310" y="95"/>
                      <a:pt x="301" y="98"/>
                      <a:pt x="300" y="105"/>
                    </a:cubicBezTo>
                    <a:cubicBezTo>
                      <a:pt x="298" y="115"/>
                      <a:pt x="298" y="126"/>
                      <a:pt x="297" y="134"/>
                    </a:cubicBezTo>
                    <a:cubicBezTo>
                      <a:pt x="297" y="137"/>
                      <a:pt x="297" y="142"/>
                      <a:pt x="295" y="143"/>
                    </a:cubicBezTo>
                    <a:cubicBezTo>
                      <a:pt x="259" y="187"/>
                      <a:pt x="223" y="230"/>
                      <a:pt x="188" y="273"/>
                    </a:cubicBezTo>
                    <a:cubicBezTo>
                      <a:pt x="185" y="277"/>
                      <a:pt x="182" y="277"/>
                      <a:pt x="178" y="276"/>
                    </a:cubicBezTo>
                    <a:cubicBezTo>
                      <a:pt x="136" y="263"/>
                      <a:pt x="94" y="251"/>
                      <a:pt x="51" y="238"/>
                    </a:cubicBezTo>
                    <a:cubicBezTo>
                      <a:pt x="32" y="232"/>
                      <a:pt x="22" y="216"/>
                      <a:pt x="26" y="196"/>
                    </a:cubicBezTo>
                    <a:cubicBezTo>
                      <a:pt x="28" y="181"/>
                      <a:pt x="35" y="177"/>
                      <a:pt x="49" y="181"/>
                    </a:cubicBezTo>
                    <a:cubicBezTo>
                      <a:pt x="88" y="193"/>
                      <a:pt x="129" y="203"/>
                      <a:pt x="168" y="216"/>
                    </a:cubicBezTo>
                    <a:cubicBezTo>
                      <a:pt x="180" y="219"/>
                      <a:pt x="187" y="216"/>
                      <a:pt x="194" y="207"/>
                    </a:cubicBezTo>
                    <a:cubicBezTo>
                      <a:pt x="236" y="159"/>
                      <a:pt x="278" y="110"/>
                      <a:pt x="320" y="62"/>
                    </a:cubicBezTo>
                    <a:cubicBezTo>
                      <a:pt x="330" y="50"/>
                      <a:pt x="327" y="40"/>
                      <a:pt x="313" y="37"/>
                    </a:cubicBezTo>
                    <a:cubicBezTo>
                      <a:pt x="262" y="25"/>
                      <a:pt x="213" y="13"/>
                      <a:pt x="164" y="3"/>
                    </a:cubicBezTo>
                    <a:cubicBezTo>
                      <a:pt x="155" y="0"/>
                      <a:pt x="149" y="3"/>
                      <a:pt x="143" y="9"/>
                    </a:cubicBezTo>
                    <a:cubicBezTo>
                      <a:pt x="101" y="56"/>
                      <a:pt x="61" y="102"/>
                      <a:pt x="19" y="149"/>
                    </a:cubicBezTo>
                    <a:cubicBezTo>
                      <a:pt x="14" y="155"/>
                      <a:pt x="10" y="162"/>
                      <a:pt x="7" y="168"/>
                    </a:cubicBezTo>
                    <a:cubicBezTo>
                      <a:pt x="4" y="177"/>
                      <a:pt x="3" y="185"/>
                      <a:pt x="0" y="194"/>
                    </a:cubicBezTo>
                    <a:cubicBezTo>
                      <a:pt x="0" y="200"/>
                      <a:pt x="0" y="204"/>
                      <a:pt x="0" y="210"/>
                    </a:cubicBezTo>
                    <a:cubicBezTo>
                      <a:pt x="0" y="212"/>
                      <a:pt x="1" y="214"/>
                      <a:pt x="1" y="216"/>
                    </a:cubicBezTo>
                    <a:cubicBezTo>
                      <a:pt x="4" y="230"/>
                      <a:pt x="10" y="244"/>
                      <a:pt x="23" y="251"/>
                    </a:cubicBezTo>
                    <a:cubicBezTo>
                      <a:pt x="30" y="257"/>
                      <a:pt x="41" y="260"/>
                      <a:pt x="51" y="263"/>
                    </a:cubicBezTo>
                    <a:cubicBezTo>
                      <a:pt x="94" y="277"/>
                      <a:pt x="138" y="289"/>
                      <a:pt x="181" y="302"/>
                    </a:cubicBezTo>
                    <a:cubicBezTo>
                      <a:pt x="188" y="305"/>
                      <a:pt x="194" y="305"/>
                      <a:pt x="200" y="299"/>
                    </a:cubicBezTo>
                    <a:cubicBezTo>
                      <a:pt x="240" y="249"/>
                      <a:pt x="279" y="201"/>
                      <a:pt x="320" y="152"/>
                    </a:cubicBezTo>
                    <a:cubicBezTo>
                      <a:pt x="323" y="149"/>
                      <a:pt x="323" y="143"/>
                      <a:pt x="323" y="137"/>
                    </a:cubicBezTo>
                    <a:cubicBezTo>
                      <a:pt x="324" y="130"/>
                      <a:pt x="323" y="121"/>
                      <a:pt x="324" y="114"/>
                    </a:cubicBezTo>
                    <a:cubicBezTo>
                      <a:pt x="324" y="105"/>
                      <a:pt x="323" y="99"/>
                      <a:pt x="316" y="96"/>
                    </a:cubicBezTo>
                    <a:close/>
                    <a:moveTo>
                      <a:pt x="184" y="49"/>
                    </a:moveTo>
                    <a:cubicBezTo>
                      <a:pt x="190" y="41"/>
                      <a:pt x="201" y="36"/>
                      <a:pt x="209" y="39"/>
                    </a:cubicBezTo>
                    <a:cubicBezTo>
                      <a:pt x="209" y="39"/>
                      <a:pt x="209" y="39"/>
                      <a:pt x="218" y="43"/>
                    </a:cubicBezTo>
                    <a:cubicBezTo>
                      <a:pt x="225" y="45"/>
                      <a:pt x="227" y="53"/>
                      <a:pt x="224" y="60"/>
                    </a:cubicBezTo>
                    <a:cubicBezTo>
                      <a:pt x="224" y="60"/>
                      <a:pt x="224" y="60"/>
                      <a:pt x="210" y="55"/>
                    </a:cubicBezTo>
                    <a:cubicBezTo>
                      <a:pt x="210" y="55"/>
                      <a:pt x="210" y="55"/>
                      <a:pt x="206" y="60"/>
                    </a:cubicBezTo>
                    <a:cubicBezTo>
                      <a:pt x="206" y="60"/>
                      <a:pt x="206" y="60"/>
                      <a:pt x="220" y="65"/>
                    </a:cubicBezTo>
                    <a:cubicBezTo>
                      <a:pt x="220" y="65"/>
                      <a:pt x="220" y="65"/>
                      <a:pt x="217" y="70"/>
                    </a:cubicBezTo>
                    <a:cubicBezTo>
                      <a:pt x="217" y="70"/>
                      <a:pt x="217" y="70"/>
                      <a:pt x="203" y="65"/>
                    </a:cubicBezTo>
                    <a:cubicBezTo>
                      <a:pt x="203" y="65"/>
                      <a:pt x="203" y="65"/>
                      <a:pt x="199" y="70"/>
                    </a:cubicBezTo>
                    <a:cubicBezTo>
                      <a:pt x="199" y="70"/>
                      <a:pt x="199" y="70"/>
                      <a:pt x="213" y="75"/>
                    </a:cubicBezTo>
                    <a:cubicBezTo>
                      <a:pt x="213" y="75"/>
                      <a:pt x="213" y="75"/>
                      <a:pt x="210" y="80"/>
                    </a:cubicBezTo>
                    <a:cubicBezTo>
                      <a:pt x="210" y="80"/>
                      <a:pt x="210" y="80"/>
                      <a:pt x="195" y="75"/>
                    </a:cubicBezTo>
                    <a:cubicBezTo>
                      <a:pt x="195" y="75"/>
                      <a:pt x="195" y="75"/>
                      <a:pt x="192" y="80"/>
                    </a:cubicBezTo>
                    <a:cubicBezTo>
                      <a:pt x="192" y="80"/>
                      <a:pt x="192" y="80"/>
                      <a:pt x="206" y="85"/>
                    </a:cubicBezTo>
                    <a:cubicBezTo>
                      <a:pt x="206" y="85"/>
                      <a:pt x="206" y="85"/>
                      <a:pt x="203" y="90"/>
                    </a:cubicBezTo>
                    <a:cubicBezTo>
                      <a:pt x="203" y="90"/>
                      <a:pt x="203" y="90"/>
                      <a:pt x="188" y="85"/>
                    </a:cubicBezTo>
                    <a:cubicBezTo>
                      <a:pt x="188" y="85"/>
                      <a:pt x="188" y="85"/>
                      <a:pt x="185" y="90"/>
                    </a:cubicBezTo>
                    <a:cubicBezTo>
                      <a:pt x="185" y="90"/>
                      <a:pt x="185" y="90"/>
                      <a:pt x="199" y="95"/>
                    </a:cubicBezTo>
                    <a:cubicBezTo>
                      <a:pt x="199" y="95"/>
                      <a:pt x="199" y="95"/>
                      <a:pt x="196" y="100"/>
                    </a:cubicBezTo>
                    <a:cubicBezTo>
                      <a:pt x="196" y="100"/>
                      <a:pt x="196" y="100"/>
                      <a:pt x="181" y="95"/>
                    </a:cubicBezTo>
                    <a:cubicBezTo>
                      <a:pt x="181" y="95"/>
                      <a:pt x="181" y="95"/>
                      <a:pt x="178" y="100"/>
                    </a:cubicBezTo>
                    <a:cubicBezTo>
                      <a:pt x="178" y="100"/>
                      <a:pt x="178" y="100"/>
                      <a:pt x="192" y="105"/>
                    </a:cubicBezTo>
                    <a:cubicBezTo>
                      <a:pt x="192" y="105"/>
                      <a:pt x="192" y="105"/>
                      <a:pt x="189" y="110"/>
                    </a:cubicBezTo>
                    <a:cubicBezTo>
                      <a:pt x="189" y="110"/>
                      <a:pt x="189" y="110"/>
                      <a:pt x="174" y="105"/>
                    </a:cubicBezTo>
                    <a:cubicBezTo>
                      <a:pt x="174" y="105"/>
                      <a:pt x="174" y="105"/>
                      <a:pt x="171" y="110"/>
                    </a:cubicBezTo>
                    <a:cubicBezTo>
                      <a:pt x="171" y="110"/>
                      <a:pt x="171" y="110"/>
                      <a:pt x="185" y="115"/>
                    </a:cubicBezTo>
                    <a:cubicBezTo>
                      <a:pt x="179" y="122"/>
                      <a:pt x="169" y="125"/>
                      <a:pt x="162" y="123"/>
                    </a:cubicBezTo>
                    <a:cubicBezTo>
                      <a:pt x="162" y="123"/>
                      <a:pt x="162" y="123"/>
                      <a:pt x="153" y="119"/>
                    </a:cubicBezTo>
                    <a:cubicBezTo>
                      <a:pt x="145" y="117"/>
                      <a:pt x="143" y="107"/>
                      <a:pt x="149" y="99"/>
                    </a:cubicBezTo>
                    <a:cubicBezTo>
                      <a:pt x="149" y="99"/>
                      <a:pt x="149" y="99"/>
                      <a:pt x="184" y="49"/>
                    </a:cubicBezTo>
                    <a:close/>
                    <a:moveTo>
                      <a:pt x="108" y="147"/>
                    </a:moveTo>
                    <a:cubicBezTo>
                      <a:pt x="108" y="147"/>
                      <a:pt x="108" y="147"/>
                      <a:pt x="128" y="154"/>
                    </a:cubicBezTo>
                    <a:cubicBezTo>
                      <a:pt x="128" y="154"/>
                      <a:pt x="128" y="154"/>
                      <a:pt x="140" y="137"/>
                    </a:cubicBezTo>
                    <a:cubicBezTo>
                      <a:pt x="124" y="131"/>
                      <a:pt x="120" y="111"/>
                      <a:pt x="132" y="93"/>
                    </a:cubicBezTo>
                    <a:cubicBezTo>
                      <a:pt x="132" y="93"/>
                      <a:pt x="132" y="93"/>
                      <a:pt x="144" y="76"/>
                    </a:cubicBezTo>
                    <a:cubicBezTo>
                      <a:pt x="144" y="76"/>
                      <a:pt x="144" y="76"/>
                      <a:pt x="154" y="79"/>
                    </a:cubicBezTo>
                    <a:cubicBezTo>
                      <a:pt x="154" y="79"/>
                      <a:pt x="154" y="79"/>
                      <a:pt x="142" y="97"/>
                    </a:cubicBezTo>
                    <a:cubicBezTo>
                      <a:pt x="133" y="109"/>
                      <a:pt x="136" y="123"/>
                      <a:pt x="147" y="127"/>
                    </a:cubicBezTo>
                    <a:cubicBezTo>
                      <a:pt x="147" y="127"/>
                      <a:pt x="147" y="127"/>
                      <a:pt x="157" y="130"/>
                    </a:cubicBezTo>
                    <a:cubicBezTo>
                      <a:pt x="168" y="134"/>
                      <a:pt x="185" y="128"/>
                      <a:pt x="194" y="116"/>
                    </a:cubicBezTo>
                    <a:cubicBezTo>
                      <a:pt x="194" y="116"/>
                      <a:pt x="194" y="116"/>
                      <a:pt x="206" y="98"/>
                    </a:cubicBezTo>
                    <a:cubicBezTo>
                      <a:pt x="216" y="101"/>
                      <a:pt x="216" y="101"/>
                      <a:pt x="216" y="101"/>
                    </a:cubicBezTo>
                    <a:cubicBezTo>
                      <a:pt x="216" y="101"/>
                      <a:pt x="216" y="101"/>
                      <a:pt x="204" y="119"/>
                    </a:cubicBezTo>
                    <a:cubicBezTo>
                      <a:pt x="191" y="136"/>
                      <a:pt x="166" y="146"/>
                      <a:pt x="150" y="140"/>
                    </a:cubicBezTo>
                    <a:cubicBezTo>
                      <a:pt x="150" y="140"/>
                      <a:pt x="150" y="140"/>
                      <a:pt x="137" y="158"/>
                    </a:cubicBezTo>
                    <a:cubicBezTo>
                      <a:pt x="137" y="158"/>
                      <a:pt x="137" y="158"/>
                      <a:pt x="158" y="165"/>
                    </a:cubicBezTo>
                    <a:cubicBezTo>
                      <a:pt x="158" y="165"/>
                      <a:pt x="158" y="165"/>
                      <a:pt x="151" y="175"/>
                    </a:cubicBezTo>
                    <a:cubicBezTo>
                      <a:pt x="151" y="175"/>
                      <a:pt x="151" y="175"/>
                      <a:pt x="101" y="157"/>
                    </a:cubicBezTo>
                    <a:cubicBezTo>
                      <a:pt x="101" y="157"/>
                      <a:pt x="101" y="157"/>
                      <a:pt x="108" y="147"/>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grpSp>
        <p:grpSp>
          <p:nvGrpSpPr>
            <p:cNvPr id="66" name="Group 65"/>
            <p:cNvGrpSpPr/>
            <p:nvPr/>
          </p:nvGrpSpPr>
          <p:grpSpPr>
            <a:xfrm>
              <a:off x="-1" y="3659072"/>
              <a:ext cx="1570037" cy="963976"/>
              <a:chOff x="-1" y="3659072"/>
              <a:chExt cx="1570037" cy="963976"/>
            </a:xfrm>
          </p:grpSpPr>
          <p:sp>
            <p:nvSpPr>
              <p:cNvPr id="28" name="TextBox 27"/>
              <p:cNvSpPr txBox="1"/>
              <p:nvPr/>
            </p:nvSpPr>
            <p:spPr>
              <a:xfrm>
                <a:off x="-1" y="4348728"/>
                <a:ext cx="1570037" cy="274320"/>
              </a:xfrm>
              <a:prstGeom prst="rect">
                <a:avLst/>
              </a:prstGeom>
              <a:noFill/>
            </p:spPr>
            <p:txBody>
              <a:bodyPr wrap="square" lIns="146304" tIns="91440" rIns="146304" bIns="91440" rtlCol="0" anchor="t" anchorCtr="0">
                <a:noAutofit/>
              </a:bodyPr>
              <a:lstStyle/>
              <a:p>
                <a:pPr algn="ctr">
                  <a:lnSpc>
                    <a:spcPct val="90000"/>
                  </a:lnSpc>
                  <a:spcAft>
                    <a:spcPts val="600"/>
                  </a:spcAft>
                </a:pPr>
                <a:r>
                  <a:rPr lang="en-US" sz="1600" dirty="0" smtClean="0">
                    <a:gradFill>
                      <a:gsLst>
                        <a:gs pos="2917">
                          <a:srgbClr val="FFFFFF">
                            <a:alpha val="50000"/>
                          </a:srgbClr>
                        </a:gs>
                        <a:gs pos="30000">
                          <a:srgbClr val="FFFFFF">
                            <a:alpha val="50000"/>
                          </a:srgbClr>
                        </a:gs>
                      </a:gsLst>
                      <a:lin ang="5400000" scaled="0"/>
                    </a:gradFill>
                  </a:rPr>
                  <a:t>Step 2</a:t>
                </a:r>
              </a:p>
            </p:txBody>
          </p:sp>
          <p:sp>
            <p:nvSpPr>
              <p:cNvPr id="49" name="Freeform 18"/>
              <p:cNvSpPr>
                <a:spLocks noEditPoints="1"/>
              </p:cNvSpPr>
              <p:nvPr/>
            </p:nvSpPr>
            <p:spPr bwMode="auto">
              <a:xfrm>
                <a:off x="605418" y="3659072"/>
                <a:ext cx="347714" cy="666652"/>
              </a:xfrm>
              <a:custGeom>
                <a:avLst/>
                <a:gdLst>
                  <a:gd name="T0" fmla="*/ 226 w 365"/>
                  <a:gd name="T1" fmla="*/ 343 h 703"/>
                  <a:gd name="T2" fmla="*/ 265 w 365"/>
                  <a:gd name="T3" fmla="*/ 291 h 703"/>
                  <a:gd name="T4" fmla="*/ 226 w 365"/>
                  <a:gd name="T5" fmla="*/ 237 h 703"/>
                  <a:gd name="T6" fmla="*/ 300 w 365"/>
                  <a:gd name="T7" fmla="*/ 305 h 703"/>
                  <a:gd name="T8" fmla="*/ 100 w 365"/>
                  <a:gd name="T9" fmla="*/ 291 h 703"/>
                  <a:gd name="T10" fmla="*/ 139 w 365"/>
                  <a:gd name="T11" fmla="*/ 237 h 703"/>
                  <a:gd name="T12" fmla="*/ 65 w 365"/>
                  <a:gd name="T13" fmla="*/ 305 h 703"/>
                  <a:gd name="T14" fmla="*/ 139 w 365"/>
                  <a:gd name="T15" fmla="*/ 311 h 703"/>
                  <a:gd name="T16" fmla="*/ 221 w 365"/>
                  <a:gd name="T17" fmla="*/ 206 h 703"/>
                  <a:gd name="T18" fmla="*/ 145 w 365"/>
                  <a:gd name="T19" fmla="*/ 374 h 703"/>
                  <a:gd name="T20" fmla="*/ 172 w 365"/>
                  <a:gd name="T21" fmla="*/ 374 h 703"/>
                  <a:gd name="T22" fmla="*/ 365 w 365"/>
                  <a:gd name="T23" fmla="*/ 679 h 703"/>
                  <a:gd name="T24" fmla="*/ 24 w 365"/>
                  <a:gd name="T25" fmla="*/ 703 h 703"/>
                  <a:gd name="T26" fmla="*/ 0 w 365"/>
                  <a:gd name="T27" fmla="*/ 24 h 703"/>
                  <a:gd name="T28" fmla="*/ 341 w 365"/>
                  <a:gd name="T29" fmla="*/ 0 h 703"/>
                  <a:gd name="T30" fmla="*/ 83 w 365"/>
                  <a:gd name="T31" fmla="*/ 643 h 703"/>
                  <a:gd name="T32" fmla="*/ 75 w 365"/>
                  <a:gd name="T33" fmla="*/ 627 h 703"/>
                  <a:gd name="T34" fmla="*/ 75 w 365"/>
                  <a:gd name="T35" fmla="*/ 646 h 703"/>
                  <a:gd name="T36" fmla="*/ 84 w 365"/>
                  <a:gd name="T37" fmla="*/ 650 h 703"/>
                  <a:gd name="T38" fmla="*/ 83 w 365"/>
                  <a:gd name="T39" fmla="*/ 643 h 703"/>
                  <a:gd name="T40" fmla="*/ 175 w 365"/>
                  <a:gd name="T41" fmla="*/ 642 h 703"/>
                  <a:gd name="T42" fmla="*/ 179 w 365"/>
                  <a:gd name="T43" fmla="*/ 642 h 703"/>
                  <a:gd name="T44" fmla="*/ 183 w 365"/>
                  <a:gd name="T45" fmla="*/ 639 h 703"/>
                  <a:gd name="T46" fmla="*/ 181 w 365"/>
                  <a:gd name="T47" fmla="*/ 627 h 703"/>
                  <a:gd name="T48" fmla="*/ 176 w 365"/>
                  <a:gd name="T49" fmla="*/ 630 h 703"/>
                  <a:gd name="T50" fmla="*/ 172 w 365"/>
                  <a:gd name="T51" fmla="*/ 630 h 703"/>
                  <a:gd name="T52" fmla="*/ 168 w 365"/>
                  <a:gd name="T53" fmla="*/ 629 h 703"/>
                  <a:gd name="T54" fmla="*/ 195 w 365"/>
                  <a:gd name="T55" fmla="*/ 627 h 703"/>
                  <a:gd name="T56" fmla="*/ 190 w 365"/>
                  <a:gd name="T57" fmla="*/ 625 h 703"/>
                  <a:gd name="T58" fmla="*/ 183 w 365"/>
                  <a:gd name="T59" fmla="*/ 626 h 703"/>
                  <a:gd name="T60" fmla="*/ 183 w 365"/>
                  <a:gd name="T61" fmla="*/ 632 h 703"/>
                  <a:gd name="T62" fmla="*/ 185 w 365"/>
                  <a:gd name="T63" fmla="*/ 639 h 703"/>
                  <a:gd name="T64" fmla="*/ 188 w 365"/>
                  <a:gd name="T65" fmla="*/ 637 h 703"/>
                  <a:gd name="T66" fmla="*/ 198 w 365"/>
                  <a:gd name="T67" fmla="*/ 637 h 703"/>
                  <a:gd name="T68" fmla="*/ 188 w 365"/>
                  <a:gd name="T69" fmla="*/ 652 h 703"/>
                  <a:gd name="T70" fmla="*/ 182 w 365"/>
                  <a:gd name="T71" fmla="*/ 642 h 703"/>
                  <a:gd name="T72" fmla="*/ 176 w 365"/>
                  <a:gd name="T73" fmla="*/ 643 h 703"/>
                  <a:gd name="T74" fmla="*/ 172 w 365"/>
                  <a:gd name="T75" fmla="*/ 642 h 703"/>
                  <a:gd name="T76" fmla="*/ 175 w 365"/>
                  <a:gd name="T77" fmla="*/ 653 h 703"/>
                  <a:gd name="T78" fmla="*/ 179 w 365"/>
                  <a:gd name="T79" fmla="*/ 654 h 703"/>
                  <a:gd name="T80" fmla="*/ 182 w 365"/>
                  <a:gd name="T81" fmla="*/ 654 h 703"/>
                  <a:gd name="T82" fmla="*/ 185 w 365"/>
                  <a:gd name="T83" fmla="*/ 653 h 703"/>
                  <a:gd name="T84" fmla="*/ 188 w 365"/>
                  <a:gd name="T85" fmla="*/ 652 h 703"/>
                  <a:gd name="T86" fmla="*/ 198 w 365"/>
                  <a:gd name="T87" fmla="*/ 639 h 703"/>
                  <a:gd name="T88" fmla="*/ 193 w 365"/>
                  <a:gd name="T89" fmla="*/ 637 h 703"/>
                  <a:gd name="T90" fmla="*/ 190 w 365"/>
                  <a:gd name="T91" fmla="*/ 637 h 703"/>
                  <a:gd name="T92" fmla="*/ 189 w 365"/>
                  <a:gd name="T93" fmla="*/ 652 h 703"/>
                  <a:gd name="T94" fmla="*/ 193 w 365"/>
                  <a:gd name="T95" fmla="*/ 650 h 703"/>
                  <a:gd name="T96" fmla="*/ 198 w 365"/>
                  <a:gd name="T97" fmla="*/ 650 h 703"/>
                  <a:gd name="T98" fmla="*/ 202 w 365"/>
                  <a:gd name="T99" fmla="*/ 650 h 703"/>
                  <a:gd name="T100" fmla="*/ 293 w 365"/>
                  <a:gd name="T101" fmla="*/ 629 h 703"/>
                  <a:gd name="T102" fmla="*/ 297 w 365"/>
                  <a:gd name="T103" fmla="*/ 637 h 703"/>
                  <a:gd name="T104" fmla="*/ 281 w 365"/>
                  <a:gd name="T105" fmla="*/ 640 h 703"/>
                  <a:gd name="T106" fmla="*/ 288 w 365"/>
                  <a:gd name="T107" fmla="*/ 649 h 703"/>
                  <a:gd name="T108" fmla="*/ 303 w 365"/>
                  <a:gd name="T109" fmla="*/ 639 h 703"/>
                  <a:gd name="T110" fmla="*/ 34 w 365"/>
                  <a:gd name="T111" fmla="*/ 57 h 703"/>
                  <a:gd name="T112" fmla="*/ 332 w 365"/>
                  <a:gd name="T113" fmla="*/ 553 h 703"/>
                  <a:gd name="T114" fmla="*/ 75 w 365"/>
                  <a:gd name="T115" fmla="*/ 630 h 703"/>
                  <a:gd name="T116" fmla="*/ 75 w 365"/>
                  <a:gd name="T117" fmla="*/ 644 h 703"/>
                  <a:gd name="T118" fmla="*/ 75 w 365"/>
                  <a:gd name="T119" fmla="*/ 630 h 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65" h="703">
                    <a:moveTo>
                      <a:pt x="300" y="305"/>
                    </a:moveTo>
                    <a:cubicBezTo>
                      <a:pt x="226" y="343"/>
                      <a:pt x="226" y="343"/>
                      <a:pt x="226" y="343"/>
                    </a:cubicBezTo>
                    <a:cubicBezTo>
                      <a:pt x="226" y="311"/>
                      <a:pt x="226" y="311"/>
                      <a:pt x="226" y="311"/>
                    </a:cubicBezTo>
                    <a:cubicBezTo>
                      <a:pt x="265" y="291"/>
                      <a:pt x="265" y="291"/>
                      <a:pt x="265" y="291"/>
                    </a:cubicBezTo>
                    <a:cubicBezTo>
                      <a:pt x="226" y="271"/>
                      <a:pt x="226" y="271"/>
                      <a:pt x="226" y="271"/>
                    </a:cubicBezTo>
                    <a:cubicBezTo>
                      <a:pt x="226" y="237"/>
                      <a:pt x="226" y="237"/>
                      <a:pt x="226" y="237"/>
                    </a:cubicBezTo>
                    <a:cubicBezTo>
                      <a:pt x="300" y="276"/>
                      <a:pt x="300" y="276"/>
                      <a:pt x="300" y="276"/>
                    </a:cubicBezTo>
                    <a:lnTo>
                      <a:pt x="300" y="305"/>
                    </a:lnTo>
                    <a:close/>
                    <a:moveTo>
                      <a:pt x="139" y="311"/>
                    </a:moveTo>
                    <a:cubicBezTo>
                      <a:pt x="100" y="291"/>
                      <a:pt x="100" y="291"/>
                      <a:pt x="100" y="291"/>
                    </a:cubicBezTo>
                    <a:cubicBezTo>
                      <a:pt x="139" y="271"/>
                      <a:pt x="139" y="271"/>
                      <a:pt x="139" y="271"/>
                    </a:cubicBezTo>
                    <a:cubicBezTo>
                      <a:pt x="139" y="237"/>
                      <a:pt x="139" y="237"/>
                      <a:pt x="139" y="237"/>
                    </a:cubicBezTo>
                    <a:cubicBezTo>
                      <a:pt x="65" y="276"/>
                      <a:pt x="65" y="276"/>
                      <a:pt x="65" y="276"/>
                    </a:cubicBezTo>
                    <a:cubicBezTo>
                      <a:pt x="65" y="305"/>
                      <a:pt x="65" y="305"/>
                      <a:pt x="65" y="305"/>
                    </a:cubicBezTo>
                    <a:cubicBezTo>
                      <a:pt x="139" y="343"/>
                      <a:pt x="139" y="343"/>
                      <a:pt x="139" y="343"/>
                    </a:cubicBezTo>
                    <a:lnTo>
                      <a:pt x="139" y="311"/>
                    </a:lnTo>
                    <a:close/>
                    <a:moveTo>
                      <a:pt x="172" y="374"/>
                    </a:moveTo>
                    <a:cubicBezTo>
                      <a:pt x="221" y="206"/>
                      <a:pt x="221" y="206"/>
                      <a:pt x="221" y="206"/>
                    </a:cubicBezTo>
                    <a:cubicBezTo>
                      <a:pt x="194" y="206"/>
                      <a:pt x="194" y="206"/>
                      <a:pt x="194" y="206"/>
                    </a:cubicBezTo>
                    <a:cubicBezTo>
                      <a:pt x="145" y="374"/>
                      <a:pt x="145" y="374"/>
                      <a:pt x="145" y="374"/>
                    </a:cubicBezTo>
                    <a:cubicBezTo>
                      <a:pt x="171" y="374"/>
                      <a:pt x="171" y="374"/>
                      <a:pt x="171" y="374"/>
                    </a:cubicBezTo>
                    <a:lnTo>
                      <a:pt x="172" y="374"/>
                    </a:lnTo>
                    <a:close/>
                    <a:moveTo>
                      <a:pt x="365" y="24"/>
                    </a:moveTo>
                    <a:cubicBezTo>
                      <a:pt x="365" y="24"/>
                      <a:pt x="365" y="24"/>
                      <a:pt x="365" y="679"/>
                    </a:cubicBezTo>
                    <a:cubicBezTo>
                      <a:pt x="365" y="691"/>
                      <a:pt x="355" y="703"/>
                      <a:pt x="341" y="703"/>
                    </a:cubicBezTo>
                    <a:cubicBezTo>
                      <a:pt x="341" y="703"/>
                      <a:pt x="341" y="703"/>
                      <a:pt x="24" y="703"/>
                    </a:cubicBezTo>
                    <a:cubicBezTo>
                      <a:pt x="10" y="703"/>
                      <a:pt x="0" y="691"/>
                      <a:pt x="0" y="679"/>
                    </a:cubicBezTo>
                    <a:cubicBezTo>
                      <a:pt x="0" y="679"/>
                      <a:pt x="0" y="679"/>
                      <a:pt x="0" y="24"/>
                    </a:cubicBezTo>
                    <a:cubicBezTo>
                      <a:pt x="0" y="10"/>
                      <a:pt x="10" y="0"/>
                      <a:pt x="24" y="0"/>
                    </a:cubicBezTo>
                    <a:cubicBezTo>
                      <a:pt x="24" y="0"/>
                      <a:pt x="24" y="0"/>
                      <a:pt x="341" y="0"/>
                    </a:cubicBezTo>
                    <a:cubicBezTo>
                      <a:pt x="355" y="0"/>
                      <a:pt x="365" y="10"/>
                      <a:pt x="365" y="24"/>
                    </a:cubicBezTo>
                    <a:close/>
                    <a:moveTo>
                      <a:pt x="83" y="643"/>
                    </a:moveTo>
                    <a:cubicBezTo>
                      <a:pt x="84" y="642"/>
                      <a:pt x="85" y="639"/>
                      <a:pt x="85" y="637"/>
                    </a:cubicBezTo>
                    <a:cubicBezTo>
                      <a:pt x="85" y="632"/>
                      <a:pt x="81" y="627"/>
                      <a:pt x="75" y="627"/>
                    </a:cubicBezTo>
                    <a:cubicBezTo>
                      <a:pt x="70" y="627"/>
                      <a:pt x="66" y="632"/>
                      <a:pt x="66" y="637"/>
                    </a:cubicBezTo>
                    <a:cubicBezTo>
                      <a:pt x="66" y="642"/>
                      <a:pt x="70" y="646"/>
                      <a:pt x="75" y="646"/>
                    </a:cubicBezTo>
                    <a:cubicBezTo>
                      <a:pt x="77" y="646"/>
                      <a:pt x="78" y="646"/>
                      <a:pt x="80" y="644"/>
                    </a:cubicBezTo>
                    <a:cubicBezTo>
                      <a:pt x="80" y="644"/>
                      <a:pt x="80" y="644"/>
                      <a:pt x="84" y="650"/>
                    </a:cubicBezTo>
                    <a:cubicBezTo>
                      <a:pt x="85" y="649"/>
                      <a:pt x="85" y="649"/>
                      <a:pt x="85" y="649"/>
                    </a:cubicBezTo>
                    <a:cubicBezTo>
                      <a:pt x="85" y="649"/>
                      <a:pt x="85" y="649"/>
                      <a:pt x="83" y="643"/>
                    </a:cubicBezTo>
                    <a:close/>
                    <a:moveTo>
                      <a:pt x="171" y="640"/>
                    </a:moveTo>
                    <a:cubicBezTo>
                      <a:pt x="172" y="640"/>
                      <a:pt x="173" y="642"/>
                      <a:pt x="175" y="642"/>
                    </a:cubicBezTo>
                    <a:cubicBezTo>
                      <a:pt x="176" y="642"/>
                      <a:pt x="176" y="642"/>
                      <a:pt x="178" y="642"/>
                    </a:cubicBezTo>
                    <a:cubicBezTo>
                      <a:pt x="179" y="642"/>
                      <a:pt x="179" y="642"/>
                      <a:pt x="179" y="642"/>
                    </a:cubicBezTo>
                    <a:cubicBezTo>
                      <a:pt x="181" y="642"/>
                      <a:pt x="182" y="640"/>
                      <a:pt x="183" y="640"/>
                    </a:cubicBezTo>
                    <a:cubicBezTo>
                      <a:pt x="183" y="640"/>
                      <a:pt x="183" y="640"/>
                      <a:pt x="183" y="639"/>
                    </a:cubicBezTo>
                    <a:cubicBezTo>
                      <a:pt x="183" y="639"/>
                      <a:pt x="183" y="639"/>
                      <a:pt x="181" y="629"/>
                    </a:cubicBezTo>
                    <a:cubicBezTo>
                      <a:pt x="181" y="629"/>
                      <a:pt x="181" y="629"/>
                      <a:pt x="181" y="627"/>
                    </a:cubicBezTo>
                    <a:cubicBezTo>
                      <a:pt x="179" y="629"/>
                      <a:pt x="179" y="629"/>
                      <a:pt x="178" y="629"/>
                    </a:cubicBezTo>
                    <a:cubicBezTo>
                      <a:pt x="178" y="630"/>
                      <a:pt x="176" y="630"/>
                      <a:pt x="176" y="630"/>
                    </a:cubicBezTo>
                    <a:cubicBezTo>
                      <a:pt x="175" y="630"/>
                      <a:pt x="175" y="630"/>
                      <a:pt x="173" y="630"/>
                    </a:cubicBezTo>
                    <a:cubicBezTo>
                      <a:pt x="173" y="630"/>
                      <a:pt x="173" y="630"/>
                      <a:pt x="172" y="630"/>
                    </a:cubicBezTo>
                    <a:cubicBezTo>
                      <a:pt x="172" y="630"/>
                      <a:pt x="171" y="630"/>
                      <a:pt x="171" y="629"/>
                    </a:cubicBezTo>
                    <a:cubicBezTo>
                      <a:pt x="169" y="629"/>
                      <a:pt x="169" y="629"/>
                      <a:pt x="168" y="629"/>
                    </a:cubicBezTo>
                    <a:cubicBezTo>
                      <a:pt x="168" y="629"/>
                      <a:pt x="168" y="629"/>
                      <a:pt x="171" y="640"/>
                    </a:cubicBezTo>
                    <a:close/>
                    <a:moveTo>
                      <a:pt x="195" y="627"/>
                    </a:moveTo>
                    <a:cubicBezTo>
                      <a:pt x="195" y="627"/>
                      <a:pt x="195" y="627"/>
                      <a:pt x="195" y="626"/>
                    </a:cubicBezTo>
                    <a:cubicBezTo>
                      <a:pt x="193" y="626"/>
                      <a:pt x="192" y="625"/>
                      <a:pt x="190" y="625"/>
                    </a:cubicBezTo>
                    <a:cubicBezTo>
                      <a:pt x="190" y="625"/>
                      <a:pt x="189" y="625"/>
                      <a:pt x="188" y="625"/>
                    </a:cubicBezTo>
                    <a:cubicBezTo>
                      <a:pt x="186" y="625"/>
                      <a:pt x="185" y="625"/>
                      <a:pt x="183" y="626"/>
                    </a:cubicBezTo>
                    <a:cubicBezTo>
                      <a:pt x="183" y="626"/>
                      <a:pt x="182" y="626"/>
                      <a:pt x="182" y="627"/>
                    </a:cubicBezTo>
                    <a:cubicBezTo>
                      <a:pt x="182" y="627"/>
                      <a:pt x="182" y="627"/>
                      <a:pt x="183" y="632"/>
                    </a:cubicBezTo>
                    <a:cubicBezTo>
                      <a:pt x="183" y="632"/>
                      <a:pt x="183" y="632"/>
                      <a:pt x="185" y="637"/>
                    </a:cubicBezTo>
                    <a:cubicBezTo>
                      <a:pt x="185" y="637"/>
                      <a:pt x="185" y="637"/>
                      <a:pt x="185" y="639"/>
                    </a:cubicBezTo>
                    <a:cubicBezTo>
                      <a:pt x="186" y="639"/>
                      <a:pt x="186" y="639"/>
                      <a:pt x="186" y="639"/>
                    </a:cubicBezTo>
                    <a:cubicBezTo>
                      <a:pt x="186" y="637"/>
                      <a:pt x="188" y="637"/>
                      <a:pt x="188" y="637"/>
                    </a:cubicBezTo>
                    <a:cubicBezTo>
                      <a:pt x="189" y="636"/>
                      <a:pt x="189" y="636"/>
                      <a:pt x="190" y="636"/>
                    </a:cubicBezTo>
                    <a:cubicBezTo>
                      <a:pt x="192" y="636"/>
                      <a:pt x="195" y="636"/>
                      <a:pt x="198" y="637"/>
                    </a:cubicBezTo>
                    <a:cubicBezTo>
                      <a:pt x="198" y="637"/>
                      <a:pt x="198" y="637"/>
                      <a:pt x="195" y="627"/>
                    </a:cubicBezTo>
                    <a:close/>
                    <a:moveTo>
                      <a:pt x="188" y="652"/>
                    </a:moveTo>
                    <a:cubicBezTo>
                      <a:pt x="188" y="652"/>
                      <a:pt x="188" y="652"/>
                      <a:pt x="185" y="642"/>
                    </a:cubicBezTo>
                    <a:cubicBezTo>
                      <a:pt x="183" y="642"/>
                      <a:pt x="182" y="642"/>
                      <a:pt x="182" y="642"/>
                    </a:cubicBezTo>
                    <a:cubicBezTo>
                      <a:pt x="181" y="643"/>
                      <a:pt x="181" y="643"/>
                      <a:pt x="179" y="643"/>
                    </a:cubicBezTo>
                    <a:cubicBezTo>
                      <a:pt x="178" y="643"/>
                      <a:pt x="178" y="643"/>
                      <a:pt x="176" y="643"/>
                    </a:cubicBezTo>
                    <a:cubicBezTo>
                      <a:pt x="175" y="643"/>
                      <a:pt x="175" y="643"/>
                      <a:pt x="173" y="643"/>
                    </a:cubicBezTo>
                    <a:cubicBezTo>
                      <a:pt x="172" y="642"/>
                      <a:pt x="172" y="642"/>
                      <a:pt x="172" y="642"/>
                    </a:cubicBezTo>
                    <a:cubicBezTo>
                      <a:pt x="172" y="642"/>
                      <a:pt x="172" y="642"/>
                      <a:pt x="172" y="643"/>
                    </a:cubicBezTo>
                    <a:cubicBezTo>
                      <a:pt x="172" y="643"/>
                      <a:pt x="172" y="643"/>
                      <a:pt x="175" y="653"/>
                    </a:cubicBezTo>
                    <a:cubicBezTo>
                      <a:pt x="176" y="654"/>
                      <a:pt x="176" y="654"/>
                      <a:pt x="176" y="654"/>
                    </a:cubicBezTo>
                    <a:cubicBezTo>
                      <a:pt x="178" y="654"/>
                      <a:pt x="178" y="654"/>
                      <a:pt x="179" y="654"/>
                    </a:cubicBezTo>
                    <a:cubicBezTo>
                      <a:pt x="181" y="654"/>
                      <a:pt x="181" y="654"/>
                      <a:pt x="181" y="654"/>
                    </a:cubicBezTo>
                    <a:cubicBezTo>
                      <a:pt x="182" y="654"/>
                      <a:pt x="182" y="654"/>
                      <a:pt x="182" y="654"/>
                    </a:cubicBezTo>
                    <a:cubicBezTo>
                      <a:pt x="183" y="654"/>
                      <a:pt x="183" y="654"/>
                      <a:pt x="183" y="654"/>
                    </a:cubicBezTo>
                    <a:cubicBezTo>
                      <a:pt x="185" y="654"/>
                      <a:pt x="185" y="654"/>
                      <a:pt x="185" y="653"/>
                    </a:cubicBezTo>
                    <a:cubicBezTo>
                      <a:pt x="186" y="653"/>
                      <a:pt x="186" y="653"/>
                      <a:pt x="188" y="653"/>
                    </a:cubicBezTo>
                    <a:lnTo>
                      <a:pt x="188" y="652"/>
                    </a:lnTo>
                    <a:close/>
                    <a:moveTo>
                      <a:pt x="202" y="650"/>
                    </a:moveTo>
                    <a:cubicBezTo>
                      <a:pt x="202" y="650"/>
                      <a:pt x="202" y="650"/>
                      <a:pt x="198" y="639"/>
                    </a:cubicBezTo>
                    <a:cubicBezTo>
                      <a:pt x="196" y="639"/>
                      <a:pt x="196" y="639"/>
                      <a:pt x="196" y="639"/>
                    </a:cubicBezTo>
                    <a:cubicBezTo>
                      <a:pt x="195" y="639"/>
                      <a:pt x="195" y="637"/>
                      <a:pt x="193" y="637"/>
                    </a:cubicBezTo>
                    <a:cubicBezTo>
                      <a:pt x="193" y="637"/>
                      <a:pt x="193" y="637"/>
                      <a:pt x="192" y="637"/>
                    </a:cubicBezTo>
                    <a:cubicBezTo>
                      <a:pt x="190" y="637"/>
                      <a:pt x="190" y="637"/>
                      <a:pt x="190" y="637"/>
                    </a:cubicBezTo>
                    <a:cubicBezTo>
                      <a:pt x="189" y="639"/>
                      <a:pt x="188" y="639"/>
                      <a:pt x="186" y="640"/>
                    </a:cubicBezTo>
                    <a:cubicBezTo>
                      <a:pt x="189" y="652"/>
                      <a:pt x="189" y="652"/>
                      <a:pt x="189" y="652"/>
                    </a:cubicBezTo>
                    <a:cubicBezTo>
                      <a:pt x="190" y="652"/>
                      <a:pt x="190" y="650"/>
                      <a:pt x="192" y="650"/>
                    </a:cubicBezTo>
                    <a:cubicBezTo>
                      <a:pt x="192" y="650"/>
                      <a:pt x="192" y="650"/>
                      <a:pt x="193" y="650"/>
                    </a:cubicBezTo>
                    <a:cubicBezTo>
                      <a:pt x="193" y="649"/>
                      <a:pt x="195" y="649"/>
                      <a:pt x="195" y="649"/>
                    </a:cubicBezTo>
                    <a:cubicBezTo>
                      <a:pt x="196" y="649"/>
                      <a:pt x="196" y="649"/>
                      <a:pt x="198" y="650"/>
                    </a:cubicBezTo>
                    <a:cubicBezTo>
                      <a:pt x="199" y="650"/>
                      <a:pt x="200" y="650"/>
                      <a:pt x="200" y="650"/>
                    </a:cubicBezTo>
                    <a:cubicBezTo>
                      <a:pt x="200" y="650"/>
                      <a:pt x="200" y="650"/>
                      <a:pt x="202" y="650"/>
                    </a:cubicBezTo>
                    <a:close/>
                    <a:moveTo>
                      <a:pt x="303" y="639"/>
                    </a:moveTo>
                    <a:cubicBezTo>
                      <a:pt x="303" y="639"/>
                      <a:pt x="303" y="639"/>
                      <a:pt x="293" y="629"/>
                    </a:cubicBezTo>
                    <a:cubicBezTo>
                      <a:pt x="293" y="629"/>
                      <a:pt x="293" y="629"/>
                      <a:pt x="288" y="629"/>
                    </a:cubicBezTo>
                    <a:cubicBezTo>
                      <a:pt x="288" y="629"/>
                      <a:pt x="288" y="629"/>
                      <a:pt x="297" y="637"/>
                    </a:cubicBezTo>
                    <a:cubicBezTo>
                      <a:pt x="297" y="637"/>
                      <a:pt x="297" y="637"/>
                      <a:pt x="281" y="637"/>
                    </a:cubicBezTo>
                    <a:cubicBezTo>
                      <a:pt x="281" y="637"/>
                      <a:pt x="281" y="637"/>
                      <a:pt x="281" y="640"/>
                    </a:cubicBezTo>
                    <a:cubicBezTo>
                      <a:pt x="281" y="640"/>
                      <a:pt x="281" y="640"/>
                      <a:pt x="297" y="640"/>
                    </a:cubicBezTo>
                    <a:cubicBezTo>
                      <a:pt x="297" y="640"/>
                      <a:pt x="297" y="640"/>
                      <a:pt x="288" y="649"/>
                    </a:cubicBezTo>
                    <a:cubicBezTo>
                      <a:pt x="288" y="649"/>
                      <a:pt x="288" y="649"/>
                      <a:pt x="293" y="649"/>
                    </a:cubicBezTo>
                    <a:lnTo>
                      <a:pt x="303" y="639"/>
                    </a:lnTo>
                    <a:close/>
                    <a:moveTo>
                      <a:pt x="332" y="57"/>
                    </a:moveTo>
                    <a:cubicBezTo>
                      <a:pt x="332" y="57"/>
                      <a:pt x="332" y="57"/>
                      <a:pt x="34" y="57"/>
                    </a:cubicBezTo>
                    <a:cubicBezTo>
                      <a:pt x="34" y="57"/>
                      <a:pt x="34" y="57"/>
                      <a:pt x="34" y="553"/>
                    </a:cubicBezTo>
                    <a:cubicBezTo>
                      <a:pt x="34" y="553"/>
                      <a:pt x="34" y="553"/>
                      <a:pt x="332" y="553"/>
                    </a:cubicBezTo>
                    <a:lnTo>
                      <a:pt x="332" y="57"/>
                    </a:lnTo>
                    <a:close/>
                    <a:moveTo>
                      <a:pt x="75" y="630"/>
                    </a:moveTo>
                    <a:cubicBezTo>
                      <a:pt x="71" y="630"/>
                      <a:pt x="68" y="633"/>
                      <a:pt x="68" y="637"/>
                    </a:cubicBezTo>
                    <a:cubicBezTo>
                      <a:pt x="68" y="640"/>
                      <a:pt x="71" y="644"/>
                      <a:pt x="75" y="644"/>
                    </a:cubicBezTo>
                    <a:cubicBezTo>
                      <a:pt x="80" y="644"/>
                      <a:pt x="83" y="640"/>
                      <a:pt x="83" y="637"/>
                    </a:cubicBezTo>
                    <a:cubicBezTo>
                      <a:pt x="83" y="633"/>
                      <a:pt x="80" y="630"/>
                      <a:pt x="75" y="630"/>
                    </a:cubicBezTo>
                    <a:close/>
                  </a:path>
                </a:pathLst>
              </a:custGeom>
              <a:solidFill>
                <a:schemeClr val="bg1">
                  <a:alpha val="50000"/>
                </a:schemeClr>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grpSp>
        <p:grpSp>
          <p:nvGrpSpPr>
            <p:cNvPr id="67" name="Group 66"/>
            <p:cNvGrpSpPr/>
            <p:nvPr/>
          </p:nvGrpSpPr>
          <p:grpSpPr>
            <a:xfrm>
              <a:off x="-1" y="5411509"/>
              <a:ext cx="1570037" cy="882795"/>
              <a:chOff x="-1" y="5411509"/>
              <a:chExt cx="1570037" cy="882795"/>
            </a:xfrm>
          </p:grpSpPr>
          <p:sp>
            <p:nvSpPr>
              <p:cNvPr id="29" name="TextBox 28"/>
              <p:cNvSpPr txBox="1"/>
              <p:nvPr/>
            </p:nvSpPr>
            <p:spPr>
              <a:xfrm>
                <a:off x="-1" y="6019984"/>
                <a:ext cx="1570037" cy="274320"/>
              </a:xfrm>
              <a:prstGeom prst="rect">
                <a:avLst/>
              </a:prstGeom>
              <a:noFill/>
            </p:spPr>
            <p:txBody>
              <a:bodyPr wrap="square" lIns="146304" tIns="91440" rIns="146304" bIns="91440" rtlCol="0" anchor="t" anchorCtr="0">
                <a:noAutofit/>
              </a:bodyPr>
              <a:lstStyle/>
              <a:p>
                <a:pPr algn="ctr">
                  <a:lnSpc>
                    <a:spcPct val="90000"/>
                  </a:lnSpc>
                  <a:spcAft>
                    <a:spcPts val="600"/>
                  </a:spcAft>
                </a:pPr>
                <a:r>
                  <a:rPr lang="en-US" sz="1600" dirty="0" smtClean="0">
                    <a:gradFill>
                      <a:gsLst>
                        <a:gs pos="2917">
                          <a:srgbClr val="FFFFFF">
                            <a:alpha val="50000"/>
                          </a:srgbClr>
                        </a:gs>
                        <a:gs pos="30000">
                          <a:srgbClr val="FFFFFF">
                            <a:alpha val="50000"/>
                          </a:srgbClr>
                        </a:gs>
                      </a:gsLst>
                      <a:lin ang="5400000" scaled="0"/>
                    </a:gradFill>
                  </a:rPr>
                  <a:t>Step 3</a:t>
                </a:r>
              </a:p>
            </p:txBody>
          </p:sp>
          <p:sp>
            <p:nvSpPr>
              <p:cNvPr id="50" name="Freeform 22"/>
              <p:cNvSpPr>
                <a:spLocks noEditPoints="1"/>
              </p:cNvSpPr>
              <p:nvPr/>
            </p:nvSpPr>
            <p:spPr bwMode="auto">
              <a:xfrm>
                <a:off x="604434" y="5411509"/>
                <a:ext cx="568836" cy="577954"/>
              </a:xfrm>
              <a:custGeom>
                <a:avLst/>
                <a:gdLst>
                  <a:gd name="T0" fmla="*/ 33 w 261"/>
                  <a:gd name="T1" fmla="*/ 125 h 265"/>
                  <a:gd name="T2" fmla="*/ 33 w 261"/>
                  <a:gd name="T3" fmla="*/ 29 h 265"/>
                  <a:gd name="T4" fmla="*/ 62 w 261"/>
                  <a:gd name="T5" fmla="*/ 0 h 265"/>
                  <a:gd name="T6" fmla="*/ 81 w 261"/>
                  <a:gd name="T7" fmla="*/ 0 h 265"/>
                  <a:gd name="T8" fmla="*/ 109 w 261"/>
                  <a:gd name="T9" fmla="*/ 24 h 265"/>
                  <a:gd name="T10" fmla="*/ 81 w 261"/>
                  <a:gd name="T11" fmla="*/ 24 h 265"/>
                  <a:gd name="T12" fmla="*/ 81 w 261"/>
                  <a:gd name="T13" fmla="*/ 34 h 265"/>
                  <a:gd name="T14" fmla="*/ 110 w 261"/>
                  <a:gd name="T15" fmla="*/ 34 h 265"/>
                  <a:gd name="T16" fmla="*/ 110 w 261"/>
                  <a:gd name="T17" fmla="*/ 44 h 265"/>
                  <a:gd name="T18" fmla="*/ 81 w 261"/>
                  <a:gd name="T19" fmla="*/ 44 h 265"/>
                  <a:gd name="T20" fmla="*/ 81 w 261"/>
                  <a:gd name="T21" fmla="*/ 53 h 265"/>
                  <a:gd name="T22" fmla="*/ 110 w 261"/>
                  <a:gd name="T23" fmla="*/ 53 h 265"/>
                  <a:gd name="T24" fmla="*/ 110 w 261"/>
                  <a:gd name="T25" fmla="*/ 63 h 265"/>
                  <a:gd name="T26" fmla="*/ 81 w 261"/>
                  <a:gd name="T27" fmla="*/ 63 h 265"/>
                  <a:gd name="T28" fmla="*/ 81 w 261"/>
                  <a:gd name="T29" fmla="*/ 72 h 265"/>
                  <a:gd name="T30" fmla="*/ 110 w 261"/>
                  <a:gd name="T31" fmla="*/ 72 h 265"/>
                  <a:gd name="T32" fmla="*/ 110 w 261"/>
                  <a:gd name="T33" fmla="*/ 82 h 265"/>
                  <a:gd name="T34" fmla="*/ 81 w 261"/>
                  <a:gd name="T35" fmla="*/ 82 h 265"/>
                  <a:gd name="T36" fmla="*/ 81 w 261"/>
                  <a:gd name="T37" fmla="*/ 92 h 265"/>
                  <a:gd name="T38" fmla="*/ 110 w 261"/>
                  <a:gd name="T39" fmla="*/ 92 h 265"/>
                  <a:gd name="T40" fmla="*/ 110 w 261"/>
                  <a:gd name="T41" fmla="*/ 101 h 265"/>
                  <a:gd name="T42" fmla="*/ 81 w 261"/>
                  <a:gd name="T43" fmla="*/ 101 h 265"/>
                  <a:gd name="T44" fmla="*/ 81 w 261"/>
                  <a:gd name="T45" fmla="*/ 111 h 265"/>
                  <a:gd name="T46" fmla="*/ 110 w 261"/>
                  <a:gd name="T47" fmla="*/ 111 h 265"/>
                  <a:gd name="T48" fmla="*/ 110 w 261"/>
                  <a:gd name="T49" fmla="*/ 120 h 265"/>
                  <a:gd name="T50" fmla="*/ 81 w 261"/>
                  <a:gd name="T51" fmla="*/ 120 h 265"/>
                  <a:gd name="T52" fmla="*/ 81 w 261"/>
                  <a:gd name="T53" fmla="*/ 130 h 265"/>
                  <a:gd name="T54" fmla="*/ 109 w 261"/>
                  <a:gd name="T55" fmla="*/ 130 h 265"/>
                  <a:gd name="T56" fmla="*/ 81 w 261"/>
                  <a:gd name="T57" fmla="*/ 154 h 265"/>
                  <a:gd name="T58" fmla="*/ 62 w 261"/>
                  <a:gd name="T59" fmla="*/ 154 h 265"/>
                  <a:gd name="T60" fmla="*/ 33 w 261"/>
                  <a:gd name="T61" fmla="*/ 125 h 265"/>
                  <a:gd name="T62" fmla="*/ 81 w 261"/>
                  <a:gd name="T63" fmla="*/ 221 h 265"/>
                  <a:gd name="T64" fmla="*/ 81 w 261"/>
                  <a:gd name="T65" fmla="*/ 188 h 265"/>
                  <a:gd name="T66" fmla="*/ 143 w 261"/>
                  <a:gd name="T67" fmla="*/ 125 h 265"/>
                  <a:gd name="T68" fmla="*/ 143 w 261"/>
                  <a:gd name="T69" fmla="*/ 92 h 265"/>
                  <a:gd name="T70" fmla="*/ 124 w 261"/>
                  <a:gd name="T71" fmla="*/ 92 h 265"/>
                  <a:gd name="T72" fmla="*/ 124 w 261"/>
                  <a:gd name="T73" fmla="*/ 125 h 265"/>
                  <a:gd name="T74" fmla="*/ 81 w 261"/>
                  <a:gd name="T75" fmla="*/ 168 h 265"/>
                  <a:gd name="T76" fmla="*/ 62 w 261"/>
                  <a:gd name="T77" fmla="*/ 168 h 265"/>
                  <a:gd name="T78" fmla="*/ 19 w 261"/>
                  <a:gd name="T79" fmla="*/ 125 h 265"/>
                  <a:gd name="T80" fmla="*/ 19 w 261"/>
                  <a:gd name="T81" fmla="*/ 92 h 265"/>
                  <a:gd name="T82" fmla="*/ 0 w 261"/>
                  <a:gd name="T83" fmla="*/ 92 h 265"/>
                  <a:gd name="T84" fmla="*/ 0 w 261"/>
                  <a:gd name="T85" fmla="*/ 125 h 265"/>
                  <a:gd name="T86" fmla="*/ 62 w 261"/>
                  <a:gd name="T87" fmla="*/ 188 h 265"/>
                  <a:gd name="T88" fmla="*/ 62 w 261"/>
                  <a:gd name="T89" fmla="*/ 221 h 265"/>
                  <a:gd name="T90" fmla="*/ 21 w 261"/>
                  <a:gd name="T91" fmla="*/ 221 h 265"/>
                  <a:gd name="T92" fmla="*/ 21 w 261"/>
                  <a:gd name="T93" fmla="*/ 241 h 265"/>
                  <a:gd name="T94" fmla="*/ 122 w 261"/>
                  <a:gd name="T95" fmla="*/ 241 h 265"/>
                  <a:gd name="T96" fmla="*/ 122 w 261"/>
                  <a:gd name="T97" fmla="*/ 240 h 265"/>
                  <a:gd name="T98" fmla="*/ 102 w 261"/>
                  <a:gd name="T99" fmla="*/ 221 h 265"/>
                  <a:gd name="T100" fmla="*/ 81 w 261"/>
                  <a:gd name="T101" fmla="*/ 221 h 265"/>
                  <a:gd name="T102" fmla="*/ 237 w 261"/>
                  <a:gd name="T103" fmla="*/ 144 h 265"/>
                  <a:gd name="T104" fmla="*/ 164 w 261"/>
                  <a:gd name="T105" fmla="*/ 221 h 265"/>
                  <a:gd name="T106" fmla="*/ 125 w 261"/>
                  <a:gd name="T107" fmla="*/ 186 h 265"/>
                  <a:gd name="T108" fmla="*/ 104 w 261"/>
                  <a:gd name="T109" fmla="*/ 210 h 265"/>
                  <a:gd name="T110" fmla="*/ 165 w 261"/>
                  <a:gd name="T111" fmla="*/ 265 h 265"/>
                  <a:gd name="T112" fmla="*/ 261 w 261"/>
                  <a:gd name="T113" fmla="*/ 167 h 265"/>
                  <a:gd name="T114" fmla="*/ 237 w 261"/>
                  <a:gd name="T115" fmla="*/ 144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61" h="265">
                    <a:moveTo>
                      <a:pt x="33" y="125"/>
                    </a:moveTo>
                    <a:cubicBezTo>
                      <a:pt x="33" y="125"/>
                      <a:pt x="33" y="125"/>
                      <a:pt x="33" y="29"/>
                    </a:cubicBezTo>
                    <a:cubicBezTo>
                      <a:pt x="33" y="14"/>
                      <a:pt x="47" y="0"/>
                      <a:pt x="62" y="0"/>
                    </a:cubicBezTo>
                    <a:cubicBezTo>
                      <a:pt x="62" y="0"/>
                      <a:pt x="62" y="0"/>
                      <a:pt x="81" y="0"/>
                    </a:cubicBezTo>
                    <a:cubicBezTo>
                      <a:pt x="95" y="0"/>
                      <a:pt x="107" y="11"/>
                      <a:pt x="109" y="24"/>
                    </a:cubicBezTo>
                    <a:cubicBezTo>
                      <a:pt x="109" y="24"/>
                      <a:pt x="109" y="24"/>
                      <a:pt x="81" y="24"/>
                    </a:cubicBezTo>
                    <a:cubicBezTo>
                      <a:pt x="81" y="24"/>
                      <a:pt x="81" y="24"/>
                      <a:pt x="81" y="34"/>
                    </a:cubicBezTo>
                    <a:cubicBezTo>
                      <a:pt x="81" y="34"/>
                      <a:pt x="81" y="34"/>
                      <a:pt x="110" y="34"/>
                    </a:cubicBezTo>
                    <a:cubicBezTo>
                      <a:pt x="110" y="34"/>
                      <a:pt x="110" y="34"/>
                      <a:pt x="110" y="44"/>
                    </a:cubicBezTo>
                    <a:cubicBezTo>
                      <a:pt x="110" y="44"/>
                      <a:pt x="110" y="44"/>
                      <a:pt x="81" y="44"/>
                    </a:cubicBezTo>
                    <a:cubicBezTo>
                      <a:pt x="81" y="44"/>
                      <a:pt x="81" y="44"/>
                      <a:pt x="81" y="53"/>
                    </a:cubicBezTo>
                    <a:cubicBezTo>
                      <a:pt x="81" y="53"/>
                      <a:pt x="81" y="53"/>
                      <a:pt x="110" y="53"/>
                    </a:cubicBezTo>
                    <a:cubicBezTo>
                      <a:pt x="110" y="53"/>
                      <a:pt x="110" y="53"/>
                      <a:pt x="110" y="63"/>
                    </a:cubicBezTo>
                    <a:cubicBezTo>
                      <a:pt x="110" y="63"/>
                      <a:pt x="110" y="63"/>
                      <a:pt x="81" y="63"/>
                    </a:cubicBezTo>
                    <a:cubicBezTo>
                      <a:pt x="81" y="63"/>
                      <a:pt x="81" y="63"/>
                      <a:pt x="81" y="72"/>
                    </a:cubicBezTo>
                    <a:cubicBezTo>
                      <a:pt x="81" y="72"/>
                      <a:pt x="81" y="72"/>
                      <a:pt x="110" y="72"/>
                    </a:cubicBezTo>
                    <a:cubicBezTo>
                      <a:pt x="110" y="72"/>
                      <a:pt x="110" y="72"/>
                      <a:pt x="110" y="82"/>
                    </a:cubicBezTo>
                    <a:cubicBezTo>
                      <a:pt x="110" y="82"/>
                      <a:pt x="110" y="82"/>
                      <a:pt x="81" y="82"/>
                    </a:cubicBezTo>
                    <a:cubicBezTo>
                      <a:pt x="81" y="82"/>
                      <a:pt x="81" y="82"/>
                      <a:pt x="81" y="92"/>
                    </a:cubicBezTo>
                    <a:cubicBezTo>
                      <a:pt x="81" y="92"/>
                      <a:pt x="81" y="92"/>
                      <a:pt x="110" y="92"/>
                    </a:cubicBezTo>
                    <a:cubicBezTo>
                      <a:pt x="110" y="92"/>
                      <a:pt x="110" y="92"/>
                      <a:pt x="110" y="101"/>
                    </a:cubicBezTo>
                    <a:cubicBezTo>
                      <a:pt x="110" y="101"/>
                      <a:pt x="110" y="101"/>
                      <a:pt x="81" y="101"/>
                    </a:cubicBezTo>
                    <a:cubicBezTo>
                      <a:pt x="81" y="101"/>
                      <a:pt x="81" y="101"/>
                      <a:pt x="81" y="111"/>
                    </a:cubicBezTo>
                    <a:cubicBezTo>
                      <a:pt x="81" y="111"/>
                      <a:pt x="81" y="111"/>
                      <a:pt x="110" y="111"/>
                    </a:cubicBezTo>
                    <a:cubicBezTo>
                      <a:pt x="110" y="111"/>
                      <a:pt x="110" y="111"/>
                      <a:pt x="110" y="120"/>
                    </a:cubicBezTo>
                    <a:cubicBezTo>
                      <a:pt x="110" y="120"/>
                      <a:pt x="110" y="120"/>
                      <a:pt x="81" y="120"/>
                    </a:cubicBezTo>
                    <a:cubicBezTo>
                      <a:pt x="81" y="120"/>
                      <a:pt x="81" y="120"/>
                      <a:pt x="81" y="130"/>
                    </a:cubicBezTo>
                    <a:cubicBezTo>
                      <a:pt x="81" y="130"/>
                      <a:pt x="81" y="130"/>
                      <a:pt x="109" y="130"/>
                    </a:cubicBezTo>
                    <a:cubicBezTo>
                      <a:pt x="107" y="143"/>
                      <a:pt x="95" y="154"/>
                      <a:pt x="81" y="154"/>
                    </a:cubicBezTo>
                    <a:cubicBezTo>
                      <a:pt x="81" y="154"/>
                      <a:pt x="81" y="154"/>
                      <a:pt x="62" y="154"/>
                    </a:cubicBezTo>
                    <a:cubicBezTo>
                      <a:pt x="47" y="154"/>
                      <a:pt x="33" y="141"/>
                      <a:pt x="33" y="125"/>
                    </a:cubicBezTo>
                    <a:close/>
                    <a:moveTo>
                      <a:pt x="81" y="221"/>
                    </a:moveTo>
                    <a:cubicBezTo>
                      <a:pt x="81" y="188"/>
                      <a:pt x="81" y="188"/>
                      <a:pt x="81" y="188"/>
                    </a:cubicBezTo>
                    <a:cubicBezTo>
                      <a:pt x="115" y="188"/>
                      <a:pt x="143" y="159"/>
                      <a:pt x="143" y="125"/>
                    </a:cubicBezTo>
                    <a:cubicBezTo>
                      <a:pt x="143" y="92"/>
                      <a:pt x="143" y="92"/>
                      <a:pt x="143" y="92"/>
                    </a:cubicBezTo>
                    <a:cubicBezTo>
                      <a:pt x="124" y="92"/>
                      <a:pt x="124" y="92"/>
                      <a:pt x="124" y="92"/>
                    </a:cubicBezTo>
                    <a:cubicBezTo>
                      <a:pt x="124" y="125"/>
                      <a:pt x="124" y="125"/>
                      <a:pt x="124" y="125"/>
                    </a:cubicBezTo>
                    <a:cubicBezTo>
                      <a:pt x="124" y="149"/>
                      <a:pt x="105" y="168"/>
                      <a:pt x="81" y="168"/>
                    </a:cubicBezTo>
                    <a:cubicBezTo>
                      <a:pt x="62" y="168"/>
                      <a:pt x="62" y="168"/>
                      <a:pt x="62" y="168"/>
                    </a:cubicBezTo>
                    <a:cubicBezTo>
                      <a:pt x="39" y="168"/>
                      <a:pt x="19" y="149"/>
                      <a:pt x="19" y="125"/>
                    </a:cubicBezTo>
                    <a:cubicBezTo>
                      <a:pt x="19" y="92"/>
                      <a:pt x="19" y="92"/>
                      <a:pt x="19" y="92"/>
                    </a:cubicBezTo>
                    <a:cubicBezTo>
                      <a:pt x="0" y="92"/>
                      <a:pt x="0" y="92"/>
                      <a:pt x="0" y="92"/>
                    </a:cubicBezTo>
                    <a:cubicBezTo>
                      <a:pt x="0" y="125"/>
                      <a:pt x="0" y="125"/>
                      <a:pt x="0" y="125"/>
                    </a:cubicBezTo>
                    <a:cubicBezTo>
                      <a:pt x="0" y="159"/>
                      <a:pt x="29" y="188"/>
                      <a:pt x="62" y="188"/>
                    </a:cubicBezTo>
                    <a:cubicBezTo>
                      <a:pt x="62" y="221"/>
                      <a:pt x="62" y="221"/>
                      <a:pt x="62" y="221"/>
                    </a:cubicBezTo>
                    <a:cubicBezTo>
                      <a:pt x="21" y="221"/>
                      <a:pt x="21" y="221"/>
                      <a:pt x="21" y="221"/>
                    </a:cubicBezTo>
                    <a:cubicBezTo>
                      <a:pt x="21" y="241"/>
                      <a:pt x="21" y="241"/>
                      <a:pt x="21" y="241"/>
                    </a:cubicBezTo>
                    <a:cubicBezTo>
                      <a:pt x="122" y="241"/>
                      <a:pt x="122" y="241"/>
                      <a:pt x="122" y="241"/>
                    </a:cubicBezTo>
                    <a:cubicBezTo>
                      <a:pt x="122" y="240"/>
                      <a:pt x="122" y="240"/>
                      <a:pt x="122" y="240"/>
                    </a:cubicBezTo>
                    <a:cubicBezTo>
                      <a:pt x="102" y="221"/>
                      <a:pt x="102" y="221"/>
                      <a:pt x="102" y="221"/>
                    </a:cubicBezTo>
                    <a:cubicBezTo>
                      <a:pt x="81" y="221"/>
                      <a:pt x="81" y="221"/>
                      <a:pt x="81" y="221"/>
                    </a:cubicBezTo>
                    <a:close/>
                    <a:moveTo>
                      <a:pt x="237" y="144"/>
                    </a:moveTo>
                    <a:cubicBezTo>
                      <a:pt x="237" y="144"/>
                      <a:pt x="197" y="186"/>
                      <a:pt x="164" y="221"/>
                    </a:cubicBezTo>
                    <a:cubicBezTo>
                      <a:pt x="150" y="209"/>
                      <a:pt x="125" y="186"/>
                      <a:pt x="125" y="186"/>
                    </a:cubicBezTo>
                    <a:cubicBezTo>
                      <a:pt x="104" y="210"/>
                      <a:pt x="104" y="210"/>
                      <a:pt x="104" y="210"/>
                    </a:cubicBezTo>
                    <a:cubicBezTo>
                      <a:pt x="165" y="265"/>
                      <a:pt x="165" y="265"/>
                      <a:pt x="165" y="265"/>
                    </a:cubicBezTo>
                    <a:cubicBezTo>
                      <a:pt x="261" y="167"/>
                      <a:pt x="261" y="167"/>
                      <a:pt x="261" y="167"/>
                    </a:cubicBezTo>
                    <a:lnTo>
                      <a:pt x="237" y="144"/>
                    </a:lnTo>
                    <a:close/>
                  </a:path>
                </a:pathLst>
              </a:custGeom>
              <a:solidFill>
                <a:schemeClr val="bg1">
                  <a:alpha val="50000"/>
                </a:schemeClr>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grpSp>
      </p:grpSp>
      <p:sp>
        <p:nvSpPr>
          <p:cNvPr id="26" name="TextBox 25"/>
          <p:cNvSpPr txBox="1"/>
          <p:nvPr/>
        </p:nvSpPr>
        <p:spPr>
          <a:xfrm>
            <a:off x="3364762" y="4112394"/>
            <a:ext cx="8416075" cy="1858970"/>
          </a:xfrm>
          <a:prstGeom prst="rect">
            <a:avLst/>
          </a:prstGeom>
          <a:solidFill>
            <a:schemeClr val="tx2"/>
          </a:solidFill>
          <a:ln>
            <a:noFill/>
          </a:ln>
        </p:spPr>
        <p:txBody>
          <a:bodyPr wrap="square" lIns="182880" tIns="146304" rIns="182880" bIns="182880" rtlCol="0">
            <a:spAutoFit/>
          </a:bodyPr>
          <a:lstStyle/>
          <a:p>
            <a:pPr>
              <a:lnSpc>
                <a:spcPct val="90000"/>
              </a:lnSpc>
              <a:spcAft>
                <a:spcPts val="600"/>
              </a:spcAft>
            </a:pPr>
            <a:r>
              <a:rPr lang="en-US" sz="2400" b="1" dirty="0" smtClean="0">
                <a:gradFill>
                  <a:gsLst>
                    <a:gs pos="0">
                      <a:srgbClr val="FFFFFF"/>
                    </a:gs>
                    <a:gs pos="100000">
                      <a:srgbClr val="FFFFFF"/>
                    </a:gs>
                  </a:gsLst>
                  <a:lin ang="5400000" scaled="1"/>
                </a:gradFill>
              </a:rPr>
              <a:t>Phrase Topic</a:t>
            </a:r>
            <a:endParaRPr lang="en-US" sz="1600" dirty="0">
              <a:gradFill>
                <a:gsLst>
                  <a:gs pos="0">
                    <a:srgbClr val="FFFFFF"/>
                  </a:gs>
                  <a:gs pos="100000">
                    <a:srgbClr val="FFFFFF"/>
                  </a:gs>
                </a:gsLst>
                <a:lin ang="5400000" scaled="1"/>
              </a:gradFill>
            </a:endParaRPr>
          </a:p>
          <a:p>
            <a:pPr marL="228600" indent="-228600">
              <a:lnSpc>
                <a:spcPct val="90000"/>
              </a:lnSpc>
              <a:spcAft>
                <a:spcPts val="600"/>
              </a:spcAft>
              <a:buFont typeface="Wingdings" panose="05000000000000000000" pitchFamily="2" charset="2"/>
              <a:buChar char="§"/>
            </a:pPr>
            <a:r>
              <a:rPr lang="en-US" sz="1600" dirty="0">
                <a:gradFill>
                  <a:gsLst>
                    <a:gs pos="0">
                      <a:srgbClr val="FFFFFF"/>
                    </a:gs>
                    <a:gs pos="100000">
                      <a:srgbClr val="FFFFFF"/>
                    </a:gs>
                  </a:gsLst>
                  <a:lin ang="5400000" scaled="1"/>
                </a:gradFill>
              </a:rPr>
              <a:t>Similar to Phrase Lists from Windows Phone 8.0</a:t>
            </a:r>
          </a:p>
          <a:p>
            <a:pPr marL="228600" indent="-228600">
              <a:lnSpc>
                <a:spcPct val="90000"/>
              </a:lnSpc>
              <a:spcAft>
                <a:spcPts val="600"/>
              </a:spcAft>
              <a:buFont typeface="Wingdings" panose="05000000000000000000" pitchFamily="2" charset="2"/>
              <a:buChar char="§"/>
            </a:pPr>
            <a:r>
              <a:rPr lang="en-US" sz="1600" dirty="0">
                <a:gradFill>
                  <a:gsLst>
                    <a:gs pos="0">
                      <a:srgbClr val="FFFFFF"/>
                    </a:gs>
                    <a:gs pos="100000">
                      <a:srgbClr val="FFFFFF"/>
                    </a:gs>
                  </a:gsLst>
                  <a:lin ang="5400000" scaled="1"/>
                </a:gradFill>
              </a:rPr>
              <a:t>Scenario hints to guide accuracy improvements</a:t>
            </a:r>
          </a:p>
          <a:p>
            <a:pPr marL="228600" indent="-228600">
              <a:lnSpc>
                <a:spcPct val="90000"/>
              </a:lnSpc>
              <a:spcAft>
                <a:spcPts val="600"/>
              </a:spcAft>
              <a:buFont typeface="Wingdings" panose="05000000000000000000" pitchFamily="2" charset="2"/>
              <a:buChar char="§"/>
            </a:pPr>
            <a:r>
              <a:rPr lang="en-US" sz="1600" dirty="0">
                <a:gradFill>
                  <a:gsLst>
                    <a:gs pos="0">
                      <a:srgbClr val="FFFFFF"/>
                    </a:gs>
                    <a:gs pos="100000">
                      <a:srgbClr val="FFFFFF"/>
                    </a:gs>
                  </a:gsLst>
                  <a:lin ang="5400000" scaled="1"/>
                </a:gradFill>
              </a:rPr>
              <a:t>Recognized in cloud, not on device</a:t>
            </a:r>
          </a:p>
          <a:p>
            <a:pPr marL="228600" indent="-228600">
              <a:lnSpc>
                <a:spcPct val="90000"/>
              </a:lnSpc>
              <a:spcAft>
                <a:spcPts val="600"/>
              </a:spcAft>
              <a:buFont typeface="Wingdings" panose="05000000000000000000" pitchFamily="2" charset="2"/>
              <a:buChar char="§"/>
            </a:pPr>
            <a:r>
              <a:rPr lang="en-US" sz="1600" dirty="0" smtClean="0">
                <a:gradFill>
                  <a:gsLst>
                    <a:gs pos="0">
                      <a:srgbClr val="FFFFFF"/>
                    </a:gs>
                    <a:gs pos="100000">
                      <a:srgbClr val="FFFFFF"/>
                    </a:gs>
                  </a:gsLst>
                  <a:lin ang="5400000" scaled="1"/>
                </a:gradFill>
              </a:rPr>
              <a:t>Significantly increased speech recognition accuracy (35% reduction in errors)</a:t>
            </a:r>
            <a:endParaRPr lang="en-US" sz="1600" dirty="0">
              <a:gradFill>
                <a:gsLst>
                  <a:gs pos="0">
                    <a:srgbClr val="FFFFFF"/>
                  </a:gs>
                  <a:gs pos="100000">
                    <a:srgbClr val="FFFFFF"/>
                  </a:gs>
                </a:gsLst>
                <a:lin ang="5400000" scaled="1"/>
              </a:gradFill>
            </a:endParaRPr>
          </a:p>
        </p:txBody>
      </p:sp>
    </p:spTree>
    <p:extLst>
      <p:ext uri="{BB962C8B-B14F-4D97-AF65-F5344CB8AC3E}">
        <p14:creationId xmlns:p14="http://schemas.microsoft.com/office/powerpoint/2010/main" val="23603230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 presetClass="entr" presetSubtype="0" fill="hold" grpId="0" nodeType="withEffect" nodePh="1">
                                  <p:stCondLst>
                                    <p:cond delay="750"/>
                                  </p:stCondLst>
                                  <p:endCondLst>
                                    <p:cond evt="begin" delay="0">
                                      <p:tn val="8"/>
                                    </p:cond>
                                  </p:endCondLst>
                                  <p:childTnLst>
                                    <p:set>
                                      <p:cBhvr>
                                        <p:cTn id="9" dur="1" fill="hold">
                                          <p:stCondLst>
                                            <p:cond delay="0"/>
                                          </p:stCondLst>
                                        </p:cTn>
                                        <p:tgtEl>
                                          <p:spTgt spid="32"/>
                                        </p:tgtEl>
                                        <p:attrNameLst>
                                          <p:attrName>style.visibility</p:attrName>
                                        </p:attrNameLst>
                                      </p:cBhvr>
                                      <p:to>
                                        <p:strVal val="visible"/>
                                      </p:to>
                                    </p:set>
                                  </p:childTnLst>
                                </p:cTn>
                              </p:par>
                            </p:childTnLst>
                          </p:cTn>
                        </p:par>
                        <p:par>
                          <p:cTn id="10" fill="hold">
                            <p:stCondLst>
                              <p:cond delay="750"/>
                            </p:stCondLst>
                            <p:childTnLst>
                              <p:par>
                                <p:cTn id="11" presetID="10" presetClass="entr" presetSubtype="0" fill="hold" grpId="0" nodeType="afterEffect">
                                  <p:stCondLst>
                                    <p:cond delay="500"/>
                                  </p:stCondLst>
                                  <p:childTnLst>
                                    <p:set>
                                      <p:cBhvr>
                                        <p:cTn id="12" dur="1" fill="hold">
                                          <p:stCondLst>
                                            <p:cond delay="0"/>
                                          </p:stCondLst>
                                        </p:cTn>
                                        <p:tgtEl>
                                          <p:spTgt spid="31"/>
                                        </p:tgtEl>
                                        <p:attrNameLst>
                                          <p:attrName>style.visibility</p:attrName>
                                        </p:attrNameLst>
                                      </p:cBhvr>
                                      <p:to>
                                        <p:strVal val="visible"/>
                                      </p:to>
                                    </p:set>
                                    <p:animEffect transition="in" filter="fade">
                                      <p:cBhvr>
                                        <p:cTn id="13" dur="500"/>
                                        <p:tgtEl>
                                          <p:spTgt spid="31"/>
                                        </p:tgtEl>
                                      </p:cBhvr>
                                    </p:animEffect>
                                  </p:childTnLst>
                                </p:cTn>
                              </p:par>
                              <p:par>
                                <p:cTn id="14" presetID="10" presetClass="entr" presetSubtype="0" fill="hold" grpId="0" nodeType="withEffect">
                                  <p:stCondLst>
                                    <p:cond delay="50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500"/>
                                        <p:tgtEl>
                                          <p:spTgt spid="19"/>
                                        </p:tgtEl>
                                      </p:cBhvr>
                                    </p:animEffect>
                                  </p:childTnLst>
                                </p:cTn>
                              </p:par>
                              <p:par>
                                <p:cTn id="17" presetID="6" presetClass="emph" presetSubtype="0" accel="100000" autoRev="1" fill="hold" grpId="1" nodeType="withEffect">
                                  <p:stCondLst>
                                    <p:cond delay="0"/>
                                  </p:stCondLst>
                                  <p:childTnLst>
                                    <p:animScale>
                                      <p:cBhvr>
                                        <p:cTn id="18" dur="500" fill="hold"/>
                                        <p:tgtEl>
                                          <p:spTgt spid="19"/>
                                        </p:tgtEl>
                                      </p:cBhvr>
                                      <p:by x="50000" y="50000"/>
                                    </p:animScale>
                                  </p:childTnLst>
                                </p:cTn>
                              </p:par>
                              <p:par>
                                <p:cTn id="19" presetID="42" presetClass="path" presetSubtype="0" accel="100000" autoRev="1" fill="hold" grpId="2" nodeType="withEffect">
                                  <p:stCondLst>
                                    <p:cond delay="0"/>
                                  </p:stCondLst>
                                  <p:childTnLst>
                                    <p:animMotion origin="layout" path="M 2.7036E-6 4.24875E-6 L -0.23794 0.36563 " pathEditMode="relative" rAng="0" ptsTypes="AA">
                                      <p:cBhvr>
                                        <p:cTn id="20" dur="500" fill="hold"/>
                                        <p:tgtEl>
                                          <p:spTgt spid="19"/>
                                        </p:tgtEl>
                                        <p:attrNameLst>
                                          <p:attrName>ppt_x</p:attrName>
                                          <p:attrName>ppt_y</p:attrName>
                                        </p:attrNameLst>
                                      </p:cBhvr>
                                      <p:rCtr x="-11897" y="18271"/>
                                    </p:animMotion>
                                  </p:childTnLst>
                                </p:cTn>
                              </p:par>
                            </p:childTnLst>
                          </p:cTn>
                        </p:par>
                        <p:par>
                          <p:cTn id="21" fill="hold">
                            <p:stCondLst>
                              <p:cond delay="1750"/>
                            </p:stCondLst>
                            <p:childTnLst>
                              <p:par>
                                <p:cTn id="22" presetID="10" presetClass="entr" presetSubtype="0" fill="hold" grpId="0" nodeType="afterEffect">
                                  <p:stCondLst>
                                    <p:cond delay="0"/>
                                  </p:stCondLst>
                                  <p:childTnLst>
                                    <p:set>
                                      <p:cBhvr>
                                        <p:cTn id="23" dur="1" fill="hold">
                                          <p:stCondLst>
                                            <p:cond delay="0"/>
                                          </p:stCondLst>
                                        </p:cTn>
                                        <p:tgtEl>
                                          <p:spTgt spid="26"/>
                                        </p:tgtEl>
                                        <p:attrNameLst>
                                          <p:attrName>style.visibility</p:attrName>
                                        </p:attrNameLst>
                                      </p:cBhvr>
                                      <p:to>
                                        <p:strVal val="visible"/>
                                      </p:to>
                                    </p:set>
                                    <p:animEffect transition="in" filter="fade">
                                      <p:cBhvr>
                                        <p:cTn id="24"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31" grpId="0" animBg="1"/>
      <p:bldP spid="32" grpId="0"/>
      <p:bldP spid="19" grpId="0" animBg="1"/>
      <p:bldP spid="19" grpId="1" animBg="1"/>
      <p:bldP spid="19" grpId="2" animBg="1"/>
      <p:bldP spid="26"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418994" y="1971676"/>
            <a:ext cx="6061922" cy="4398378"/>
          </a:xfrm>
        </p:spPr>
        <p:txBody>
          <a:bodyPr/>
          <a:lstStyle/>
          <a:p>
            <a:pPr marL="0" indent="0">
              <a:spcBef>
                <a:spcPts val="0"/>
              </a:spcBef>
              <a:buNone/>
            </a:pPr>
            <a:r>
              <a:rPr lang="en-US" sz="1020" dirty="0">
                <a:solidFill>
                  <a:srgbClr val="0000FF"/>
                </a:solidFill>
                <a:highlight>
                  <a:srgbClr val="FFFFFF"/>
                </a:highlight>
                <a:ea typeface="Calibri" panose="020F0502020204030204" pitchFamily="34" charset="0"/>
              </a:rPr>
              <a:t>&lt;?</a:t>
            </a:r>
            <a:r>
              <a:rPr lang="en-US" sz="1020" dirty="0">
                <a:solidFill>
                  <a:srgbClr val="A31515"/>
                </a:solidFill>
                <a:highlight>
                  <a:srgbClr val="FFFFFF"/>
                </a:highlight>
                <a:ea typeface="Calibri" panose="020F0502020204030204" pitchFamily="34" charset="0"/>
              </a:rPr>
              <a:t>xml</a:t>
            </a:r>
            <a:r>
              <a:rPr lang="en-US" sz="1020" dirty="0">
                <a:solidFill>
                  <a:srgbClr val="0000FF"/>
                </a:solidFill>
                <a:highlight>
                  <a:srgbClr val="FFFFFF"/>
                </a:highlight>
                <a:ea typeface="Calibri" panose="020F0502020204030204" pitchFamily="34" charset="0"/>
              </a:rPr>
              <a:t> </a:t>
            </a:r>
            <a:r>
              <a:rPr lang="en-US" sz="1020" dirty="0">
                <a:solidFill>
                  <a:srgbClr val="FF0000"/>
                </a:solidFill>
                <a:highlight>
                  <a:srgbClr val="FFFFFF"/>
                </a:highlight>
                <a:ea typeface="Calibri" panose="020F0502020204030204" pitchFamily="34" charset="0"/>
              </a:rPr>
              <a:t>version</a:t>
            </a:r>
            <a:r>
              <a:rPr lang="en-US" sz="1020" dirty="0">
                <a:solidFill>
                  <a:srgbClr val="0000FF"/>
                </a:solidFill>
                <a:highlight>
                  <a:srgbClr val="FFFFFF"/>
                </a:highlight>
                <a:ea typeface="Calibri" panose="020F0502020204030204" pitchFamily="34" charset="0"/>
              </a:rPr>
              <a:t>=</a:t>
            </a:r>
            <a:r>
              <a:rPr lang="en-US" sz="1020" dirty="0">
                <a:solidFill>
                  <a:srgbClr val="000000"/>
                </a:solidFill>
                <a:highlight>
                  <a:srgbClr val="FFFFFF"/>
                </a:highlight>
                <a:ea typeface="Calibri" panose="020F0502020204030204" pitchFamily="34" charset="0"/>
              </a:rPr>
              <a:t>"</a:t>
            </a:r>
            <a:r>
              <a:rPr lang="en-US" sz="1020" dirty="0">
                <a:solidFill>
                  <a:srgbClr val="0000FF"/>
                </a:solidFill>
                <a:highlight>
                  <a:srgbClr val="FFFFFF"/>
                </a:highlight>
                <a:ea typeface="Calibri" panose="020F0502020204030204" pitchFamily="34" charset="0"/>
              </a:rPr>
              <a:t>1.0</a:t>
            </a:r>
            <a:r>
              <a:rPr lang="en-US" sz="1020" dirty="0">
                <a:solidFill>
                  <a:srgbClr val="000000"/>
                </a:solidFill>
                <a:highlight>
                  <a:srgbClr val="FFFFFF"/>
                </a:highlight>
                <a:ea typeface="Calibri" panose="020F0502020204030204" pitchFamily="34" charset="0"/>
              </a:rPr>
              <a:t>"</a:t>
            </a:r>
            <a:r>
              <a:rPr lang="en-US" sz="1020" dirty="0">
                <a:solidFill>
                  <a:srgbClr val="0000FF"/>
                </a:solidFill>
                <a:highlight>
                  <a:srgbClr val="FFFFFF"/>
                </a:highlight>
                <a:ea typeface="Calibri" panose="020F0502020204030204" pitchFamily="34" charset="0"/>
              </a:rPr>
              <a:t> </a:t>
            </a:r>
            <a:r>
              <a:rPr lang="en-US" sz="1020" dirty="0">
                <a:solidFill>
                  <a:srgbClr val="FF0000"/>
                </a:solidFill>
                <a:highlight>
                  <a:srgbClr val="FFFFFF"/>
                </a:highlight>
                <a:ea typeface="Calibri" panose="020F0502020204030204" pitchFamily="34" charset="0"/>
              </a:rPr>
              <a:t>encoding</a:t>
            </a:r>
            <a:r>
              <a:rPr lang="en-US" sz="1020" dirty="0">
                <a:solidFill>
                  <a:srgbClr val="0000FF"/>
                </a:solidFill>
                <a:highlight>
                  <a:srgbClr val="FFFFFF"/>
                </a:highlight>
                <a:ea typeface="Calibri" panose="020F0502020204030204" pitchFamily="34" charset="0"/>
              </a:rPr>
              <a:t>=</a:t>
            </a:r>
            <a:r>
              <a:rPr lang="en-US" sz="1020" dirty="0">
                <a:solidFill>
                  <a:srgbClr val="000000"/>
                </a:solidFill>
                <a:highlight>
                  <a:srgbClr val="FFFFFF"/>
                </a:highlight>
                <a:ea typeface="Calibri" panose="020F0502020204030204" pitchFamily="34" charset="0"/>
              </a:rPr>
              <a:t>"</a:t>
            </a:r>
            <a:r>
              <a:rPr lang="en-US" sz="1020" dirty="0">
                <a:solidFill>
                  <a:srgbClr val="0000FF"/>
                </a:solidFill>
                <a:highlight>
                  <a:srgbClr val="FFFFFF"/>
                </a:highlight>
                <a:ea typeface="Calibri" panose="020F0502020204030204" pitchFamily="34" charset="0"/>
              </a:rPr>
              <a:t>utf-8</a:t>
            </a:r>
            <a:r>
              <a:rPr lang="en-US" sz="1020" dirty="0">
                <a:solidFill>
                  <a:srgbClr val="000000"/>
                </a:solidFill>
                <a:highlight>
                  <a:srgbClr val="FFFFFF"/>
                </a:highlight>
                <a:ea typeface="Calibri" panose="020F0502020204030204" pitchFamily="34" charset="0"/>
              </a:rPr>
              <a:t>"</a:t>
            </a:r>
            <a:r>
              <a:rPr lang="en-US" sz="1020" dirty="0">
                <a:solidFill>
                  <a:srgbClr val="0000FF"/>
                </a:solidFill>
                <a:highlight>
                  <a:srgbClr val="FFFFFF"/>
                </a:highlight>
                <a:ea typeface="Calibri" panose="020F0502020204030204" pitchFamily="34" charset="0"/>
              </a:rPr>
              <a:t>?&gt;</a:t>
            </a:r>
            <a:endParaRPr lang="en-US" sz="1020" dirty="0">
              <a:ea typeface="Calibri" panose="020F0502020204030204" pitchFamily="34" charset="0"/>
            </a:endParaRPr>
          </a:p>
          <a:p>
            <a:pPr marL="0" indent="0">
              <a:spcBef>
                <a:spcPts val="0"/>
              </a:spcBef>
              <a:buNone/>
            </a:pPr>
            <a:r>
              <a:rPr lang="en-US" sz="1020" dirty="0">
                <a:solidFill>
                  <a:srgbClr val="0000FF"/>
                </a:solidFill>
                <a:highlight>
                  <a:srgbClr val="FFFFFF"/>
                </a:highlight>
                <a:ea typeface="Calibri" panose="020F0502020204030204" pitchFamily="34" charset="0"/>
              </a:rPr>
              <a:t>&lt;</a:t>
            </a:r>
            <a:r>
              <a:rPr lang="en-US" sz="1020" dirty="0" err="1">
                <a:solidFill>
                  <a:srgbClr val="A31515"/>
                </a:solidFill>
                <a:highlight>
                  <a:srgbClr val="FFFFFF"/>
                </a:highlight>
                <a:ea typeface="Calibri" panose="020F0502020204030204" pitchFamily="34" charset="0"/>
              </a:rPr>
              <a:t>VoiceCommands</a:t>
            </a:r>
            <a:r>
              <a:rPr lang="en-US" sz="1020" dirty="0">
                <a:solidFill>
                  <a:srgbClr val="0000FF"/>
                </a:solidFill>
                <a:highlight>
                  <a:srgbClr val="FFFFFF"/>
                </a:highlight>
                <a:ea typeface="Calibri" panose="020F0502020204030204" pitchFamily="34" charset="0"/>
              </a:rPr>
              <a:t> </a:t>
            </a:r>
            <a:r>
              <a:rPr lang="en-US" sz="1020" dirty="0" err="1">
                <a:solidFill>
                  <a:srgbClr val="FF0000"/>
                </a:solidFill>
                <a:highlight>
                  <a:srgbClr val="FFFFFF"/>
                </a:highlight>
                <a:ea typeface="Calibri" panose="020F0502020204030204" pitchFamily="34" charset="0"/>
              </a:rPr>
              <a:t>xmlns</a:t>
            </a:r>
            <a:r>
              <a:rPr lang="en-US" sz="1020" dirty="0">
                <a:solidFill>
                  <a:srgbClr val="0000FF"/>
                </a:solidFill>
                <a:highlight>
                  <a:srgbClr val="FFFFFF"/>
                </a:highlight>
                <a:ea typeface="Calibri" panose="020F0502020204030204" pitchFamily="34" charset="0"/>
              </a:rPr>
              <a:t>=</a:t>
            </a:r>
            <a:r>
              <a:rPr lang="en-US" sz="1020" dirty="0">
                <a:solidFill>
                  <a:srgbClr val="000000"/>
                </a:solidFill>
                <a:highlight>
                  <a:srgbClr val="FFFFFF"/>
                </a:highlight>
                <a:ea typeface="Calibri" panose="020F0502020204030204" pitchFamily="34" charset="0"/>
              </a:rPr>
              <a:t>"</a:t>
            </a:r>
            <a:r>
              <a:rPr lang="en-US" sz="1020" u="sng" dirty="0">
                <a:solidFill>
                  <a:srgbClr val="0000FF"/>
                </a:solidFill>
                <a:highlight>
                  <a:srgbClr val="FFFFFF"/>
                </a:highlight>
                <a:ea typeface="Calibri" panose="020F0502020204030204" pitchFamily="34" charset="0"/>
                <a:hlinkClick r:id="rId2"/>
              </a:rPr>
              <a:t>http://schemas.microsoft.com/</a:t>
            </a:r>
            <a:r>
              <a:rPr lang="en-US" sz="1020" u="sng" dirty="0" err="1">
                <a:solidFill>
                  <a:srgbClr val="0000FF"/>
                </a:solidFill>
                <a:highlight>
                  <a:srgbClr val="FFFFFF"/>
                </a:highlight>
                <a:ea typeface="Calibri" panose="020F0502020204030204" pitchFamily="34" charset="0"/>
                <a:hlinkClick r:id="rId2"/>
              </a:rPr>
              <a:t>voicecommands</a:t>
            </a:r>
            <a:r>
              <a:rPr lang="en-US" sz="1020" u="sng" dirty="0">
                <a:solidFill>
                  <a:srgbClr val="0000FF"/>
                </a:solidFill>
                <a:highlight>
                  <a:srgbClr val="FFFFFF"/>
                </a:highlight>
                <a:ea typeface="Calibri" panose="020F0502020204030204" pitchFamily="34" charset="0"/>
                <a:hlinkClick r:id="rId2"/>
              </a:rPr>
              <a:t>/1.0</a:t>
            </a:r>
            <a:r>
              <a:rPr lang="en-US" sz="1020" dirty="0">
                <a:solidFill>
                  <a:srgbClr val="000000"/>
                </a:solidFill>
                <a:highlight>
                  <a:srgbClr val="FFFFFF"/>
                </a:highlight>
                <a:ea typeface="Calibri" panose="020F0502020204030204" pitchFamily="34" charset="0"/>
              </a:rPr>
              <a:t>"</a:t>
            </a:r>
            <a:r>
              <a:rPr lang="en-US" sz="1020" dirty="0">
                <a:solidFill>
                  <a:srgbClr val="0000FF"/>
                </a:solidFill>
                <a:highlight>
                  <a:srgbClr val="FFFFFF"/>
                </a:highlight>
                <a:ea typeface="Calibri" panose="020F0502020204030204" pitchFamily="34" charset="0"/>
              </a:rPr>
              <a:t>&gt;</a:t>
            </a:r>
            <a:endParaRPr lang="en-US" sz="1020" dirty="0">
              <a:ea typeface="Calibri" panose="020F0502020204030204" pitchFamily="34" charset="0"/>
            </a:endParaRPr>
          </a:p>
          <a:p>
            <a:pPr marL="0" indent="0">
              <a:spcBef>
                <a:spcPts val="0"/>
              </a:spcBef>
              <a:buNone/>
            </a:pPr>
            <a:r>
              <a:rPr lang="en-US" sz="1020" dirty="0">
                <a:solidFill>
                  <a:srgbClr val="000000"/>
                </a:solidFill>
                <a:highlight>
                  <a:srgbClr val="FFFFFF"/>
                </a:highlight>
                <a:ea typeface="Calibri" panose="020F0502020204030204" pitchFamily="34" charset="0"/>
              </a:rPr>
              <a:t> </a:t>
            </a:r>
            <a:endParaRPr lang="en-US" sz="1020" dirty="0">
              <a:ea typeface="Calibri" panose="020F0502020204030204" pitchFamily="34" charset="0"/>
            </a:endParaRPr>
          </a:p>
          <a:p>
            <a:pPr marL="0" indent="0">
              <a:spcBef>
                <a:spcPts val="0"/>
              </a:spcBef>
              <a:buNone/>
            </a:pPr>
            <a:r>
              <a:rPr lang="en-US" sz="1020" dirty="0">
                <a:solidFill>
                  <a:srgbClr val="0000FF"/>
                </a:solidFill>
                <a:highlight>
                  <a:srgbClr val="FFFFFF"/>
                </a:highlight>
                <a:ea typeface="Calibri" panose="020F0502020204030204" pitchFamily="34" charset="0"/>
              </a:rPr>
              <a:t>  &lt;</a:t>
            </a:r>
            <a:r>
              <a:rPr lang="en-US" sz="1020" dirty="0" err="1">
                <a:solidFill>
                  <a:srgbClr val="A31515"/>
                </a:solidFill>
                <a:highlight>
                  <a:srgbClr val="FFFFFF"/>
                </a:highlight>
                <a:ea typeface="Calibri" panose="020F0502020204030204" pitchFamily="34" charset="0"/>
              </a:rPr>
              <a:t>CommandSet</a:t>
            </a:r>
            <a:r>
              <a:rPr lang="en-US" sz="1020" dirty="0">
                <a:solidFill>
                  <a:srgbClr val="0000FF"/>
                </a:solidFill>
                <a:highlight>
                  <a:srgbClr val="FFFFFF"/>
                </a:highlight>
                <a:ea typeface="Calibri" panose="020F0502020204030204" pitchFamily="34" charset="0"/>
              </a:rPr>
              <a:t> </a:t>
            </a:r>
            <a:r>
              <a:rPr lang="en-US" sz="1020" dirty="0" err="1">
                <a:solidFill>
                  <a:srgbClr val="FF0000"/>
                </a:solidFill>
                <a:highlight>
                  <a:srgbClr val="FFFFFF"/>
                </a:highlight>
                <a:ea typeface="Calibri" panose="020F0502020204030204" pitchFamily="34" charset="0"/>
              </a:rPr>
              <a:t>xml:lang</a:t>
            </a:r>
            <a:r>
              <a:rPr lang="en-US" sz="1020" dirty="0">
                <a:solidFill>
                  <a:srgbClr val="0000FF"/>
                </a:solidFill>
                <a:highlight>
                  <a:srgbClr val="FFFFFF"/>
                </a:highlight>
                <a:ea typeface="Calibri" panose="020F0502020204030204" pitchFamily="34" charset="0"/>
              </a:rPr>
              <a:t>=</a:t>
            </a:r>
            <a:r>
              <a:rPr lang="en-US" sz="1020" dirty="0">
                <a:solidFill>
                  <a:srgbClr val="000000"/>
                </a:solidFill>
                <a:highlight>
                  <a:srgbClr val="FFFFFF"/>
                </a:highlight>
                <a:ea typeface="Calibri" panose="020F0502020204030204" pitchFamily="34" charset="0"/>
              </a:rPr>
              <a:t>"</a:t>
            </a:r>
            <a:r>
              <a:rPr lang="en-US" sz="1020" dirty="0">
                <a:solidFill>
                  <a:srgbClr val="0000FF"/>
                </a:solidFill>
                <a:highlight>
                  <a:srgbClr val="FFFFFF"/>
                </a:highlight>
                <a:ea typeface="Calibri" panose="020F0502020204030204" pitchFamily="34" charset="0"/>
              </a:rPr>
              <a:t>en-us</a:t>
            </a:r>
            <a:r>
              <a:rPr lang="en-US" sz="1020" dirty="0">
                <a:solidFill>
                  <a:srgbClr val="000000"/>
                </a:solidFill>
                <a:highlight>
                  <a:srgbClr val="FFFFFF"/>
                </a:highlight>
                <a:ea typeface="Calibri" panose="020F0502020204030204" pitchFamily="34" charset="0"/>
              </a:rPr>
              <a:t>"</a:t>
            </a:r>
            <a:r>
              <a:rPr lang="en-US" sz="1020" dirty="0">
                <a:solidFill>
                  <a:srgbClr val="0000FF"/>
                </a:solidFill>
                <a:highlight>
                  <a:srgbClr val="FFFFFF"/>
                </a:highlight>
                <a:ea typeface="Calibri" panose="020F0502020204030204" pitchFamily="34" charset="0"/>
              </a:rPr>
              <a:t> </a:t>
            </a:r>
            <a:r>
              <a:rPr lang="en-US" sz="1020" dirty="0">
                <a:solidFill>
                  <a:srgbClr val="FF0000"/>
                </a:solidFill>
                <a:highlight>
                  <a:srgbClr val="FFFFFF"/>
                </a:highlight>
                <a:ea typeface="Calibri" panose="020F0502020204030204" pitchFamily="34" charset="0"/>
              </a:rPr>
              <a:t>Name</a:t>
            </a:r>
            <a:r>
              <a:rPr lang="en-US" sz="1020" dirty="0">
                <a:solidFill>
                  <a:srgbClr val="0000FF"/>
                </a:solidFill>
                <a:highlight>
                  <a:srgbClr val="FFFFFF"/>
                </a:highlight>
                <a:ea typeface="Calibri" panose="020F0502020204030204" pitchFamily="34" charset="0"/>
              </a:rPr>
              <a:t>=</a:t>
            </a:r>
            <a:r>
              <a:rPr lang="en-US" sz="1020" dirty="0">
                <a:solidFill>
                  <a:srgbClr val="000000"/>
                </a:solidFill>
                <a:highlight>
                  <a:srgbClr val="FFFFFF"/>
                </a:highlight>
                <a:ea typeface="Calibri" panose="020F0502020204030204" pitchFamily="34" charset="0"/>
              </a:rPr>
              <a:t>"</a:t>
            </a:r>
            <a:r>
              <a:rPr lang="en-US" sz="1020" dirty="0" err="1">
                <a:solidFill>
                  <a:srgbClr val="0000FF"/>
                </a:solidFill>
                <a:highlight>
                  <a:srgbClr val="FFFFFF"/>
                </a:highlight>
                <a:ea typeface="Calibri" panose="020F0502020204030204" pitchFamily="34" charset="0"/>
              </a:rPr>
              <a:t>englishCommands</a:t>
            </a:r>
            <a:r>
              <a:rPr lang="en-US" sz="1020" dirty="0">
                <a:solidFill>
                  <a:srgbClr val="000000"/>
                </a:solidFill>
                <a:highlight>
                  <a:srgbClr val="FFFFFF"/>
                </a:highlight>
                <a:ea typeface="Calibri" panose="020F0502020204030204" pitchFamily="34" charset="0"/>
              </a:rPr>
              <a:t>"</a:t>
            </a:r>
            <a:r>
              <a:rPr lang="en-US" sz="1020" dirty="0">
                <a:solidFill>
                  <a:srgbClr val="0000FF"/>
                </a:solidFill>
                <a:highlight>
                  <a:srgbClr val="FFFFFF"/>
                </a:highlight>
                <a:ea typeface="Calibri" panose="020F0502020204030204" pitchFamily="34" charset="0"/>
              </a:rPr>
              <a:t>&gt;</a:t>
            </a:r>
            <a:endParaRPr lang="en-US" sz="1020" dirty="0">
              <a:ea typeface="Calibri" panose="020F0502020204030204" pitchFamily="34" charset="0"/>
            </a:endParaRPr>
          </a:p>
          <a:p>
            <a:pPr marL="0" indent="0">
              <a:spcBef>
                <a:spcPts val="0"/>
              </a:spcBef>
              <a:buNone/>
            </a:pPr>
            <a:r>
              <a:rPr lang="en-US" sz="1020" dirty="0">
                <a:solidFill>
                  <a:srgbClr val="000000"/>
                </a:solidFill>
                <a:highlight>
                  <a:srgbClr val="FFFFFF"/>
                </a:highlight>
                <a:ea typeface="Calibri" panose="020F0502020204030204" pitchFamily="34" charset="0"/>
              </a:rPr>
              <a:t> </a:t>
            </a:r>
            <a:endParaRPr lang="en-US" sz="1020" dirty="0">
              <a:ea typeface="Calibri" panose="020F0502020204030204" pitchFamily="34" charset="0"/>
            </a:endParaRPr>
          </a:p>
          <a:p>
            <a:pPr marL="0" indent="0">
              <a:spcBef>
                <a:spcPts val="0"/>
              </a:spcBef>
              <a:buNone/>
            </a:pPr>
            <a:r>
              <a:rPr lang="en-US" sz="1020" dirty="0">
                <a:solidFill>
                  <a:srgbClr val="0000FF"/>
                </a:solidFill>
                <a:highlight>
                  <a:srgbClr val="FFFFFF"/>
                </a:highlight>
                <a:ea typeface="Calibri" panose="020F0502020204030204" pitchFamily="34" charset="0"/>
              </a:rPr>
              <a:t>    &lt;</a:t>
            </a:r>
            <a:r>
              <a:rPr lang="en-US" sz="1020" dirty="0" err="1">
                <a:solidFill>
                  <a:srgbClr val="A31515"/>
                </a:solidFill>
                <a:highlight>
                  <a:srgbClr val="FFFFFF"/>
                </a:highlight>
                <a:ea typeface="Calibri" panose="020F0502020204030204" pitchFamily="34" charset="0"/>
              </a:rPr>
              <a:t>CommandPrefix</a:t>
            </a:r>
            <a:r>
              <a:rPr lang="en-US" sz="1020" dirty="0">
                <a:solidFill>
                  <a:srgbClr val="0000FF"/>
                </a:solidFill>
                <a:highlight>
                  <a:srgbClr val="FFFFFF"/>
                </a:highlight>
                <a:ea typeface="Calibri" panose="020F0502020204030204" pitchFamily="34" charset="0"/>
              </a:rPr>
              <a:t>&gt;</a:t>
            </a:r>
            <a:r>
              <a:rPr lang="en-US" sz="1020" dirty="0">
                <a:solidFill>
                  <a:srgbClr val="000000"/>
                </a:solidFill>
                <a:highlight>
                  <a:srgbClr val="FFFFFF"/>
                </a:highlight>
                <a:ea typeface="Calibri" panose="020F0502020204030204" pitchFamily="34" charset="0"/>
              </a:rPr>
              <a:t>MSDN</a:t>
            </a:r>
            <a:r>
              <a:rPr lang="en-US" sz="1020" dirty="0">
                <a:solidFill>
                  <a:srgbClr val="0000FF"/>
                </a:solidFill>
                <a:highlight>
                  <a:srgbClr val="FFFFFF"/>
                </a:highlight>
                <a:ea typeface="Calibri" panose="020F0502020204030204" pitchFamily="34" charset="0"/>
              </a:rPr>
              <a:t>&lt;/</a:t>
            </a:r>
            <a:r>
              <a:rPr lang="en-US" sz="1020" dirty="0" err="1">
                <a:solidFill>
                  <a:srgbClr val="A31515"/>
                </a:solidFill>
                <a:highlight>
                  <a:srgbClr val="FFFFFF"/>
                </a:highlight>
                <a:ea typeface="Calibri" panose="020F0502020204030204" pitchFamily="34" charset="0"/>
              </a:rPr>
              <a:t>CommandPrefix</a:t>
            </a:r>
            <a:r>
              <a:rPr lang="en-US" sz="1020" dirty="0">
                <a:solidFill>
                  <a:srgbClr val="0000FF"/>
                </a:solidFill>
                <a:highlight>
                  <a:srgbClr val="FFFFFF"/>
                </a:highlight>
                <a:ea typeface="Calibri" panose="020F0502020204030204" pitchFamily="34" charset="0"/>
              </a:rPr>
              <a:t>&gt;</a:t>
            </a:r>
            <a:endParaRPr lang="en-US" sz="1020" dirty="0">
              <a:ea typeface="Calibri" panose="020F0502020204030204" pitchFamily="34" charset="0"/>
            </a:endParaRPr>
          </a:p>
          <a:p>
            <a:pPr marL="0" indent="0">
              <a:spcBef>
                <a:spcPts val="0"/>
              </a:spcBef>
              <a:buNone/>
            </a:pPr>
            <a:r>
              <a:rPr lang="en-US" sz="1020" dirty="0">
                <a:solidFill>
                  <a:srgbClr val="0000FF"/>
                </a:solidFill>
                <a:highlight>
                  <a:srgbClr val="FFFFFF"/>
                </a:highlight>
                <a:ea typeface="Calibri" panose="020F0502020204030204" pitchFamily="34" charset="0"/>
              </a:rPr>
              <a:t>    &lt;</a:t>
            </a:r>
            <a:r>
              <a:rPr lang="en-US" sz="1020" dirty="0">
                <a:solidFill>
                  <a:srgbClr val="A31515"/>
                </a:solidFill>
                <a:highlight>
                  <a:srgbClr val="FFFFFF"/>
                </a:highlight>
                <a:ea typeface="Calibri" panose="020F0502020204030204" pitchFamily="34" charset="0"/>
              </a:rPr>
              <a:t>Example</a:t>
            </a:r>
            <a:r>
              <a:rPr lang="en-US" sz="1020" dirty="0">
                <a:solidFill>
                  <a:srgbClr val="0000FF"/>
                </a:solidFill>
                <a:highlight>
                  <a:srgbClr val="FFFFFF"/>
                </a:highlight>
                <a:ea typeface="Calibri" panose="020F0502020204030204" pitchFamily="34" charset="0"/>
              </a:rPr>
              <a:t>&gt;</a:t>
            </a:r>
            <a:r>
              <a:rPr lang="en-US" sz="1020" dirty="0">
                <a:solidFill>
                  <a:srgbClr val="000000"/>
                </a:solidFill>
                <a:highlight>
                  <a:srgbClr val="FFFFFF"/>
                </a:highlight>
                <a:ea typeface="Calibri" panose="020F0502020204030204" pitchFamily="34" charset="0"/>
              </a:rPr>
              <a:t>Find Voice Commands</a:t>
            </a:r>
            <a:r>
              <a:rPr lang="en-US" sz="1020" dirty="0">
                <a:solidFill>
                  <a:srgbClr val="0000FF"/>
                </a:solidFill>
                <a:highlight>
                  <a:srgbClr val="FFFFFF"/>
                </a:highlight>
                <a:ea typeface="Calibri" panose="020F0502020204030204" pitchFamily="34" charset="0"/>
              </a:rPr>
              <a:t>&lt;/</a:t>
            </a:r>
            <a:r>
              <a:rPr lang="en-US" sz="1020" dirty="0">
                <a:solidFill>
                  <a:srgbClr val="A31515"/>
                </a:solidFill>
                <a:highlight>
                  <a:srgbClr val="FFFFFF"/>
                </a:highlight>
                <a:ea typeface="Calibri" panose="020F0502020204030204" pitchFamily="34" charset="0"/>
              </a:rPr>
              <a:t>Example</a:t>
            </a:r>
            <a:r>
              <a:rPr lang="en-US" sz="1020" dirty="0">
                <a:solidFill>
                  <a:srgbClr val="0000FF"/>
                </a:solidFill>
                <a:highlight>
                  <a:srgbClr val="FFFFFF"/>
                </a:highlight>
                <a:ea typeface="Calibri" panose="020F0502020204030204" pitchFamily="34" charset="0"/>
              </a:rPr>
              <a:t>&gt;</a:t>
            </a:r>
            <a:endParaRPr lang="en-US" sz="1020" dirty="0">
              <a:ea typeface="Calibri" panose="020F0502020204030204" pitchFamily="34" charset="0"/>
            </a:endParaRPr>
          </a:p>
          <a:p>
            <a:pPr marL="0" indent="0">
              <a:spcBef>
                <a:spcPts val="0"/>
              </a:spcBef>
              <a:buNone/>
            </a:pPr>
            <a:r>
              <a:rPr lang="en-US" sz="1020" dirty="0">
                <a:solidFill>
                  <a:srgbClr val="000000"/>
                </a:solidFill>
                <a:highlight>
                  <a:srgbClr val="FFFFFF"/>
                </a:highlight>
                <a:ea typeface="Calibri" panose="020F0502020204030204" pitchFamily="34" charset="0"/>
              </a:rPr>
              <a:t> </a:t>
            </a:r>
            <a:endParaRPr lang="en-US" sz="1020" dirty="0">
              <a:ea typeface="Calibri" panose="020F0502020204030204" pitchFamily="34" charset="0"/>
            </a:endParaRPr>
          </a:p>
          <a:p>
            <a:pPr marL="0" indent="0">
              <a:spcBef>
                <a:spcPts val="0"/>
              </a:spcBef>
              <a:buNone/>
            </a:pPr>
            <a:r>
              <a:rPr lang="en-US" sz="1020" dirty="0">
                <a:solidFill>
                  <a:srgbClr val="0000FF"/>
                </a:solidFill>
                <a:highlight>
                  <a:srgbClr val="FFFFFF"/>
                </a:highlight>
                <a:ea typeface="Calibri" panose="020F0502020204030204" pitchFamily="34" charset="0"/>
              </a:rPr>
              <a:t>    &lt;</a:t>
            </a:r>
            <a:r>
              <a:rPr lang="en-US" sz="1020" dirty="0">
                <a:solidFill>
                  <a:srgbClr val="A31515"/>
                </a:solidFill>
                <a:highlight>
                  <a:srgbClr val="FFFFFF"/>
                </a:highlight>
                <a:ea typeface="Calibri" panose="020F0502020204030204" pitchFamily="34" charset="0"/>
              </a:rPr>
              <a:t>Command</a:t>
            </a:r>
            <a:r>
              <a:rPr lang="en-US" sz="1020" dirty="0">
                <a:solidFill>
                  <a:srgbClr val="0000FF"/>
                </a:solidFill>
                <a:highlight>
                  <a:srgbClr val="FFFFFF"/>
                </a:highlight>
                <a:ea typeface="Calibri" panose="020F0502020204030204" pitchFamily="34" charset="0"/>
              </a:rPr>
              <a:t> </a:t>
            </a:r>
            <a:r>
              <a:rPr lang="en-US" sz="1020" dirty="0">
                <a:solidFill>
                  <a:srgbClr val="FF0000"/>
                </a:solidFill>
                <a:highlight>
                  <a:srgbClr val="FFFFFF"/>
                </a:highlight>
                <a:ea typeface="Calibri" panose="020F0502020204030204" pitchFamily="34" charset="0"/>
              </a:rPr>
              <a:t>Name</a:t>
            </a:r>
            <a:r>
              <a:rPr lang="en-US" sz="1020" dirty="0">
                <a:solidFill>
                  <a:srgbClr val="0000FF"/>
                </a:solidFill>
                <a:highlight>
                  <a:srgbClr val="FFFFFF"/>
                </a:highlight>
                <a:ea typeface="Calibri" panose="020F0502020204030204" pitchFamily="34" charset="0"/>
              </a:rPr>
              <a:t>=</a:t>
            </a:r>
            <a:r>
              <a:rPr lang="en-US" sz="1020" dirty="0">
                <a:solidFill>
                  <a:srgbClr val="000000"/>
                </a:solidFill>
                <a:highlight>
                  <a:srgbClr val="FFFFFF"/>
                </a:highlight>
                <a:ea typeface="Calibri" panose="020F0502020204030204" pitchFamily="34" charset="0"/>
              </a:rPr>
              <a:t>"</a:t>
            </a:r>
            <a:r>
              <a:rPr lang="en-US" sz="1020" dirty="0" err="1">
                <a:solidFill>
                  <a:srgbClr val="0000FF"/>
                </a:solidFill>
                <a:highlight>
                  <a:srgbClr val="FFFFFF"/>
                </a:highlight>
                <a:ea typeface="Calibri" panose="020F0502020204030204" pitchFamily="34" charset="0"/>
              </a:rPr>
              <a:t>FindText</a:t>
            </a:r>
            <a:r>
              <a:rPr lang="en-US" sz="1020" dirty="0">
                <a:solidFill>
                  <a:srgbClr val="000000"/>
                </a:solidFill>
                <a:highlight>
                  <a:srgbClr val="FFFFFF"/>
                </a:highlight>
                <a:ea typeface="Calibri" panose="020F0502020204030204" pitchFamily="34" charset="0"/>
              </a:rPr>
              <a:t>"</a:t>
            </a:r>
            <a:r>
              <a:rPr lang="en-US" sz="1020" dirty="0">
                <a:solidFill>
                  <a:srgbClr val="0000FF"/>
                </a:solidFill>
                <a:highlight>
                  <a:srgbClr val="FFFFFF"/>
                </a:highlight>
                <a:ea typeface="Calibri" panose="020F0502020204030204" pitchFamily="34" charset="0"/>
              </a:rPr>
              <a:t>&gt;</a:t>
            </a:r>
            <a:endParaRPr lang="en-US" sz="1020" dirty="0">
              <a:ea typeface="Calibri" panose="020F0502020204030204" pitchFamily="34" charset="0"/>
            </a:endParaRPr>
          </a:p>
          <a:p>
            <a:pPr marL="0" indent="0">
              <a:spcBef>
                <a:spcPts val="0"/>
              </a:spcBef>
              <a:buNone/>
            </a:pPr>
            <a:r>
              <a:rPr lang="en-US" sz="1020" dirty="0">
                <a:solidFill>
                  <a:srgbClr val="0000FF"/>
                </a:solidFill>
                <a:highlight>
                  <a:srgbClr val="FFFFFF"/>
                </a:highlight>
                <a:ea typeface="Calibri" panose="020F0502020204030204" pitchFamily="34" charset="0"/>
              </a:rPr>
              <a:t>      &lt;</a:t>
            </a:r>
            <a:r>
              <a:rPr lang="en-US" sz="1020" dirty="0">
                <a:solidFill>
                  <a:srgbClr val="A31515"/>
                </a:solidFill>
                <a:highlight>
                  <a:srgbClr val="FFFFFF"/>
                </a:highlight>
                <a:ea typeface="Calibri" panose="020F0502020204030204" pitchFamily="34" charset="0"/>
              </a:rPr>
              <a:t>Example</a:t>
            </a:r>
            <a:r>
              <a:rPr lang="en-US" sz="1020" dirty="0">
                <a:solidFill>
                  <a:srgbClr val="0000FF"/>
                </a:solidFill>
                <a:highlight>
                  <a:srgbClr val="FFFFFF"/>
                </a:highlight>
                <a:ea typeface="Calibri" panose="020F0502020204030204" pitchFamily="34" charset="0"/>
              </a:rPr>
              <a:t>&gt;</a:t>
            </a:r>
            <a:r>
              <a:rPr lang="en-US" sz="1020" dirty="0">
                <a:solidFill>
                  <a:srgbClr val="000000"/>
                </a:solidFill>
                <a:highlight>
                  <a:srgbClr val="FFFFFF"/>
                </a:highlight>
                <a:ea typeface="Calibri" panose="020F0502020204030204" pitchFamily="34" charset="0"/>
              </a:rPr>
              <a:t>Find Windows Phone</a:t>
            </a:r>
            <a:r>
              <a:rPr lang="en-US" sz="1020" dirty="0">
                <a:solidFill>
                  <a:srgbClr val="0000FF"/>
                </a:solidFill>
                <a:highlight>
                  <a:srgbClr val="FFFFFF"/>
                </a:highlight>
                <a:ea typeface="Calibri" panose="020F0502020204030204" pitchFamily="34" charset="0"/>
              </a:rPr>
              <a:t>&lt;/</a:t>
            </a:r>
            <a:r>
              <a:rPr lang="en-US" sz="1020" dirty="0">
                <a:solidFill>
                  <a:srgbClr val="A31515"/>
                </a:solidFill>
                <a:highlight>
                  <a:srgbClr val="FFFFFF"/>
                </a:highlight>
                <a:ea typeface="Calibri" panose="020F0502020204030204" pitchFamily="34" charset="0"/>
              </a:rPr>
              <a:t>Example</a:t>
            </a:r>
            <a:r>
              <a:rPr lang="en-US" sz="1020" dirty="0">
                <a:solidFill>
                  <a:srgbClr val="0000FF"/>
                </a:solidFill>
                <a:highlight>
                  <a:srgbClr val="FFFFFF"/>
                </a:highlight>
                <a:ea typeface="Calibri" panose="020F0502020204030204" pitchFamily="34" charset="0"/>
              </a:rPr>
              <a:t>&gt;</a:t>
            </a:r>
            <a:endParaRPr lang="en-US" sz="1020" dirty="0">
              <a:ea typeface="Calibri" panose="020F0502020204030204" pitchFamily="34" charset="0"/>
            </a:endParaRPr>
          </a:p>
          <a:p>
            <a:pPr marL="0" indent="0">
              <a:spcBef>
                <a:spcPts val="0"/>
              </a:spcBef>
              <a:buNone/>
            </a:pPr>
            <a:r>
              <a:rPr lang="en-US" sz="1020" dirty="0">
                <a:solidFill>
                  <a:srgbClr val="0000FF"/>
                </a:solidFill>
                <a:highlight>
                  <a:srgbClr val="FFFFFF"/>
                </a:highlight>
                <a:ea typeface="Calibri" panose="020F0502020204030204" pitchFamily="34" charset="0"/>
              </a:rPr>
              <a:t>      &lt;</a:t>
            </a:r>
            <a:r>
              <a:rPr lang="en-US" sz="1020" dirty="0" err="1">
                <a:solidFill>
                  <a:srgbClr val="A31515"/>
                </a:solidFill>
                <a:highlight>
                  <a:srgbClr val="FFFFFF"/>
                </a:highlight>
                <a:ea typeface="Calibri" panose="020F0502020204030204" pitchFamily="34" charset="0"/>
              </a:rPr>
              <a:t>ListenFor</a:t>
            </a:r>
            <a:r>
              <a:rPr lang="en-US" sz="1020" dirty="0">
                <a:solidFill>
                  <a:srgbClr val="0000FF"/>
                </a:solidFill>
                <a:highlight>
                  <a:srgbClr val="FFFFFF"/>
                </a:highlight>
                <a:ea typeface="Calibri" panose="020F0502020204030204" pitchFamily="34" charset="0"/>
              </a:rPr>
              <a:t>&gt;</a:t>
            </a:r>
            <a:r>
              <a:rPr lang="en-US" sz="1020" dirty="0">
                <a:solidFill>
                  <a:srgbClr val="000000"/>
                </a:solidFill>
                <a:highlight>
                  <a:srgbClr val="FFFFFF"/>
                </a:highlight>
                <a:ea typeface="Calibri" panose="020F0502020204030204" pitchFamily="34" charset="0"/>
              </a:rPr>
              <a:t>Search</a:t>
            </a:r>
            <a:r>
              <a:rPr lang="en-US" sz="1020" dirty="0">
                <a:solidFill>
                  <a:srgbClr val="0000FF"/>
                </a:solidFill>
                <a:highlight>
                  <a:srgbClr val="FFFFFF"/>
                </a:highlight>
                <a:ea typeface="Calibri" panose="020F0502020204030204" pitchFamily="34" charset="0"/>
              </a:rPr>
              <a:t>&lt;/</a:t>
            </a:r>
            <a:r>
              <a:rPr lang="en-US" sz="1020" dirty="0" err="1">
                <a:solidFill>
                  <a:srgbClr val="A31515"/>
                </a:solidFill>
                <a:highlight>
                  <a:srgbClr val="FFFFFF"/>
                </a:highlight>
                <a:ea typeface="Calibri" panose="020F0502020204030204" pitchFamily="34" charset="0"/>
              </a:rPr>
              <a:t>ListenFor</a:t>
            </a:r>
            <a:r>
              <a:rPr lang="en-US" sz="1020" dirty="0">
                <a:solidFill>
                  <a:srgbClr val="0000FF"/>
                </a:solidFill>
                <a:highlight>
                  <a:srgbClr val="FFFFFF"/>
                </a:highlight>
                <a:ea typeface="Calibri" panose="020F0502020204030204" pitchFamily="34" charset="0"/>
              </a:rPr>
              <a:t>&gt;</a:t>
            </a:r>
            <a:endParaRPr lang="en-US" sz="1020" dirty="0">
              <a:ea typeface="Calibri" panose="020F0502020204030204" pitchFamily="34" charset="0"/>
            </a:endParaRPr>
          </a:p>
          <a:p>
            <a:pPr marL="0" indent="0">
              <a:spcBef>
                <a:spcPts val="0"/>
              </a:spcBef>
              <a:buNone/>
            </a:pPr>
            <a:r>
              <a:rPr lang="en-US" sz="1020" dirty="0">
                <a:solidFill>
                  <a:srgbClr val="0000FF"/>
                </a:solidFill>
                <a:highlight>
                  <a:srgbClr val="FFFFFF"/>
                </a:highlight>
                <a:ea typeface="Calibri" panose="020F0502020204030204" pitchFamily="34" charset="0"/>
              </a:rPr>
              <a:t>      &lt;</a:t>
            </a:r>
            <a:r>
              <a:rPr lang="en-US" sz="1020" dirty="0" err="1">
                <a:solidFill>
                  <a:srgbClr val="A31515"/>
                </a:solidFill>
                <a:highlight>
                  <a:srgbClr val="FFFFFF"/>
                </a:highlight>
                <a:ea typeface="Calibri" panose="020F0502020204030204" pitchFamily="34" charset="0"/>
              </a:rPr>
              <a:t>ListenFor</a:t>
            </a:r>
            <a:r>
              <a:rPr lang="en-US" sz="1020" dirty="0">
                <a:solidFill>
                  <a:srgbClr val="0000FF"/>
                </a:solidFill>
                <a:highlight>
                  <a:srgbClr val="FFFFFF"/>
                </a:highlight>
                <a:ea typeface="Calibri" panose="020F0502020204030204" pitchFamily="34" charset="0"/>
              </a:rPr>
              <a:t>&gt;</a:t>
            </a:r>
            <a:r>
              <a:rPr lang="en-US" sz="1020" dirty="0">
                <a:solidFill>
                  <a:srgbClr val="000000"/>
                </a:solidFill>
                <a:highlight>
                  <a:srgbClr val="FFFFFF"/>
                </a:highlight>
                <a:ea typeface="Calibri" panose="020F0502020204030204" pitchFamily="34" charset="0"/>
              </a:rPr>
              <a:t>Search {*}</a:t>
            </a:r>
            <a:r>
              <a:rPr lang="en-US" sz="1020" dirty="0">
                <a:solidFill>
                  <a:srgbClr val="0000FF"/>
                </a:solidFill>
                <a:highlight>
                  <a:srgbClr val="FFFFFF"/>
                </a:highlight>
                <a:ea typeface="Calibri" panose="020F0502020204030204" pitchFamily="34" charset="0"/>
              </a:rPr>
              <a:t>&lt;/</a:t>
            </a:r>
            <a:r>
              <a:rPr lang="en-US" sz="1020" dirty="0" err="1">
                <a:solidFill>
                  <a:srgbClr val="A31515"/>
                </a:solidFill>
                <a:highlight>
                  <a:srgbClr val="FFFFFF"/>
                </a:highlight>
                <a:ea typeface="Calibri" panose="020F0502020204030204" pitchFamily="34" charset="0"/>
              </a:rPr>
              <a:t>ListenFor</a:t>
            </a:r>
            <a:r>
              <a:rPr lang="en-US" sz="1020" dirty="0">
                <a:solidFill>
                  <a:srgbClr val="0000FF"/>
                </a:solidFill>
                <a:highlight>
                  <a:srgbClr val="FFFFFF"/>
                </a:highlight>
                <a:ea typeface="Calibri" panose="020F0502020204030204" pitchFamily="34" charset="0"/>
              </a:rPr>
              <a:t>&gt;</a:t>
            </a:r>
            <a:endParaRPr lang="en-US" sz="1020" dirty="0">
              <a:ea typeface="Calibri" panose="020F0502020204030204" pitchFamily="34" charset="0"/>
            </a:endParaRPr>
          </a:p>
          <a:p>
            <a:pPr marL="0" indent="0">
              <a:spcBef>
                <a:spcPts val="0"/>
              </a:spcBef>
              <a:buNone/>
            </a:pPr>
            <a:r>
              <a:rPr lang="en-US" sz="1020" dirty="0">
                <a:solidFill>
                  <a:srgbClr val="0000FF"/>
                </a:solidFill>
                <a:highlight>
                  <a:srgbClr val="FFFFFF"/>
                </a:highlight>
                <a:ea typeface="Calibri" panose="020F0502020204030204" pitchFamily="34" charset="0"/>
              </a:rPr>
              <a:t>      &lt;</a:t>
            </a:r>
            <a:r>
              <a:rPr lang="en-US" sz="1020" dirty="0" err="1">
                <a:solidFill>
                  <a:srgbClr val="A31515"/>
                </a:solidFill>
                <a:highlight>
                  <a:srgbClr val="FFFFFF"/>
                </a:highlight>
                <a:ea typeface="Calibri" panose="020F0502020204030204" pitchFamily="34" charset="0"/>
              </a:rPr>
              <a:t>ListenFor</a:t>
            </a:r>
            <a:r>
              <a:rPr lang="en-US" sz="1020" dirty="0">
                <a:solidFill>
                  <a:srgbClr val="0000FF"/>
                </a:solidFill>
                <a:highlight>
                  <a:srgbClr val="FFFFFF"/>
                </a:highlight>
                <a:ea typeface="Calibri" panose="020F0502020204030204" pitchFamily="34" charset="0"/>
              </a:rPr>
              <a:t>&gt;</a:t>
            </a:r>
            <a:r>
              <a:rPr lang="en-US" sz="1020" dirty="0">
                <a:solidFill>
                  <a:srgbClr val="000000"/>
                </a:solidFill>
                <a:highlight>
                  <a:srgbClr val="FFFFFF"/>
                </a:highlight>
                <a:ea typeface="Calibri" panose="020F0502020204030204" pitchFamily="34" charset="0"/>
              </a:rPr>
              <a:t>Search for {</a:t>
            </a:r>
            <a:r>
              <a:rPr lang="en-US" sz="1020" dirty="0" err="1">
                <a:solidFill>
                  <a:srgbClr val="000000"/>
                </a:solidFill>
                <a:highlight>
                  <a:srgbClr val="FFFFFF"/>
                </a:highlight>
                <a:ea typeface="Calibri" panose="020F0502020204030204" pitchFamily="34" charset="0"/>
              </a:rPr>
              <a:t>listSearchTerms</a:t>
            </a:r>
            <a:r>
              <a:rPr lang="en-US" sz="1020" dirty="0">
                <a:solidFill>
                  <a:srgbClr val="000000"/>
                </a:solidFill>
                <a:highlight>
                  <a:srgbClr val="FFFFFF"/>
                </a:highlight>
                <a:ea typeface="Calibri" panose="020F0502020204030204" pitchFamily="34" charset="0"/>
              </a:rPr>
              <a:t>}</a:t>
            </a:r>
            <a:r>
              <a:rPr lang="en-US" sz="1020" dirty="0">
                <a:solidFill>
                  <a:srgbClr val="0000FF"/>
                </a:solidFill>
                <a:highlight>
                  <a:srgbClr val="FFFFFF"/>
                </a:highlight>
                <a:ea typeface="Calibri" panose="020F0502020204030204" pitchFamily="34" charset="0"/>
              </a:rPr>
              <a:t>&lt;/</a:t>
            </a:r>
            <a:r>
              <a:rPr lang="en-US" sz="1020" dirty="0" err="1">
                <a:solidFill>
                  <a:srgbClr val="A31515"/>
                </a:solidFill>
                <a:highlight>
                  <a:srgbClr val="FFFFFF"/>
                </a:highlight>
                <a:ea typeface="Calibri" panose="020F0502020204030204" pitchFamily="34" charset="0"/>
              </a:rPr>
              <a:t>ListenFor</a:t>
            </a:r>
            <a:r>
              <a:rPr lang="en-US" sz="1020" dirty="0">
                <a:solidFill>
                  <a:srgbClr val="0000FF"/>
                </a:solidFill>
                <a:highlight>
                  <a:srgbClr val="FFFFFF"/>
                </a:highlight>
                <a:ea typeface="Calibri" panose="020F0502020204030204" pitchFamily="34" charset="0"/>
              </a:rPr>
              <a:t>&gt;</a:t>
            </a:r>
            <a:endParaRPr lang="en-US" sz="1020" dirty="0">
              <a:ea typeface="Calibri" panose="020F0502020204030204" pitchFamily="34" charset="0"/>
            </a:endParaRPr>
          </a:p>
          <a:p>
            <a:pPr marL="0" indent="0">
              <a:spcBef>
                <a:spcPts val="0"/>
              </a:spcBef>
              <a:buNone/>
            </a:pPr>
            <a:r>
              <a:rPr lang="en-US" sz="1020" dirty="0">
                <a:solidFill>
                  <a:srgbClr val="0000FF"/>
                </a:solidFill>
                <a:highlight>
                  <a:srgbClr val="FFFFFF"/>
                </a:highlight>
                <a:ea typeface="Calibri" panose="020F0502020204030204" pitchFamily="34" charset="0"/>
              </a:rPr>
              <a:t>      &lt;</a:t>
            </a:r>
            <a:r>
              <a:rPr lang="en-US" sz="1020" dirty="0" err="1">
                <a:solidFill>
                  <a:srgbClr val="A31515"/>
                </a:solidFill>
                <a:highlight>
                  <a:srgbClr val="FFFFFF"/>
                </a:highlight>
                <a:ea typeface="Calibri" panose="020F0502020204030204" pitchFamily="34" charset="0"/>
              </a:rPr>
              <a:t>ListenFor</a:t>
            </a:r>
            <a:r>
              <a:rPr lang="en-US" sz="1020" dirty="0">
                <a:solidFill>
                  <a:srgbClr val="0000FF"/>
                </a:solidFill>
                <a:highlight>
                  <a:srgbClr val="FFFFFF"/>
                </a:highlight>
                <a:ea typeface="Calibri" panose="020F0502020204030204" pitchFamily="34" charset="0"/>
              </a:rPr>
              <a:t>&gt;</a:t>
            </a:r>
            <a:r>
              <a:rPr lang="en-US" sz="1020" dirty="0">
                <a:solidFill>
                  <a:srgbClr val="000000"/>
                </a:solidFill>
                <a:highlight>
                  <a:srgbClr val="FFFFFF"/>
                </a:highlight>
                <a:ea typeface="Calibri" panose="020F0502020204030204" pitchFamily="34" charset="0"/>
              </a:rPr>
              <a:t>Find</a:t>
            </a:r>
            <a:r>
              <a:rPr lang="en-US" sz="1020" dirty="0">
                <a:solidFill>
                  <a:srgbClr val="0000FF"/>
                </a:solidFill>
                <a:highlight>
                  <a:srgbClr val="FFFFFF"/>
                </a:highlight>
                <a:ea typeface="Calibri" panose="020F0502020204030204" pitchFamily="34" charset="0"/>
              </a:rPr>
              <a:t>&lt;/</a:t>
            </a:r>
            <a:r>
              <a:rPr lang="en-US" sz="1020" dirty="0" err="1">
                <a:solidFill>
                  <a:srgbClr val="A31515"/>
                </a:solidFill>
                <a:highlight>
                  <a:srgbClr val="FFFFFF"/>
                </a:highlight>
                <a:ea typeface="Calibri" panose="020F0502020204030204" pitchFamily="34" charset="0"/>
              </a:rPr>
              <a:t>ListenFor</a:t>
            </a:r>
            <a:r>
              <a:rPr lang="en-US" sz="1020" dirty="0">
                <a:solidFill>
                  <a:srgbClr val="0000FF"/>
                </a:solidFill>
                <a:highlight>
                  <a:srgbClr val="FFFFFF"/>
                </a:highlight>
                <a:ea typeface="Calibri" panose="020F0502020204030204" pitchFamily="34" charset="0"/>
              </a:rPr>
              <a:t>&gt;</a:t>
            </a:r>
            <a:endParaRPr lang="en-US" sz="1020" dirty="0">
              <a:ea typeface="Calibri" panose="020F0502020204030204" pitchFamily="34" charset="0"/>
            </a:endParaRPr>
          </a:p>
          <a:p>
            <a:pPr marL="0" indent="0">
              <a:spcBef>
                <a:spcPts val="0"/>
              </a:spcBef>
              <a:buNone/>
            </a:pPr>
            <a:r>
              <a:rPr lang="en-US" sz="1020" dirty="0">
                <a:solidFill>
                  <a:srgbClr val="0000FF"/>
                </a:solidFill>
                <a:highlight>
                  <a:srgbClr val="FFFFFF"/>
                </a:highlight>
                <a:ea typeface="Calibri" panose="020F0502020204030204" pitchFamily="34" charset="0"/>
              </a:rPr>
              <a:t>      &lt;</a:t>
            </a:r>
            <a:r>
              <a:rPr lang="en-US" sz="1020" dirty="0" err="1">
                <a:solidFill>
                  <a:srgbClr val="A31515"/>
                </a:solidFill>
                <a:highlight>
                  <a:srgbClr val="FFFFFF"/>
                </a:highlight>
                <a:ea typeface="Calibri" panose="020F0502020204030204" pitchFamily="34" charset="0"/>
              </a:rPr>
              <a:t>ListenFor</a:t>
            </a:r>
            <a:r>
              <a:rPr lang="en-US" sz="1020" dirty="0">
                <a:solidFill>
                  <a:srgbClr val="0000FF"/>
                </a:solidFill>
                <a:highlight>
                  <a:srgbClr val="FFFFFF"/>
                </a:highlight>
                <a:ea typeface="Calibri" panose="020F0502020204030204" pitchFamily="34" charset="0"/>
              </a:rPr>
              <a:t>&gt;</a:t>
            </a:r>
            <a:r>
              <a:rPr lang="en-US" sz="1020" dirty="0">
                <a:solidFill>
                  <a:srgbClr val="000000"/>
                </a:solidFill>
                <a:highlight>
                  <a:srgbClr val="FFFFFF"/>
                </a:highlight>
                <a:ea typeface="Calibri" panose="020F0502020204030204" pitchFamily="34" charset="0"/>
              </a:rPr>
              <a:t>Find {*}</a:t>
            </a:r>
            <a:r>
              <a:rPr lang="en-US" sz="1020" dirty="0">
                <a:solidFill>
                  <a:srgbClr val="0000FF"/>
                </a:solidFill>
                <a:highlight>
                  <a:srgbClr val="FFFFFF"/>
                </a:highlight>
                <a:ea typeface="Calibri" panose="020F0502020204030204" pitchFamily="34" charset="0"/>
              </a:rPr>
              <a:t>&lt;/</a:t>
            </a:r>
            <a:r>
              <a:rPr lang="en-US" sz="1020" dirty="0" err="1">
                <a:solidFill>
                  <a:srgbClr val="A31515"/>
                </a:solidFill>
                <a:highlight>
                  <a:srgbClr val="FFFFFF"/>
                </a:highlight>
                <a:ea typeface="Calibri" panose="020F0502020204030204" pitchFamily="34" charset="0"/>
              </a:rPr>
              <a:t>ListenFor</a:t>
            </a:r>
            <a:r>
              <a:rPr lang="en-US" sz="1020" dirty="0">
                <a:solidFill>
                  <a:srgbClr val="0000FF"/>
                </a:solidFill>
                <a:highlight>
                  <a:srgbClr val="FFFFFF"/>
                </a:highlight>
                <a:ea typeface="Calibri" panose="020F0502020204030204" pitchFamily="34" charset="0"/>
              </a:rPr>
              <a:t>&gt;</a:t>
            </a:r>
            <a:endParaRPr lang="en-US" sz="1020" dirty="0">
              <a:ea typeface="Calibri" panose="020F0502020204030204" pitchFamily="34" charset="0"/>
            </a:endParaRPr>
          </a:p>
          <a:p>
            <a:pPr marL="0" indent="0">
              <a:spcBef>
                <a:spcPts val="0"/>
              </a:spcBef>
              <a:buNone/>
            </a:pPr>
            <a:r>
              <a:rPr lang="en-US" sz="1020" dirty="0">
                <a:solidFill>
                  <a:srgbClr val="0000FF"/>
                </a:solidFill>
                <a:highlight>
                  <a:srgbClr val="FFFFFF"/>
                </a:highlight>
                <a:ea typeface="Calibri" panose="020F0502020204030204" pitchFamily="34" charset="0"/>
              </a:rPr>
              <a:t>      &lt;</a:t>
            </a:r>
            <a:r>
              <a:rPr lang="en-US" sz="1020" dirty="0" err="1">
                <a:solidFill>
                  <a:srgbClr val="A31515"/>
                </a:solidFill>
                <a:highlight>
                  <a:srgbClr val="FFFFFF"/>
                </a:highlight>
                <a:ea typeface="Calibri" panose="020F0502020204030204" pitchFamily="34" charset="0"/>
              </a:rPr>
              <a:t>ListenFor</a:t>
            </a:r>
            <a:r>
              <a:rPr lang="en-US" sz="1020" dirty="0">
                <a:solidFill>
                  <a:srgbClr val="0000FF"/>
                </a:solidFill>
                <a:highlight>
                  <a:srgbClr val="FFFFFF"/>
                </a:highlight>
                <a:ea typeface="Calibri" panose="020F0502020204030204" pitchFamily="34" charset="0"/>
              </a:rPr>
              <a:t>&gt;</a:t>
            </a:r>
            <a:r>
              <a:rPr lang="en-US" sz="1020" dirty="0">
                <a:solidFill>
                  <a:srgbClr val="000000"/>
                </a:solidFill>
                <a:highlight>
                  <a:srgbClr val="FFFFFF"/>
                </a:highlight>
                <a:ea typeface="Calibri" panose="020F0502020204030204" pitchFamily="34" charset="0"/>
              </a:rPr>
              <a:t>Find {</a:t>
            </a:r>
            <a:r>
              <a:rPr lang="en-US" sz="1020" dirty="0" err="1">
                <a:solidFill>
                  <a:srgbClr val="000000"/>
                </a:solidFill>
                <a:highlight>
                  <a:srgbClr val="FFFFFF"/>
                </a:highlight>
                <a:ea typeface="Calibri" panose="020F0502020204030204" pitchFamily="34" charset="0"/>
              </a:rPr>
              <a:t>listSearchTerms</a:t>
            </a:r>
            <a:r>
              <a:rPr lang="en-US" sz="1020" dirty="0">
                <a:solidFill>
                  <a:srgbClr val="000000"/>
                </a:solidFill>
                <a:highlight>
                  <a:srgbClr val="FFFFFF"/>
                </a:highlight>
                <a:ea typeface="Calibri" panose="020F0502020204030204" pitchFamily="34" charset="0"/>
              </a:rPr>
              <a:t>}</a:t>
            </a:r>
            <a:r>
              <a:rPr lang="en-US" sz="1020" dirty="0">
                <a:solidFill>
                  <a:srgbClr val="0000FF"/>
                </a:solidFill>
                <a:highlight>
                  <a:srgbClr val="FFFFFF"/>
                </a:highlight>
                <a:ea typeface="Calibri" panose="020F0502020204030204" pitchFamily="34" charset="0"/>
              </a:rPr>
              <a:t>&lt;/</a:t>
            </a:r>
            <a:r>
              <a:rPr lang="en-US" sz="1020" dirty="0" err="1">
                <a:solidFill>
                  <a:srgbClr val="A31515"/>
                </a:solidFill>
                <a:highlight>
                  <a:srgbClr val="FFFFFF"/>
                </a:highlight>
                <a:ea typeface="Calibri" panose="020F0502020204030204" pitchFamily="34" charset="0"/>
              </a:rPr>
              <a:t>ListenFor</a:t>
            </a:r>
            <a:r>
              <a:rPr lang="en-US" sz="1020" dirty="0">
                <a:solidFill>
                  <a:srgbClr val="0000FF"/>
                </a:solidFill>
                <a:highlight>
                  <a:srgbClr val="FFFFFF"/>
                </a:highlight>
                <a:ea typeface="Calibri" panose="020F0502020204030204" pitchFamily="34" charset="0"/>
              </a:rPr>
              <a:t>&gt;</a:t>
            </a:r>
            <a:endParaRPr lang="en-US" sz="1020" dirty="0">
              <a:ea typeface="Calibri" panose="020F0502020204030204" pitchFamily="34" charset="0"/>
            </a:endParaRPr>
          </a:p>
          <a:p>
            <a:pPr marL="0" indent="0">
              <a:spcBef>
                <a:spcPts val="0"/>
              </a:spcBef>
              <a:buNone/>
            </a:pPr>
            <a:r>
              <a:rPr lang="en-US" sz="1020" dirty="0" smtClean="0">
                <a:solidFill>
                  <a:srgbClr val="0000FF"/>
                </a:solidFill>
                <a:highlight>
                  <a:srgbClr val="FFFFFF"/>
                </a:highlight>
                <a:ea typeface="Calibri" panose="020F0502020204030204" pitchFamily="34" charset="0"/>
              </a:rPr>
              <a:t>      &lt;</a:t>
            </a:r>
            <a:r>
              <a:rPr lang="en-US" sz="1020" dirty="0" smtClean="0">
                <a:solidFill>
                  <a:srgbClr val="A31515"/>
                </a:solidFill>
                <a:highlight>
                  <a:srgbClr val="FFFFFF"/>
                </a:highlight>
                <a:ea typeface="Calibri" panose="020F0502020204030204" pitchFamily="34" charset="0"/>
              </a:rPr>
              <a:t>Feedback</a:t>
            </a:r>
            <a:r>
              <a:rPr lang="en-US" sz="1020" dirty="0" smtClean="0">
                <a:solidFill>
                  <a:srgbClr val="0000FF"/>
                </a:solidFill>
                <a:highlight>
                  <a:srgbClr val="FFFFFF"/>
                </a:highlight>
                <a:ea typeface="Calibri" panose="020F0502020204030204" pitchFamily="34" charset="0"/>
              </a:rPr>
              <a:t>&gt;</a:t>
            </a:r>
            <a:r>
              <a:rPr lang="en-US" sz="1020" dirty="0" smtClean="0">
                <a:solidFill>
                  <a:srgbClr val="000000"/>
                </a:solidFill>
                <a:highlight>
                  <a:srgbClr val="FFFFFF"/>
                </a:highlight>
                <a:ea typeface="Calibri" panose="020F0502020204030204" pitchFamily="34" charset="0"/>
              </a:rPr>
              <a:t>Search on MSDN</a:t>
            </a:r>
            <a:r>
              <a:rPr lang="en-US" sz="1020" dirty="0" smtClean="0">
                <a:solidFill>
                  <a:srgbClr val="0000FF"/>
                </a:solidFill>
                <a:highlight>
                  <a:srgbClr val="FFFFFF"/>
                </a:highlight>
                <a:ea typeface="Calibri" panose="020F0502020204030204" pitchFamily="34" charset="0"/>
              </a:rPr>
              <a:t>&lt;/</a:t>
            </a:r>
            <a:r>
              <a:rPr lang="en-US" sz="1020" dirty="0" smtClean="0">
                <a:solidFill>
                  <a:srgbClr val="A31515"/>
                </a:solidFill>
                <a:highlight>
                  <a:srgbClr val="FFFFFF"/>
                </a:highlight>
                <a:ea typeface="Calibri" panose="020F0502020204030204" pitchFamily="34" charset="0"/>
              </a:rPr>
              <a:t>Feedback</a:t>
            </a:r>
            <a:r>
              <a:rPr lang="en-US" sz="1020" dirty="0" smtClean="0">
                <a:solidFill>
                  <a:srgbClr val="0000FF"/>
                </a:solidFill>
                <a:highlight>
                  <a:srgbClr val="FFFFFF"/>
                </a:highlight>
                <a:ea typeface="Calibri" panose="020F0502020204030204" pitchFamily="34" charset="0"/>
              </a:rPr>
              <a:t>&gt;</a:t>
            </a:r>
            <a:endParaRPr lang="en-US" sz="1020" dirty="0" smtClean="0">
              <a:ea typeface="Calibri" panose="020F0502020204030204" pitchFamily="34" charset="0"/>
            </a:endParaRPr>
          </a:p>
          <a:p>
            <a:pPr marL="0" indent="0">
              <a:spcBef>
                <a:spcPts val="0"/>
              </a:spcBef>
              <a:buNone/>
            </a:pPr>
            <a:r>
              <a:rPr lang="en-US" sz="1020" dirty="0">
                <a:solidFill>
                  <a:srgbClr val="0000FF"/>
                </a:solidFill>
                <a:highlight>
                  <a:srgbClr val="FFFFFF"/>
                </a:highlight>
                <a:ea typeface="Calibri" panose="020F0502020204030204" pitchFamily="34" charset="0"/>
              </a:rPr>
              <a:t>      &lt;</a:t>
            </a:r>
            <a:r>
              <a:rPr lang="en-US" sz="1020" dirty="0">
                <a:solidFill>
                  <a:srgbClr val="A31515"/>
                </a:solidFill>
                <a:highlight>
                  <a:srgbClr val="FFFFFF"/>
                </a:highlight>
                <a:ea typeface="Calibri" panose="020F0502020204030204" pitchFamily="34" charset="0"/>
              </a:rPr>
              <a:t>Navigate</a:t>
            </a:r>
            <a:r>
              <a:rPr lang="en-US" sz="1020" dirty="0">
                <a:solidFill>
                  <a:srgbClr val="0000FF"/>
                </a:solidFill>
                <a:highlight>
                  <a:srgbClr val="FFFFFF"/>
                </a:highlight>
                <a:ea typeface="Calibri" panose="020F0502020204030204" pitchFamily="34" charset="0"/>
              </a:rPr>
              <a:t> </a:t>
            </a:r>
            <a:r>
              <a:rPr lang="en-US" sz="1020" dirty="0">
                <a:solidFill>
                  <a:srgbClr val="FF0000"/>
                </a:solidFill>
                <a:highlight>
                  <a:srgbClr val="FFFFFF"/>
                </a:highlight>
                <a:ea typeface="Calibri" panose="020F0502020204030204" pitchFamily="34" charset="0"/>
              </a:rPr>
              <a:t>Target</a:t>
            </a:r>
            <a:r>
              <a:rPr lang="en-US" sz="1020" dirty="0">
                <a:solidFill>
                  <a:srgbClr val="0000FF"/>
                </a:solidFill>
                <a:highlight>
                  <a:srgbClr val="FFFFFF"/>
                </a:highlight>
                <a:ea typeface="Calibri" panose="020F0502020204030204" pitchFamily="34" charset="0"/>
              </a:rPr>
              <a:t>=</a:t>
            </a:r>
            <a:r>
              <a:rPr lang="en-US" sz="1020" dirty="0">
                <a:solidFill>
                  <a:srgbClr val="000000"/>
                </a:solidFill>
                <a:highlight>
                  <a:srgbClr val="FFFFFF"/>
                </a:highlight>
                <a:ea typeface="Calibri" panose="020F0502020204030204" pitchFamily="34" charset="0"/>
              </a:rPr>
              <a:t>"</a:t>
            </a:r>
            <a:r>
              <a:rPr lang="en-US" sz="1020" dirty="0" err="1">
                <a:solidFill>
                  <a:srgbClr val="0000FF"/>
                </a:solidFill>
                <a:highlight>
                  <a:srgbClr val="FFFFFF"/>
                </a:highlight>
                <a:ea typeface="Calibri" panose="020F0502020204030204" pitchFamily="34" charset="0"/>
              </a:rPr>
              <a:t>MainPage.xaml</a:t>
            </a:r>
            <a:r>
              <a:rPr lang="en-US" sz="1020" dirty="0">
                <a:solidFill>
                  <a:srgbClr val="000000"/>
                </a:solidFill>
                <a:highlight>
                  <a:srgbClr val="FFFFFF"/>
                </a:highlight>
                <a:ea typeface="Calibri" panose="020F0502020204030204" pitchFamily="34" charset="0"/>
              </a:rPr>
              <a:t>"</a:t>
            </a:r>
            <a:r>
              <a:rPr lang="en-US" sz="1020" dirty="0">
                <a:solidFill>
                  <a:srgbClr val="0000FF"/>
                </a:solidFill>
                <a:highlight>
                  <a:srgbClr val="FFFFFF"/>
                </a:highlight>
                <a:ea typeface="Calibri" panose="020F0502020204030204" pitchFamily="34" charset="0"/>
              </a:rPr>
              <a:t> /&gt;</a:t>
            </a:r>
            <a:endParaRPr lang="en-US" sz="1020" dirty="0">
              <a:ea typeface="Calibri" panose="020F0502020204030204" pitchFamily="34" charset="0"/>
            </a:endParaRPr>
          </a:p>
          <a:p>
            <a:pPr marL="0" indent="0">
              <a:spcBef>
                <a:spcPts val="0"/>
              </a:spcBef>
              <a:buNone/>
            </a:pPr>
            <a:r>
              <a:rPr lang="en-US" sz="1020" dirty="0">
                <a:solidFill>
                  <a:srgbClr val="0000FF"/>
                </a:solidFill>
                <a:highlight>
                  <a:srgbClr val="FFFFFF"/>
                </a:highlight>
                <a:ea typeface="Calibri" panose="020F0502020204030204" pitchFamily="34" charset="0"/>
              </a:rPr>
              <a:t>    &lt;/</a:t>
            </a:r>
            <a:r>
              <a:rPr lang="en-US" sz="1020" dirty="0">
                <a:solidFill>
                  <a:srgbClr val="A31515"/>
                </a:solidFill>
                <a:highlight>
                  <a:srgbClr val="FFFFFF"/>
                </a:highlight>
                <a:ea typeface="Calibri" panose="020F0502020204030204" pitchFamily="34" charset="0"/>
              </a:rPr>
              <a:t>Command</a:t>
            </a:r>
            <a:r>
              <a:rPr lang="en-US" sz="1020" dirty="0">
                <a:solidFill>
                  <a:srgbClr val="0000FF"/>
                </a:solidFill>
                <a:highlight>
                  <a:srgbClr val="FFFFFF"/>
                </a:highlight>
                <a:ea typeface="Calibri" panose="020F0502020204030204" pitchFamily="34" charset="0"/>
              </a:rPr>
              <a:t>&gt;</a:t>
            </a:r>
            <a:endParaRPr lang="en-US" sz="1020" dirty="0">
              <a:ea typeface="Calibri" panose="020F0502020204030204" pitchFamily="34" charset="0"/>
            </a:endParaRPr>
          </a:p>
          <a:p>
            <a:pPr marL="0" indent="0">
              <a:spcBef>
                <a:spcPts val="0"/>
              </a:spcBef>
              <a:buNone/>
            </a:pPr>
            <a:r>
              <a:rPr lang="en-US" sz="1020" dirty="0">
                <a:solidFill>
                  <a:srgbClr val="000000"/>
                </a:solidFill>
                <a:highlight>
                  <a:srgbClr val="FFFFFF"/>
                </a:highlight>
                <a:ea typeface="Calibri" panose="020F0502020204030204" pitchFamily="34" charset="0"/>
              </a:rPr>
              <a:t> </a:t>
            </a:r>
            <a:endParaRPr lang="en-US" sz="1020" dirty="0">
              <a:ea typeface="Calibri" panose="020F0502020204030204" pitchFamily="34" charset="0"/>
            </a:endParaRPr>
          </a:p>
          <a:p>
            <a:pPr marL="0" indent="0">
              <a:spcBef>
                <a:spcPts val="0"/>
              </a:spcBef>
              <a:buNone/>
            </a:pPr>
            <a:r>
              <a:rPr lang="en-US" sz="1020" dirty="0">
                <a:solidFill>
                  <a:srgbClr val="0000FF"/>
                </a:solidFill>
                <a:highlight>
                  <a:srgbClr val="FFFFFF"/>
                </a:highlight>
                <a:ea typeface="Calibri" panose="020F0502020204030204" pitchFamily="34" charset="0"/>
              </a:rPr>
              <a:t>    &lt;</a:t>
            </a:r>
            <a:r>
              <a:rPr lang="en-US" sz="1020" dirty="0" err="1">
                <a:solidFill>
                  <a:srgbClr val="A31515"/>
                </a:solidFill>
                <a:highlight>
                  <a:srgbClr val="FFFFFF"/>
                </a:highlight>
                <a:ea typeface="Calibri" panose="020F0502020204030204" pitchFamily="34" charset="0"/>
              </a:rPr>
              <a:t>PhraseList</a:t>
            </a:r>
            <a:r>
              <a:rPr lang="en-US" sz="1020" dirty="0">
                <a:solidFill>
                  <a:srgbClr val="0000FF"/>
                </a:solidFill>
                <a:highlight>
                  <a:srgbClr val="FFFFFF"/>
                </a:highlight>
                <a:ea typeface="Calibri" panose="020F0502020204030204" pitchFamily="34" charset="0"/>
              </a:rPr>
              <a:t> </a:t>
            </a:r>
            <a:r>
              <a:rPr lang="en-US" sz="1020" dirty="0">
                <a:solidFill>
                  <a:srgbClr val="FF0000"/>
                </a:solidFill>
                <a:highlight>
                  <a:srgbClr val="FFFFFF"/>
                </a:highlight>
                <a:ea typeface="Calibri" panose="020F0502020204030204" pitchFamily="34" charset="0"/>
              </a:rPr>
              <a:t>Label</a:t>
            </a:r>
            <a:r>
              <a:rPr lang="en-US" sz="1020" dirty="0">
                <a:solidFill>
                  <a:srgbClr val="0000FF"/>
                </a:solidFill>
                <a:highlight>
                  <a:srgbClr val="FFFFFF"/>
                </a:highlight>
                <a:ea typeface="Calibri" panose="020F0502020204030204" pitchFamily="34" charset="0"/>
              </a:rPr>
              <a:t>=</a:t>
            </a:r>
            <a:r>
              <a:rPr lang="en-US" sz="1020" dirty="0">
                <a:solidFill>
                  <a:srgbClr val="000000"/>
                </a:solidFill>
                <a:highlight>
                  <a:srgbClr val="FFFFFF"/>
                </a:highlight>
                <a:ea typeface="Calibri" panose="020F0502020204030204" pitchFamily="34" charset="0"/>
              </a:rPr>
              <a:t>"</a:t>
            </a:r>
            <a:r>
              <a:rPr lang="en-US" sz="1020" dirty="0" err="1">
                <a:solidFill>
                  <a:srgbClr val="0000FF"/>
                </a:solidFill>
                <a:highlight>
                  <a:srgbClr val="FFFFFF"/>
                </a:highlight>
                <a:ea typeface="Calibri" panose="020F0502020204030204" pitchFamily="34" charset="0"/>
              </a:rPr>
              <a:t>listSearchTerms</a:t>
            </a:r>
            <a:r>
              <a:rPr lang="en-US" sz="1020" dirty="0">
                <a:solidFill>
                  <a:srgbClr val="000000"/>
                </a:solidFill>
                <a:highlight>
                  <a:srgbClr val="FFFFFF"/>
                </a:highlight>
                <a:ea typeface="Calibri" panose="020F0502020204030204" pitchFamily="34" charset="0"/>
              </a:rPr>
              <a:t>"</a:t>
            </a:r>
            <a:r>
              <a:rPr lang="en-US" sz="1020" dirty="0">
                <a:solidFill>
                  <a:srgbClr val="0000FF"/>
                </a:solidFill>
                <a:highlight>
                  <a:srgbClr val="FFFFFF"/>
                </a:highlight>
                <a:ea typeface="Calibri" panose="020F0502020204030204" pitchFamily="34" charset="0"/>
              </a:rPr>
              <a:t> </a:t>
            </a:r>
            <a:r>
              <a:rPr lang="en-US" sz="1020" dirty="0">
                <a:solidFill>
                  <a:srgbClr val="FF0000"/>
                </a:solidFill>
                <a:highlight>
                  <a:srgbClr val="FFFFFF"/>
                </a:highlight>
                <a:ea typeface="Calibri" panose="020F0502020204030204" pitchFamily="34" charset="0"/>
              </a:rPr>
              <a:t>Disambiguate</a:t>
            </a:r>
            <a:r>
              <a:rPr lang="en-US" sz="1020" dirty="0">
                <a:solidFill>
                  <a:srgbClr val="0000FF"/>
                </a:solidFill>
                <a:highlight>
                  <a:srgbClr val="FFFFFF"/>
                </a:highlight>
                <a:ea typeface="Calibri" panose="020F0502020204030204" pitchFamily="34" charset="0"/>
              </a:rPr>
              <a:t>=</a:t>
            </a:r>
            <a:r>
              <a:rPr lang="en-US" sz="1020" dirty="0">
                <a:solidFill>
                  <a:srgbClr val="000000"/>
                </a:solidFill>
                <a:highlight>
                  <a:srgbClr val="FFFFFF"/>
                </a:highlight>
                <a:ea typeface="Calibri" panose="020F0502020204030204" pitchFamily="34" charset="0"/>
              </a:rPr>
              <a:t>"</a:t>
            </a:r>
            <a:r>
              <a:rPr lang="en-US" sz="1020" dirty="0">
                <a:solidFill>
                  <a:srgbClr val="0000FF"/>
                </a:solidFill>
                <a:highlight>
                  <a:srgbClr val="FFFFFF"/>
                </a:highlight>
                <a:ea typeface="Calibri" panose="020F0502020204030204" pitchFamily="34" charset="0"/>
              </a:rPr>
              <a:t>false</a:t>
            </a:r>
            <a:r>
              <a:rPr lang="en-US" sz="1020" dirty="0">
                <a:solidFill>
                  <a:srgbClr val="000000"/>
                </a:solidFill>
                <a:highlight>
                  <a:srgbClr val="FFFFFF"/>
                </a:highlight>
                <a:ea typeface="Calibri" panose="020F0502020204030204" pitchFamily="34" charset="0"/>
              </a:rPr>
              <a:t>"</a:t>
            </a:r>
            <a:r>
              <a:rPr lang="en-US" sz="1020" dirty="0">
                <a:solidFill>
                  <a:srgbClr val="0000FF"/>
                </a:solidFill>
                <a:highlight>
                  <a:srgbClr val="FFFFFF"/>
                </a:highlight>
                <a:ea typeface="Calibri" panose="020F0502020204030204" pitchFamily="34" charset="0"/>
              </a:rPr>
              <a:t>&gt;</a:t>
            </a:r>
            <a:endParaRPr lang="en-US" sz="1020" dirty="0">
              <a:ea typeface="Calibri" panose="020F0502020204030204" pitchFamily="34" charset="0"/>
            </a:endParaRPr>
          </a:p>
          <a:p>
            <a:pPr marL="0" indent="0">
              <a:spcBef>
                <a:spcPts val="0"/>
              </a:spcBef>
              <a:buNone/>
            </a:pPr>
            <a:r>
              <a:rPr lang="en-US" sz="1020" dirty="0">
                <a:solidFill>
                  <a:srgbClr val="0000FF"/>
                </a:solidFill>
                <a:highlight>
                  <a:srgbClr val="FFFFFF"/>
                </a:highlight>
                <a:ea typeface="Calibri" panose="020F0502020204030204" pitchFamily="34" charset="0"/>
              </a:rPr>
              <a:t>      &lt;</a:t>
            </a:r>
            <a:r>
              <a:rPr lang="en-US" sz="1020" dirty="0">
                <a:solidFill>
                  <a:srgbClr val="A31515"/>
                </a:solidFill>
                <a:highlight>
                  <a:srgbClr val="FFFFFF"/>
                </a:highlight>
                <a:ea typeface="Calibri" panose="020F0502020204030204" pitchFamily="34" charset="0"/>
              </a:rPr>
              <a:t>Item</a:t>
            </a:r>
            <a:r>
              <a:rPr lang="en-US" sz="1020" dirty="0">
                <a:solidFill>
                  <a:srgbClr val="0000FF"/>
                </a:solidFill>
                <a:highlight>
                  <a:srgbClr val="FFFFFF"/>
                </a:highlight>
                <a:ea typeface="Calibri" panose="020F0502020204030204" pitchFamily="34" charset="0"/>
              </a:rPr>
              <a:t>&gt;</a:t>
            </a:r>
            <a:r>
              <a:rPr lang="en-US" sz="1020" dirty="0">
                <a:solidFill>
                  <a:srgbClr val="000000"/>
                </a:solidFill>
                <a:highlight>
                  <a:srgbClr val="FFFFFF"/>
                </a:highlight>
                <a:ea typeface="Calibri" panose="020F0502020204030204" pitchFamily="34" charset="0"/>
              </a:rPr>
              <a:t>Voice Commands</a:t>
            </a:r>
            <a:r>
              <a:rPr lang="en-US" sz="1020" dirty="0">
                <a:solidFill>
                  <a:srgbClr val="0000FF"/>
                </a:solidFill>
                <a:highlight>
                  <a:srgbClr val="FFFFFF"/>
                </a:highlight>
                <a:ea typeface="Calibri" panose="020F0502020204030204" pitchFamily="34" charset="0"/>
              </a:rPr>
              <a:t>&lt;/</a:t>
            </a:r>
            <a:r>
              <a:rPr lang="en-US" sz="1020" dirty="0">
                <a:solidFill>
                  <a:srgbClr val="A31515"/>
                </a:solidFill>
                <a:highlight>
                  <a:srgbClr val="FFFFFF"/>
                </a:highlight>
                <a:ea typeface="Calibri" panose="020F0502020204030204" pitchFamily="34" charset="0"/>
              </a:rPr>
              <a:t>Item</a:t>
            </a:r>
            <a:r>
              <a:rPr lang="en-US" sz="1020" dirty="0">
                <a:solidFill>
                  <a:srgbClr val="0000FF"/>
                </a:solidFill>
                <a:highlight>
                  <a:srgbClr val="FFFFFF"/>
                </a:highlight>
                <a:ea typeface="Calibri" panose="020F0502020204030204" pitchFamily="34" charset="0"/>
              </a:rPr>
              <a:t>&gt;</a:t>
            </a:r>
            <a:endParaRPr lang="en-US" sz="1020" dirty="0">
              <a:ea typeface="Calibri" panose="020F0502020204030204" pitchFamily="34" charset="0"/>
            </a:endParaRPr>
          </a:p>
          <a:p>
            <a:pPr marL="0" indent="0">
              <a:spcBef>
                <a:spcPts val="0"/>
              </a:spcBef>
              <a:buNone/>
            </a:pPr>
            <a:r>
              <a:rPr lang="en-US" sz="1020" dirty="0">
                <a:solidFill>
                  <a:srgbClr val="0000FF"/>
                </a:solidFill>
                <a:highlight>
                  <a:srgbClr val="FFFFFF"/>
                </a:highlight>
                <a:ea typeface="Calibri" panose="020F0502020204030204" pitchFamily="34" charset="0"/>
              </a:rPr>
              <a:t>      &lt;</a:t>
            </a:r>
            <a:r>
              <a:rPr lang="en-US" sz="1020" dirty="0">
                <a:solidFill>
                  <a:srgbClr val="A31515"/>
                </a:solidFill>
                <a:highlight>
                  <a:srgbClr val="FFFFFF"/>
                </a:highlight>
                <a:ea typeface="Calibri" panose="020F0502020204030204" pitchFamily="34" charset="0"/>
              </a:rPr>
              <a:t>Item</a:t>
            </a:r>
            <a:r>
              <a:rPr lang="en-US" sz="1020" dirty="0">
                <a:solidFill>
                  <a:srgbClr val="0000FF"/>
                </a:solidFill>
                <a:highlight>
                  <a:srgbClr val="FFFFFF"/>
                </a:highlight>
                <a:ea typeface="Calibri" panose="020F0502020204030204" pitchFamily="34" charset="0"/>
              </a:rPr>
              <a:t>&gt;</a:t>
            </a:r>
            <a:r>
              <a:rPr lang="en-US" sz="1020" dirty="0">
                <a:solidFill>
                  <a:srgbClr val="000000"/>
                </a:solidFill>
                <a:highlight>
                  <a:srgbClr val="FFFFFF"/>
                </a:highlight>
                <a:ea typeface="Calibri" panose="020F0502020204030204" pitchFamily="34" charset="0"/>
              </a:rPr>
              <a:t>Windows Phone</a:t>
            </a:r>
            <a:r>
              <a:rPr lang="en-US" sz="1020" dirty="0">
                <a:solidFill>
                  <a:srgbClr val="0000FF"/>
                </a:solidFill>
                <a:highlight>
                  <a:srgbClr val="FFFFFF"/>
                </a:highlight>
                <a:ea typeface="Calibri" panose="020F0502020204030204" pitchFamily="34" charset="0"/>
              </a:rPr>
              <a:t>&lt;/</a:t>
            </a:r>
            <a:r>
              <a:rPr lang="en-US" sz="1020" dirty="0">
                <a:solidFill>
                  <a:srgbClr val="A31515"/>
                </a:solidFill>
                <a:highlight>
                  <a:srgbClr val="FFFFFF"/>
                </a:highlight>
                <a:ea typeface="Calibri" panose="020F0502020204030204" pitchFamily="34" charset="0"/>
              </a:rPr>
              <a:t>Item</a:t>
            </a:r>
            <a:r>
              <a:rPr lang="en-US" sz="1020" dirty="0">
                <a:solidFill>
                  <a:srgbClr val="0000FF"/>
                </a:solidFill>
                <a:highlight>
                  <a:srgbClr val="FFFFFF"/>
                </a:highlight>
                <a:ea typeface="Calibri" panose="020F0502020204030204" pitchFamily="34" charset="0"/>
              </a:rPr>
              <a:t>&gt;</a:t>
            </a:r>
            <a:endParaRPr lang="en-US" sz="1020" dirty="0">
              <a:ea typeface="Calibri" panose="020F0502020204030204" pitchFamily="34" charset="0"/>
            </a:endParaRPr>
          </a:p>
          <a:p>
            <a:pPr marL="0" indent="0">
              <a:spcBef>
                <a:spcPts val="0"/>
              </a:spcBef>
              <a:buNone/>
            </a:pPr>
            <a:r>
              <a:rPr lang="en-US" sz="1020" dirty="0">
                <a:solidFill>
                  <a:srgbClr val="0000FF"/>
                </a:solidFill>
                <a:highlight>
                  <a:srgbClr val="FFFFFF"/>
                </a:highlight>
                <a:ea typeface="Calibri" panose="020F0502020204030204" pitchFamily="34" charset="0"/>
              </a:rPr>
              <a:t>    &lt;/</a:t>
            </a:r>
            <a:r>
              <a:rPr lang="en-US" sz="1020" dirty="0" err="1">
                <a:solidFill>
                  <a:srgbClr val="A31515"/>
                </a:solidFill>
                <a:highlight>
                  <a:srgbClr val="FFFFFF"/>
                </a:highlight>
                <a:ea typeface="Calibri" panose="020F0502020204030204" pitchFamily="34" charset="0"/>
              </a:rPr>
              <a:t>PhraseList</a:t>
            </a:r>
            <a:r>
              <a:rPr lang="en-US" sz="1020" dirty="0">
                <a:solidFill>
                  <a:srgbClr val="0000FF"/>
                </a:solidFill>
                <a:highlight>
                  <a:srgbClr val="FFFFFF"/>
                </a:highlight>
                <a:ea typeface="Calibri" panose="020F0502020204030204" pitchFamily="34" charset="0"/>
              </a:rPr>
              <a:t>&gt;</a:t>
            </a:r>
            <a:endParaRPr lang="en-US" sz="1020" dirty="0">
              <a:ea typeface="Calibri" panose="020F0502020204030204" pitchFamily="34" charset="0"/>
            </a:endParaRPr>
          </a:p>
          <a:p>
            <a:pPr marL="0" indent="0">
              <a:spcBef>
                <a:spcPts val="0"/>
              </a:spcBef>
              <a:buNone/>
            </a:pPr>
            <a:r>
              <a:rPr lang="en-US" sz="1020" dirty="0">
                <a:solidFill>
                  <a:srgbClr val="000000"/>
                </a:solidFill>
                <a:highlight>
                  <a:srgbClr val="FFFFFF"/>
                </a:highlight>
                <a:ea typeface="Calibri" panose="020F0502020204030204" pitchFamily="34" charset="0"/>
              </a:rPr>
              <a:t> </a:t>
            </a:r>
            <a:endParaRPr lang="en-US" sz="1020" dirty="0">
              <a:ea typeface="Calibri" panose="020F0502020204030204" pitchFamily="34" charset="0"/>
            </a:endParaRPr>
          </a:p>
          <a:p>
            <a:pPr marL="0" indent="0">
              <a:spcBef>
                <a:spcPts val="0"/>
              </a:spcBef>
              <a:buNone/>
            </a:pPr>
            <a:r>
              <a:rPr lang="en-US" sz="1020" dirty="0">
                <a:solidFill>
                  <a:srgbClr val="0000FF"/>
                </a:solidFill>
                <a:highlight>
                  <a:srgbClr val="FFFFFF"/>
                </a:highlight>
                <a:ea typeface="Calibri" panose="020F0502020204030204" pitchFamily="34" charset="0"/>
              </a:rPr>
              <a:t>    &lt;/</a:t>
            </a:r>
            <a:r>
              <a:rPr lang="en-US" sz="1020" dirty="0" err="1">
                <a:solidFill>
                  <a:srgbClr val="A31515"/>
                </a:solidFill>
                <a:highlight>
                  <a:srgbClr val="FFFFFF"/>
                </a:highlight>
                <a:ea typeface="Calibri" panose="020F0502020204030204" pitchFamily="34" charset="0"/>
              </a:rPr>
              <a:t>CommandSet</a:t>
            </a:r>
            <a:r>
              <a:rPr lang="en-US" sz="1020" dirty="0">
                <a:solidFill>
                  <a:srgbClr val="0000FF"/>
                </a:solidFill>
                <a:highlight>
                  <a:srgbClr val="FFFFFF"/>
                </a:highlight>
                <a:ea typeface="Calibri" panose="020F0502020204030204" pitchFamily="34" charset="0"/>
              </a:rPr>
              <a:t>&gt;</a:t>
            </a:r>
            <a:endParaRPr lang="en-US" sz="1020" dirty="0">
              <a:ea typeface="Calibri" panose="020F0502020204030204" pitchFamily="34" charset="0"/>
            </a:endParaRPr>
          </a:p>
          <a:p>
            <a:pPr marL="0" indent="0">
              <a:spcBef>
                <a:spcPts val="0"/>
              </a:spcBef>
              <a:buNone/>
            </a:pPr>
            <a:r>
              <a:rPr lang="en-US" sz="1020" dirty="0">
                <a:solidFill>
                  <a:srgbClr val="000000"/>
                </a:solidFill>
                <a:highlight>
                  <a:srgbClr val="FFFFFF"/>
                </a:highlight>
                <a:ea typeface="Calibri" panose="020F0502020204030204" pitchFamily="34" charset="0"/>
              </a:rPr>
              <a:t> </a:t>
            </a:r>
            <a:endParaRPr lang="en-US" sz="1020" dirty="0">
              <a:ea typeface="Calibri" panose="020F0502020204030204" pitchFamily="34" charset="0"/>
            </a:endParaRPr>
          </a:p>
          <a:p>
            <a:pPr marL="0" indent="0">
              <a:spcBef>
                <a:spcPts val="0"/>
              </a:spcBef>
              <a:buNone/>
            </a:pPr>
            <a:r>
              <a:rPr lang="en-US" sz="1020" dirty="0">
                <a:solidFill>
                  <a:srgbClr val="0000FF"/>
                </a:solidFill>
                <a:highlight>
                  <a:srgbClr val="FFFFFF"/>
                </a:highlight>
                <a:ea typeface="Calibri" panose="020F0502020204030204" pitchFamily="34" charset="0"/>
              </a:rPr>
              <a:t>&lt;/</a:t>
            </a:r>
            <a:r>
              <a:rPr lang="en-US" sz="1020" dirty="0" err="1">
                <a:solidFill>
                  <a:srgbClr val="A31515"/>
                </a:solidFill>
                <a:highlight>
                  <a:srgbClr val="FFFFFF"/>
                </a:highlight>
                <a:ea typeface="Calibri" panose="020F0502020204030204" pitchFamily="34" charset="0"/>
              </a:rPr>
              <a:t>VoiceCommands</a:t>
            </a:r>
            <a:r>
              <a:rPr lang="en-US" sz="1020" dirty="0">
                <a:solidFill>
                  <a:srgbClr val="0000FF"/>
                </a:solidFill>
                <a:highlight>
                  <a:srgbClr val="FFFFFF"/>
                </a:highlight>
                <a:ea typeface="Calibri" panose="020F0502020204030204" pitchFamily="34" charset="0"/>
              </a:rPr>
              <a:t>&gt;</a:t>
            </a:r>
            <a:endParaRPr lang="en-US" sz="1020" dirty="0">
              <a:ea typeface="Calibri" panose="020F0502020204030204" pitchFamily="34" charset="0"/>
            </a:endParaRPr>
          </a:p>
          <a:p>
            <a:pPr marL="0" indent="0">
              <a:buNone/>
            </a:pPr>
            <a:endParaRPr lang="en-US" sz="1020" dirty="0"/>
          </a:p>
        </p:txBody>
      </p:sp>
      <p:sp>
        <p:nvSpPr>
          <p:cNvPr id="2" name="Title 1"/>
          <p:cNvSpPr>
            <a:spLocks noGrp="1"/>
          </p:cNvSpPr>
          <p:nvPr>
            <p:ph type="title"/>
          </p:nvPr>
        </p:nvSpPr>
        <p:spPr/>
        <p:txBody>
          <a:bodyPr/>
          <a:lstStyle/>
          <a:p>
            <a:r>
              <a:rPr lang="en-US" dirty="0" smtClean="0"/>
              <a:t>Voice Command Phrase Topics</a:t>
            </a:r>
            <a:endParaRPr lang="en-US" dirty="0"/>
          </a:p>
        </p:txBody>
      </p:sp>
      <p:sp>
        <p:nvSpPr>
          <p:cNvPr id="4" name="Content Placeholder 2"/>
          <p:cNvSpPr txBox="1">
            <a:spLocks/>
          </p:cNvSpPr>
          <p:nvPr/>
        </p:nvSpPr>
        <p:spPr>
          <a:xfrm>
            <a:off x="6480915" y="1971675"/>
            <a:ext cx="6061922" cy="4234064"/>
          </a:xfrm>
          <a:prstGeom prst="rect">
            <a:avLst/>
          </a:prstGeom>
        </p:spPr>
        <p:txBody>
          <a:bodyPr vert="horz" wrap="square" lIns="149217" tIns="93260" rIns="149217" bIns="93260" rtlCol="0">
            <a:spAutoFit/>
          </a:bodyPr>
          <a:lstStyle>
            <a:lvl1pPr marL="336145" marR="0" indent="-336145"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lang="en-US" sz="2353" kern="1200" spc="0" baseline="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691" marR="0" indent="-236546"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lang="en-US" sz="2353" kern="1200" spc="0" baseline="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184" marR="0" indent="-336145"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lang="en-US" sz="2353" kern="1200" spc="0" baseline="0" dirty="0" smtClean="0">
                <a:gradFill>
                  <a:gsLst>
                    <a:gs pos="100000">
                      <a:schemeClr val="tx1"/>
                    </a:gs>
                    <a:gs pos="0">
                      <a:schemeClr val="tx1"/>
                    </a:gs>
                  </a:gsLst>
                  <a:lin ang="5400000" scaled="0"/>
                </a:gradFill>
                <a:latin typeface="Consolas" pitchFamily="49" charset="0"/>
                <a:ea typeface="+mn-ea"/>
                <a:cs typeface="Consolas" pitchFamily="49" charset="0"/>
              </a:defRPr>
            </a:lvl3pPr>
            <a:lvl4pPr marL="1008435"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spcBef>
                <a:spcPts val="0"/>
              </a:spcBef>
              <a:buClr>
                <a:srgbClr val="404040"/>
              </a:buClr>
              <a:buFont typeface="Wingdings" panose="05000000000000000000" pitchFamily="2" charset="2"/>
              <a:buNone/>
            </a:pPr>
            <a:r>
              <a:rPr sz="1100">
                <a:solidFill>
                  <a:srgbClr val="0000FF"/>
                </a:solidFill>
                <a:highlight>
                  <a:srgbClr val="FFFFFF"/>
                </a:highlight>
                <a:ea typeface="Calibri" panose="020F0502020204030204" pitchFamily="34" charset="0"/>
              </a:rPr>
              <a:t>&lt;?</a:t>
            </a:r>
            <a:r>
              <a:rPr sz="1100">
                <a:solidFill>
                  <a:srgbClr val="A31515"/>
                </a:solidFill>
                <a:highlight>
                  <a:srgbClr val="FFFFFF"/>
                </a:highlight>
                <a:ea typeface="Calibri" panose="020F0502020204030204" pitchFamily="34" charset="0"/>
              </a:rPr>
              <a:t>xml</a:t>
            </a:r>
            <a:r>
              <a:rPr sz="1100">
                <a:solidFill>
                  <a:srgbClr val="0000FF"/>
                </a:solidFill>
                <a:highlight>
                  <a:srgbClr val="FFFFFF"/>
                </a:highlight>
                <a:ea typeface="Calibri" panose="020F0502020204030204" pitchFamily="34" charset="0"/>
              </a:rPr>
              <a:t> </a:t>
            </a:r>
            <a:r>
              <a:rPr sz="1100">
                <a:solidFill>
                  <a:srgbClr val="FF0000"/>
                </a:solidFill>
                <a:highlight>
                  <a:srgbClr val="FFFFFF"/>
                </a:highlight>
                <a:ea typeface="Calibri" panose="020F0502020204030204" pitchFamily="34" charset="0"/>
              </a:rPr>
              <a:t>version</a:t>
            </a:r>
            <a:r>
              <a:rPr sz="1100">
                <a:solidFill>
                  <a:srgbClr val="0000FF"/>
                </a:solidFill>
                <a:highlight>
                  <a:srgbClr val="FFFFFF"/>
                </a:highlight>
                <a:ea typeface="Calibri" panose="020F0502020204030204" pitchFamily="34" charset="0"/>
              </a:rPr>
              <a:t>=</a:t>
            </a:r>
            <a:r>
              <a:rPr sz="1100">
                <a:solidFill>
                  <a:srgbClr val="000000"/>
                </a:solidFill>
                <a:highlight>
                  <a:srgbClr val="FFFFFF"/>
                </a:highlight>
                <a:ea typeface="Calibri" panose="020F0502020204030204" pitchFamily="34" charset="0"/>
              </a:rPr>
              <a:t>"</a:t>
            </a:r>
            <a:r>
              <a:rPr sz="1100">
                <a:solidFill>
                  <a:srgbClr val="0000FF"/>
                </a:solidFill>
                <a:highlight>
                  <a:srgbClr val="FFFFFF"/>
                </a:highlight>
                <a:ea typeface="Calibri" panose="020F0502020204030204" pitchFamily="34" charset="0"/>
              </a:rPr>
              <a:t>1.0</a:t>
            </a:r>
            <a:r>
              <a:rPr sz="1100">
                <a:solidFill>
                  <a:srgbClr val="000000"/>
                </a:solidFill>
                <a:highlight>
                  <a:srgbClr val="FFFFFF"/>
                </a:highlight>
                <a:ea typeface="Calibri" panose="020F0502020204030204" pitchFamily="34" charset="0"/>
              </a:rPr>
              <a:t>"</a:t>
            </a:r>
            <a:r>
              <a:rPr sz="1100">
                <a:solidFill>
                  <a:srgbClr val="0000FF"/>
                </a:solidFill>
                <a:highlight>
                  <a:srgbClr val="FFFFFF"/>
                </a:highlight>
                <a:ea typeface="Calibri" panose="020F0502020204030204" pitchFamily="34" charset="0"/>
              </a:rPr>
              <a:t> </a:t>
            </a:r>
            <a:r>
              <a:rPr sz="1100">
                <a:solidFill>
                  <a:srgbClr val="FF0000"/>
                </a:solidFill>
                <a:highlight>
                  <a:srgbClr val="FFFFFF"/>
                </a:highlight>
                <a:ea typeface="Calibri" panose="020F0502020204030204" pitchFamily="34" charset="0"/>
              </a:rPr>
              <a:t>encoding</a:t>
            </a:r>
            <a:r>
              <a:rPr sz="1100">
                <a:solidFill>
                  <a:srgbClr val="0000FF"/>
                </a:solidFill>
                <a:highlight>
                  <a:srgbClr val="FFFFFF"/>
                </a:highlight>
                <a:ea typeface="Calibri" panose="020F0502020204030204" pitchFamily="34" charset="0"/>
              </a:rPr>
              <a:t>=</a:t>
            </a:r>
            <a:r>
              <a:rPr sz="1100">
                <a:solidFill>
                  <a:srgbClr val="000000"/>
                </a:solidFill>
                <a:highlight>
                  <a:srgbClr val="FFFFFF"/>
                </a:highlight>
                <a:ea typeface="Calibri" panose="020F0502020204030204" pitchFamily="34" charset="0"/>
              </a:rPr>
              <a:t>"</a:t>
            </a:r>
            <a:r>
              <a:rPr sz="1100">
                <a:solidFill>
                  <a:srgbClr val="0000FF"/>
                </a:solidFill>
                <a:highlight>
                  <a:srgbClr val="FFFFFF"/>
                </a:highlight>
                <a:ea typeface="Calibri" panose="020F0502020204030204" pitchFamily="34" charset="0"/>
              </a:rPr>
              <a:t>utf-8</a:t>
            </a:r>
            <a:r>
              <a:rPr sz="1100">
                <a:solidFill>
                  <a:srgbClr val="000000"/>
                </a:solidFill>
                <a:highlight>
                  <a:srgbClr val="FFFFFF"/>
                </a:highlight>
                <a:ea typeface="Calibri" panose="020F0502020204030204" pitchFamily="34" charset="0"/>
              </a:rPr>
              <a:t>"</a:t>
            </a:r>
            <a:r>
              <a:rPr sz="1100">
                <a:solidFill>
                  <a:srgbClr val="0000FF"/>
                </a:solidFill>
                <a:highlight>
                  <a:srgbClr val="FFFFFF"/>
                </a:highlight>
                <a:ea typeface="Calibri" panose="020F0502020204030204" pitchFamily="34" charset="0"/>
              </a:rPr>
              <a:t>?&gt;</a:t>
            </a:r>
            <a:endParaRPr sz="1100">
              <a:gradFill>
                <a:gsLst>
                  <a:gs pos="100000">
                    <a:srgbClr val="404040"/>
                  </a:gs>
                  <a:gs pos="0">
                    <a:srgbClr val="404040"/>
                  </a:gs>
                </a:gsLst>
                <a:lin ang="5400000" scaled="0"/>
              </a:gradFill>
              <a:ea typeface="Calibri" panose="020F0502020204030204" pitchFamily="34" charset="0"/>
            </a:endParaRPr>
          </a:p>
          <a:p>
            <a:pPr marL="0" indent="0">
              <a:spcBef>
                <a:spcPts val="0"/>
              </a:spcBef>
              <a:buClr>
                <a:srgbClr val="404040"/>
              </a:buClr>
              <a:buFont typeface="Wingdings" panose="05000000000000000000" pitchFamily="2" charset="2"/>
              <a:buNone/>
            </a:pPr>
            <a:r>
              <a:rPr sz="1100">
                <a:solidFill>
                  <a:srgbClr val="0000FF"/>
                </a:solidFill>
                <a:highlight>
                  <a:srgbClr val="FFFFFF"/>
                </a:highlight>
                <a:ea typeface="Calibri" panose="020F0502020204030204" pitchFamily="34" charset="0"/>
              </a:rPr>
              <a:t>&lt;</a:t>
            </a:r>
            <a:r>
              <a:rPr sz="1100" err="1">
                <a:solidFill>
                  <a:srgbClr val="A31515"/>
                </a:solidFill>
                <a:highlight>
                  <a:srgbClr val="FFFFFF"/>
                </a:highlight>
                <a:ea typeface="Calibri" panose="020F0502020204030204" pitchFamily="34" charset="0"/>
              </a:rPr>
              <a:t>VoiceCommands</a:t>
            </a:r>
            <a:r>
              <a:rPr sz="1100">
                <a:solidFill>
                  <a:srgbClr val="0000FF"/>
                </a:solidFill>
                <a:highlight>
                  <a:srgbClr val="FFFFFF"/>
                </a:highlight>
                <a:ea typeface="Calibri" panose="020F0502020204030204" pitchFamily="34" charset="0"/>
              </a:rPr>
              <a:t> </a:t>
            </a:r>
            <a:r>
              <a:rPr sz="1100" err="1">
                <a:solidFill>
                  <a:srgbClr val="FF0000"/>
                </a:solidFill>
                <a:highlight>
                  <a:srgbClr val="FFFFFF"/>
                </a:highlight>
                <a:ea typeface="Calibri" panose="020F0502020204030204" pitchFamily="34" charset="0"/>
              </a:rPr>
              <a:t>xmlns</a:t>
            </a:r>
            <a:r>
              <a:rPr sz="1100">
                <a:solidFill>
                  <a:srgbClr val="0000FF"/>
                </a:solidFill>
                <a:highlight>
                  <a:srgbClr val="FFFFFF"/>
                </a:highlight>
                <a:ea typeface="Calibri" panose="020F0502020204030204" pitchFamily="34" charset="0"/>
              </a:rPr>
              <a:t>=</a:t>
            </a:r>
            <a:r>
              <a:rPr sz="1100">
                <a:solidFill>
                  <a:srgbClr val="000000"/>
                </a:solidFill>
                <a:highlight>
                  <a:srgbClr val="FFFFFF"/>
                </a:highlight>
                <a:ea typeface="Calibri" panose="020F0502020204030204" pitchFamily="34" charset="0"/>
              </a:rPr>
              <a:t>"</a:t>
            </a:r>
            <a:r>
              <a:rPr sz="1100" u="sng">
                <a:solidFill>
                  <a:srgbClr val="0000FF"/>
                </a:solidFill>
                <a:highlight>
                  <a:srgbClr val="FFFFFF"/>
                </a:highlight>
                <a:ea typeface="Calibri" panose="020F0502020204030204" pitchFamily="34" charset="0"/>
                <a:hlinkClick r:id="rId2"/>
              </a:rPr>
              <a:t>http://schemas.microsoft.com/</a:t>
            </a:r>
            <a:r>
              <a:rPr sz="1100" u="sng" err="1">
                <a:solidFill>
                  <a:srgbClr val="0000FF"/>
                </a:solidFill>
                <a:highlight>
                  <a:srgbClr val="FFFFFF"/>
                </a:highlight>
                <a:ea typeface="Calibri" panose="020F0502020204030204" pitchFamily="34" charset="0"/>
                <a:hlinkClick r:id="rId2"/>
              </a:rPr>
              <a:t>voicecommands</a:t>
            </a:r>
            <a:r>
              <a:rPr sz="1100" u="sng">
                <a:solidFill>
                  <a:srgbClr val="0000FF"/>
                </a:solidFill>
                <a:highlight>
                  <a:srgbClr val="FFFFFF"/>
                </a:highlight>
                <a:ea typeface="Calibri" panose="020F0502020204030204" pitchFamily="34" charset="0"/>
                <a:hlinkClick r:id="rId2"/>
              </a:rPr>
              <a:t>/1.0</a:t>
            </a:r>
            <a:r>
              <a:rPr sz="1100">
                <a:solidFill>
                  <a:srgbClr val="000000"/>
                </a:solidFill>
                <a:highlight>
                  <a:srgbClr val="FFFFFF"/>
                </a:highlight>
                <a:ea typeface="Calibri" panose="020F0502020204030204" pitchFamily="34" charset="0"/>
              </a:rPr>
              <a:t>"</a:t>
            </a:r>
            <a:r>
              <a:rPr sz="1100">
                <a:solidFill>
                  <a:srgbClr val="0000FF"/>
                </a:solidFill>
                <a:highlight>
                  <a:srgbClr val="FFFFFF"/>
                </a:highlight>
                <a:ea typeface="Calibri" panose="020F0502020204030204" pitchFamily="34" charset="0"/>
              </a:rPr>
              <a:t>&gt;</a:t>
            </a:r>
            <a:endParaRPr sz="1100">
              <a:gradFill>
                <a:gsLst>
                  <a:gs pos="100000">
                    <a:srgbClr val="404040"/>
                  </a:gs>
                  <a:gs pos="0">
                    <a:srgbClr val="404040"/>
                  </a:gs>
                </a:gsLst>
                <a:lin ang="5400000" scaled="0"/>
              </a:gradFill>
              <a:ea typeface="Calibri" panose="020F0502020204030204" pitchFamily="34" charset="0"/>
            </a:endParaRPr>
          </a:p>
          <a:p>
            <a:pPr marL="0" indent="0">
              <a:spcBef>
                <a:spcPts val="0"/>
              </a:spcBef>
              <a:buClr>
                <a:srgbClr val="404040"/>
              </a:buClr>
              <a:buFont typeface="Wingdings" panose="05000000000000000000" pitchFamily="2" charset="2"/>
              <a:buNone/>
            </a:pPr>
            <a:r>
              <a:rPr sz="1100">
                <a:solidFill>
                  <a:srgbClr val="000000"/>
                </a:solidFill>
                <a:highlight>
                  <a:srgbClr val="FFFFFF"/>
                </a:highlight>
                <a:ea typeface="Calibri" panose="020F0502020204030204" pitchFamily="34" charset="0"/>
              </a:rPr>
              <a:t> </a:t>
            </a:r>
            <a:endParaRPr sz="1100">
              <a:gradFill>
                <a:gsLst>
                  <a:gs pos="100000">
                    <a:srgbClr val="404040"/>
                  </a:gs>
                  <a:gs pos="0">
                    <a:srgbClr val="404040"/>
                  </a:gs>
                </a:gsLst>
                <a:lin ang="5400000" scaled="0"/>
              </a:gradFill>
              <a:ea typeface="Calibri" panose="020F0502020204030204" pitchFamily="34" charset="0"/>
            </a:endParaRPr>
          </a:p>
          <a:p>
            <a:pPr marL="0" indent="0">
              <a:spcBef>
                <a:spcPts val="0"/>
              </a:spcBef>
              <a:buClr>
                <a:srgbClr val="404040"/>
              </a:buClr>
              <a:buFont typeface="Wingdings" panose="05000000000000000000" pitchFamily="2" charset="2"/>
              <a:buNone/>
            </a:pPr>
            <a:r>
              <a:rPr sz="1100">
                <a:solidFill>
                  <a:srgbClr val="0000FF"/>
                </a:solidFill>
                <a:highlight>
                  <a:srgbClr val="FFFFFF"/>
                </a:highlight>
                <a:ea typeface="Calibri" panose="020F0502020204030204" pitchFamily="34" charset="0"/>
              </a:rPr>
              <a:t>  &lt;</a:t>
            </a:r>
            <a:r>
              <a:rPr sz="1100" err="1">
                <a:solidFill>
                  <a:srgbClr val="A31515"/>
                </a:solidFill>
                <a:highlight>
                  <a:srgbClr val="FFFFFF"/>
                </a:highlight>
                <a:ea typeface="Calibri" panose="020F0502020204030204" pitchFamily="34" charset="0"/>
              </a:rPr>
              <a:t>CommandSet</a:t>
            </a:r>
            <a:r>
              <a:rPr sz="1100">
                <a:solidFill>
                  <a:srgbClr val="0000FF"/>
                </a:solidFill>
                <a:highlight>
                  <a:srgbClr val="FFFFFF"/>
                </a:highlight>
                <a:ea typeface="Calibri" panose="020F0502020204030204" pitchFamily="34" charset="0"/>
              </a:rPr>
              <a:t> </a:t>
            </a:r>
            <a:r>
              <a:rPr sz="1100" err="1">
                <a:solidFill>
                  <a:srgbClr val="FF0000"/>
                </a:solidFill>
                <a:highlight>
                  <a:srgbClr val="FFFFFF"/>
                </a:highlight>
                <a:ea typeface="Calibri" panose="020F0502020204030204" pitchFamily="34" charset="0"/>
              </a:rPr>
              <a:t>xml:lang</a:t>
            </a:r>
            <a:r>
              <a:rPr sz="1100">
                <a:solidFill>
                  <a:srgbClr val="0000FF"/>
                </a:solidFill>
                <a:highlight>
                  <a:srgbClr val="FFFFFF"/>
                </a:highlight>
                <a:ea typeface="Calibri" panose="020F0502020204030204" pitchFamily="34" charset="0"/>
              </a:rPr>
              <a:t>=</a:t>
            </a:r>
            <a:r>
              <a:rPr sz="1100">
                <a:solidFill>
                  <a:srgbClr val="000000"/>
                </a:solidFill>
                <a:highlight>
                  <a:srgbClr val="FFFFFF"/>
                </a:highlight>
                <a:ea typeface="Calibri" panose="020F0502020204030204" pitchFamily="34" charset="0"/>
              </a:rPr>
              <a:t>"</a:t>
            </a:r>
            <a:r>
              <a:rPr sz="1100">
                <a:solidFill>
                  <a:srgbClr val="0000FF"/>
                </a:solidFill>
                <a:highlight>
                  <a:srgbClr val="FFFFFF"/>
                </a:highlight>
                <a:ea typeface="Calibri" panose="020F0502020204030204" pitchFamily="34" charset="0"/>
              </a:rPr>
              <a:t>en-us</a:t>
            </a:r>
            <a:r>
              <a:rPr sz="1100">
                <a:solidFill>
                  <a:srgbClr val="000000"/>
                </a:solidFill>
                <a:highlight>
                  <a:srgbClr val="FFFFFF"/>
                </a:highlight>
                <a:ea typeface="Calibri" panose="020F0502020204030204" pitchFamily="34" charset="0"/>
              </a:rPr>
              <a:t>"</a:t>
            </a:r>
            <a:r>
              <a:rPr sz="1100">
                <a:solidFill>
                  <a:srgbClr val="0000FF"/>
                </a:solidFill>
                <a:highlight>
                  <a:srgbClr val="FFFFFF"/>
                </a:highlight>
                <a:ea typeface="Calibri" panose="020F0502020204030204" pitchFamily="34" charset="0"/>
              </a:rPr>
              <a:t> </a:t>
            </a:r>
            <a:r>
              <a:rPr sz="1100">
                <a:solidFill>
                  <a:srgbClr val="FF0000"/>
                </a:solidFill>
                <a:highlight>
                  <a:srgbClr val="FFFFFF"/>
                </a:highlight>
                <a:ea typeface="Calibri" panose="020F0502020204030204" pitchFamily="34" charset="0"/>
              </a:rPr>
              <a:t>Name</a:t>
            </a:r>
            <a:r>
              <a:rPr sz="1100">
                <a:solidFill>
                  <a:srgbClr val="0000FF"/>
                </a:solidFill>
                <a:highlight>
                  <a:srgbClr val="FFFFFF"/>
                </a:highlight>
                <a:ea typeface="Calibri" panose="020F0502020204030204" pitchFamily="34" charset="0"/>
              </a:rPr>
              <a:t>=</a:t>
            </a:r>
            <a:r>
              <a:rPr sz="1100">
                <a:solidFill>
                  <a:srgbClr val="000000"/>
                </a:solidFill>
                <a:highlight>
                  <a:srgbClr val="FFFFFF"/>
                </a:highlight>
                <a:ea typeface="Calibri" panose="020F0502020204030204" pitchFamily="34" charset="0"/>
              </a:rPr>
              <a:t>"</a:t>
            </a:r>
            <a:r>
              <a:rPr sz="1100" err="1">
                <a:solidFill>
                  <a:srgbClr val="0000FF"/>
                </a:solidFill>
                <a:highlight>
                  <a:srgbClr val="FFFFFF"/>
                </a:highlight>
                <a:ea typeface="Calibri" panose="020F0502020204030204" pitchFamily="34" charset="0"/>
              </a:rPr>
              <a:t>englishCommands</a:t>
            </a:r>
            <a:r>
              <a:rPr sz="1100">
                <a:solidFill>
                  <a:srgbClr val="000000"/>
                </a:solidFill>
                <a:highlight>
                  <a:srgbClr val="FFFFFF"/>
                </a:highlight>
                <a:ea typeface="Calibri" panose="020F0502020204030204" pitchFamily="34" charset="0"/>
              </a:rPr>
              <a:t>"</a:t>
            </a:r>
            <a:r>
              <a:rPr sz="1100">
                <a:solidFill>
                  <a:srgbClr val="0000FF"/>
                </a:solidFill>
                <a:highlight>
                  <a:srgbClr val="FFFFFF"/>
                </a:highlight>
                <a:ea typeface="Calibri" panose="020F0502020204030204" pitchFamily="34" charset="0"/>
              </a:rPr>
              <a:t>&gt;</a:t>
            </a:r>
            <a:endParaRPr sz="1100">
              <a:gradFill>
                <a:gsLst>
                  <a:gs pos="100000">
                    <a:srgbClr val="404040"/>
                  </a:gs>
                  <a:gs pos="0">
                    <a:srgbClr val="404040"/>
                  </a:gs>
                </a:gsLst>
                <a:lin ang="5400000" scaled="0"/>
              </a:gradFill>
              <a:ea typeface="Calibri" panose="020F0502020204030204" pitchFamily="34" charset="0"/>
            </a:endParaRPr>
          </a:p>
          <a:p>
            <a:pPr marL="0" indent="0">
              <a:spcBef>
                <a:spcPts val="0"/>
              </a:spcBef>
              <a:buClr>
                <a:srgbClr val="404040"/>
              </a:buClr>
              <a:buFont typeface="Wingdings" panose="05000000000000000000" pitchFamily="2" charset="2"/>
              <a:buNone/>
            </a:pPr>
            <a:r>
              <a:rPr sz="1100">
                <a:solidFill>
                  <a:srgbClr val="000000"/>
                </a:solidFill>
                <a:highlight>
                  <a:srgbClr val="FFFFFF"/>
                </a:highlight>
                <a:ea typeface="Calibri" panose="020F0502020204030204" pitchFamily="34" charset="0"/>
              </a:rPr>
              <a:t> </a:t>
            </a:r>
            <a:endParaRPr sz="1100">
              <a:gradFill>
                <a:gsLst>
                  <a:gs pos="100000">
                    <a:srgbClr val="404040"/>
                  </a:gs>
                  <a:gs pos="0">
                    <a:srgbClr val="404040"/>
                  </a:gs>
                </a:gsLst>
                <a:lin ang="5400000" scaled="0"/>
              </a:gradFill>
              <a:ea typeface="Calibri" panose="020F0502020204030204" pitchFamily="34" charset="0"/>
            </a:endParaRPr>
          </a:p>
          <a:p>
            <a:pPr marL="0" indent="0">
              <a:spcBef>
                <a:spcPts val="0"/>
              </a:spcBef>
              <a:buClr>
                <a:srgbClr val="404040"/>
              </a:buClr>
              <a:buFont typeface="Wingdings" panose="05000000000000000000" pitchFamily="2" charset="2"/>
              <a:buNone/>
            </a:pPr>
            <a:r>
              <a:rPr sz="1100">
                <a:solidFill>
                  <a:srgbClr val="0000FF"/>
                </a:solidFill>
                <a:highlight>
                  <a:srgbClr val="FFFFFF"/>
                </a:highlight>
                <a:ea typeface="Calibri" panose="020F0502020204030204" pitchFamily="34" charset="0"/>
              </a:rPr>
              <a:t>    &lt;</a:t>
            </a:r>
            <a:r>
              <a:rPr sz="1100" err="1">
                <a:solidFill>
                  <a:srgbClr val="A31515"/>
                </a:solidFill>
                <a:highlight>
                  <a:srgbClr val="FFFFFF"/>
                </a:highlight>
                <a:ea typeface="Calibri" panose="020F0502020204030204" pitchFamily="34" charset="0"/>
              </a:rPr>
              <a:t>CommandPrefix</a:t>
            </a:r>
            <a:r>
              <a:rPr sz="1100">
                <a:solidFill>
                  <a:srgbClr val="0000FF"/>
                </a:solidFill>
                <a:highlight>
                  <a:srgbClr val="FFFFFF"/>
                </a:highlight>
                <a:ea typeface="Calibri" panose="020F0502020204030204" pitchFamily="34" charset="0"/>
              </a:rPr>
              <a:t>&gt;</a:t>
            </a:r>
            <a:r>
              <a:rPr sz="1100">
                <a:solidFill>
                  <a:srgbClr val="000000"/>
                </a:solidFill>
                <a:highlight>
                  <a:srgbClr val="FFFFFF"/>
                </a:highlight>
                <a:ea typeface="Calibri" panose="020F0502020204030204" pitchFamily="34" charset="0"/>
              </a:rPr>
              <a:t>MSDN</a:t>
            </a:r>
            <a:r>
              <a:rPr sz="1100">
                <a:solidFill>
                  <a:srgbClr val="0000FF"/>
                </a:solidFill>
                <a:highlight>
                  <a:srgbClr val="FFFFFF"/>
                </a:highlight>
                <a:ea typeface="Calibri" panose="020F0502020204030204" pitchFamily="34" charset="0"/>
              </a:rPr>
              <a:t>&lt;/</a:t>
            </a:r>
            <a:r>
              <a:rPr sz="1100" err="1">
                <a:solidFill>
                  <a:srgbClr val="A31515"/>
                </a:solidFill>
                <a:highlight>
                  <a:srgbClr val="FFFFFF"/>
                </a:highlight>
                <a:ea typeface="Calibri" panose="020F0502020204030204" pitchFamily="34" charset="0"/>
              </a:rPr>
              <a:t>CommandPrefix</a:t>
            </a:r>
            <a:r>
              <a:rPr sz="1100">
                <a:solidFill>
                  <a:srgbClr val="0000FF"/>
                </a:solidFill>
                <a:highlight>
                  <a:srgbClr val="FFFFFF"/>
                </a:highlight>
                <a:ea typeface="Calibri" panose="020F0502020204030204" pitchFamily="34" charset="0"/>
              </a:rPr>
              <a:t>&gt;</a:t>
            </a:r>
            <a:endParaRPr sz="1100">
              <a:gradFill>
                <a:gsLst>
                  <a:gs pos="100000">
                    <a:srgbClr val="404040"/>
                  </a:gs>
                  <a:gs pos="0">
                    <a:srgbClr val="404040"/>
                  </a:gs>
                </a:gsLst>
                <a:lin ang="5400000" scaled="0"/>
              </a:gradFill>
              <a:ea typeface="Calibri" panose="020F0502020204030204" pitchFamily="34" charset="0"/>
            </a:endParaRPr>
          </a:p>
          <a:p>
            <a:pPr marL="0" indent="0">
              <a:spcBef>
                <a:spcPts val="0"/>
              </a:spcBef>
              <a:buClr>
                <a:srgbClr val="404040"/>
              </a:buClr>
              <a:buFont typeface="Wingdings" panose="05000000000000000000" pitchFamily="2" charset="2"/>
              <a:buNone/>
            </a:pPr>
            <a:r>
              <a:rPr sz="1100">
                <a:solidFill>
                  <a:srgbClr val="0000FF"/>
                </a:solidFill>
                <a:highlight>
                  <a:srgbClr val="FFFFFF"/>
                </a:highlight>
                <a:ea typeface="Calibri" panose="020F0502020204030204" pitchFamily="34" charset="0"/>
              </a:rPr>
              <a:t>    &lt;</a:t>
            </a:r>
            <a:r>
              <a:rPr sz="1100">
                <a:solidFill>
                  <a:srgbClr val="A31515"/>
                </a:solidFill>
                <a:highlight>
                  <a:srgbClr val="FFFFFF"/>
                </a:highlight>
                <a:ea typeface="Calibri" panose="020F0502020204030204" pitchFamily="34" charset="0"/>
              </a:rPr>
              <a:t>Example</a:t>
            </a:r>
            <a:r>
              <a:rPr sz="1100">
                <a:solidFill>
                  <a:srgbClr val="0000FF"/>
                </a:solidFill>
                <a:highlight>
                  <a:srgbClr val="FFFFFF"/>
                </a:highlight>
                <a:ea typeface="Calibri" panose="020F0502020204030204" pitchFamily="34" charset="0"/>
              </a:rPr>
              <a:t>&gt;</a:t>
            </a:r>
            <a:r>
              <a:rPr sz="1100">
                <a:solidFill>
                  <a:srgbClr val="000000"/>
                </a:solidFill>
                <a:highlight>
                  <a:srgbClr val="FFFFFF"/>
                </a:highlight>
                <a:ea typeface="Calibri" panose="020F0502020204030204" pitchFamily="34" charset="0"/>
              </a:rPr>
              <a:t>How do I add Voice Commands to my application</a:t>
            </a:r>
            <a:r>
              <a:rPr sz="1100">
                <a:solidFill>
                  <a:srgbClr val="0000FF"/>
                </a:solidFill>
                <a:highlight>
                  <a:srgbClr val="FFFFFF"/>
                </a:highlight>
                <a:ea typeface="Calibri" panose="020F0502020204030204" pitchFamily="34" charset="0"/>
              </a:rPr>
              <a:t>&lt;/</a:t>
            </a:r>
            <a:r>
              <a:rPr sz="1100">
                <a:solidFill>
                  <a:srgbClr val="A31515"/>
                </a:solidFill>
                <a:highlight>
                  <a:srgbClr val="FFFFFF"/>
                </a:highlight>
                <a:ea typeface="Calibri" panose="020F0502020204030204" pitchFamily="34" charset="0"/>
              </a:rPr>
              <a:t>Example</a:t>
            </a:r>
            <a:r>
              <a:rPr sz="1100">
                <a:solidFill>
                  <a:srgbClr val="0000FF"/>
                </a:solidFill>
                <a:highlight>
                  <a:srgbClr val="FFFFFF"/>
                </a:highlight>
                <a:ea typeface="Calibri" panose="020F0502020204030204" pitchFamily="34" charset="0"/>
              </a:rPr>
              <a:t>&gt;</a:t>
            </a:r>
            <a:endParaRPr sz="1100">
              <a:gradFill>
                <a:gsLst>
                  <a:gs pos="100000">
                    <a:srgbClr val="404040"/>
                  </a:gs>
                  <a:gs pos="0">
                    <a:srgbClr val="404040"/>
                  </a:gs>
                </a:gsLst>
                <a:lin ang="5400000" scaled="0"/>
              </a:gradFill>
              <a:ea typeface="Calibri" panose="020F0502020204030204" pitchFamily="34" charset="0"/>
            </a:endParaRPr>
          </a:p>
          <a:p>
            <a:pPr marL="0" indent="0">
              <a:spcBef>
                <a:spcPts val="0"/>
              </a:spcBef>
              <a:buClr>
                <a:srgbClr val="404040"/>
              </a:buClr>
              <a:buFont typeface="Wingdings" panose="05000000000000000000" pitchFamily="2" charset="2"/>
              <a:buNone/>
            </a:pPr>
            <a:r>
              <a:rPr sz="1100">
                <a:solidFill>
                  <a:srgbClr val="000000"/>
                </a:solidFill>
                <a:highlight>
                  <a:srgbClr val="FFFFFF"/>
                </a:highlight>
                <a:ea typeface="Calibri" panose="020F0502020204030204" pitchFamily="34" charset="0"/>
              </a:rPr>
              <a:t> </a:t>
            </a:r>
            <a:endParaRPr sz="1100">
              <a:gradFill>
                <a:gsLst>
                  <a:gs pos="100000">
                    <a:srgbClr val="404040"/>
                  </a:gs>
                  <a:gs pos="0">
                    <a:srgbClr val="404040"/>
                  </a:gs>
                </a:gsLst>
                <a:lin ang="5400000" scaled="0"/>
              </a:gradFill>
              <a:ea typeface="Calibri" panose="020F0502020204030204" pitchFamily="34" charset="0"/>
            </a:endParaRPr>
          </a:p>
          <a:p>
            <a:pPr marL="0" indent="0">
              <a:spcBef>
                <a:spcPts val="0"/>
              </a:spcBef>
              <a:buClr>
                <a:srgbClr val="404040"/>
              </a:buClr>
              <a:buFont typeface="Wingdings" panose="05000000000000000000" pitchFamily="2" charset="2"/>
              <a:buNone/>
            </a:pPr>
            <a:r>
              <a:rPr sz="1100">
                <a:solidFill>
                  <a:srgbClr val="0000FF"/>
                </a:solidFill>
                <a:highlight>
                  <a:srgbClr val="FFFFFF"/>
                </a:highlight>
                <a:ea typeface="Calibri" panose="020F0502020204030204" pitchFamily="34" charset="0"/>
              </a:rPr>
              <a:t>    &lt;</a:t>
            </a:r>
            <a:r>
              <a:rPr sz="1100">
                <a:solidFill>
                  <a:srgbClr val="A31515"/>
                </a:solidFill>
                <a:highlight>
                  <a:srgbClr val="FFFFFF"/>
                </a:highlight>
                <a:ea typeface="Calibri" panose="020F0502020204030204" pitchFamily="34" charset="0"/>
              </a:rPr>
              <a:t>Command</a:t>
            </a:r>
            <a:r>
              <a:rPr sz="1100">
                <a:solidFill>
                  <a:srgbClr val="0000FF"/>
                </a:solidFill>
                <a:highlight>
                  <a:srgbClr val="FFFFFF"/>
                </a:highlight>
                <a:ea typeface="Calibri" panose="020F0502020204030204" pitchFamily="34" charset="0"/>
              </a:rPr>
              <a:t> </a:t>
            </a:r>
            <a:r>
              <a:rPr sz="1100">
                <a:solidFill>
                  <a:srgbClr val="FF0000"/>
                </a:solidFill>
                <a:highlight>
                  <a:srgbClr val="FFFFFF"/>
                </a:highlight>
                <a:ea typeface="Calibri" panose="020F0502020204030204" pitchFamily="34" charset="0"/>
              </a:rPr>
              <a:t>Name</a:t>
            </a:r>
            <a:r>
              <a:rPr sz="1100">
                <a:solidFill>
                  <a:srgbClr val="0000FF"/>
                </a:solidFill>
                <a:highlight>
                  <a:srgbClr val="FFFFFF"/>
                </a:highlight>
                <a:ea typeface="Calibri" panose="020F0502020204030204" pitchFamily="34" charset="0"/>
              </a:rPr>
              <a:t>=</a:t>
            </a:r>
            <a:r>
              <a:rPr sz="1100">
                <a:solidFill>
                  <a:srgbClr val="000000"/>
                </a:solidFill>
                <a:highlight>
                  <a:srgbClr val="FFFFFF"/>
                </a:highlight>
                <a:ea typeface="Calibri" panose="020F0502020204030204" pitchFamily="34" charset="0"/>
              </a:rPr>
              <a:t>"</a:t>
            </a:r>
            <a:r>
              <a:rPr sz="1100" err="1">
                <a:solidFill>
                  <a:srgbClr val="0000FF"/>
                </a:solidFill>
                <a:highlight>
                  <a:srgbClr val="FFFFFF"/>
                </a:highlight>
                <a:ea typeface="Calibri" panose="020F0502020204030204" pitchFamily="34" charset="0"/>
              </a:rPr>
              <a:t>FindText</a:t>
            </a:r>
            <a:r>
              <a:rPr sz="1100">
                <a:solidFill>
                  <a:srgbClr val="000000"/>
                </a:solidFill>
                <a:highlight>
                  <a:srgbClr val="FFFFFF"/>
                </a:highlight>
                <a:ea typeface="Calibri" panose="020F0502020204030204" pitchFamily="34" charset="0"/>
              </a:rPr>
              <a:t>"</a:t>
            </a:r>
            <a:r>
              <a:rPr sz="1100">
                <a:solidFill>
                  <a:srgbClr val="0000FF"/>
                </a:solidFill>
                <a:highlight>
                  <a:srgbClr val="FFFFFF"/>
                </a:highlight>
                <a:ea typeface="Calibri" panose="020F0502020204030204" pitchFamily="34" charset="0"/>
              </a:rPr>
              <a:t>&gt;</a:t>
            </a:r>
            <a:endParaRPr sz="1100">
              <a:gradFill>
                <a:gsLst>
                  <a:gs pos="100000">
                    <a:srgbClr val="404040"/>
                  </a:gs>
                  <a:gs pos="0">
                    <a:srgbClr val="404040"/>
                  </a:gs>
                </a:gsLst>
                <a:lin ang="5400000" scaled="0"/>
              </a:gradFill>
              <a:ea typeface="Calibri" panose="020F0502020204030204" pitchFamily="34" charset="0"/>
            </a:endParaRPr>
          </a:p>
          <a:p>
            <a:pPr marL="0" indent="0">
              <a:spcBef>
                <a:spcPts val="0"/>
              </a:spcBef>
              <a:buClr>
                <a:srgbClr val="404040"/>
              </a:buClr>
              <a:buFont typeface="Wingdings" panose="05000000000000000000" pitchFamily="2" charset="2"/>
              <a:buNone/>
            </a:pPr>
            <a:r>
              <a:rPr sz="1100">
                <a:solidFill>
                  <a:srgbClr val="0000FF"/>
                </a:solidFill>
                <a:highlight>
                  <a:srgbClr val="FFFFFF"/>
                </a:highlight>
                <a:ea typeface="Calibri" panose="020F0502020204030204" pitchFamily="34" charset="0"/>
              </a:rPr>
              <a:t>      &lt;</a:t>
            </a:r>
            <a:r>
              <a:rPr sz="1100">
                <a:solidFill>
                  <a:srgbClr val="A31515"/>
                </a:solidFill>
                <a:highlight>
                  <a:srgbClr val="FFFFFF"/>
                </a:highlight>
                <a:ea typeface="Calibri" panose="020F0502020204030204" pitchFamily="34" charset="0"/>
              </a:rPr>
              <a:t>Example</a:t>
            </a:r>
            <a:r>
              <a:rPr sz="1100">
                <a:solidFill>
                  <a:srgbClr val="0000FF"/>
                </a:solidFill>
                <a:highlight>
                  <a:srgbClr val="FFFFFF"/>
                </a:highlight>
                <a:ea typeface="Calibri" panose="020F0502020204030204" pitchFamily="34" charset="0"/>
              </a:rPr>
              <a:t>&gt;</a:t>
            </a:r>
            <a:r>
              <a:rPr sz="1100">
                <a:solidFill>
                  <a:srgbClr val="000000"/>
                </a:solidFill>
                <a:highlight>
                  <a:srgbClr val="FFFFFF"/>
                </a:highlight>
                <a:ea typeface="Calibri" panose="020F0502020204030204" pitchFamily="34" charset="0"/>
              </a:rPr>
              <a:t>Find Install Voice Command Sets</a:t>
            </a:r>
            <a:r>
              <a:rPr sz="1100">
                <a:solidFill>
                  <a:srgbClr val="0000FF"/>
                </a:solidFill>
                <a:highlight>
                  <a:srgbClr val="FFFFFF"/>
                </a:highlight>
                <a:ea typeface="Calibri" panose="020F0502020204030204" pitchFamily="34" charset="0"/>
              </a:rPr>
              <a:t>&lt;/</a:t>
            </a:r>
            <a:r>
              <a:rPr sz="1100">
                <a:solidFill>
                  <a:srgbClr val="A31515"/>
                </a:solidFill>
                <a:highlight>
                  <a:srgbClr val="FFFFFF"/>
                </a:highlight>
                <a:ea typeface="Calibri" panose="020F0502020204030204" pitchFamily="34" charset="0"/>
              </a:rPr>
              <a:t>Example</a:t>
            </a:r>
            <a:r>
              <a:rPr sz="1100">
                <a:solidFill>
                  <a:srgbClr val="0000FF"/>
                </a:solidFill>
                <a:highlight>
                  <a:srgbClr val="FFFFFF"/>
                </a:highlight>
                <a:ea typeface="Calibri" panose="020F0502020204030204" pitchFamily="34" charset="0"/>
              </a:rPr>
              <a:t>&gt;</a:t>
            </a:r>
            <a:endParaRPr sz="1100">
              <a:gradFill>
                <a:gsLst>
                  <a:gs pos="100000">
                    <a:srgbClr val="404040"/>
                  </a:gs>
                  <a:gs pos="0">
                    <a:srgbClr val="404040"/>
                  </a:gs>
                </a:gsLst>
                <a:lin ang="5400000" scaled="0"/>
              </a:gradFill>
              <a:ea typeface="Calibri" panose="020F0502020204030204" pitchFamily="34" charset="0"/>
            </a:endParaRPr>
          </a:p>
          <a:p>
            <a:pPr marL="0" indent="0">
              <a:spcBef>
                <a:spcPts val="0"/>
              </a:spcBef>
              <a:buClr>
                <a:srgbClr val="404040"/>
              </a:buClr>
              <a:buFont typeface="Wingdings" panose="05000000000000000000" pitchFamily="2" charset="2"/>
              <a:buNone/>
            </a:pPr>
            <a:r>
              <a:rPr sz="1100">
                <a:solidFill>
                  <a:srgbClr val="0000FF"/>
                </a:solidFill>
                <a:highlight>
                  <a:srgbClr val="FFFFFF"/>
                </a:highlight>
                <a:ea typeface="Calibri" panose="020F0502020204030204" pitchFamily="34" charset="0"/>
              </a:rPr>
              <a:t>      &lt;</a:t>
            </a:r>
            <a:r>
              <a:rPr sz="1100" err="1">
                <a:solidFill>
                  <a:srgbClr val="A31515"/>
                </a:solidFill>
                <a:highlight>
                  <a:srgbClr val="FFFFFF"/>
                </a:highlight>
                <a:ea typeface="Calibri" panose="020F0502020204030204" pitchFamily="34" charset="0"/>
              </a:rPr>
              <a:t>ListenFor</a:t>
            </a:r>
            <a:r>
              <a:rPr sz="1100">
                <a:solidFill>
                  <a:srgbClr val="0000FF"/>
                </a:solidFill>
                <a:highlight>
                  <a:srgbClr val="FFFFFF"/>
                </a:highlight>
                <a:ea typeface="Calibri" panose="020F0502020204030204" pitchFamily="34" charset="0"/>
              </a:rPr>
              <a:t>&gt;</a:t>
            </a:r>
            <a:r>
              <a:rPr sz="1100">
                <a:solidFill>
                  <a:srgbClr val="000000"/>
                </a:solidFill>
                <a:highlight>
                  <a:srgbClr val="FFFFFF"/>
                </a:highlight>
                <a:ea typeface="Calibri" panose="020F0502020204030204" pitchFamily="34" charset="0"/>
              </a:rPr>
              <a:t>Search</a:t>
            </a:r>
            <a:r>
              <a:rPr sz="1100">
                <a:solidFill>
                  <a:srgbClr val="0000FF"/>
                </a:solidFill>
                <a:highlight>
                  <a:srgbClr val="FFFFFF"/>
                </a:highlight>
                <a:ea typeface="Calibri" panose="020F0502020204030204" pitchFamily="34" charset="0"/>
              </a:rPr>
              <a:t>&lt;/</a:t>
            </a:r>
            <a:r>
              <a:rPr sz="1100" err="1">
                <a:solidFill>
                  <a:srgbClr val="A31515"/>
                </a:solidFill>
                <a:highlight>
                  <a:srgbClr val="FFFFFF"/>
                </a:highlight>
                <a:ea typeface="Calibri" panose="020F0502020204030204" pitchFamily="34" charset="0"/>
              </a:rPr>
              <a:t>ListenFor</a:t>
            </a:r>
            <a:r>
              <a:rPr sz="1100">
                <a:solidFill>
                  <a:srgbClr val="0000FF"/>
                </a:solidFill>
                <a:highlight>
                  <a:srgbClr val="FFFFFF"/>
                </a:highlight>
                <a:ea typeface="Calibri" panose="020F0502020204030204" pitchFamily="34" charset="0"/>
              </a:rPr>
              <a:t>&gt;</a:t>
            </a:r>
            <a:endParaRPr sz="1100">
              <a:gradFill>
                <a:gsLst>
                  <a:gs pos="100000">
                    <a:srgbClr val="404040"/>
                  </a:gs>
                  <a:gs pos="0">
                    <a:srgbClr val="404040"/>
                  </a:gs>
                </a:gsLst>
                <a:lin ang="5400000" scaled="0"/>
              </a:gradFill>
              <a:ea typeface="Calibri" panose="020F0502020204030204" pitchFamily="34" charset="0"/>
            </a:endParaRPr>
          </a:p>
          <a:p>
            <a:pPr marL="0" indent="0">
              <a:spcBef>
                <a:spcPts val="0"/>
              </a:spcBef>
              <a:buClr>
                <a:srgbClr val="404040"/>
              </a:buClr>
              <a:buFont typeface="Wingdings" panose="05000000000000000000" pitchFamily="2" charset="2"/>
              <a:buNone/>
            </a:pPr>
            <a:r>
              <a:rPr sz="1100">
                <a:solidFill>
                  <a:srgbClr val="0000FF"/>
                </a:solidFill>
                <a:highlight>
                  <a:srgbClr val="FFFFFF"/>
                </a:highlight>
                <a:ea typeface="Calibri" panose="020F0502020204030204" pitchFamily="34" charset="0"/>
              </a:rPr>
              <a:t>      &lt;</a:t>
            </a:r>
            <a:r>
              <a:rPr sz="1100" err="1">
                <a:solidFill>
                  <a:srgbClr val="A31515"/>
                </a:solidFill>
                <a:highlight>
                  <a:srgbClr val="FFFFFF"/>
                </a:highlight>
                <a:ea typeface="Calibri" panose="020F0502020204030204" pitchFamily="34" charset="0"/>
              </a:rPr>
              <a:t>ListenFor</a:t>
            </a:r>
            <a:r>
              <a:rPr sz="1100">
                <a:solidFill>
                  <a:srgbClr val="0000FF"/>
                </a:solidFill>
                <a:highlight>
                  <a:srgbClr val="FFFFFF"/>
                </a:highlight>
                <a:ea typeface="Calibri" panose="020F0502020204030204" pitchFamily="34" charset="0"/>
              </a:rPr>
              <a:t>&gt;</a:t>
            </a:r>
            <a:r>
              <a:rPr sz="1100">
                <a:solidFill>
                  <a:srgbClr val="000000"/>
                </a:solidFill>
                <a:highlight>
                  <a:srgbClr val="FFFFFF"/>
                </a:highlight>
                <a:ea typeface="Calibri" panose="020F0502020204030204" pitchFamily="34" charset="0"/>
              </a:rPr>
              <a:t>Search for {</a:t>
            </a:r>
            <a:r>
              <a:rPr sz="1100" err="1">
                <a:solidFill>
                  <a:srgbClr val="000000"/>
                </a:solidFill>
                <a:highlight>
                  <a:srgbClr val="FFFFFF"/>
                </a:highlight>
                <a:ea typeface="Calibri" panose="020F0502020204030204" pitchFamily="34" charset="0"/>
              </a:rPr>
              <a:t>dictatedSearchTerms</a:t>
            </a:r>
            <a:r>
              <a:rPr sz="1100">
                <a:solidFill>
                  <a:srgbClr val="000000"/>
                </a:solidFill>
                <a:highlight>
                  <a:srgbClr val="FFFFFF"/>
                </a:highlight>
                <a:ea typeface="Calibri" panose="020F0502020204030204" pitchFamily="34" charset="0"/>
              </a:rPr>
              <a:t>}</a:t>
            </a:r>
            <a:r>
              <a:rPr sz="1100">
                <a:solidFill>
                  <a:srgbClr val="0000FF"/>
                </a:solidFill>
                <a:highlight>
                  <a:srgbClr val="FFFFFF"/>
                </a:highlight>
                <a:ea typeface="Calibri" panose="020F0502020204030204" pitchFamily="34" charset="0"/>
              </a:rPr>
              <a:t>&lt;/</a:t>
            </a:r>
            <a:r>
              <a:rPr sz="1100" err="1">
                <a:solidFill>
                  <a:srgbClr val="A31515"/>
                </a:solidFill>
                <a:highlight>
                  <a:srgbClr val="FFFFFF"/>
                </a:highlight>
                <a:ea typeface="Calibri" panose="020F0502020204030204" pitchFamily="34" charset="0"/>
              </a:rPr>
              <a:t>ListenFor</a:t>
            </a:r>
            <a:r>
              <a:rPr sz="1100">
                <a:solidFill>
                  <a:srgbClr val="0000FF"/>
                </a:solidFill>
                <a:highlight>
                  <a:srgbClr val="FFFFFF"/>
                </a:highlight>
                <a:ea typeface="Calibri" panose="020F0502020204030204" pitchFamily="34" charset="0"/>
              </a:rPr>
              <a:t>&gt;</a:t>
            </a:r>
            <a:endParaRPr sz="1100">
              <a:gradFill>
                <a:gsLst>
                  <a:gs pos="100000">
                    <a:srgbClr val="404040"/>
                  </a:gs>
                  <a:gs pos="0">
                    <a:srgbClr val="404040"/>
                  </a:gs>
                </a:gsLst>
                <a:lin ang="5400000" scaled="0"/>
              </a:gradFill>
              <a:ea typeface="Calibri" panose="020F0502020204030204" pitchFamily="34" charset="0"/>
            </a:endParaRPr>
          </a:p>
          <a:p>
            <a:pPr marL="0" indent="0">
              <a:spcBef>
                <a:spcPts val="0"/>
              </a:spcBef>
              <a:buClr>
                <a:srgbClr val="404040"/>
              </a:buClr>
              <a:buFont typeface="Wingdings" panose="05000000000000000000" pitchFamily="2" charset="2"/>
              <a:buNone/>
            </a:pPr>
            <a:r>
              <a:rPr sz="1100">
                <a:solidFill>
                  <a:srgbClr val="0000FF"/>
                </a:solidFill>
                <a:highlight>
                  <a:srgbClr val="FFFFFF"/>
                </a:highlight>
                <a:ea typeface="Calibri" panose="020F0502020204030204" pitchFamily="34" charset="0"/>
              </a:rPr>
              <a:t>      &lt;</a:t>
            </a:r>
            <a:r>
              <a:rPr sz="1100" err="1">
                <a:solidFill>
                  <a:srgbClr val="A31515"/>
                </a:solidFill>
                <a:highlight>
                  <a:srgbClr val="FFFFFF"/>
                </a:highlight>
                <a:ea typeface="Calibri" panose="020F0502020204030204" pitchFamily="34" charset="0"/>
              </a:rPr>
              <a:t>ListenFor</a:t>
            </a:r>
            <a:r>
              <a:rPr sz="1100">
                <a:solidFill>
                  <a:srgbClr val="0000FF"/>
                </a:solidFill>
                <a:highlight>
                  <a:srgbClr val="FFFFFF"/>
                </a:highlight>
                <a:ea typeface="Calibri" panose="020F0502020204030204" pitchFamily="34" charset="0"/>
              </a:rPr>
              <a:t>&gt;</a:t>
            </a:r>
            <a:r>
              <a:rPr sz="1100">
                <a:solidFill>
                  <a:srgbClr val="000000"/>
                </a:solidFill>
                <a:highlight>
                  <a:srgbClr val="FFFFFF"/>
                </a:highlight>
                <a:ea typeface="Calibri" panose="020F0502020204030204" pitchFamily="34" charset="0"/>
              </a:rPr>
              <a:t>Find</a:t>
            </a:r>
            <a:r>
              <a:rPr sz="1100">
                <a:solidFill>
                  <a:srgbClr val="0000FF"/>
                </a:solidFill>
                <a:highlight>
                  <a:srgbClr val="FFFFFF"/>
                </a:highlight>
                <a:ea typeface="Calibri" panose="020F0502020204030204" pitchFamily="34" charset="0"/>
              </a:rPr>
              <a:t>&lt;/</a:t>
            </a:r>
            <a:r>
              <a:rPr sz="1100" err="1">
                <a:solidFill>
                  <a:srgbClr val="A31515"/>
                </a:solidFill>
                <a:highlight>
                  <a:srgbClr val="FFFFFF"/>
                </a:highlight>
                <a:ea typeface="Calibri" panose="020F0502020204030204" pitchFamily="34" charset="0"/>
              </a:rPr>
              <a:t>ListenFor</a:t>
            </a:r>
            <a:r>
              <a:rPr sz="1100">
                <a:solidFill>
                  <a:srgbClr val="0000FF"/>
                </a:solidFill>
                <a:highlight>
                  <a:srgbClr val="FFFFFF"/>
                </a:highlight>
                <a:ea typeface="Calibri" panose="020F0502020204030204" pitchFamily="34" charset="0"/>
              </a:rPr>
              <a:t>&gt;</a:t>
            </a:r>
            <a:endParaRPr sz="1100">
              <a:gradFill>
                <a:gsLst>
                  <a:gs pos="100000">
                    <a:srgbClr val="404040"/>
                  </a:gs>
                  <a:gs pos="0">
                    <a:srgbClr val="404040"/>
                  </a:gs>
                </a:gsLst>
                <a:lin ang="5400000" scaled="0"/>
              </a:gradFill>
              <a:ea typeface="Calibri" panose="020F0502020204030204" pitchFamily="34" charset="0"/>
            </a:endParaRPr>
          </a:p>
          <a:p>
            <a:pPr marL="0" indent="0">
              <a:spcBef>
                <a:spcPts val="0"/>
              </a:spcBef>
              <a:buClr>
                <a:srgbClr val="404040"/>
              </a:buClr>
              <a:buFont typeface="Wingdings" panose="05000000000000000000" pitchFamily="2" charset="2"/>
              <a:buNone/>
            </a:pPr>
            <a:r>
              <a:rPr sz="1100">
                <a:solidFill>
                  <a:srgbClr val="0000FF"/>
                </a:solidFill>
                <a:highlight>
                  <a:srgbClr val="FFFFFF"/>
                </a:highlight>
                <a:ea typeface="Calibri" panose="020F0502020204030204" pitchFamily="34" charset="0"/>
              </a:rPr>
              <a:t>      &lt;</a:t>
            </a:r>
            <a:r>
              <a:rPr sz="1100" err="1">
                <a:solidFill>
                  <a:srgbClr val="A31515"/>
                </a:solidFill>
                <a:highlight>
                  <a:srgbClr val="FFFFFF"/>
                </a:highlight>
                <a:ea typeface="Calibri" panose="020F0502020204030204" pitchFamily="34" charset="0"/>
              </a:rPr>
              <a:t>ListenFor</a:t>
            </a:r>
            <a:r>
              <a:rPr sz="1100">
                <a:solidFill>
                  <a:srgbClr val="0000FF"/>
                </a:solidFill>
                <a:highlight>
                  <a:srgbClr val="FFFFFF"/>
                </a:highlight>
                <a:ea typeface="Calibri" panose="020F0502020204030204" pitchFamily="34" charset="0"/>
              </a:rPr>
              <a:t>&gt;</a:t>
            </a:r>
            <a:r>
              <a:rPr sz="1100">
                <a:solidFill>
                  <a:srgbClr val="000000"/>
                </a:solidFill>
                <a:highlight>
                  <a:srgbClr val="FFFFFF"/>
                </a:highlight>
                <a:ea typeface="Calibri" panose="020F0502020204030204" pitchFamily="34" charset="0"/>
              </a:rPr>
              <a:t>Find {</a:t>
            </a:r>
            <a:r>
              <a:rPr sz="1100" err="1">
                <a:solidFill>
                  <a:srgbClr val="000000"/>
                </a:solidFill>
                <a:highlight>
                  <a:srgbClr val="FFFFFF"/>
                </a:highlight>
                <a:ea typeface="Calibri" panose="020F0502020204030204" pitchFamily="34" charset="0"/>
              </a:rPr>
              <a:t>dictatedSearchTerms</a:t>
            </a:r>
            <a:r>
              <a:rPr sz="1100">
                <a:solidFill>
                  <a:srgbClr val="000000"/>
                </a:solidFill>
                <a:highlight>
                  <a:srgbClr val="FFFFFF"/>
                </a:highlight>
                <a:ea typeface="Calibri" panose="020F0502020204030204" pitchFamily="34" charset="0"/>
              </a:rPr>
              <a:t>}</a:t>
            </a:r>
            <a:r>
              <a:rPr sz="1100">
                <a:solidFill>
                  <a:srgbClr val="0000FF"/>
                </a:solidFill>
                <a:highlight>
                  <a:srgbClr val="FFFFFF"/>
                </a:highlight>
                <a:ea typeface="Calibri" panose="020F0502020204030204" pitchFamily="34" charset="0"/>
              </a:rPr>
              <a:t>&lt;/</a:t>
            </a:r>
            <a:r>
              <a:rPr sz="1100" err="1">
                <a:solidFill>
                  <a:srgbClr val="A31515"/>
                </a:solidFill>
                <a:highlight>
                  <a:srgbClr val="FFFFFF"/>
                </a:highlight>
                <a:ea typeface="Calibri" panose="020F0502020204030204" pitchFamily="34" charset="0"/>
              </a:rPr>
              <a:t>ListenFor</a:t>
            </a:r>
            <a:r>
              <a:rPr sz="1100">
                <a:solidFill>
                  <a:srgbClr val="0000FF"/>
                </a:solidFill>
                <a:highlight>
                  <a:srgbClr val="FFFFFF"/>
                </a:highlight>
                <a:ea typeface="Calibri" panose="020F0502020204030204" pitchFamily="34" charset="0"/>
              </a:rPr>
              <a:t>&gt;</a:t>
            </a:r>
            <a:endParaRPr sz="1100">
              <a:gradFill>
                <a:gsLst>
                  <a:gs pos="100000">
                    <a:srgbClr val="404040"/>
                  </a:gs>
                  <a:gs pos="0">
                    <a:srgbClr val="404040"/>
                  </a:gs>
                </a:gsLst>
                <a:lin ang="5400000" scaled="0"/>
              </a:gradFill>
              <a:ea typeface="Calibri" panose="020F0502020204030204" pitchFamily="34" charset="0"/>
            </a:endParaRPr>
          </a:p>
          <a:p>
            <a:pPr marL="0" indent="0">
              <a:spcBef>
                <a:spcPts val="0"/>
              </a:spcBef>
              <a:buClr>
                <a:srgbClr val="404040"/>
              </a:buClr>
              <a:buFont typeface="Wingdings" panose="05000000000000000000" pitchFamily="2" charset="2"/>
              <a:buNone/>
            </a:pPr>
            <a:r>
              <a:rPr sz="1100">
                <a:solidFill>
                  <a:srgbClr val="0000FF"/>
                </a:solidFill>
                <a:highlight>
                  <a:srgbClr val="FFFFFF"/>
                </a:highlight>
                <a:ea typeface="Calibri" panose="020F0502020204030204" pitchFamily="34" charset="0"/>
              </a:rPr>
              <a:t>      &lt;</a:t>
            </a:r>
            <a:r>
              <a:rPr sz="1100">
                <a:solidFill>
                  <a:srgbClr val="A31515"/>
                </a:solidFill>
                <a:highlight>
                  <a:srgbClr val="FFFFFF"/>
                </a:highlight>
                <a:ea typeface="Calibri" panose="020F0502020204030204" pitchFamily="34" charset="0"/>
              </a:rPr>
              <a:t>Feedback</a:t>
            </a:r>
            <a:r>
              <a:rPr sz="1100">
                <a:solidFill>
                  <a:srgbClr val="0000FF"/>
                </a:solidFill>
                <a:highlight>
                  <a:srgbClr val="FFFFFF"/>
                </a:highlight>
                <a:ea typeface="Calibri" panose="020F0502020204030204" pitchFamily="34" charset="0"/>
              </a:rPr>
              <a:t>&gt;</a:t>
            </a:r>
            <a:r>
              <a:rPr sz="1100">
                <a:solidFill>
                  <a:srgbClr val="000000"/>
                </a:solidFill>
                <a:highlight>
                  <a:srgbClr val="FFFFFF"/>
                </a:highlight>
                <a:ea typeface="Calibri" panose="020F0502020204030204" pitchFamily="34" charset="0"/>
              </a:rPr>
              <a:t>Search on MSDN</a:t>
            </a:r>
            <a:r>
              <a:rPr sz="1100">
                <a:solidFill>
                  <a:srgbClr val="0000FF"/>
                </a:solidFill>
                <a:highlight>
                  <a:srgbClr val="FFFFFF"/>
                </a:highlight>
                <a:ea typeface="Calibri" panose="020F0502020204030204" pitchFamily="34" charset="0"/>
              </a:rPr>
              <a:t>&lt;/</a:t>
            </a:r>
            <a:r>
              <a:rPr sz="1100">
                <a:solidFill>
                  <a:srgbClr val="A31515"/>
                </a:solidFill>
                <a:highlight>
                  <a:srgbClr val="FFFFFF"/>
                </a:highlight>
                <a:ea typeface="Calibri" panose="020F0502020204030204" pitchFamily="34" charset="0"/>
              </a:rPr>
              <a:t>Feedback</a:t>
            </a:r>
            <a:r>
              <a:rPr sz="1100">
                <a:solidFill>
                  <a:srgbClr val="0000FF"/>
                </a:solidFill>
                <a:highlight>
                  <a:srgbClr val="FFFFFF"/>
                </a:highlight>
                <a:ea typeface="Calibri" panose="020F0502020204030204" pitchFamily="34" charset="0"/>
              </a:rPr>
              <a:t>&gt;</a:t>
            </a:r>
            <a:endParaRPr sz="1100">
              <a:gradFill>
                <a:gsLst>
                  <a:gs pos="100000">
                    <a:srgbClr val="404040"/>
                  </a:gs>
                  <a:gs pos="0">
                    <a:srgbClr val="404040"/>
                  </a:gs>
                </a:gsLst>
                <a:lin ang="5400000" scaled="0"/>
              </a:gradFill>
              <a:ea typeface="Calibri" panose="020F0502020204030204" pitchFamily="34" charset="0"/>
            </a:endParaRPr>
          </a:p>
          <a:p>
            <a:pPr marL="0" indent="0">
              <a:spcBef>
                <a:spcPts val="0"/>
              </a:spcBef>
              <a:buClr>
                <a:srgbClr val="404040"/>
              </a:buClr>
              <a:buFont typeface="Wingdings" panose="05000000000000000000" pitchFamily="2" charset="2"/>
              <a:buNone/>
            </a:pPr>
            <a:r>
              <a:rPr sz="1100">
                <a:solidFill>
                  <a:srgbClr val="0000FF"/>
                </a:solidFill>
                <a:highlight>
                  <a:srgbClr val="FFFFFF"/>
                </a:highlight>
                <a:ea typeface="Calibri" panose="020F0502020204030204" pitchFamily="34" charset="0"/>
              </a:rPr>
              <a:t>      &lt;</a:t>
            </a:r>
            <a:r>
              <a:rPr sz="1100">
                <a:solidFill>
                  <a:srgbClr val="A31515"/>
                </a:solidFill>
                <a:highlight>
                  <a:srgbClr val="FFFFFF"/>
                </a:highlight>
                <a:ea typeface="Calibri" panose="020F0502020204030204" pitchFamily="34" charset="0"/>
              </a:rPr>
              <a:t>Navigate</a:t>
            </a:r>
            <a:r>
              <a:rPr sz="1100">
                <a:solidFill>
                  <a:srgbClr val="0000FF"/>
                </a:solidFill>
                <a:highlight>
                  <a:srgbClr val="FFFFFF"/>
                </a:highlight>
                <a:ea typeface="Calibri" panose="020F0502020204030204" pitchFamily="34" charset="0"/>
              </a:rPr>
              <a:t> </a:t>
            </a:r>
            <a:r>
              <a:rPr sz="1100">
                <a:solidFill>
                  <a:srgbClr val="FF0000"/>
                </a:solidFill>
                <a:highlight>
                  <a:srgbClr val="FFFFFF"/>
                </a:highlight>
                <a:ea typeface="Calibri" panose="020F0502020204030204" pitchFamily="34" charset="0"/>
              </a:rPr>
              <a:t>Target</a:t>
            </a:r>
            <a:r>
              <a:rPr sz="1100">
                <a:solidFill>
                  <a:srgbClr val="0000FF"/>
                </a:solidFill>
                <a:highlight>
                  <a:srgbClr val="FFFFFF"/>
                </a:highlight>
                <a:ea typeface="Calibri" panose="020F0502020204030204" pitchFamily="34" charset="0"/>
              </a:rPr>
              <a:t>=</a:t>
            </a:r>
            <a:r>
              <a:rPr sz="1100">
                <a:solidFill>
                  <a:srgbClr val="000000"/>
                </a:solidFill>
                <a:highlight>
                  <a:srgbClr val="FFFFFF"/>
                </a:highlight>
                <a:ea typeface="Calibri" panose="020F0502020204030204" pitchFamily="34" charset="0"/>
              </a:rPr>
              <a:t>"</a:t>
            </a:r>
            <a:r>
              <a:rPr sz="1100" err="1">
                <a:solidFill>
                  <a:srgbClr val="0000FF"/>
                </a:solidFill>
                <a:highlight>
                  <a:srgbClr val="FFFFFF"/>
                </a:highlight>
                <a:ea typeface="Calibri" panose="020F0502020204030204" pitchFamily="34" charset="0"/>
              </a:rPr>
              <a:t>MainPage.xaml</a:t>
            </a:r>
            <a:r>
              <a:rPr sz="1100">
                <a:solidFill>
                  <a:srgbClr val="000000"/>
                </a:solidFill>
                <a:highlight>
                  <a:srgbClr val="FFFFFF"/>
                </a:highlight>
                <a:ea typeface="Calibri" panose="020F0502020204030204" pitchFamily="34" charset="0"/>
              </a:rPr>
              <a:t>"</a:t>
            </a:r>
            <a:r>
              <a:rPr sz="1100">
                <a:solidFill>
                  <a:srgbClr val="0000FF"/>
                </a:solidFill>
                <a:highlight>
                  <a:srgbClr val="FFFFFF"/>
                </a:highlight>
                <a:ea typeface="Calibri" panose="020F0502020204030204" pitchFamily="34" charset="0"/>
              </a:rPr>
              <a:t> /&gt;</a:t>
            </a:r>
            <a:endParaRPr sz="1100">
              <a:gradFill>
                <a:gsLst>
                  <a:gs pos="100000">
                    <a:srgbClr val="404040"/>
                  </a:gs>
                  <a:gs pos="0">
                    <a:srgbClr val="404040"/>
                  </a:gs>
                </a:gsLst>
                <a:lin ang="5400000" scaled="0"/>
              </a:gradFill>
              <a:ea typeface="Calibri" panose="020F0502020204030204" pitchFamily="34" charset="0"/>
            </a:endParaRPr>
          </a:p>
          <a:p>
            <a:pPr marL="0" indent="0">
              <a:spcBef>
                <a:spcPts val="0"/>
              </a:spcBef>
              <a:buClr>
                <a:srgbClr val="404040"/>
              </a:buClr>
              <a:buFont typeface="Wingdings" panose="05000000000000000000" pitchFamily="2" charset="2"/>
              <a:buNone/>
            </a:pPr>
            <a:r>
              <a:rPr sz="1100">
                <a:solidFill>
                  <a:srgbClr val="0000FF"/>
                </a:solidFill>
                <a:highlight>
                  <a:srgbClr val="FFFFFF"/>
                </a:highlight>
                <a:ea typeface="Calibri" panose="020F0502020204030204" pitchFamily="34" charset="0"/>
              </a:rPr>
              <a:t>    &lt;/</a:t>
            </a:r>
            <a:r>
              <a:rPr sz="1100">
                <a:solidFill>
                  <a:srgbClr val="A31515"/>
                </a:solidFill>
                <a:highlight>
                  <a:srgbClr val="FFFFFF"/>
                </a:highlight>
                <a:ea typeface="Calibri" panose="020F0502020204030204" pitchFamily="34" charset="0"/>
              </a:rPr>
              <a:t>Command</a:t>
            </a:r>
            <a:r>
              <a:rPr sz="1100">
                <a:solidFill>
                  <a:srgbClr val="0000FF"/>
                </a:solidFill>
                <a:highlight>
                  <a:srgbClr val="FFFFFF"/>
                </a:highlight>
                <a:ea typeface="Calibri" panose="020F0502020204030204" pitchFamily="34" charset="0"/>
              </a:rPr>
              <a:t>&gt;</a:t>
            </a:r>
            <a:endParaRPr sz="1100">
              <a:gradFill>
                <a:gsLst>
                  <a:gs pos="100000">
                    <a:srgbClr val="404040"/>
                  </a:gs>
                  <a:gs pos="0">
                    <a:srgbClr val="404040"/>
                  </a:gs>
                </a:gsLst>
                <a:lin ang="5400000" scaled="0"/>
              </a:gradFill>
              <a:ea typeface="Calibri" panose="020F0502020204030204" pitchFamily="34" charset="0"/>
            </a:endParaRPr>
          </a:p>
          <a:p>
            <a:pPr marL="0" indent="0">
              <a:spcBef>
                <a:spcPts val="0"/>
              </a:spcBef>
              <a:buClr>
                <a:srgbClr val="404040"/>
              </a:buClr>
              <a:buFont typeface="Wingdings" panose="05000000000000000000" pitchFamily="2" charset="2"/>
              <a:buNone/>
            </a:pPr>
            <a:r>
              <a:rPr sz="1100">
                <a:solidFill>
                  <a:srgbClr val="000000"/>
                </a:solidFill>
                <a:highlight>
                  <a:srgbClr val="FFFFFF"/>
                </a:highlight>
                <a:ea typeface="Calibri" panose="020F0502020204030204" pitchFamily="34" charset="0"/>
              </a:rPr>
              <a:t> </a:t>
            </a:r>
            <a:endParaRPr sz="1100">
              <a:gradFill>
                <a:gsLst>
                  <a:gs pos="100000">
                    <a:srgbClr val="404040"/>
                  </a:gs>
                  <a:gs pos="0">
                    <a:srgbClr val="404040"/>
                  </a:gs>
                </a:gsLst>
                <a:lin ang="5400000" scaled="0"/>
              </a:gradFill>
              <a:ea typeface="Calibri" panose="020F0502020204030204" pitchFamily="34" charset="0"/>
            </a:endParaRPr>
          </a:p>
          <a:p>
            <a:pPr marL="0" indent="0">
              <a:spcBef>
                <a:spcPts val="0"/>
              </a:spcBef>
              <a:buClr>
                <a:srgbClr val="404040"/>
              </a:buClr>
              <a:buFont typeface="Wingdings" panose="05000000000000000000" pitchFamily="2" charset="2"/>
              <a:buNone/>
            </a:pPr>
            <a:r>
              <a:rPr sz="1100">
                <a:solidFill>
                  <a:srgbClr val="0000FF"/>
                </a:solidFill>
                <a:highlight>
                  <a:srgbClr val="FFFFFF"/>
                </a:highlight>
                <a:ea typeface="Calibri" panose="020F0502020204030204" pitchFamily="34" charset="0"/>
              </a:rPr>
              <a:t>    &lt;</a:t>
            </a:r>
            <a:r>
              <a:rPr sz="1100" err="1">
                <a:solidFill>
                  <a:srgbClr val="A31515"/>
                </a:solidFill>
                <a:highlight>
                  <a:srgbClr val="FFFFFF"/>
                </a:highlight>
                <a:ea typeface="Calibri" panose="020F0502020204030204" pitchFamily="34" charset="0"/>
              </a:rPr>
              <a:t>PhraseTopic</a:t>
            </a:r>
            <a:r>
              <a:rPr sz="1100">
                <a:solidFill>
                  <a:srgbClr val="0000FF"/>
                </a:solidFill>
                <a:highlight>
                  <a:srgbClr val="FFFFFF"/>
                </a:highlight>
                <a:ea typeface="Calibri" panose="020F0502020204030204" pitchFamily="34" charset="0"/>
              </a:rPr>
              <a:t> </a:t>
            </a:r>
            <a:r>
              <a:rPr sz="1100">
                <a:solidFill>
                  <a:srgbClr val="FF0000"/>
                </a:solidFill>
                <a:highlight>
                  <a:srgbClr val="FFFFFF"/>
                </a:highlight>
                <a:ea typeface="Calibri" panose="020F0502020204030204" pitchFamily="34" charset="0"/>
              </a:rPr>
              <a:t>Label</a:t>
            </a:r>
            <a:r>
              <a:rPr sz="1100">
                <a:solidFill>
                  <a:srgbClr val="0000FF"/>
                </a:solidFill>
                <a:highlight>
                  <a:srgbClr val="FFFFFF"/>
                </a:highlight>
                <a:ea typeface="Calibri" panose="020F0502020204030204" pitchFamily="34" charset="0"/>
              </a:rPr>
              <a:t>=</a:t>
            </a:r>
            <a:r>
              <a:rPr sz="1100">
                <a:solidFill>
                  <a:srgbClr val="000000"/>
                </a:solidFill>
                <a:highlight>
                  <a:srgbClr val="FFFFFF"/>
                </a:highlight>
                <a:ea typeface="Calibri" panose="020F0502020204030204" pitchFamily="34" charset="0"/>
              </a:rPr>
              <a:t>"</a:t>
            </a:r>
            <a:r>
              <a:rPr sz="1100" err="1">
                <a:solidFill>
                  <a:srgbClr val="0000FF"/>
                </a:solidFill>
                <a:highlight>
                  <a:srgbClr val="FFFFFF"/>
                </a:highlight>
                <a:ea typeface="Calibri" panose="020F0502020204030204" pitchFamily="34" charset="0"/>
              </a:rPr>
              <a:t>dictatedSearchTerms</a:t>
            </a:r>
            <a:r>
              <a:rPr sz="1100">
                <a:solidFill>
                  <a:srgbClr val="000000"/>
                </a:solidFill>
                <a:highlight>
                  <a:srgbClr val="FFFFFF"/>
                </a:highlight>
                <a:ea typeface="Calibri" panose="020F0502020204030204" pitchFamily="34" charset="0"/>
              </a:rPr>
              <a:t>"</a:t>
            </a:r>
            <a:r>
              <a:rPr sz="1100">
                <a:solidFill>
                  <a:srgbClr val="0000FF"/>
                </a:solidFill>
                <a:highlight>
                  <a:srgbClr val="FFFFFF"/>
                </a:highlight>
                <a:ea typeface="Calibri" panose="020F0502020204030204" pitchFamily="34" charset="0"/>
              </a:rPr>
              <a:t> </a:t>
            </a:r>
            <a:r>
              <a:rPr sz="1100">
                <a:solidFill>
                  <a:srgbClr val="FF0000"/>
                </a:solidFill>
                <a:highlight>
                  <a:srgbClr val="FFFFFF"/>
                </a:highlight>
                <a:ea typeface="Calibri" panose="020F0502020204030204" pitchFamily="34" charset="0"/>
              </a:rPr>
              <a:t>Scenario</a:t>
            </a:r>
            <a:r>
              <a:rPr sz="1100">
                <a:solidFill>
                  <a:srgbClr val="0000FF"/>
                </a:solidFill>
                <a:highlight>
                  <a:srgbClr val="FFFFFF"/>
                </a:highlight>
                <a:ea typeface="Calibri" panose="020F0502020204030204" pitchFamily="34" charset="0"/>
              </a:rPr>
              <a:t>=</a:t>
            </a:r>
            <a:r>
              <a:rPr sz="1100">
                <a:solidFill>
                  <a:srgbClr val="000000"/>
                </a:solidFill>
                <a:highlight>
                  <a:srgbClr val="FFFFFF"/>
                </a:highlight>
                <a:ea typeface="Calibri" panose="020F0502020204030204" pitchFamily="34" charset="0"/>
              </a:rPr>
              <a:t>"</a:t>
            </a:r>
            <a:r>
              <a:rPr sz="1100">
                <a:solidFill>
                  <a:srgbClr val="0000FF"/>
                </a:solidFill>
                <a:highlight>
                  <a:srgbClr val="FFFFFF"/>
                </a:highlight>
                <a:ea typeface="Calibri" panose="020F0502020204030204" pitchFamily="34" charset="0"/>
              </a:rPr>
              <a:t>Search</a:t>
            </a:r>
            <a:r>
              <a:rPr sz="1100">
                <a:solidFill>
                  <a:srgbClr val="000000"/>
                </a:solidFill>
                <a:highlight>
                  <a:srgbClr val="FFFFFF"/>
                </a:highlight>
                <a:ea typeface="Calibri" panose="020F0502020204030204" pitchFamily="34" charset="0"/>
              </a:rPr>
              <a:t>"</a:t>
            </a:r>
            <a:r>
              <a:rPr sz="1100">
                <a:solidFill>
                  <a:srgbClr val="0000FF"/>
                </a:solidFill>
                <a:highlight>
                  <a:srgbClr val="FFFFFF"/>
                </a:highlight>
                <a:ea typeface="Calibri" panose="020F0502020204030204" pitchFamily="34" charset="0"/>
              </a:rPr>
              <a:t>&gt;</a:t>
            </a:r>
            <a:endParaRPr sz="1100">
              <a:gradFill>
                <a:gsLst>
                  <a:gs pos="100000">
                    <a:srgbClr val="404040"/>
                  </a:gs>
                  <a:gs pos="0">
                    <a:srgbClr val="404040"/>
                  </a:gs>
                </a:gsLst>
                <a:lin ang="5400000" scaled="0"/>
              </a:gradFill>
              <a:ea typeface="Calibri" panose="020F0502020204030204" pitchFamily="34" charset="0"/>
            </a:endParaRPr>
          </a:p>
          <a:p>
            <a:pPr marL="0" indent="0">
              <a:spcBef>
                <a:spcPts val="0"/>
              </a:spcBef>
              <a:buClr>
                <a:srgbClr val="404040"/>
              </a:buClr>
              <a:buFont typeface="Wingdings" panose="05000000000000000000" pitchFamily="2" charset="2"/>
              <a:buNone/>
            </a:pPr>
            <a:r>
              <a:rPr sz="1100">
                <a:solidFill>
                  <a:srgbClr val="0000FF"/>
                </a:solidFill>
                <a:highlight>
                  <a:srgbClr val="FFFFFF"/>
                </a:highlight>
                <a:ea typeface="Calibri" panose="020F0502020204030204" pitchFamily="34" charset="0"/>
              </a:rPr>
              <a:t>      &lt;</a:t>
            </a:r>
            <a:r>
              <a:rPr sz="1100">
                <a:solidFill>
                  <a:srgbClr val="A31515"/>
                </a:solidFill>
                <a:highlight>
                  <a:srgbClr val="FFFFFF"/>
                </a:highlight>
                <a:ea typeface="Calibri" panose="020F0502020204030204" pitchFamily="34" charset="0"/>
              </a:rPr>
              <a:t>Subject</a:t>
            </a:r>
            <a:r>
              <a:rPr sz="1100">
                <a:solidFill>
                  <a:srgbClr val="0000FF"/>
                </a:solidFill>
                <a:highlight>
                  <a:srgbClr val="FFFFFF"/>
                </a:highlight>
                <a:ea typeface="Calibri" panose="020F0502020204030204" pitchFamily="34" charset="0"/>
              </a:rPr>
              <a:t>&gt;</a:t>
            </a:r>
            <a:r>
              <a:rPr sz="1100">
                <a:solidFill>
                  <a:srgbClr val="000000"/>
                </a:solidFill>
                <a:highlight>
                  <a:srgbClr val="FFFFFF"/>
                </a:highlight>
                <a:ea typeface="Calibri" panose="020F0502020204030204" pitchFamily="34" charset="0"/>
              </a:rPr>
              <a:t>MSDN</a:t>
            </a:r>
            <a:r>
              <a:rPr sz="1100">
                <a:solidFill>
                  <a:srgbClr val="0000FF"/>
                </a:solidFill>
                <a:highlight>
                  <a:srgbClr val="FFFFFF"/>
                </a:highlight>
                <a:ea typeface="Calibri" panose="020F0502020204030204" pitchFamily="34" charset="0"/>
              </a:rPr>
              <a:t>&lt;/</a:t>
            </a:r>
            <a:r>
              <a:rPr sz="1100">
                <a:solidFill>
                  <a:srgbClr val="A31515"/>
                </a:solidFill>
                <a:highlight>
                  <a:srgbClr val="FFFFFF"/>
                </a:highlight>
                <a:ea typeface="Calibri" panose="020F0502020204030204" pitchFamily="34" charset="0"/>
              </a:rPr>
              <a:t>Subject</a:t>
            </a:r>
            <a:r>
              <a:rPr sz="1100">
                <a:solidFill>
                  <a:srgbClr val="0000FF"/>
                </a:solidFill>
                <a:highlight>
                  <a:srgbClr val="FFFFFF"/>
                </a:highlight>
                <a:ea typeface="Calibri" panose="020F0502020204030204" pitchFamily="34" charset="0"/>
              </a:rPr>
              <a:t>&gt;</a:t>
            </a:r>
            <a:endParaRPr sz="1100">
              <a:gradFill>
                <a:gsLst>
                  <a:gs pos="100000">
                    <a:srgbClr val="404040"/>
                  </a:gs>
                  <a:gs pos="0">
                    <a:srgbClr val="404040"/>
                  </a:gs>
                </a:gsLst>
                <a:lin ang="5400000" scaled="0"/>
              </a:gradFill>
              <a:ea typeface="Calibri" panose="020F0502020204030204" pitchFamily="34" charset="0"/>
            </a:endParaRPr>
          </a:p>
          <a:p>
            <a:pPr marL="0" indent="0">
              <a:spcBef>
                <a:spcPts val="0"/>
              </a:spcBef>
              <a:buClr>
                <a:srgbClr val="404040"/>
              </a:buClr>
              <a:buFont typeface="Wingdings" panose="05000000000000000000" pitchFamily="2" charset="2"/>
              <a:buNone/>
            </a:pPr>
            <a:r>
              <a:rPr sz="1100">
                <a:solidFill>
                  <a:srgbClr val="0000FF"/>
                </a:solidFill>
                <a:highlight>
                  <a:srgbClr val="FFFFFF"/>
                </a:highlight>
                <a:ea typeface="Calibri" panose="020F0502020204030204" pitchFamily="34" charset="0"/>
              </a:rPr>
              <a:t>    &lt;/</a:t>
            </a:r>
            <a:r>
              <a:rPr sz="1100" err="1">
                <a:solidFill>
                  <a:srgbClr val="A31515"/>
                </a:solidFill>
                <a:highlight>
                  <a:srgbClr val="FFFFFF"/>
                </a:highlight>
                <a:ea typeface="Calibri" panose="020F0502020204030204" pitchFamily="34" charset="0"/>
              </a:rPr>
              <a:t>PhraseTopic</a:t>
            </a:r>
            <a:r>
              <a:rPr sz="1100">
                <a:solidFill>
                  <a:srgbClr val="0000FF"/>
                </a:solidFill>
                <a:highlight>
                  <a:srgbClr val="FFFFFF"/>
                </a:highlight>
                <a:ea typeface="Calibri" panose="020F0502020204030204" pitchFamily="34" charset="0"/>
              </a:rPr>
              <a:t>&gt;</a:t>
            </a:r>
            <a:endParaRPr sz="1100">
              <a:gradFill>
                <a:gsLst>
                  <a:gs pos="100000">
                    <a:srgbClr val="404040"/>
                  </a:gs>
                  <a:gs pos="0">
                    <a:srgbClr val="404040"/>
                  </a:gs>
                </a:gsLst>
                <a:lin ang="5400000" scaled="0"/>
              </a:gradFill>
              <a:ea typeface="Calibri" panose="020F0502020204030204" pitchFamily="34" charset="0"/>
            </a:endParaRPr>
          </a:p>
          <a:p>
            <a:pPr marL="0" indent="0">
              <a:spcBef>
                <a:spcPts val="0"/>
              </a:spcBef>
              <a:buClr>
                <a:srgbClr val="404040"/>
              </a:buClr>
              <a:buFont typeface="Wingdings" panose="05000000000000000000" pitchFamily="2" charset="2"/>
              <a:buNone/>
            </a:pPr>
            <a:r>
              <a:rPr sz="1100">
                <a:solidFill>
                  <a:srgbClr val="000000"/>
                </a:solidFill>
                <a:highlight>
                  <a:srgbClr val="FFFFFF"/>
                </a:highlight>
                <a:ea typeface="Calibri" panose="020F0502020204030204" pitchFamily="34" charset="0"/>
              </a:rPr>
              <a:t> </a:t>
            </a:r>
            <a:endParaRPr sz="1100">
              <a:gradFill>
                <a:gsLst>
                  <a:gs pos="100000">
                    <a:srgbClr val="404040"/>
                  </a:gs>
                  <a:gs pos="0">
                    <a:srgbClr val="404040"/>
                  </a:gs>
                </a:gsLst>
                <a:lin ang="5400000" scaled="0"/>
              </a:gradFill>
              <a:ea typeface="Calibri" panose="020F0502020204030204" pitchFamily="34" charset="0"/>
            </a:endParaRPr>
          </a:p>
          <a:p>
            <a:pPr marL="0" indent="0">
              <a:spcBef>
                <a:spcPts val="0"/>
              </a:spcBef>
              <a:buClr>
                <a:srgbClr val="404040"/>
              </a:buClr>
              <a:buFont typeface="Wingdings" panose="05000000000000000000" pitchFamily="2" charset="2"/>
              <a:buNone/>
            </a:pPr>
            <a:r>
              <a:rPr sz="1100">
                <a:solidFill>
                  <a:srgbClr val="0000FF"/>
                </a:solidFill>
                <a:highlight>
                  <a:srgbClr val="FFFFFF"/>
                </a:highlight>
                <a:ea typeface="Calibri" panose="020F0502020204030204" pitchFamily="34" charset="0"/>
              </a:rPr>
              <a:t>  &lt;/</a:t>
            </a:r>
            <a:r>
              <a:rPr sz="1100" err="1">
                <a:solidFill>
                  <a:srgbClr val="A31515"/>
                </a:solidFill>
                <a:highlight>
                  <a:srgbClr val="FFFFFF"/>
                </a:highlight>
                <a:ea typeface="Calibri" panose="020F0502020204030204" pitchFamily="34" charset="0"/>
              </a:rPr>
              <a:t>CommandSet</a:t>
            </a:r>
            <a:r>
              <a:rPr sz="1100">
                <a:solidFill>
                  <a:srgbClr val="0000FF"/>
                </a:solidFill>
                <a:highlight>
                  <a:srgbClr val="FFFFFF"/>
                </a:highlight>
                <a:ea typeface="Calibri" panose="020F0502020204030204" pitchFamily="34" charset="0"/>
              </a:rPr>
              <a:t>&gt;</a:t>
            </a:r>
            <a:endParaRPr sz="1100">
              <a:gradFill>
                <a:gsLst>
                  <a:gs pos="100000">
                    <a:srgbClr val="404040"/>
                  </a:gs>
                  <a:gs pos="0">
                    <a:srgbClr val="404040"/>
                  </a:gs>
                </a:gsLst>
                <a:lin ang="5400000" scaled="0"/>
              </a:gradFill>
              <a:ea typeface="Calibri" panose="020F0502020204030204" pitchFamily="34" charset="0"/>
            </a:endParaRPr>
          </a:p>
          <a:p>
            <a:pPr marL="0" indent="0">
              <a:spcBef>
                <a:spcPts val="0"/>
              </a:spcBef>
              <a:buClr>
                <a:srgbClr val="404040"/>
              </a:buClr>
              <a:buFont typeface="Wingdings" panose="05000000000000000000" pitchFamily="2" charset="2"/>
              <a:buNone/>
            </a:pPr>
            <a:r>
              <a:rPr sz="1100">
                <a:solidFill>
                  <a:srgbClr val="000000"/>
                </a:solidFill>
                <a:highlight>
                  <a:srgbClr val="FFFFFF"/>
                </a:highlight>
                <a:ea typeface="Calibri" panose="020F0502020204030204" pitchFamily="34" charset="0"/>
              </a:rPr>
              <a:t> </a:t>
            </a:r>
            <a:endParaRPr sz="1100">
              <a:gradFill>
                <a:gsLst>
                  <a:gs pos="100000">
                    <a:srgbClr val="404040"/>
                  </a:gs>
                  <a:gs pos="0">
                    <a:srgbClr val="404040"/>
                  </a:gs>
                </a:gsLst>
                <a:lin ang="5400000" scaled="0"/>
              </a:gradFill>
              <a:ea typeface="Calibri" panose="020F0502020204030204" pitchFamily="34" charset="0"/>
            </a:endParaRPr>
          </a:p>
          <a:p>
            <a:pPr marL="0" indent="0">
              <a:spcBef>
                <a:spcPts val="0"/>
              </a:spcBef>
              <a:buClr>
                <a:srgbClr val="404040"/>
              </a:buClr>
              <a:buFont typeface="Wingdings" panose="05000000000000000000" pitchFamily="2" charset="2"/>
              <a:buNone/>
            </a:pPr>
            <a:r>
              <a:rPr sz="1100">
                <a:solidFill>
                  <a:srgbClr val="0000FF"/>
                </a:solidFill>
                <a:highlight>
                  <a:srgbClr val="FFFFFF"/>
                </a:highlight>
                <a:ea typeface="Calibri" panose="020F0502020204030204" pitchFamily="34" charset="0"/>
              </a:rPr>
              <a:t>&lt;/</a:t>
            </a:r>
            <a:r>
              <a:rPr sz="1100" err="1">
                <a:solidFill>
                  <a:srgbClr val="A31515"/>
                </a:solidFill>
                <a:highlight>
                  <a:srgbClr val="FFFFFF"/>
                </a:highlight>
                <a:ea typeface="Calibri" panose="020F0502020204030204" pitchFamily="34" charset="0"/>
              </a:rPr>
              <a:t>VoiceCommands</a:t>
            </a:r>
            <a:r>
              <a:rPr sz="1100">
                <a:solidFill>
                  <a:srgbClr val="0000FF"/>
                </a:solidFill>
                <a:highlight>
                  <a:srgbClr val="FFFFFF"/>
                </a:highlight>
                <a:ea typeface="Calibri" panose="020F0502020204030204" pitchFamily="34" charset="0"/>
              </a:rPr>
              <a:t>&gt;</a:t>
            </a:r>
            <a:endParaRPr sz="1100">
              <a:gradFill>
                <a:gsLst>
                  <a:gs pos="100000">
                    <a:srgbClr val="404040"/>
                  </a:gs>
                  <a:gs pos="0">
                    <a:srgbClr val="404040"/>
                  </a:gs>
                </a:gsLst>
                <a:lin ang="5400000" scaled="0"/>
              </a:gradFill>
              <a:ea typeface="Calibri" panose="020F0502020204030204" pitchFamily="34" charset="0"/>
            </a:endParaRPr>
          </a:p>
          <a:p>
            <a:pPr marL="0" indent="0">
              <a:buClr>
                <a:srgbClr val="404040"/>
              </a:buClr>
              <a:buFont typeface="Wingdings" panose="05000000000000000000" pitchFamily="2" charset="2"/>
              <a:buNone/>
            </a:pPr>
            <a:endParaRPr sz="1600">
              <a:gradFill>
                <a:gsLst>
                  <a:gs pos="100000">
                    <a:srgbClr val="404040"/>
                  </a:gs>
                  <a:gs pos="0">
                    <a:srgbClr val="404040"/>
                  </a:gs>
                </a:gsLst>
                <a:lin ang="5400000" scaled="0"/>
              </a:gradFill>
            </a:endParaRPr>
          </a:p>
        </p:txBody>
      </p:sp>
      <p:sp>
        <p:nvSpPr>
          <p:cNvPr id="5" name="Rectangle 4"/>
          <p:cNvSpPr/>
          <p:nvPr/>
        </p:nvSpPr>
        <p:spPr bwMode="auto">
          <a:xfrm>
            <a:off x="819072" y="4797174"/>
            <a:ext cx="4191229" cy="680252"/>
          </a:xfrm>
          <a:prstGeom prst="rect">
            <a:avLst/>
          </a:prstGeom>
          <a:noFill/>
          <a:ln w="38100">
            <a:solidFill>
              <a:schemeClr val="bg1">
                <a:lumMod val="50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p:nvSpPr>
        <p:spPr bwMode="auto">
          <a:xfrm>
            <a:off x="6880994" y="4724401"/>
            <a:ext cx="4671243" cy="549890"/>
          </a:xfrm>
          <a:prstGeom prst="rect">
            <a:avLst/>
          </a:prstGeom>
          <a:noFill/>
          <a:ln w="38100">
            <a:solidFill>
              <a:srgbClr val="00703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p:nvSpPr>
        <p:spPr bwMode="auto">
          <a:xfrm>
            <a:off x="971472" y="3712682"/>
            <a:ext cx="4038829" cy="187806"/>
          </a:xfrm>
          <a:prstGeom prst="rect">
            <a:avLst/>
          </a:prstGeom>
          <a:noFill/>
          <a:ln w="38100">
            <a:solidFill>
              <a:schemeClr val="bg1">
                <a:lumMod val="50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p:nvSpPr>
        <p:spPr bwMode="auto">
          <a:xfrm>
            <a:off x="6880994" y="3702465"/>
            <a:ext cx="4671243" cy="190403"/>
          </a:xfrm>
          <a:prstGeom prst="rect">
            <a:avLst/>
          </a:prstGeom>
          <a:noFill/>
          <a:ln w="38100">
            <a:solidFill>
              <a:srgbClr val="00703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extBox 8"/>
          <p:cNvSpPr txBox="1"/>
          <p:nvPr/>
        </p:nvSpPr>
        <p:spPr>
          <a:xfrm>
            <a:off x="423547" y="1287462"/>
            <a:ext cx="5303520" cy="627864"/>
          </a:xfrm>
          <a:prstGeom prst="rect">
            <a:avLst/>
          </a:prstGeom>
          <a:solidFill>
            <a:schemeClr val="bg1">
              <a:lumMod val="50000"/>
            </a:schemeClr>
          </a:solidFill>
        </p:spPr>
        <p:txBody>
          <a:bodyPr wrap="square" lIns="182880" tIns="146304" rIns="182880" bIns="146304" rtlCol="0">
            <a:spAutoFit/>
          </a:bodyPr>
          <a:lstStyle/>
          <a:p>
            <a:pPr>
              <a:lnSpc>
                <a:spcPct val="90000"/>
              </a:lnSpc>
              <a:spcAft>
                <a:spcPts val="600"/>
              </a:spcAft>
            </a:pPr>
            <a:r>
              <a:rPr lang="en-US" sz="2400" dirty="0" smtClean="0">
                <a:solidFill>
                  <a:srgbClr val="FFFFFF"/>
                </a:solidFill>
                <a:latin typeface="Segoe UI Light"/>
              </a:rPr>
              <a:t>Windows Phone 8.0</a:t>
            </a:r>
          </a:p>
        </p:txBody>
      </p:sp>
      <p:sp>
        <p:nvSpPr>
          <p:cNvPr id="10" name="TextBox 9"/>
          <p:cNvSpPr txBox="1"/>
          <p:nvPr/>
        </p:nvSpPr>
        <p:spPr>
          <a:xfrm>
            <a:off x="6473827" y="1287462"/>
            <a:ext cx="5303520" cy="627864"/>
          </a:xfrm>
          <a:prstGeom prst="rect">
            <a:avLst/>
          </a:prstGeom>
          <a:solidFill>
            <a:srgbClr val="007031"/>
          </a:solidFill>
        </p:spPr>
        <p:txBody>
          <a:bodyPr wrap="square" lIns="182880" tIns="146304" rIns="182880" bIns="146304" rtlCol="0">
            <a:spAutoFit/>
          </a:bodyPr>
          <a:lstStyle/>
          <a:p>
            <a:pPr>
              <a:lnSpc>
                <a:spcPct val="90000"/>
              </a:lnSpc>
              <a:spcAft>
                <a:spcPts val="600"/>
              </a:spcAft>
            </a:pPr>
            <a:r>
              <a:rPr lang="en-US" sz="2400" dirty="0" smtClean="0">
                <a:solidFill>
                  <a:srgbClr val="FFFFFF"/>
                </a:solidFill>
                <a:latin typeface="Segoe UI Light"/>
              </a:rPr>
              <a:t>Windows Phone 8.1</a:t>
            </a:r>
          </a:p>
        </p:txBody>
      </p:sp>
      <p:sp>
        <p:nvSpPr>
          <p:cNvPr id="11" name="TextBox 10"/>
          <p:cNvSpPr txBox="1"/>
          <p:nvPr/>
        </p:nvSpPr>
        <p:spPr>
          <a:xfrm>
            <a:off x="418994" y="6104326"/>
            <a:ext cx="5303520" cy="600164"/>
          </a:xfrm>
          <a:prstGeom prst="rect">
            <a:avLst/>
          </a:prstGeom>
          <a:solidFill>
            <a:schemeClr val="bg1">
              <a:lumMod val="50000"/>
            </a:schemeClr>
          </a:solidFill>
        </p:spPr>
        <p:txBody>
          <a:bodyPr wrap="square" lIns="182880" tIns="146304" rIns="182880" bIns="146304" rtlCol="0">
            <a:spAutoFit/>
          </a:bodyPr>
          <a:lstStyle/>
          <a:p>
            <a:pPr algn="ctr">
              <a:lnSpc>
                <a:spcPct val="90000"/>
              </a:lnSpc>
              <a:spcAft>
                <a:spcPts val="600"/>
              </a:spcAft>
            </a:pPr>
            <a:r>
              <a:rPr lang="en-US" sz="2200" dirty="0">
                <a:solidFill>
                  <a:srgbClr val="FFFFFF"/>
                </a:solidFill>
                <a:latin typeface="Segoe UI Light"/>
              </a:rPr>
              <a:t>Simple </a:t>
            </a:r>
            <a:r>
              <a:rPr lang="en-US" sz="2200" dirty="0" smtClean="0">
                <a:solidFill>
                  <a:srgbClr val="FFFFFF"/>
                </a:solidFill>
                <a:latin typeface="Segoe UI Light"/>
              </a:rPr>
              <a:t>Scenarios, Limited Accuracy</a:t>
            </a:r>
          </a:p>
        </p:txBody>
      </p:sp>
      <p:sp>
        <p:nvSpPr>
          <p:cNvPr id="12" name="TextBox 11"/>
          <p:cNvSpPr txBox="1"/>
          <p:nvPr/>
        </p:nvSpPr>
        <p:spPr>
          <a:xfrm>
            <a:off x="6480916" y="6104326"/>
            <a:ext cx="5303520" cy="600164"/>
          </a:xfrm>
          <a:prstGeom prst="rect">
            <a:avLst/>
          </a:prstGeom>
          <a:solidFill>
            <a:srgbClr val="007031"/>
          </a:solidFill>
        </p:spPr>
        <p:txBody>
          <a:bodyPr wrap="square" lIns="182880" tIns="146304" rIns="182880" bIns="146304" rtlCol="0">
            <a:spAutoFit/>
          </a:bodyPr>
          <a:lstStyle/>
          <a:p>
            <a:pPr algn="ctr">
              <a:lnSpc>
                <a:spcPct val="90000"/>
              </a:lnSpc>
              <a:spcAft>
                <a:spcPts val="600"/>
              </a:spcAft>
            </a:pPr>
            <a:r>
              <a:rPr lang="en-US" sz="2200" dirty="0" smtClean="0">
                <a:solidFill>
                  <a:srgbClr val="FFFFFF"/>
                </a:solidFill>
                <a:latin typeface="Segoe UI Light"/>
              </a:rPr>
              <a:t>More Powerful, Easier, More Accurate</a:t>
            </a:r>
          </a:p>
        </p:txBody>
      </p:sp>
      <p:sp>
        <p:nvSpPr>
          <p:cNvPr id="13" name="Freeform 12"/>
          <p:cNvSpPr/>
          <p:nvPr/>
        </p:nvSpPr>
        <p:spPr bwMode="auto">
          <a:xfrm>
            <a:off x="0" y="0"/>
            <a:ext cx="12436477" cy="6994525"/>
          </a:xfrm>
          <a:custGeom>
            <a:avLst/>
            <a:gdLst>
              <a:gd name="connsiteX0" fmla="*/ 0 w 12436477"/>
              <a:gd name="connsiteY0" fmla="*/ 0 h 6994525"/>
              <a:gd name="connsiteX1" fmla="*/ 12436477 w 12436477"/>
              <a:gd name="connsiteY1" fmla="*/ 0 h 6994525"/>
              <a:gd name="connsiteX2" fmla="*/ 12436477 w 12436477"/>
              <a:gd name="connsiteY2" fmla="*/ 6994525 h 6994525"/>
              <a:gd name="connsiteX3" fmla="*/ 0 w 12436477"/>
              <a:gd name="connsiteY3" fmla="*/ 6994525 h 6994525"/>
            </a:gdLst>
            <a:ahLst/>
            <a:cxnLst>
              <a:cxn ang="0">
                <a:pos x="connsiteX0" y="connsiteY0"/>
              </a:cxn>
              <a:cxn ang="0">
                <a:pos x="connsiteX1" y="connsiteY1"/>
              </a:cxn>
              <a:cxn ang="0">
                <a:pos x="connsiteX2" y="connsiteY2"/>
              </a:cxn>
              <a:cxn ang="0">
                <a:pos x="connsiteX3" y="connsiteY3"/>
              </a:cxn>
            </a:cxnLst>
            <a:rect l="l" t="t" r="r" b="b"/>
            <a:pathLst>
              <a:path w="12436477" h="6994525">
                <a:moveTo>
                  <a:pt x="0" y="0"/>
                </a:moveTo>
                <a:lnTo>
                  <a:pt x="12436477" y="0"/>
                </a:lnTo>
                <a:lnTo>
                  <a:pt x="12436477" y="6994525"/>
                </a:lnTo>
                <a:lnTo>
                  <a:pt x="0" y="6994525"/>
                </a:lnTo>
                <a:close/>
              </a:path>
            </a:pathLst>
          </a:custGeom>
          <a:solidFill>
            <a:schemeClr val="tx1">
              <a:lumMod val="50000"/>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14" name="Picture 13"/>
          <p:cNvPicPr>
            <a:picLocks noChangeAspect="1"/>
          </p:cNvPicPr>
          <p:nvPr/>
        </p:nvPicPr>
        <p:blipFill>
          <a:blip r:embed="rId3"/>
          <a:stretch>
            <a:fillRect/>
          </a:stretch>
        </p:blipFill>
        <p:spPr>
          <a:xfrm>
            <a:off x="0" y="0"/>
            <a:ext cx="12435840" cy="6995160"/>
          </a:xfrm>
          <a:prstGeom prst="rect">
            <a:avLst/>
          </a:prstGeom>
        </p:spPr>
      </p:pic>
    </p:spTree>
    <p:extLst>
      <p:ext uri="{BB962C8B-B14F-4D97-AF65-F5344CB8AC3E}">
        <p14:creationId xmlns:p14="http://schemas.microsoft.com/office/powerpoint/2010/main" val="123135113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withEffect">
                                  <p:stCondLst>
                                    <p:cond delay="0"/>
                                  </p:stCondLst>
                                  <p:childTnLst>
                                    <p:animEffect transition="out" filter="fade">
                                      <p:cBhvr>
                                        <p:cTn id="6" dur="500"/>
                                        <p:tgtEl>
                                          <p:spTgt spid="13"/>
                                        </p:tgtEl>
                                      </p:cBhvr>
                                    </p:animEffect>
                                    <p:set>
                                      <p:cBhvr>
                                        <p:cTn id="7" dur="1" fill="hold">
                                          <p:stCondLst>
                                            <p:cond delay="499"/>
                                          </p:stCondLst>
                                        </p:cTn>
                                        <p:tgtEl>
                                          <p:spTgt spid="13"/>
                                        </p:tgtEl>
                                        <p:attrNameLst>
                                          <p:attrName>style.visibility</p:attrName>
                                        </p:attrNameLst>
                                      </p:cBhvr>
                                      <p:to>
                                        <p:strVal val="hidden"/>
                                      </p:to>
                                    </p:set>
                                  </p:childTnLst>
                                </p:cTn>
                              </p:par>
                              <p:par>
                                <p:cTn id="8" presetID="1" presetClass="entr" presetSubtype="0" fill="hold" nodeType="withEffect">
                                  <p:stCondLst>
                                    <p:cond delay="0"/>
                                  </p:stCondLst>
                                  <p:childTnLst>
                                    <p:set>
                                      <p:cBhvr>
                                        <p:cTn id="9" dur="1" fill="hold">
                                          <p:stCondLst>
                                            <p:cond delay="0"/>
                                          </p:stCondLst>
                                        </p:cTn>
                                        <p:tgtEl>
                                          <p:spTgt spid="14"/>
                                        </p:tgtEl>
                                        <p:attrNameLst>
                                          <p:attrName>style.visibility</p:attrName>
                                        </p:attrNameLst>
                                      </p:cBhvr>
                                      <p:to>
                                        <p:strVal val="visible"/>
                                      </p:to>
                                    </p:set>
                                  </p:childTnLst>
                                </p:cTn>
                              </p:par>
                              <p:par>
                                <p:cTn id="10" presetID="1" presetClass="exit" presetSubtype="0" fill="hold" nodeType="withEffect">
                                  <p:stCondLst>
                                    <p:cond delay="0"/>
                                  </p:stCondLst>
                                  <p:childTnLst>
                                    <p:set>
                                      <p:cBhvr>
                                        <p:cTn id="11" dur="1" fill="hold">
                                          <p:stCondLst>
                                            <p:cond delay="0"/>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418994" y="1971676"/>
            <a:ext cx="6061922" cy="4398378"/>
          </a:xfrm>
        </p:spPr>
        <p:txBody>
          <a:bodyPr/>
          <a:lstStyle/>
          <a:p>
            <a:pPr marL="0" indent="0">
              <a:spcBef>
                <a:spcPts val="0"/>
              </a:spcBef>
              <a:buNone/>
            </a:pPr>
            <a:r>
              <a:rPr lang="en-US" sz="1020" dirty="0">
                <a:solidFill>
                  <a:schemeClr val="bg1">
                    <a:lumMod val="65000"/>
                  </a:schemeClr>
                </a:solidFill>
                <a:highlight>
                  <a:srgbClr val="FFFFFF"/>
                </a:highlight>
                <a:ea typeface="Calibri" panose="020F0502020204030204" pitchFamily="34" charset="0"/>
              </a:rPr>
              <a:t>&lt;?xml version="1.0" encoding="utf-8"?&gt;</a:t>
            </a:r>
            <a:endParaRPr lang="en-US" sz="1020" dirty="0">
              <a:solidFill>
                <a:schemeClr val="bg1">
                  <a:lumMod val="65000"/>
                </a:schemeClr>
              </a:solidFill>
              <a:ea typeface="Calibri" panose="020F0502020204030204" pitchFamily="34" charset="0"/>
            </a:endParaRPr>
          </a:p>
          <a:p>
            <a:pPr marL="0" indent="0">
              <a:spcBef>
                <a:spcPts val="0"/>
              </a:spcBef>
              <a:buNone/>
            </a:pPr>
            <a:r>
              <a:rPr lang="en-US" sz="1020" dirty="0">
                <a:solidFill>
                  <a:schemeClr val="bg1">
                    <a:lumMod val="65000"/>
                  </a:schemeClr>
                </a:solidFill>
                <a:highlight>
                  <a:srgbClr val="FFFFFF"/>
                </a:highlight>
                <a:ea typeface="Calibri" panose="020F0502020204030204" pitchFamily="34" charset="0"/>
              </a:rPr>
              <a:t>&lt;</a:t>
            </a:r>
            <a:r>
              <a:rPr lang="en-US" sz="1020" dirty="0" err="1">
                <a:solidFill>
                  <a:schemeClr val="bg1">
                    <a:lumMod val="65000"/>
                  </a:schemeClr>
                </a:solidFill>
                <a:highlight>
                  <a:srgbClr val="FFFFFF"/>
                </a:highlight>
                <a:ea typeface="Calibri" panose="020F0502020204030204" pitchFamily="34" charset="0"/>
              </a:rPr>
              <a:t>VoiceCommands</a:t>
            </a:r>
            <a:r>
              <a:rPr lang="en-US" sz="1020" dirty="0">
                <a:solidFill>
                  <a:schemeClr val="bg1">
                    <a:lumMod val="65000"/>
                  </a:schemeClr>
                </a:solidFill>
                <a:highlight>
                  <a:srgbClr val="FFFFFF"/>
                </a:highlight>
                <a:ea typeface="Calibri" panose="020F0502020204030204" pitchFamily="34" charset="0"/>
              </a:rPr>
              <a:t> </a:t>
            </a:r>
            <a:r>
              <a:rPr lang="en-US" sz="1020" dirty="0" err="1">
                <a:solidFill>
                  <a:schemeClr val="bg1">
                    <a:lumMod val="65000"/>
                  </a:schemeClr>
                </a:solidFill>
                <a:highlight>
                  <a:srgbClr val="FFFFFF"/>
                </a:highlight>
                <a:ea typeface="Calibri" panose="020F0502020204030204" pitchFamily="34" charset="0"/>
              </a:rPr>
              <a:t>xmlns</a:t>
            </a:r>
            <a:r>
              <a:rPr lang="en-US" sz="1020" dirty="0">
                <a:solidFill>
                  <a:schemeClr val="bg1">
                    <a:lumMod val="65000"/>
                  </a:schemeClr>
                </a:solidFill>
                <a:highlight>
                  <a:srgbClr val="FFFFFF"/>
                </a:highlight>
                <a:ea typeface="Calibri" panose="020F0502020204030204" pitchFamily="34" charset="0"/>
              </a:rPr>
              <a:t>="</a:t>
            </a:r>
            <a:r>
              <a:rPr lang="en-US" sz="1020" u="sng" dirty="0">
                <a:solidFill>
                  <a:schemeClr val="bg1">
                    <a:lumMod val="65000"/>
                  </a:schemeClr>
                </a:solidFill>
                <a:highlight>
                  <a:srgbClr val="FFFFFF"/>
                </a:highlight>
                <a:ea typeface="Calibri" panose="020F0502020204030204" pitchFamily="34" charset="0"/>
              </a:rPr>
              <a:t>http://schemas.microsoft.com/</a:t>
            </a:r>
            <a:r>
              <a:rPr lang="en-US" sz="1020" u="sng" dirty="0" err="1">
                <a:solidFill>
                  <a:schemeClr val="bg1">
                    <a:lumMod val="65000"/>
                  </a:schemeClr>
                </a:solidFill>
                <a:highlight>
                  <a:srgbClr val="FFFFFF"/>
                </a:highlight>
                <a:ea typeface="Calibri" panose="020F0502020204030204" pitchFamily="34" charset="0"/>
              </a:rPr>
              <a:t>voicecommands</a:t>
            </a:r>
            <a:r>
              <a:rPr lang="en-US" sz="1020" u="sng" dirty="0">
                <a:solidFill>
                  <a:schemeClr val="bg1">
                    <a:lumMod val="65000"/>
                  </a:schemeClr>
                </a:solidFill>
                <a:highlight>
                  <a:srgbClr val="FFFFFF"/>
                </a:highlight>
                <a:ea typeface="Calibri" panose="020F0502020204030204" pitchFamily="34" charset="0"/>
              </a:rPr>
              <a:t>/1.0</a:t>
            </a:r>
            <a:r>
              <a:rPr lang="en-US" sz="1020" dirty="0">
                <a:solidFill>
                  <a:schemeClr val="bg1">
                    <a:lumMod val="65000"/>
                  </a:schemeClr>
                </a:solidFill>
                <a:highlight>
                  <a:srgbClr val="FFFFFF"/>
                </a:highlight>
                <a:ea typeface="Calibri" panose="020F0502020204030204" pitchFamily="34" charset="0"/>
              </a:rPr>
              <a:t>"&gt;</a:t>
            </a:r>
            <a:endParaRPr lang="en-US" sz="1020" dirty="0">
              <a:solidFill>
                <a:schemeClr val="bg1">
                  <a:lumMod val="65000"/>
                </a:schemeClr>
              </a:solidFill>
              <a:ea typeface="Calibri" panose="020F0502020204030204" pitchFamily="34" charset="0"/>
            </a:endParaRPr>
          </a:p>
          <a:p>
            <a:pPr marL="0" indent="0">
              <a:spcBef>
                <a:spcPts val="0"/>
              </a:spcBef>
              <a:buNone/>
            </a:pPr>
            <a:r>
              <a:rPr lang="en-US" sz="1020" dirty="0">
                <a:solidFill>
                  <a:schemeClr val="bg1">
                    <a:lumMod val="65000"/>
                  </a:schemeClr>
                </a:solidFill>
                <a:highlight>
                  <a:srgbClr val="FFFFFF"/>
                </a:highlight>
                <a:ea typeface="Calibri" panose="020F0502020204030204" pitchFamily="34" charset="0"/>
              </a:rPr>
              <a:t> </a:t>
            </a:r>
            <a:endParaRPr lang="en-US" sz="1020" dirty="0">
              <a:solidFill>
                <a:schemeClr val="bg1">
                  <a:lumMod val="65000"/>
                </a:schemeClr>
              </a:solidFill>
              <a:ea typeface="Calibri" panose="020F0502020204030204" pitchFamily="34" charset="0"/>
            </a:endParaRPr>
          </a:p>
          <a:p>
            <a:pPr marL="0" indent="0">
              <a:spcBef>
                <a:spcPts val="0"/>
              </a:spcBef>
              <a:buNone/>
            </a:pPr>
            <a:r>
              <a:rPr lang="en-US" sz="1020" dirty="0">
                <a:solidFill>
                  <a:schemeClr val="bg1">
                    <a:lumMod val="65000"/>
                  </a:schemeClr>
                </a:solidFill>
                <a:highlight>
                  <a:srgbClr val="FFFFFF"/>
                </a:highlight>
                <a:ea typeface="Calibri" panose="020F0502020204030204" pitchFamily="34" charset="0"/>
              </a:rPr>
              <a:t>  &lt;</a:t>
            </a:r>
            <a:r>
              <a:rPr lang="en-US" sz="1020" dirty="0" err="1">
                <a:solidFill>
                  <a:schemeClr val="bg1">
                    <a:lumMod val="65000"/>
                  </a:schemeClr>
                </a:solidFill>
                <a:highlight>
                  <a:srgbClr val="FFFFFF"/>
                </a:highlight>
                <a:ea typeface="Calibri" panose="020F0502020204030204" pitchFamily="34" charset="0"/>
              </a:rPr>
              <a:t>CommandSet</a:t>
            </a:r>
            <a:r>
              <a:rPr lang="en-US" sz="1020" dirty="0">
                <a:solidFill>
                  <a:schemeClr val="bg1">
                    <a:lumMod val="65000"/>
                  </a:schemeClr>
                </a:solidFill>
                <a:highlight>
                  <a:srgbClr val="FFFFFF"/>
                </a:highlight>
                <a:ea typeface="Calibri" panose="020F0502020204030204" pitchFamily="34" charset="0"/>
              </a:rPr>
              <a:t> </a:t>
            </a:r>
            <a:r>
              <a:rPr lang="en-US" sz="1020" dirty="0" err="1">
                <a:solidFill>
                  <a:schemeClr val="bg1">
                    <a:lumMod val="65000"/>
                  </a:schemeClr>
                </a:solidFill>
                <a:highlight>
                  <a:srgbClr val="FFFFFF"/>
                </a:highlight>
                <a:ea typeface="Calibri" panose="020F0502020204030204" pitchFamily="34" charset="0"/>
              </a:rPr>
              <a:t>xml:lang</a:t>
            </a:r>
            <a:r>
              <a:rPr lang="en-US" sz="1020" dirty="0">
                <a:solidFill>
                  <a:schemeClr val="bg1">
                    <a:lumMod val="65000"/>
                  </a:schemeClr>
                </a:solidFill>
                <a:highlight>
                  <a:srgbClr val="FFFFFF"/>
                </a:highlight>
                <a:ea typeface="Calibri" panose="020F0502020204030204" pitchFamily="34" charset="0"/>
              </a:rPr>
              <a:t>="en-us" Name="</a:t>
            </a:r>
            <a:r>
              <a:rPr lang="en-US" sz="1020" dirty="0" err="1">
                <a:solidFill>
                  <a:schemeClr val="bg1">
                    <a:lumMod val="65000"/>
                  </a:schemeClr>
                </a:solidFill>
                <a:highlight>
                  <a:srgbClr val="FFFFFF"/>
                </a:highlight>
                <a:ea typeface="Calibri" panose="020F0502020204030204" pitchFamily="34" charset="0"/>
              </a:rPr>
              <a:t>englishCommands</a:t>
            </a:r>
            <a:r>
              <a:rPr lang="en-US" sz="1020" dirty="0">
                <a:solidFill>
                  <a:schemeClr val="bg1">
                    <a:lumMod val="65000"/>
                  </a:schemeClr>
                </a:solidFill>
                <a:highlight>
                  <a:srgbClr val="FFFFFF"/>
                </a:highlight>
                <a:ea typeface="Calibri" panose="020F0502020204030204" pitchFamily="34" charset="0"/>
              </a:rPr>
              <a:t>"&gt;</a:t>
            </a:r>
            <a:endParaRPr lang="en-US" sz="1020" dirty="0">
              <a:solidFill>
                <a:schemeClr val="bg1">
                  <a:lumMod val="65000"/>
                </a:schemeClr>
              </a:solidFill>
              <a:ea typeface="Calibri" panose="020F0502020204030204" pitchFamily="34" charset="0"/>
            </a:endParaRPr>
          </a:p>
          <a:p>
            <a:pPr marL="0" indent="0">
              <a:spcBef>
                <a:spcPts val="0"/>
              </a:spcBef>
              <a:buNone/>
            </a:pPr>
            <a:r>
              <a:rPr lang="en-US" sz="1020" dirty="0">
                <a:solidFill>
                  <a:schemeClr val="bg1">
                    <a:lumMod val="65000"/>
                  </a:schemeClr>
                </a:solidFill>
                <a:highlight>
                  <a:srgbClr val="FFFFFF"/>
                </a:highlight>
                <a:ea typeface="Calibri" panose="020F0502020204030204" pitchFamily="34" charset="0"/>
              </a:rPr>
              <a:t> </a:t>
            </a:r>
            <a:endParaRPr lang="en-US" sz="1020" dirty="0">
              <a:solidFill>
                <a:schemeClr val="bg1">
                  <a:lumMod val="65000"/>
                </a:schemeClr>
              </a:solidFill>
              <a:ea typeface="Calibri" panose="020F0502020204030204" pitchFamily="34" charset="0"/>
            </a:endParaRPr>
          </a:p>
          <a:p>
            <a:pPr marL="0" indent="0">
              <a:spcBef>
                <a:spcPts val="0"/>
              </a:spcBef>
              <a:buNone/>
            </a:pPr>
            <a:r>
              <a:rPr lang="en-US" sz="1020" dirty="0">
                <a:solidFill>
                  <a:schemeClr val="bg1">
                    <a:lumMod val="65000"/>
                  </a:schemeClr>
                </a:solidFill>
                <a:highlight>
                  <a:srgbClr val="FFFFFF"/>
                </a:highlight>
                <a:ea typeface="Calibri" panose="020F0502020204030204" pitchFamily="34" charset="0"/>
              </a:rPr>
              <a:t>    &lt;</a:t>
            </a:r>
            <a:r>
              <a:rPr lang="en-US" sz="1020" dirty="0" err="1">
                <a:solidFill>
                  <a:schemeClr val="bg1">
                    <a:lumMod val="65000"/>
                  </a:schemeClr>
                </a:solidFill>
                <a:highlight>
                  <a:srgbClr val="FFFFFF"/>
                </a:highlight>
                <a:ea typeface="Calibri" panose="020F0502020204030204" pitchFamily="34" charset="0"/>
              </a:rPr>
              <a:t>CommandPrefix</a:t>
            </a:r>
            <a:r>
              <a:rPr lang="en-US" sz="1020" dirty="0">
                <a:solidFill>
                  <a:schemeClr val="bg1">
                    <a:lumMod val="65000"/>
                  </a:schemeClr>
                </a:solidFill>
                <a:highlight>
                  <a:srgbClr val="FFFFFF"/>
                </a:highlight>
                <a:ea typeface="Calibri" panose="020F0502020204030204" pitchFamily="34" charset="0"/>
              </a:rPr>
              <a:t>&gt;MSDN&lt;/</a:t>
            </a:r>
            <a:r>
              <a:rPr lang="en-US" sz="1020" dirty="0" err="1">
                <a:solidFill>
                  <a:schemeClr val="bg1">
                    <a:lumMod val="65000"/>
                  </a:schemeClr>
                </a:solidFill>
                <a:highlight>
                  <a:srgbClr val="FFFFFF"/>
                </a:highlight>
                <a:ea typeface="Calibri" panose="020F0502020204030204" pitchFamily="34" charset="0"/>
              </a:rPr>
              <a:t>CommandPrefix</a:t>
            </a:r>
            <a:r>
              <a:rPr lang="en-US" sz="1020" dirty="0">
                <a:solidFill>
                  <a:schemeClr val="bg1">
                    <a:lumMod val="65000"/>
                  </a:schemeClr>
                </a:solidFill>
                <a:highlight>
                  <a:srgbClr val="FFFFFF"/>
                </a:highlight>
                <a:ea typeface="Calibri" panose="020F0502020204030204" pitchFamily="34" charset="0"/>
              </a:rPr>
              <a:t>&gt;</a:t>
            </a:r>
            <a:endParaRPr lang="en-US" sz="1020" dirty="0">
              <a:solidFill>
                <a:schemeClr val="bg1">
                  <a:lumMod val="65000"/>
                </a:schemeClr>
              </a:solidFill>
              <a:ea typeface="Calibri" panose="020F0502020204030204" pitchFamily="34" charset="0"/>
            </a:endParaRPr>
          </a:p>
          <a:p>
            <a:pPr marL="0" indent="0">
              <a:spcBef>
                <a:spcPts val="0"/>
              </a:spcBef>
              <a:buNone/>
            </a:pPr>
            <a:r>
              <a:rPr lang="en-US" sz="1020" dirty="0">
                <a:solidFill>
                  <a:schemeClr val="bg1">
                    <a:lumMod val="65000"/>
                  </a:schemeClr>
                </a:solidFill>
                <a:highlight>
                  <a:srgbClr val="FFFFFF"/>
                </a:highlight>
                <a:ea typeface="Calibri" panose="020F0502020204030204" pitchFamily="34" charset="0"/>
              </a:rPr>
              <a:t>    &lt;Example&gt;Find Voice Commands&lt;/Example&gt;</a:t>
            </a:r>
            <a:endParaRPr lang="en-US" sz="1020" dirty="0">
              <a:solidFill>
                <a:schemeClr val="bg1">
                  <a:lumMod val="65000"/>
                </a:schemeClr>
              </a:solidFill>
              <a:ea typeface="Calibri" panose="020F0502020204030204" pitchFamily="34" charset="0"/>
            </a:endParaRPr>
          </a:p>
          <a:p>
            <a:pPr marL="0" indent="0">
              <a:spcBef>
                <a:spcPts val="0"/>
              </a:spcBef>
              <a:buNone/>
            </a:pPr>
            <a:r>
              <a:rPr lang="en-US" sz="1020" dirty="0">
                <a:solidFill>
                  <a:schemeClr val="bg1">
                    <a:lumMod val="65000"/>
                  </a:schemeClr>
                </a:solidFill>
                <a:highlight>
                  <a:srgbClr val="FFFFFF"/>
                </a:highlight>
                <a:ea typeface="Calibri" panose="020F0502020204030204" pitchFamily="34" charset="0"/>
              </a:rPr>
              <a:t> </a:t>
            </a:r>
            <a:endParaRPr lang="en-US" sz="1020" dirty="0">
              <a:solidFill>
                <a:schemeClr val="bg1">
                  <a:lumMod val="65000"/>
                </a:schemeClr>
              </a:solidFill>
              <a:ea typeface="Calibri" panose="020F0502020204030204" pitchFamily="34" charset="0"/>
            </a:endParaRPr>
          </a:p>
          <a:p>
            <a:pPr marL="0" indent="0">
              <a:spcBef>
                <a:spcPts val="0"/>
              </a:spcBef>
              <a:buNone/>
            </a:pPr>
            <a:r>
              <a:rPr lang="en-US" sz="1020" dirty="0">
                <a:solidFill>
                  <a:schemeClr val="bg1">
                    <a:lumMod val="65000"/>
                  </a:schemeClr>
                </a:solidFill>
                <a:highlight>
                  <a:srgbClr val="FFFFFF"/>
                </a:highlight>
                <a:ea typeface="Calibri" panose="020F0502020204030204" pitchFamily="34" charset="0"/>
              </a:rPr>
              <a:t>    &lt;Command Name="</a:t>
            </a:r>
            <a:r>
              <a:rPr lang="en-US" sz="1020" dirty="0" err="1">
                <a:solidFill>
                  <a:schemeClr val="bg1">
                    <a:lumMod val="65000"/>
                  </a:schemeClr>
                </a:solidFill>
                <a:highlight>
                  <a:srgbClr val="FFFFFF"/>
                </a:highlight>
                <a:ea typeface="Calibri" panose="020F0502020204030204" pitchFamily="34" charset="0"/>
              </a:rPr>
              <a:t>FindText</a:t>
            </a:r>
            <a:r>
              <a:rPr lang="en-US" sz="1020" dirty="0">
                <a:solidFill>
                  <a:schemeClr val="bg1">
                    <a:lumMod val="65000"/>
                  </a:schemeClr>
                </a:solidFill>
                <a:highlight>
                  <a:srgbClr val="FFFFFF"/>
                </a:highlight>
                <a:ea typeface="Calibri" panose="020F0502020204030204" pitchFamily="34" charset="0"/>
              </a:rPr>
              <a:t>"&gt;</a:t>
            </a:r>
            <a:endParaRPr lang="en-US" sz="1020" dirty="0">
              <a:solidFill>
                <a:schemeClr val="bg1">
                  <a:lumMod val="65000"/>
                </a:schemeClr>
              </a:solidFill>
              <a:ea typeface="Calibri" panose="020F0502020204030204" pitchFamily="34" charset="0"/>
            </a:endParaRPr>
          </a:p>
          <a:p>
            <a:pPr marL="0" indent="0">
              <a:spcBef>
                <a:spcPts val="0"/>
              </a:spcBef>
              <a:buNone/>
            </a:pPr>
            <a:r>
              <a:rPr lang="en-US" sz="1020" dirty="0">
                <a:solidFill>
                  <a:schemeClr val="bg1">
                    <a:lumMod val="65000"/>
                  </a:schemeClr>
                </a:solidFill>
                <a:highlight>
                  <a:srgbClr val="FFFFFF"/>
                </a:highlight>
                <a:ea typeface="Calibri" panose="020F0502020204030204" pitchFamily="34" charset="0"/>
              </a:rPr>
              <a:t>      &lt;Example&gt;Find Windows Phone&lt;/Example&gt;</a:t>
            </a:r>
            <a:endParaRPr lang="en-US" sz="1020" dirty="0">
              <a:solidFill>
                <a:schemeClr val="bg1">
                  <a:lumMod val="65000"/>
                </a:schemeClr>
              </a:solidFill>
              <a:ea typeface="Calibri" panose="020F0502020204030204" pitchFamily="34" charset="0"/>
            </a:endParaRPr>
          </a:p>
          <a:p>
            <a:pPr marL="0" indent="0">
              <a:spcBef>
                <a:spcPts val="0"/>
              </a:spcBef>
              <a:buNone/>
            </a:pPr>
            <a:r>
              <a:rPr lang="en-US" sz="1020" dirty="0">
                <a:solidFill>
                  <a:schemeClr val="bg1">
                    <a:lumMod val="65000"/>
                  </a:schemeClr>
                </a:solidFill>
                <a:highlight>
                  <a:srgbClr val="FFFFFF"/>
                </a:highlight>
                <a:ea typeface="Calibri" panose="020F0502020204030204" pitchFamily="34" charset="0"/>
              </a:rPr>
              <a:t>      &lt;</a:t>
            </a:r>
            <a:r>
              <a:rPr lang="en-US" sz="1020" dirty="0" err="1">
                <a:solidFill>
                  <a:schemeClr val="bg1">
                    <a:lumMod val="65000"/>
                  </a:schemeClr>
                </a:solidFill>
                <a:highlight>
                  <a:srgbClr val="FFFFFF"/>
                </a:highlight>
                <a:ea typeface="Calibri" panose="020F0502020204030204" pitchFamily="34" charset="0"/>
              </a:rPr>
              <a:t>ListenFor</a:t>
            </a:r>
            <a:r>
              <a:rPr lang="en-US" sz="1020" dirty="0">
                <a:solidFill>
                  <a:schemeClr val="bg1">
                    <a:lumMod val="65000"/>
                  </a:schemeClr>
                </a:solidFill>
                <a:highlight>
                  <a:srgbClr val="FFFFFF"/>
                </a:highlight>
                <a:ea typeface="Calibri" panose="020F0502020204030204" pitchFamily="34" charset="0"/>
              </a:rPr>
              <a:t>&gt;Search&lt;/</a:t>
            </a:r>
            <a:r>
              <a:rPr lang="en-US" sz="1020" dirty="0" err="1">
                <a:solidFill>
                  <a:schemeClr val="bg1">
                    <a:lumMod val="65000"/>
                  </a:schemeClr>
                </a:solidFill>
                <a:highlight>
                  <a:srgbClr val="FFFFFF"/>
                </a:highlight>
                <a:ea typeface="Calibri" panose="020F0502020204030204" pitchFamily="34" charset="0"/>
              </a:rPr>
              <a:t>ListenFor</a:t>
            </a:r>
            <a:r>
              <a:rPr lang="en-US" sz="1020" dirty="0">
                <a:solidFill>
                  <a:schemeClr val="bg1">
                    <a:lumMod val="65000"/>
                  </a:schemeClr>
                </a:solidFill>
                <a:highlight>
                  <a:srgbClr val="FFFFFF"/>
                </a:highlight>
                <a:ea typeface="Calibri" panose="020F0502020204030204" pitchFamily="34" charset="0"/>
              </a:rPr>
              <a:t>&gt;</a:t>
            </a:r>
            <a:endParaRPr lang="en-US" sz="1020" dirty="0">
              <a:solidFill>
                <a:schemeClr val="bg1">
                  <a:lumMod val="65000"/>
                </a:schemeClr>
              </a:solidFill>
              <a:ea typeface="Calibri" panose="020F0502020204030204" pitchFamily="34" charset="0"/>
            </a:endParaRPr>
          </a:p>
          <a:p>
            <a:pPr marL="0" indent="0">
              <a:spcBef>
                <a:spcPts val="0"/>
              </a:spcBef>
              <a:buNone/>
            </a:pPr>
            <a:r>
              <a:rPr lang="en-US" sz="1020" dirty="0">
                <a:solidFill>
                  <a:schemeClr val="bg1">
                    <a:lumMod val="65000"/>
                  </a:schemeClr>
                </a:solidFill>
                <a:highlight>
                  <a:srgbClr val="FFFFFF"/>
                </a:highlight>
                <a:ea typeface="Calibri" panose="020F0502020204030204" pitchFamily="34" charset="0"/>
              </a:rPr>
              <a:t>      &lt;</a:t>
            </a:r>
            <a:r>
              <a:rPr lang="en-US" sz="1020" dirty="0" err="1">
                <a:solidFill>
                  <a:schemeClr val="bg1">
                    <a:lumMod val="65000"/>
                  </a:schemeClr>
                </a:solidFill>
                <a:highlight>
                  <a:srgbClr val="FFFFFF"/>
                </a:highlight>
                <a:ea typeface="Calibri" panose="020F0502020204030204" pitchFamily="34" charset="0"/>
              </a:rPr>
              <a:t>ListenFor</a:t>
            </a:r>
            <a:r>
              <a:rPr lang="en-US" sz="1020" dirty="0">
                <a:solidFill>
                  <a:schemeClr val="bg1">
                    <a:lumMod val="65000"/>
                  </a:schemeClr>
                </a:solidFill>
                <a:highlight>
                  <a:srgbClr val="FFFFFF"/>
                </a:highlight>
                <a:ea typeface="Calibri" panose="020F0502020204030204" pitchFamily="34" charset="0"/>
              </a:rPr>
              <a:t>&gt;Search {*}&lt;/</a:t>
            </a:r>
            <a:r>
              <a:rPr lang="en-US" sz="1020" dirty="0" err="1">
                <a:solidFill>
                  <a:schemeClr val="bg1">
                    <a:lumMod val="65000"/>
                  </a:schemeClr>
                </a:solidFill>
                <a:highlight>
                  <a:srgbClr val="FFFFFF"/>
                </a:highlight>
                <a:ea typeface="Calibri" panose="020F0502020204030204" pitchFamily="34" charset="0"/>
              </a:rPr>
              <a:t>ListenFor</a:t>
            </a:r>
            <a:r>
              <a:rPr lang="en-US" sz="1020" dirty="0">
                <a:solidFill>
                  <a:schemeClr val="bg1">
                    <a:lumMod val="65000"/>
                  </a:schemeClr>
                </a:solidFill>
                <a:highlight>
                  <a:srgbClr val="FFFFFF"/>
                </a:highlight>
                <a:ea typeface="Calibri" panose="020F0502020204030204" pitchFamily="34" charset="0"/>
              </a:rPr>
              <a:t>&gt;</a:t>
            </a:r>
            <a:endParaRPr lang="en-US" sz="1020" dirty="0">
              <a:solidFill>
                <a:schemeClr val="bg1">
                  <a:lumMod val="65000"/>
                </a:schemeClr>
              </a:solidFill>
              <a:ea typeface="Calibri" panose="020F0502020204030204" pitchFamily="34" charset="0"/>
            </a:endParaRPr>
          </a:p>
          <a:p>
            <a:pPr marL="0" indent="0">
              <a:spcBef>
                <a:spcPts val="0"/>
              </a:spcBef>
              <a:buNone/>
            </a:pPr>
            <a:r>
              <a:rPr lang="en-US" sz="1020" dirty="0">
                <a:solidFill>
                  <a:schemeClr val="bg1">
                    <a:lumMod val="65000"/>
                  </a:schemeClr>
                </a:solidFill>
                <a:highlight>
                  <a:srgbClr val="FFFFFF"/>
                </a:highlight>
                <a:ea typeface="Calibri" panose="020F0502020204030204" pitchFamily="34" charset="0"/>
              </a:rPr>
              <a:t>      &lt;</a:t>
            </a:r>
            <a:r>
              <a:rPr lang="en-US" sz="1020" dirty="0" err="1">
                <a:solidFill>
                  <a:schemeClr val="bg1">
                    <a:lumMod val="65000"/>
                  </a:schemeClr>
                </a:solidFill>
                <a:highlight>
                  <a:srgbClr val="FFFFFF"/>
                </a:highlight>
                <a:ea typeface="Calibri" panose="020F0502020204030204" pitchFamily="34" charset="0"/>
              </a:rPr>
              <a:t>ListenFor</a:t>
            </a:r>
            <a:r>
              <a:rPr lang="en-US" sz="1020" dirty="0">
                <a:solidFill>
                  <a:schemeClr val="bg1">
                    <a:lumMod val="65000"/>
                  </a:schemeClr>
                </a:solidFill>
                <a:highlight>
                  <a:srgbClr val="FFFFFF"/>
                </a:highlight>
                <a:ea typeface="Calibri" panose="020F0502020204030204" pitchFamily="34" charset="0"/>
              </a:rPr>
              <a:t>&gt;Search for {</a:t>
            </a:r>
            <a:r>
              <a:rPr lang="en-US" sz="1020" dirty="0" err="1">
                <a:solidFill>
                  <a:schemeClr val="bg1">
                    <a:lumMod val="65000"/>
                  </a:schemeClr>
                </a:solidFill>
                <a:highlight>
                  <a:srgbClr val="FFFFFF"/>
                </a:highlight>
                <a:ea typeface="Calibri" panose="020F0502020204030204" pitchFamily="34" charset="0"/>
              </a:rPr>
              <a:t>listSearchTerms</a:t>
            </a:r>
            <a:r>
              <a:rPr lang="en-US" sz="1020" dirty="0">
                <a:solidFill>
                  <a:schemeClr val="bg1">
                    <a:lumMod val="65000"/>
                  </a:schemeClr>
                </a:solidFill>
                <a:highlight>
                  <a:srgbClr val="FFFFFF"/>
                </a:highlight>
                <a:ea typeface="Calibri" panose="020F0502020204030204" pitchFamily="34" charset="0"/>
              </a:rPr>
              <a:t>}&lt;/</a:t>
            </a:r>
            <a:r>
              <a:rPr lang="en-US" sz="1020" dirty="0" err="1">
                <a:solidFill>
                  <a:schemeClr val="bg1">
                    <a:lumMod val="65000"/>
                  </a:schemeClr>
                </a:solidFill>
                <a:highlight>
                  <a:srgbClr val="FFFFFF"/>
                </a:highlight>
                <a:ea typeface="Calibri" panose="020F0502020204030204" pitchFamily="34" charset="0"/>
              </a:rPr>
              <a:t>ListenFor</a:t>
            </a:r>
            <a:r>
              <a:rPr lang="en-US" sz="1020" dirty="0">
                <a:solidFill>
                  <a:schemeClr val="bg1">
                    <a:lumMod val="65000"/>
                  </a:schemeClr>
                </a:solidFill>
                <a:highlight>
                  <a:srgbClr val="FFFFFF"/>
                </a:highlight>
                <a:ea typeface="Calibri" panose="020F0502020204030204" pitchFamily="34" charset="0"/>
              </a:rPr>
              <a:t>&gt;</a:t>
            </a:r>
            <a:endParaRPr lang="en-US" sz="1020" dirty="0">
              <a:solidFill>
                <a:schemeClr val="bg1">
                  <a:lumMod val="65000"/>
                </a:schemeClr>
              </a:solidFill>
              <a:ea typeface="Calibri" panose="020F0502020204030204" pitchFamily="34" charset="0"/>
            </a:endParaRPr>
          </a:p>
          <a:p>
            <a:pPr marL="0" indent="0">
              <a:spcBef>
                <a:spcPts val="0"/>
              </a:spcBef>
              <a:buNone/>
            </a:pPr>
            <a:r>
              <a:rPr lang="en-US" sz="1020" dirty="0">
                <a:solidFill>
                  <a:schemeClr val="bg1">
                    <a:lumMod val="65000"/>
                  </a:schemeClr>
                </a:solidFill>
                <a:highlight>
                  <a:srgbClr val="FFFFFF"/>
                </a:highlight>
                <a:ea typeface="Calibri" panose="020F0502020204030204" pitchFamily="34" charset="0"/>
              </a:rPr>
              <a:t>      &lt;</a:t>
            </a:r>
            <a:r>
              <a:rPr lang="en-US" sz="1020" dirty="0" err="1">
                <a:solidFill>
                  <a:schemeClr val="bg1">
                    <a:lumMod val="65000"/>
                  </a:schemeClr>
                </a:solidFill>
                <a:highlight>
                  <a:srgbClr val="FFFFFF"/>
                </a:highlight>
                <a:ea typeface="Calibri" panose="020F0502020204030204" pitchFamily="34" charset="0"/>
              </a:rPr>
              <a:t>ListenFor</a:t>
            </a:r>
            <a:r>
              <a:rPr lang="en-US" sz="1020" dirty="0">
                <a:solidFill>
                  <a:schemeClr val="bg1">
                    <a:lumMod val="65000"/>
                  </a:schemeClr>
                </a:solidFill>
                <a:highlight>
                  <a:srgbClr val="FFFFFF"/>
                </a:highlight>
                <a:ea typeface="Calibri" panose="020F0502020204030204" pitchFamily="34" charset="0"/>
              </a:rPr>
              <a:t>&gt;Find&lt;/</a:t>
            </a:r>
            <a:r>
              <a:rPr lang="en-US" sz="1020" dirty="0" err="1">
                <a:solidFill>
                  <a:schemeClr val="bg1">
                    <a:lumMod val="65000"/>
                  </a:schemeClr>
                </a:solidFill>
                <a:highlight>
                  <a:srgbClr val="FFFFFF"/>
                </a:highlight>
                <a:ea typeface="Calibri" panose="020F0502020204030204" pitchFamily="34" charset="0"/>
              </a:rPr>
              <a:t>ListenFor</a:t>
            </a:r>
            <a:r>
              <a:rPr lang="en-US" sz="1020" dirty="0">
                <a:solidFill>
                  <a:schemeClr val="bg1">
                    <a:lumMod val="65000"/>
                  </a:schemeClr>
                </a:solidFill>
                <a:highlight>
                  <a:srgbClr val="FFFFFF"/>
                </a:highlight>
                <a:ea typeface="Calibri" panose="020F0502020204030204" pitchFamily="34" charset="0"/>
              </a:rPr>
              <a:t>&gt;</a:t>
            </a:r>
            <a:endParaRPr lang="en-US" sz="1020" dirty="0">
              <a:solidFill>
                <a:schemeClr val="bg1">
                  <a:lumMod val="65000"/>
                </a:schemeClr>
              </a:solidFill>
              <a:ea typeface="Calibri" panose="020F0502020204030204" pitchFamily="34" charset="0"/>
            </a:endParaRPr>
          </a:p>
          <a:p>
            <a:pPr marL="0" indent="0">
              <a:spcBef>
                <a:spcPts val="0"/>
              </a:spcBef>
              <a:buNone/>
            </a:pPr>
            <a:r>
              <a:rPr lang="en-US" sz="1020" dirty="0">
                <a:solidFill>
                  <a:schemeClr val="bg1">
                    <a:lumMod val="65000"/>
                  </a:schemeClr>
                </a:solidFill>
                <a:highlight>
                  <a:srgbClr val="FFFFFF"/>
                </a:highlight>
                <a:ea typeface="Calibri" panose="020F0502020204030204" pitchFamily="34" charset="0"/>
              </a:rPr>
              <a:t>      &lt;</a:t>
            </a:r>
            <a:r>
              <a:rPr lang="en-US" sz="1020" dirty="0" err="1">
                <a:solidFill>
                  <a:schemeClr val="bg1">
                    <a:lumMod val="65000"/>
                  </a:schemeClr>
                </a:solidFill>
                <a:highlight>
                  <a:srgbClr val="FFFFFF"/>
                </a:highlight>
                <a:ea typeface="Calibri" panose="020F0502020204030204" pitchFamily="34" charset="0"/>
              </a:rPr>
              <a:t>ListenFor</a:t>
            </a:r>
            <a:r>
              <a:rPr lang="en-US" sz="1020" dirty="0">
                <a:solidFill>
                  <a:schemeClr val="bg1">
                    <a:lumMod val="65000"/>
                  </a:schemeClr>
                </a:solidFill>
                <a:highlight>
                  <a:srgbClr val="FFFFFF"/>
                </a:highlight>
                <a:ea typeface="Calibri" panose="020F0502020204030204" pitchFamily="34" charset="0"/>
              </a:rPr>
              <a:t>&gt;Find {*}&lt;/</a:t>
            </a:r>
            <a:r>
              <a:rPr lang="en-US" sz="1020" dirty="0" err="1">
                <a:solidFill>
                  <a:schemeClr val="bg1">
                    <a:lumMod val="65000"/>
                  </a:schemeClr>
                </a:solidFill>
                <a:highlight>
                  <a:srgbClr val="FFFFFF"/>
                </a:highlight>
                <a:ea typeface="Calibri" panose="020F0502020204030204" pitchFamily="34" charset="0"/>
              </a:rPr>
              <a:t>ListenFor</a:t>
            </a:r>
            <a:r>
              <a:rPr lang="en-US" sz="1020" dirty="0">
                <a:solidFill>
                  <a:schemeClr val="bg1">
                    <a:lumMod val="65000"/>
                  </a:schemeClr>
                </a:solidFill>
                <a:highlight>
                  <a:srgbClr val="FFFFFF"/>
                </a:highlight>
                <a:ea typeface="Calibri" panose="020F0502020204030204" pitchFamily="34" charset="0"/>
              </a:rPr>
              <a:t>&gt;</a:t>
            </a:r>
            <a:endParaRPr lang="en-US" sz="1020" dirty="0">
              <a:solidFill>
                <a:schemeClr val="bg1">
                  <a:lumMod val="65000"/>
                </a:schemeClr>
              </a:solidFill>
              <a:ea typeface="Calibri" panose="020F0502020204030204" pitchFamily="34" charset="0"/>
            </a:endParaRPr>
          </a:p>
          <a:p>
            <a:pPr marL="0" indent="0">
              <a:spcBef>
                <a:spcPts val="0"/>
              </a:spcBef>
              <a:buNone/>
            </a:pPr>
            <a:r>
              <a:rPr lang="en-US" sz="1020" dirty="0">
                <a:solidFill>
                  <a:schemeClr val="bg1">
                    <a:lumMod val="65000"/>
                  </a:schemeClr>
                </a:solidFill>
                <a:highlight>
                  <a:srgbClr val="FFFFFF"/>
                </a:highlight>
                <a:ea typeface="Calibri" panose="020F0502020204030204" pitchFamily="34" charset="0"/>
              </a:rPr>
              <a:t>      &lt;</a:t>
            </a:r>
            <a:r>
              <a:rPr lang="en-US" sz="1020" dirty="0" err="1">
                <a:solidFill>
                  <a:schemeClr val="bg1">
                    <a:lumMod val="65000"/>
                  </a:schemeClr>
                </a:solidFill>
                <a:highlight>
                  <a:srgbClr val="FFFFFF"/>
                </a:highlight>
                <a:ea typeface="Calibri" panose="020F0502020204030204" pitchFamily="34" charset="0"/>
              </a:rPr>
              <a:t>ListenFor</a:t>
            </a:r>
            <a:r>
              <a:rPr lang="en-US" sz="1020" dirty="0">
                <a:solidFill>
                  <a:schemeClr val="bg1">
                    <a:lumMod val="65000"/>
                  </a:schemeClr>
                </a:solidFill>
                <a:highlight>
                  <a:srgbClr val="FFFFFF"/>
                </a:highlight>
                <a:ea typeface="Calibri" panose="020F0502020204030204" pitchFamily="34" charset="0"/>
              </a:rPr>
              <a:t>&gt;Find {</a:t>
            </a:r>
            <a:r>
              <a:rPr lang="en-US" sz="1020" dirty="0" err="1">
                <a:solidFill>
                  <a:schemeClr val="bg1">
                    <a:lumMod val="65000"/>
                  </a:schemeClr>
                </a:solidFill>
                <a:highlight>
                  <a:srgbClr val="FFFFFF"/>
                </a:highlight>
                <a:ea typeface="Calibri" panose="020F0502020204030204" pitchFamily="34" charset="0"/>
              </a:rPr>
              <a:t>listSearchTerms</a:t>
            </a:r>
            <a:r>
              <a:rPr lang="en-US" sz="1020" dirty="0">
                <a:solidFill>
                  <a:schemeClr val="bg1">
                    <a:lumMod val="65000"/>
                  </a:schemeClr>
                </a:solidFill>
                <a:highlight>
                  <a:srgbClr val="FFFFFF"/>
                </a:highlight>
                <a:ea typeface="Calibri" panose="020F0502020204030204" pitchFamily="34" charset="0"/>
              </a:rPr>
              <a:t>}&lt;/</a:t>
            </a:r>
            <a:r>
              <a:rPr lang="en-US" sz="1020" dirty="0" err="1">
                <a:solidFill>
                  <a:schemeClr val="bg1">
                    <a:lumMod val="65000"/>
                  </a:schemeClr>
                </a:solidFill>
                <a:highlight>
                  <a:srgbClr val="FFFFFF"/>
                </a:highlight>
                <a:ea typeface="Calibri" panose="020F0502020204030204" pitchFamily="34" charset="0"/>
              </a:rPr>
              <a:t>ListenFor</a:t>
            </a:r>
            <a:r>
              <a:rPr lang="en-US" sz="1020" dirty="0">
                <a:solidFill>
                  <a:schemeClr val="bg1">
                    <a:lumMod val="65000"/>
                  </a:schemeClr>
                </a:solidFill>
                <a:highlight>
                  <a:srgbClr val="FFFFFF"/>
                </a:highlight>
                <a:ea typeface="Calibri" panose="020F0502020204030204" pitchFamily="34" charset="0"/>
              </a:rPr>
              <a:t>&gt;</a:t>
            </a:r>
            <a:endParaRPr lang="en-US" sz="1020" dirty="0">
              <a:solidFill>
                <a:schemeClr val="bg1">
                  <a:lumMod val="65000"/>
                </a:schemeClr>
              </a:solidFill>
              <a:ea typeface="Calibri" panose="020F0502020204030204" pitchFamily="34" charset="0"/>
            </a:endParaRPr>
          </a:p>
          <a:p>
            <a:pPr marL="0" indent="0">
              <a:spcBef>
                <a:spcPts val="0"/>
              </a:spcBef>
              <a:buNone/>
            </a:pPr>
            <a:r>
              <a:rPr lang="en-US" sz="1020" dirty="0">
                <a:solidFill>
                  <a:schemeClr val="bg1">
                    <a:lumMod val="65000"/>
                  </a:schemeClr>
                </a:solidFill>
                <a:highlight>
                  <a:srgbClr val="FFFFFF"/>
                </a:highlight>
                <a:ea typeface="Calibri" panose="020F0502020204030204" pitchFamily="34" charset="0"/>
              </a:rPr>
              <a:t>      &lt;Feedback&gt;Search on MSDN&lt;/Feedback&gt;</a:t>
            </a:r>
            <a:endParaRPr lang="en-US" sz="1020" dirty="0">
              <a:solidFill>
                <a:schemeClr val="bg1">
                  <a:lumMod val="65000"/>
                </a:schemeClr>
              </a:solidFill>
              <a:ea typeface="Calibri" panose="020F0502020204030204" pitchFamily="34" charset="0"/>
            </a:endParaRPr>
          </a:p>
          <a:p>
            <a:pPr marL="0" indent="0">
              <a:spcBef>
                <a:spcPts val="0"/>
              </a:spcBef>
              <a:buNone/>
            </a:pPr>
            <a:r>
              <a:rPr lang="en-US" sz="1020" dirty="0">
                <a:solidFill>
                  <a:schemeClr val="bg1">
                    <a:lumMod val="65000"/>
                  </a:schemeClr>
                </a:solidFill>
                <a:highlight>
                  <a:srgbClr val="FFFFFF"/>
                </a:highlight>
                <a:ea typeface="Calibri" panose="020F0502020204030204" pitchFamily="34" charset="0"/>
              </a:rPr>
              <a:t>      &lt;Navigate Target="</a:t>
            </a:r>
            <a:r>
              <a:rPr lang="en-US" sz="1020" dirty="0" err="1">
                <a:solidFill>
                  <a:schemeClr val="bg1">
                    <a:lumMod val="65000"/>
                  </a:schemeClr>
                </a:solidFill>
                <a:highlight>
                  <a:srgbClr val="FFFFFF"/>
                </a:highlight>
                <a:ea typeface="Calibri" panose="020F0502020204030204" pitchFamily="34" charset="0"/>
              </a:rPr>
              <a:t>MainPage.xaml</a:t>
            </a:r>
            <a:r>
              <a:rPr lang="en-US" sz="1020" dirty="0">
                <a:solidFill>
                  <a:schemeClr val="bg1">
                    <a:lumMod val="65000"/>
                  </a:schemeClr>
                </a:solidFill>
                <a:highlight>
                  <a:srgbClr val="FFFFFF"/>
                </a:highlight>
                <a:ea typeface="Calibri" panose="020F0502020204030204" pitchFamily="34" charset="0"/>
              </a:rPr>
              <a:t>" /&gt;</a:t>
            </a:r>
            <a:endParaRPr lang="en-US" sz="1020" dirty="0">
              <a:solidFill>
                <a:schemeClr val="bg1">
                  <a:lumMod val="65000"/>
                </a:schemeClr>
              </a:solidFill>
              <a:ea typeface="Calibri" panose="020F0502020204030204" pitchFamily="34" charset="0"/>
            </a:endParaRPr>
          </a:p>
          <a:p>
            <a:pPr marL="0" indent="0">
              <a:spcBef>
                <a:spcPts val="0"/>
              </a:spcBef>
              <a:buNone/>
            </a:pPr>
            <a:r>
              <a:rPr lang="en-US" sz="1020" dirty="0">
                <a:solidFill>
                  <a:schemeClr val="bg1">
                    <a:lumMod val="65000"/>
                  </a:schemeClr>
                </a:solidFill>
                <a:highlight>
                  <a:srgbClr val="FFFFFF"/>
                </a:highlight>
                <a:ea typeface="Calibri" panose="020F0502020204030204" pitchFamily="34" charset="0"/>
              </a:rPr>
              <a:t>    &lt;/Command&gt;</a:t>
            </a:r>
            <a:endParaRPr lang="en-US" sz="1020" dirty="0">
              <a:solidFill>
                <a:schemeClr val="bg1">
                  <a:lumMod val="65000"/>
                </a:schemeClr>
              </a:solidFill>
              <a:ea typeface="Calibri" panose="020F0502020204030204" pitchFamily="34" charset="0"/>
            </a:endParaRPr>
          </a:p>
          <a:p>
            <a:pPr marL="0" indent="0">
              <a:spcBef>
                <a:spcPts val="0"/>
              </a:spcBef>
              <a:buNone/>
            </a:pPr>
            <a:r>
              <a:rPr lang="en-US" sz="1020" dirty="0">
                <a:solidFill>
                  <a:schemeClr val="bg1">
                    <a:lumMod val="65000"/>
                  </a:schemeClr>
                </a:solidFill>
                <a:highlight>
                  <a:srgbClr val="FFFFFF"/>
                </a:highlight>
                <a:ea typeface="Calibri" panose="020F0502020204030204" pitchFamily="34" charset="0"/>
              </a:rPr>
              <a:t> </a:t>
            </a:r>
            <a:endParaRPr lang="en-US" sz="1020" dirty="0">
              <a:solidFill>
                <a:schemeClr val="bg1">
                  <a:lumMod val="65000"/>
                </a:schemeClr>
              </a:solidFill>
              <a:ea typeface="Calibri" panose="020F0502020204030204" pitchFamily="34" charset="0"/>
            </a:endParaRPr>
          </a:p>
          <a:p>
            <a:pPr marL="0" indent="0">
              <a:spcBef>
                <a:spcPts val="0"/>
              </a:spcBef>
              <a:buNone/>
            </a:pPr>
            <a:r>
              <a:rPr lang="en-US" sz="1020" dirty="0">
                <a:solidFill>
                  <a:schemeClr val="bg1">
                    <a:lumMod val="65000"/>
                  </a:schemeClr>
                </a:solidFill>
                <a:highlight>
                  <a:srgbClr val="FFFFFF"/>
                </a:highlight>
                <a:ea typeface="Calibri" panose="020F0502020204030204" pitchFamily="34" charset="0"/>
              </a:rPr>
              <a:t>    &lt;</a:t>
            </a:r>
            <a:r>
              <a:rPr lang="en-US" sz="1020" dirty="0" err="1">
                <a:solidFill>
                  <a:schemeClr val="bg1">
                    <a:lumMod val="65000"/>
                  </a:schemeClr>
                </a:solidFill>
                <a:highlight>
                  <a:srgbClr val="FFFFFF"/>
                </a:highlight>
                <a:ea typeface="Calibri" panose="020F0502020204030204" pitchFamily="34" charset="0"/>
              </a:rPr>
              <a:t>PhraseList</a:t>
            </a:r>
            <a:r>
              <a:rPr lang="en-US" sz="1020" dirty="0">
                <a:solidFill>
                  <a:schemeClr val="bg1">
                    <a:lumMod val="65000"/>
                  </a:schemeClr>
                </a:solidFill>
                <a:highlight>
                  <a:srgbClr val="FFFFFF"/>
                </a:highlight>
                <a:ea typeface="Calibri" panose="020F0502020204030204" pitchFamily="34" charset="0"/>
              </a:rPr>
              <a:t> Label="</a:t>
            </a:r>
            <a:r>
              <a:rPr lang="en-US" sz="1020" dirty="0" err="1">
                <a:solidFill>
                  <a:schemeClr val="bg1">
                    <a:lumMod val="65000"/>
                  </a:schemeClr>
                </a:solidFill>
                <a:highlight>
                  <a:srgbClr val="FFFFFF"/>
                </a:highlight>
                <a:ea typeface="Calibri" panose="020F0502020204030204" pitchFamily="34" charset="0"/>
              </a:rPr>
              <a:t>listSearchTerms</a:t>
            </a:r>
            <a:r>
              <a:rPr lang="en-US" sz="1020" dirty="0">
                <a:solidFill>
                  <a:schemeClr val="bg1">
                    <a:lumMod val="65000"/>
                  </a:schemeClr>
                </a:solidFill>
                <a:highlight>
                  <a:srgbClr val="FFFFFF"/>
                </a:highlight>
                <a:ea typeface="Calibri" panose="020F0502020204030204" pitchFamily="34" charset="0"/>
              </a:rPr>
              <a:t>" Disambiguate="false"&gt;</a:t>
            </a:r>
            <a:endParaRPr lang="en-US" sz="1020" dirty="0">
              <a:solidFill>
                <a:schemeClr val="bg1">
                  <a:lumMod val="65000"/>
                </a:schemeClr>
              </a:solidFill>
              <a:ea typeface="Calibri" panose="020F0502020204030204" pitchFamily="34" charset="0"/>
            </a:endParaRPr>
          </a:p>
          <a:p>
            <a:pPr marL="0" indent="0">
              <a:spcBef>
                <a:spcPts val="0"/>
              </a:spcBef>
              <a:buNone/>
            </a:pPr>
            <a:r>
              <a:rPr lang="en-US" sz="1020" dirty="0">
                <a:solidFill>
                  <a:schemeClr val="bg1">
                    <a:lumMod val="65000"/>
                  </a:schemeClr>
                </a:solidFill>
                <a:highlight>
                  <a:srgbClr val="FFFFFF"/>
                </a:highlight>
                <a:ea typeface="Calibri" panose="020F0502020204030204" pitchFamily="34" charset="0"/>
              </a:rPr>
              <a:t>      &lt;Item&gt;Voice Commands&lt;/Item&gt;</a:t>
            </a:r>
            <a:endParaRPr lang="en-US" sz="1020" dirty="0">
              <a:solidFill>
                <a:schemeClr val="bg1">
                  <a:lumMod val="65000"/>
                </a:schemeClr>
              </a:solidFill>
              <a:ea typeface="Calibri" panose="020F0502020204030204" pitchFamily="34" charset="0"/>
            </a:endParaRPr>
          </a:p>
          <a:p>
            <a:pPr marL="0" indent="0">
              <a:spcBef>
                <a:spcPts val="0"/>
              </a:spcBef>
              <a:buNone/>
            </a:pPr>
            <a:r>
              <a:rPr lang="en-US" sz="1020" dirty="0">
                <a:solidFill>
                  <a:schemeClr val="bg1">
                    <a:lumMod val="65000"/>
                  </a:schemeClr>
                </a:solidFill>
                <a:highlight>
                  <a:srgbClr val="FFFFFF"/>
                </a:highlight>
                <a:ea typeface="Calibri" panose="020F0502020204030204" pitchFamily="34" charset="0"/>
              </a:rPr>
              <a:t>      &lt;Item&gt;Windows Phone&lt;/Item&gt;</a:t>
            </a:r>
            <a:endParaRPr lang="en-US" sz="1020" dirty="0">
              <a:solidFill>
                <a:schemeClr val="bg1">
                  <a:lumMod val="65000"/>
                </a:schemeClr>
              </a:solidFill>
              <a:ea typeface="Calibri" panose="020F0502020204030204" pitchFamily="34" charset="0"/>
            </a:endParaRPr>
          </a:p>
          <a:p>
            <a:pPr marL="0" indent="0">
              <a:spcBef>
                <a:spcPts val="0"/>
              </a:spcBef>
              <a:buNone/>
            </a:pPr>
            <a:r>
              <a:rPr lang="en-US" sz="1020" dirty="0">
                <a:solidFill>
                  <a:schemeClr val="bg1">
                    <a:lumMod val="65000"/>
                  </a:schemeClr>
                </a:solidFill>
                <a:highlight>
                  <a:srgbClr val="FFFFFF"/>
                </a:highlight>
                <a:ea typeface="Calibri" panose="020F0502020204030204" pitchFamily="34" charset="0"/>
              </a:rPr>
              <a:t>    &lt;/</a:t>
            </a:r>
            <a:r>
              <a:rPr lang="en-US" sz="1020" dirty="0" err="1">
                <a:solidFill>
                  <a:schemeClr val="bg1">
                    <a:lumMod val="65000"/>
                  </a:schemeClr>
                </a:solidFill>
                <a:highlight>
                  <a:srgbClr val="FFFFFF"/>
                </a:highlight>
                <a:ea typeface="Calibri" panose="020F0502020204030204" pitchFamily="34" charset="0"/>
              </a:rPr>
              <a:t>PhraseList</a:t>
            </a:r>
            <a:r>
              <a:rPr lang="en-US" sz="1020" dirty="0">
                <a:solidFill>
                  <a:schemeClr val="bg1">
                    <a:lumMod val="65000"/>
                  </a:schemeClr>
                </a:solidFill>
                <a:highlight>
                  <a:srgbClr val="FFFFFF"/>
                </a:highlight>
                <a:ea typeface="Calibri" panose="020F0502020204030204" pitchFamily="34" charset="0"/>
              </a:rPr>
              <a:t>&gt;</a:t>
            </a:r>
            <a:endParaRPr lang="en-US" sz="1020" dirty="0">
              <a:solidFill>
                <a:schemeClr val="bg1">
                  <a:lumMod val="65000"/>
                </a:schemeClr>
              </a:solidFill>
              <a:ea typeface="Calibri" panose="020F0502020204030204" pitchFamily="34" charset="0"/>
            </a:endParaRPr>
          </a:p>
          <a:p>
            <a:pPr marL="0" indent="0">
              <a:spcBef>
                <a:spcPts val="0"/>
              </a:spcBef>
              <a:buNone/>
            </a:pPr>
            <a:r>
              <a:rPr lang="en-US" sz="1020" dirty="0">
                <a:solidFill>
                  <a:schemeClr val="bg1">
                    <a:lumMod val="65000"/>
                  </a:schemeClr>
                </a:solidFill>
                <a:highlight>
                  <a:srgbClr val="FFFFFF"/>
                </a:highlight>
                <a:ea typeface="Calibri" panose="020F0502020204030204" pitchFamily="34" charset="0"/>
              </a:rPr>
              <a:t> </a:t>
            </a:r>
            <a:endParaRPr lang="en-US" sz="1020" dirty="0">
              <a:solidFill>
                <a:schemeClr val="bg1">
                  <a:lumMod val="65000"/>
                </a:schemeClr>
              </a:solidFill>
              <a:ea typeface="Calibri" panose="020F0502020204030204" pitchFamily="34" charset="0"/>
            </a:endParaRPr>
          </a:p>
          <a:p>
            <a:pPr marL="0" indent="0">
              <a:spcBef>
                <a:spcPts val="0"/>
              </a:spcBef>
              <a:buNone/>
            </a:pPr>
            <a:r>
              <a:rPr lang="en-US" sz="1020" dirty="0">
                <a:solidFill>
                  <a:schemeClr val="bg1">
                    <a:lumMod val="65000"/>
                  </a:schemeClr>
                </a:solidFill>
                <a:highlight>
                  <a:srgbClr val="FFFFFF"/>
                </a:highlight>
                <a:ea typeface="Calibri" panose="020F0502020204030204" pitchFamily="34" charset="0"/>
              </a:rPr>
              <a:t>    &lt;/</a:t>
            </a:r>
            <a:r>
              <a:rPr lang="en-US" sz="1020" dirty="0" err="1">
                <a:solidFill>
                  <a:schemeClr val="bg1">
                    <a:lumMod val="65000"/>
                  </a:schemeClr>
                </a:solidFill>
                <a:highlight>
                  <a:srgbClr val="FFFFFF"/>
                </a:highlight>
                <a:ea typeface="Calibri" panose="020F0502020204030204" pitchFamily="34" charset="0"/>
              </a:rPr>
              <a:t>CommandSet</a:t>
            </a:r>
            <a:r>
              <a:rPr lang="en-US" sz="1020" dirty="0">
                <a:solidFill>
                  <a:schemeClr val="bg1">
                    <a:lumMod val="65000"/>
                  </a:schemeClr>
                </a:solidFill>
                <a:highlight>
                  <a:srgbClr val="FFFFFF"/>
                </a:highlight>
                <a:ea typeface="Calibri" panose="020F0502020204030204" pitchFamily="34" charset="0"/>
              </a:rPr>
              <a:t>&gt;</a:t>
            </a:r>
            <a:endParaRPr lang="en-US" sz="1020" dirty="0">
              <a:solidFill>
                <a:schemeClr val="bg1">
                  <a:lumMod val="65000"/>
                </a:schemeClr>
              </a:solidFill>
              <a:ea typeface="Calibri" panose="020F0502020204030204" pitchFamily="34" charset="0"/>
            </a:endParaRPr>
          </a:p>
          <a:p>
            <a:pPr marL="0" indent="0">
              <a:spcBef>
                <a:spcPts val="0"/>
              </a:spcBef>
              <a:buNone/>
            </a:pPr>
            <a:r>
              <a:rPr lang="en-US" sz="1020" dirty="0">
                <a:solidFill>
                  <a:schemeClr val="bg1">
                    <a:lumMod val="65000"/>
                  </a:schemeClr>
                </a:solidFill>
                <a:highlight>
                  <a:srgbClr val="FFFFFF"/>
                </a:highlight>
                <a:ea typeface="Calibri" panose="020F0502020204030204" pitchFamily="34" charset="0"/>
              </a:rPr>
              <a:t> </a:t>
            </a:r>
            <a:endParaRPr lang="en-US" sz="1020" dirty="0">
              <a:solidFill>
                <a:schemeClr val="bg1">
                  <a:lumMod val="65000"/>
                </a:schemeClr>
              </a:solidFill>
              <a:ea typeface="Calibri" panose="020F0502020204030204" pitchFamily="34" charset="0"/>
            </a:endParaRPr>
          </a:p>
          <a:p>
            <a:pPr marL="0" indent="0">
              <a:spcBef>
                <a:spcPts val="0"/>
              </a:spcBef>
              <a:buNone/>
            </a:pPr>
            <a:r>
              <a:rPr lang="en-US" sz="1020" dirty="0">
                <a:solidFill>
                  <a:schemeClr val="bg1">
                    <a:lumMod val="65000"/>
                  </a:schemeClr>
                </a:solidFill>
                <a:highlight>
                  <a:srgbClr val="FFFFFF"/>
                </a:highlight>
                <a:ea typeface="Calibri" panose="020F0502020204030204" pitchFamily="34" charset="0"/>
              </a:rPr>
              <a:t>&lt;/</a:t>
            </a:r>
            <a:r>
              <a:rPr lang="en-US" sz="1020" dirty="0" err="1">
                <a:solidFill>
                  <a:schemeClr val="bg1">
                    <a:lumMod val="65000"/>
                  </a:schemeClr>
                </a:solidFill>
                <a:highlight>
                  <a:srgbClr val="FFFFFF"/>
                </a:highlight>
                <a:ea typeface="Calibri" panose="020F0502020204030204" pitchFamily="34" charset="0"/>
              </a:rPr>
              <a:t>VoiceCommands</a:t>
            </a:r>
            <a:r>
              <a:rPr lang="en-US" sz="1020" dirty="0">
                <a:solidFill>
                  <a:schemeClr val="bg1">
                    <a:lumMod val="65000"/>
                  </a:schemeClr>
                </a:solidFill>
                <a:highlight>
                  <a:srgbClr val="FFFFFF"/>
                </a:highlight>
                <a:ea typeface="Calibri" panose="020F0502020204030204" pitchFamily="34" charset="0"/>
              </a:rPr>
              <a:t>&gt;</a:t>
            </a:r>
            <a:endParaRPr lang="en-US" sz="1020" dirty="0">
              <a:solidFill>
                <a:schemeClr val="bg1">
                  <a:lumMod val="65000"/>
                </a:schemeClr>
              </a:solidFill>
              <a:ea typeface="Calibri" panose="020F0502020204030204" pitchFamily="34" charset="0"/>
            </a:endParaRPr>
          </a:p>
          <a:p>
            <a:pPr marL="0" indent="0">
              <a:buNone/>
            </a:pPr>
            <a:endParaRPr lang="en-US" sz="1020" dirty="0">
              <a:solidFill>
                <a:schemeClr val="bg1">
                  <a:lumMod val="65000"/>
                </a:schemeClr>
              </a:solidFill>
            </a:endParaRPr>
          </a:p>
        </p:txBody>
      </p:sp>
      <p:sp>
        <p:nvSpPr>
          <p:cNvPr id="2" name="Title 1"/>
          <p:cNvSpPr>
            <a:spLocks noGrp="1"/>
          </p:cNvSpPr>
          <p:nvPr>
            <p:ph type="title"/>
          </p:nvPr>
        </p:nvSpPr>
        <p:spPr/>
        <p:txBody>
          <a:bodyPr/>
          <a:lstStyle/>
          <a:p>
            <a:r>
              <a:rPr lang="en-US" dirty="0"/>
              <a:t>Voice Command Phrase Topics</a:t>
            </a:r>
          </a:p>
        </p:txBody>
      </p:sp>
      <p:sp>
        <p:nvSpPr>
          <p:cNvPr id="4" name="Content Placeholder 2"/>
          <p:cNvSpPr txBox="1">
            <a:spLocks/>
          </p:cNvSpPr>
          <p:nvPr/>
        </p:nvSpPr>
        <p:spPr>
          <a:xfrm>
            <a:off x="6480915" y="1971675"/>
            <a:ext cx="6061922" cy="3540028"/>
          </a:xfrm>
          <a:prstGeom prst="rect">
            <a:avLst/>
          </a:prstGeom>
        </p:spPr>
        <p:txBody>
          <a:bodyPr vert="horz" wrap="square" lIns="149217" tIns="93260" rIns="149217" bIns="93260" rtlCol="0">
            <a:spAutoFit/>
          </a:bodyPr>
          <a:lstStyle>
            <a:lvl1pPr marL="336145" marR="0" indent="-336145"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lang="en-US" sz="2353" kern="1200" spc="0" baseline="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691" marR="0" indent="-236546"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lang="en-US" sz="2353" kern="1200" spc="0" baseline="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184" marR="0" indent="-336145"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lang="en-US" sz="2353" kern="1200" spc="0" baseline="0" dirty="0" smtClean="0">
                <a:gradFill>
                  <a:gsLst>
                    <a:gs pos="100000">
                      <a:schemeClr val="tx1"/>
                    </a:gs>
                    <a:gs pos="0">
                      <a:schemeClr val="tx1"/>
                    </a:gs>
                  </a:gsLst>
                  <a:lin ang="5400000" scaled="0"/>
                </a:gradFill>
                <a:latin typeface="Consolas" pitchFamily="49" charset="0"/>
                <a:ea typeface="+mn-ea"/>
                <a:cs typeface="Consolas" pitchFamily="49" charset="0"/>
              </a:defRPr>
            </a:lvl3pPr>
            <a:lvl4pPr marL="1008435"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spcBef>
                <a:spcPts val="0"/>
              </a:spcBef>
              <a:buClr>
                <a:srgbClr val="404040"/>
              </a:buClr>
              <a:buFont typeface="Wingdings" panose="05000000000000000000" pitchFamily="2" charset="2"/>
              <a:buNone/>
            </a:pPr>
            <a:r>
              <a:rPr sz="1100">
                <a:solidFill>
                  <a:srgbClr val="0000FF"/>
                </a:solidFill>
                <a:highlight>
                  <a:srgbClr val="FFFFFF"/>
                </a:highlight>
                <a:ea typeface="Calibri" panose="020F0502020204030204" pitchFamily="34" charset="0"/>
              </a:rPr>
              <a:t>&lt;?</a:t>
            </a:r>
            <a:r>
              <a:rPr sz="1100">
                <a:solidFill>
                  <a:srgbClr val="A31515"/>
                </a:solidFill>
                <a:highlight>
                  <a:srgbClr val="FFFFFF"/>
                </a:highlight>
                <a:ea typeface="Calibri" panose="020F0502020204030204" pitchFamily="34" charset="0"/>
              </a:rPr>
              <a:t>xml</a:t>
            </a:r>
            <a:r>
              <a:rPr sz="1100">
                <a:solidFill>
                  <a:srgbClr val="0000FF"/>
                </a:solidFill>
                <a:highlight>
                  <a:srgbClr val="FFFFFF"/>
                </a:highlight>
                <a:ea typeface="Calibri" panose="020F0502020204030204" pitchFamily="34" charset="0"/>
              </a:rPr>
              <a:t> </a:t>
            </a:r>
            <a:r>
              <a:rPr sz="1100">
                <a:solidFill>
                  <a:srgbClr val="FF0000"/>
                </a:solidFill>
                <a:highlight>
                  <a:srgbClr val="FFFFFF"/>
                </a:highlight>
                <a:ea typeface="Calibri" panose="020F0502020204030204" pitchFamily="34" charset="0"/>
              </a:rPr>
              <a:t>version</a:t>
            </a:r>
            <a:r>
              <a:rPr sz="1100">
                <a:solidFill>
                  <a:srgbClr val="0000FF"/>
                </a:solidFill>
                <a:highlight>
                  <a:srgbClr val="FFFFFF"/>
                </a:highlight>
                <a:ea typeface="Calibri" panose="020F0502020204030204" pitchFamily="34" charset="0"/>
              </a:rPr>
              <a:t>=</a:t>
            </a:r>
            <a:r>
              <a:rPr sz="1100">
                <a:solidFill>
                  <a:srgbClr val="000000"/>
                </a:solidFill>
                <a:highlight>
                  <a:srgbClr val="FFFFFF"/>
                </a:highlight>
                <a:ea typeface="Calibri" panose="020F0502020204030204" pitchFamily="34" charset="0"/>
              </a:rPr>
              <a:t>"</a:t>
            </a:r>
            <a:r>
              <a:rPr sz="1100">
                <a:solidFill>
                  <a:srgbClr val="0000FF"/>
                </a:solidFill>
                <a:highlight>
                  <a:srgbClr val="FFFFFF"/>
                </a:highlight>
                <a:ea typeface="Calibri" panose="020F0502020204030204" pitchFamily="34" charset="0"/>
              </a:rPr>
              <a:t>1.0</a:t>
            </a:r>
            <a:r>
              <a:rPr sz="1100">
                <a:solidFill>
                  <a:srgbClr val="000000"/>
                </a:solidFill>
                <a:highlight>
                  <a:srgbClr val="FFFFFF"/>
                </a:highlight>
                <a:ea typeface="Calibri" panose="020F0502020204030204" pitchFamily="34" charset="0"/>
              </a:rPr>
              <a:t>"</a:t>
            </a:r>
            <a:r>
              <a:rPr sz="1100">
                <a:solidFill>
                  <a:srgbClr val="0000FF"/>
                </a:solidFill>
                <a:highlight>
                  <a:srgbClr val="FFFFFF"/>
                </a:highlight>
                <a:ea typeface="Calibri" panose="020F0502020204030204" pitchFamily="34" charset="0"/>
              </a:rPr>
              <a:t> </a:t>
            </a:r>
            <a:r>
              <a:rPr sz="1100">
                <a:solidFill>
                  <a:srgbClr val="FF0000"/>
                </a:solidFill>
                <a:highlight>
                  <a:srgbClr val="FFFFFF"/>
                </a:highlight>
                <a:ea typeface="Calibri" panose="020F0502020204030204" pitchFamily="34" charset="0"/>
              </a:rPr>
              <a:t>encoding</a:t>
            </a:r>
            <a:r>
              <a:rPr sz="1100">
                <a:solidFill>
                  <a:srgbClr val="0000FF"/>
                </a:solidFill>
                <a:highlight>
                  <a:srgbClr val="FFFFFF"/>
                </a:highlight>
                <a:ea typeface="Calibri" panose="020F0502020204030204" pitchFamily="34" charset="0"/>
              </a:rPr>
              <a:t>=</a:t>
            </a:r>
            <a:r>
              <a:rPr sz="1100">
                <a:solidFill>
                  <a:srgbClr val="000000"/>
                </a:solidFill>
                <a:highlight>
                  <a:srgbClr val="FFFFFF"/>
                </a:highlight>
                <a:ea typeface="Calibri" panose="020F0502020204030204" pitchFamily="34" charset="0"/>
              </a:rPr>
              <a:t>"</a:t>
            </a:r>
            <a:r>
              <a:rPr sz="1100">
                <a:solidFill>
                  <a:srgbClr val="0000FF"/>
                </a:solidFill>
                <a:highlight>
                  <a:srgbClr val="FFFFFF"/>
                </a:highlight>
                <a:ea typeface="Calibri" panose="020F0502020204030204" pitchFamily="34" charset="0"/>
              </a:rPr>
              <a:t>utf-8</a:t>
            </a:r>
            <a:r>
              <a:rPr sz="1100">
                <a:solidFill>
                  <a:srgbClr val="000000"/>
                </a:solidFill>
                <a:highlight>
                  <a:srgbClr val="FFFFFF"/>
                </a:highlight>
                <a:ea typeface="Calibri" panose="020F0502020204030204" pitchFamily="34" charset="0"/>
              </a:rPr>
              <a:t>"</a:t>
            </a:r>
            <a:r>
              <a:rPr sz="1100">
                <a:solidFill>
                  <a:srgbClr val="0000FF"/>
                </a:solidFill>
                <a:highlight>
                  <a:srgbClr val="FFFFFF"/>
                </a:highlight>
                <a:ea typeface="Calibri" panose="020F0502020204030204" pitchFamily="34" charset="0"/>
              </a:rPr>
              <a:t>?&gt;</a:t>
            </a:r>
            <a:endParaRPr sz="1100">
              <a:gradFill>
                <a:gsLst>
                  <a:gs pos="100000">
                    <a:srgbClr val="404040"/>
                  </a:gs>
                  <a:gs pos="0">
                    <a:srgbClr val="404040"/>
                  </a:gs>
                </a:gsLst>
                <a:lin ang="5400000" scaled="0"/>
              </a:gradFill>
              <a:ea typeface="Calibri" panose="020F0502020204030204" pitchFamily="34" charset="0"/>
            </a:endParaRPr>
          </a:p>
          <a:p>
            <a:pPr marL="0" indent="0">
              <a:spcBef>
                <a:spcPts val="0"/>
              </a:spcBef>
              <a:buClr>
                <a:srgbClr val="404040"/>
              </a:buClr>
              <a:buFont typeface="Wingdings" panose="05000000000000000000" pitchFamily="2" charset="2"/>
              <a:buNone/>
            </a:pPr>
            <a:r>
              <a:rPr sz="1100">
                <a:solidFill>
                  <a:srgbClr val="0000FF"/>
                </a:solidFill>
                <a:highlight>
                  <a:srgbClr val="FFFFFF"/>
                </a:highlight>
                <a:ea typeface="Calibri" panose="020F0502020204030204" pitchFamily="34" charset="0"/>
              </a:rPr>
              <a:t>&lt;</a:t>
            </a:r>
            <a:r>
              <a:rPr sz="1100" err="1">
                <a:solidFill>
                  <a:srgbClr val="A31515"/>
                </a:solidFill>
                <a:highlight>
                  <a:srgbClr val="FFFFFF"/>
                </a:highlight>
                <a:ea typeface="Calibri" panose="020F0502020204030204" pitchFamily="34" charset="0"/>
              </a:rPr>
              <a:t>VoiceCommands</a:t>
            </a:r>
            <a:r>
              <a:rPr sz="1100">
                <a:solidFill>
                  <a:srgbClr val="0000FF"/>
                </a:solidFill>
                <a:highlight>
                  <a:srgbClr val="FFFFFF"/>
                </a:highlight>
                <a:ea typeface="Calibri" panose="020F0502020204030204" pitchFamily="34" charset="0"/>
              </a:rPr>
              <a:t> </a:t>
            </a:r>
            <a:r>
              <a:rPr sz="1100" err="1">
                <a:solidFill>
                  <a:srgbClr val="FF0000"/>
                </a:solidFill>
                <a:highlight>
                  <a:srgbClr val="FFFFFF"/>
                </a:highlight>
                <a:ea typeface="Calibri" panose="020F0502020204030204" pitchFamily="34" charset="0"/>
              </a:rPr>
              <a:t>xmlns</a:t>
            </a:r>
            <a:r>
              <a:rPr sz="1100">
                <a:solidFill>
                  <a:srgbClr val="0000FF"/>
                </a:solidFill>
                <a:highlight>
                  <a:srgbClr val="FFFFFF"/>
                </a:highlight>
                <a:ea typeface="Calibri" panose="020F0502020204030204" pitchFamily="34" charset="0"/>
              </a:rPr>
              <a:t>=</a:t>
            </a:r>
            <a:r>
              <a:rPr sz="1100">
                <a:solidFill>
                  <a:srgbClr val="000000"/>
                </a:solidFill>
                <a:highlight>
                  <a:srgbClr val="FFFFFF"/>
                </a:highlight>
                <a:ea typeface="Calibri" panose="020F0502020204030204" pitchFamily="34" charset="0"/>
              </a:rPr>
              <a:t>"</a:t>
            </a:r>
            <a:r>
              <a:rPr sz="1100" u="sng">
                <a:solidFill>
                  <a:srgbClr val="0000FF"/>
                </a:solidFill>
                <a:highlight>
                  <a:srgbClr val="FFFFFF"/>
                </a:highlight>
                <a:ea typeface="Calibri" panose="020F0502020204030204" pitchFamily="34" charset="0"/>
                <a:hlinkClick r:id="rId2"/>
              </a:rPr>
              <a:t>http://schemas.microsoft.com/</a:t>
            </a:r>
            <a:r>
              <a:rPr sz="1100" u="sng" err="1">
                <a:solidFill>
                  <a:srgbClr val="0000FF"/>
                </a:solidFill>
                <a:highlight>
                  <a:srgbClr val="FFFFFF"/>
                </a:highlight>
                <a:ea typeface="Calibri" panose="020F0502020204030204" pitchFamily="34" charset="0"/>
                <a:hlinkClick r:id="rId2"/>
              </a:rPr>
              <a:t>voicecommands</a:t>
            </a:r>
            <a:r>
              <a:rPr sz="1100" u="sng">
                <a:solidFill>
                  <a:srgbClr val="0000FF"/>
                </a:solidFill>
                <a:highlight>
                  <a:srgbClr val="FFFFFF"/>
                </a:highlight>
                <a:ea typeface="Calibri" panose="020F0502020204030204" pitchFamily="34" charset="0"/>
                <a:hlinkClick r:id="rId2"/>
              </a:rPr>
              <a:t>/1.1</a:t>
            </a:r>
            <a:r>
              <a:rPr sz="1100">
                <a:solidFill>
                  <a:srgbClr val="000000"/>
                </a:solidFill>
                <a:highlight>
                  <a:srgbClr val="FFFFFF"/>
                </a:highlight>
                <a:ea typeface="Calibri" panose="020F0502020204030204" pitchFamily="34" charset="0"/>
              </a:rPr>
              <a:t>"</a:t>
            </a:r>
            <a:r>
              <a:rPr sz="1100">
                <a:solidFill>
                  <a:srgbClr val="0000FF"/>
                </a:solidFill>
                <a:highlight>
                  <a:srgbClr val="FFFFFF"/>
                </a:highlight>
                <a:ea typeface="Calibri" panose="020F0502020204030204" pitchFamily="34" charset="0"/>
              </a:rPr>
              <a:t>&gt;</a:t>
            </a:r>
            <a:endParaRPr sz="1100">
              <a:gradFill>
                <a:gsLst>
                  <a:gs pos="100000">
                    <a:srgbClr val="404040"/>
                  </a:gs>
                  <a:gs pos="0">
                    <a:srgbClr val="404040"/>
                  </a:gs>
                </a:gsLst>
                <a:lin ang="5400000" scaled="0"/>
              </a:gradFill>
              <a:ea typeface="Calibri" panose="020F0502020204030204" pitchFamily="34" charset="0"/>
            </a:endParaRPr>
          </a:p>
          <a:p>
            <a:pPr marL="0" indent="0">
              <a:spcBef>
                <a:spcPts val="0"/>
              </a:spcBef>
              <a:buClr>
                <a:srgbClr val="404040"/>
              </a:buClr>
              <a:buFont typeface="Wingdings" panose="05000000000000000000" pitchFamily="2" charset="2"/>
              <a:buNone/>
            </a:pPr>
            <a:r>
              <a:rPr sz="1100">
                <a:solidFill>
                  <a:srgbClr val="000000"/>
                </a:solidFill>
                <a:highlight>
                  <a:srgbClr val="FFFFFF"/>
                </a:highlight>
                <a:ea typeface="Calibri" panose="020F0502020204030204" pitchFamily="34" charset="0"/>
              </a:rPr>
              <a:t> </a:t>
            </a:r>
            <a:endParaRPr sz="1100">
              <a:gradFill>
                <a:gsLst>
                  <a:gs pos="100000">
                    <a:srgbClr val="404040"/>
                  </a:gs>
                  <a:gs pos="0">
                    <a:srgbClr val="404040"/>
                  </a:gs>
                </a:gsLst>
                <a:lin ang="5400000" scaled="0"/>
              </a:gradFill>
              <a:ea typeface="Calibri" panose="020F0502020204030204" pitchFamily="34" charset="0"/>
            </a:endParaRPr>
          </a:p>
          <a:p>
            <a:pPr marL="0" indent="0">
              <a:spcBef>
                <a:spcPts val="0"/>
              </a:spcBef>
              <a:buClr>
                <a:srgbClr val="404040"/>
              </a:buClr>
              <a:buFont typeface="Wingdings" panose="05000000000000000000" pitchFamily="2" charset="2"/>
              <a:buNone/>
            </a:pPr>
            <a:r>
              <a:rPr sz="1100">
                <a:solidFill>
                  <a:srgbClr val="0000FF"/>
                </a:solidFill>
                <a:highlight>
                  <a:srgbClr val="FFFFFF"/>
                </a:highlight>
                <a:ea typeface="Calibri" panose="020F0502020204030204" pitchFamily="34" charset="0"/>
              </a:rPr>
              <a:t>  &lt;</a:t>
            </a:r>
            <a:r>
              <a:rPr sz="1100" err="1">
                <a:solidFill>
                  <a:srgbClr val="A31515"/>
                </a:solidFill>
                <a:highlight>
                  <a:srgbClr val="FFFFFF"/>
                </a:highlight>
                <a:ea typeface="Calibri" panose="020F0502020204030204" pitchFamily="34" charset="0"/>
              </a:rPr>
              <a:t>CommandSet</a:t>
            </a:r>
            <a:r>
              <a:rPr sz="1100">
                <a:solidFill>
                  <a:srgbClr val="0000FF"/>
                </a:solidFill>
                <a:highlight>
                  <a:srgbClr val="FFFFFF"/>
                </a:highlight>
                <a:ea typeface="Calibri" panose="020F0502020204030204" pitchFamily="34" charset="0"/>
              </a:rPr>
              <a:t> </a:t>
            </a:r>
            <a:r>
              <a:rPr sz="1100" err="1">
                <a:solidFill>
                  <a:srgbClr val="FF0000"/>
                </a:solidFill>
                <a:highlight>
                  <a:srgbClr val="FFFFFF"/>
                </a:highlight>
                <a:ea typeface="Calibri" panose="020F0502020204030204" pitchFamily="34" charset="0"/>
              </a:rPr>
              <a:t>xml:lang</a:t>
            </a:r>
            <a:r>
              <a:rPr sz="1100">
                <a:solidFill>
                  <a:srgbClr val="0000FF"/>
                </a:solidFill>
                <a:highlight>
                  <a:srgbClr val="FFFFFF"/>
                </a:highlight>
                <a:ea typeface="Calibri" panose="020F0502020204030204" pitchFamily="34" charset="0"/>
              </a:rPr>
              <a:t>=</a:t>
            </a:r>
            <a:r>
              <a:rPr sz="1100">
                <a:solidFill>
                  <a:srgbClr val="000000"/>
                </a:solidFill>
                <a:highlight>
                  <a:srgbClr val="FFFFFF"/>
                </a:highlight>
                <a:ea typeface="Calibri" panose="020F0502020204030204" pitchFamily="34" charset="0"/>
              </a:rPr>
              <a:t>"</a:t>
            </a:r>
            <a:r>
              <a:rPr sz="1100">
                <a:solidFill>
                  <a:srgbClr val="0000FF"/>
                </a:solidFill>
                <a:highlight>
                  <a:srgbClr val="FFFFFF"/>
                </a:highlight>
                <a:ea typeface="Calibri" panose="020F0502020204030204" pitchFamily="34" charset="0"/>
              </a:rPr>
              <a:t>en-us</a:t>
            </a:r>
            <a:r>
              <a:rPr sz="1100">
                <a:solidFill>
                  <a:srgbClr val="000000"/>
                </a:solidFill>
                <a:highlight>
                  <a:srgbClr val="FFFFFF"/>
                </a:highlight>
                <a:ea typeface="Calibri" panose="020F0502020204030204" pitchFamily="34" charset="0"/>
              </a:rPr>
              <a:t>"</a:t>
            </a:r>
            <a:r>
              <a:rPr sz="1100">
                <a:solidFill>
                  <a:srgbClr val="0000FF"/>
                </a:solidFill>
                <a:highlight>
                  <a:srgbClr val="FFFFFF"/>
                </a:highlight>
                <a:ea typeface="Calibri" panose="020F0502020204030204" pitchFamily="34" charset="0"/>
              </a:rPr>
              <a:t> </a:t>
            </a:r>
            <a:r>
              <a:rPr sz="1100">
                <a:solidFill>
                  <a:srgbClr val="FF0000"/>
                </a:solidFill>
                <a:highlight>
                  <a:srgbClr val="FFFFFF"/>
                </a:highlight>
                <a:ea typeface="Calibri" panose="020F0502020204030204" pitchFamily="34" charset="0"/>
              </a:rPr>
              <a:t>Name</a:t>
            </a:r>
            <a:r>
              <a:rPr sz="1100">
                <a:solidFill>
                  <a:srgbClr val="0000FF"/>
                </a:solidFill>
                <a:highlight>
                  <a:srgbClr val="FFFFFF"/>
                </a:highlight>
                <a:ea typeface="Calibri" panose="020F0502020204030204" pitchFamily="34" charset="0"/>
              </a:rPr>
              <a:t>=</a:t>
            </a:r>
            <a:r>
              <a:rPr sz="1100">
                <a:solidFill>
                  <a:srgbClr val="000000"/>
                </a:solidFill>
                <a:highlight>
                  <a:srgbClr val="FFFFFF"/>
                </a:highlight>
                <a:ea typeface="Calibri" panose="020F0502020204030204" pitchFamily="34" charset="0"/>
              </a:rPr>
              <a:t>"</a:t>
            </a:r>
            <a:r>
              <a:rPr sz="1100" err="1">
                <a:solidFill>
                  <a:srgbClr val="0000FF"/>
                </a:solidFill>
                <a:highlight>
                  <a:srgbClr val="FFFFFF"/>
                </a:highlight>
                <a:ea typeface="Calibri" panose="020F0502020204030204" pitchFamily="34" charset="0"/>
              </a:rPr>
              <a:t>englishCommands</a:t>
            </a:r>
            <a:r>
              <a:rPr sz="1100">
                <a:solidFill>
                  <a:srgbClr val="000000"/>
                </a:solidFill>
                <a:highlight>
                  <a:srgbClr val="FFFFFF"/>
                </a:highlight>
                <a:ea typeface="Calibri" panose="020F0502020204030204" pitchFamily="34" charset="0"/>
              </a:rPr>
              <a:t>"</a:t>
            </a:r>
            <a:r>
              <a:rPr sz="1100">
                <a:solidFill>
                  <a:srgbClr val="0000FF"/>
                </a:solidFill>
                <a:highlight>
                  <a:srgbClr val="FFFFFF"/>
                </a:highlight>
                <a:ea typeface="Calibri" panose="020F0502020204030204" pitchFamily="34" charset="0"/>
              </a:rPr>
              <a:t>&gt;</a:t>
            </a:r>
            <a:endParaRPr sz="1100">
              <a:gradFill>
                <a:gsLst>
                  <a:gs pos="100000">
                    <a:srgbClr val="404040"/>
                  </a:gs>
                  <a:gs pos="0">
                    <a:srgbClr val="404040"/>
                  </a:gs>
                </a:gsLst>
                <a:lin ang="5400000" scaled="0"/>
              </a:gradFill>
              <a:ea typeface="Calibri" panose="020F0502020204030204" pitchFamily="34" charset="0"/>
            </a:endParaRPr>
          </a:p>
          <a:p>
            <a:pPr marL="0" indent="0">
              <a:spcBef>
                <a:spcPts val="0"/>
              </a:spcBef>
              <a:buClr>
                <a:srgbClr val="404040"/>
              </a:buClr>
              <a:buFont typeface="Wingdings" panose="05000000000000000000" pitchFamily="2" charset="2"/>
              <a:buNone/>
            </a:pPr>
            <a:r>
              <a:rPr sz="1100">
                <a:solidFill>
                  <a:srgbClr val="000000"/>
                </a:solidFill>
                <a:highlight>
                  <a:srgbClr val="FFFFFF"/>
                </a:highlight>
                <a:ea typeface="Calibri" panose="020F0502020204030204" pitchFamily="34" charset="0"/>
              </a:rPr>
              <a:t> </a:t>
            </a:r>
            <a:endParaRPr sz="1100">
              <a:gradFill>
                <a:gsLst>
                  <a:gs pos="100000">
                    <a:srgbClr val="404040"/>
                  </a:gs>
                  <a:gs pos="0">
                    <a:srgbClr val="404040"/>
                  </a:gs>
                </a:gsLst>
                <a:lin ang="5400000" scaled="0"/>
              </a:gradFill>
              <a:ea typeface="Calibri" panose="020F0502020204030204" pitchFamily="34" charset="0"/>
            </a:endParaRPr>
          </a:p>
          <a:p>
            <a:pPr marL="0" indent="0">
              <a:spcBef>
                <a:spcPts val="0"/>
              </a:spcBef>
              <a:buClr>
                <a:srgbClr val="404040"/>
              </a:buClr>
              <a:buFont typeface="Wingdings" panose="05000000000000000000" pitchFamily="2" charset="2"/>
              <a:buNone/>
            </a:pPr>
            <a:r>
              <a:rPr sz="1100">
                <a:solidFill>
                  <a:srgbClr val="0000FF"/>
                </a:solidFill>
                <a:highlight>
                  <a:srgbClr val="FFFFFF"/>
                </a:highlight>
                <a:ea typeface="Calibri" panose="020F0502020204030204" pitchFamily="34" charset="0"/>
              </a:rPr>
              <a:t>    &lt;</a:t>
            </a:r>
            <a:r>
              <a:rPr sz="1100" err="1">
                <a:solidFill>
                  <a:srgbClr val="A31515"/>
                </a:solidFill>
                <a:highlight>
                  <a:srgbClr val="FFFFFF"/>
                </a:highlight>
                <a:ea typeface="Calibri" panose="020F0502020204030204" pitchFamily="34" charset="0"/>
              </a:rPr>
              <a:t>CommandPrefix</a:t>
            </a:r>
            <a:r>
              <a:rPr sz="1100">
                <a:solidFill>
                  <a:srgbClr val="0000FF"/>
                </a:solidFill>
                <a:highlight>
                  <a:srgbClr val="FFFFFF"/>
                </a:highlight>
                <a:ea typeface="Calibri" panose="020F0502020204030204" pitchFamily="34" charset="0"/>
              </a:rPr>
              <a:t>&gt;</a:t>
            </a:r>
            <a:r>
              <a:rPr sz="1100">
                <a:solidFill>
                  <a:srgbClr val="000000"/>
                </a:solidFill>
                <a:highlight>
                  <a:srgbClr val="FFFFFF"/>
                </a:highlight>
                <a:ea typeface="Calibri" panose="020F0502020204030204" pitchFamily="34" charset="0"/>
              </a:rPr>
              <a:t>MSDN</a:t>
            </a:r>
            <a:r>
              <a:rPr sz="1100">
                <a:solidFill>
                  <a:srgbClr val="0000FF"/>
                </a:solidFill>
                <a:highlight>
                  <a:srgbClr val="FFFFFF"/>
                </a:highlight>
                <a:ea typeface="Calibri" panose="020F0502020204030204" pitchFamily="34" charset="0"/>
              </a:rPr>
              <a:t>&lt;/</a:t>
            </a:r>
            <a:r>
              <a:rPr sz="1100" err="1">
                <a:solidFill>
                  <a:srgbClr val="A31515"/>
                </a:solidFill>
                <a:highlight>
                  <a:srgbClr val="FFFFFF"/>
                </a:highlight>
                <a:ea typeface="Calibri" panose="020F0502020204030204" pitchFamily="34" charset="0"/>
              </a:rPr>
              <a:t>CommandPrefix</a:t>
            </a:r>
            <a:r>
              <a:rPr sz="1100">
                <a:solidFill>
                  <a:srgbClr val="0000FF"/>
                </a:solidFill>
                <a:highlight>
                  <a:srgbClr val="FFFFFF"/>
                </a:highlight>
                <a:ea typeface="Calibri" panose="020F0502020204030204" pitchFamily="34" charset="0"/>
              </a:rPr>
              <a:t>&gt;</a:t>
            </a:r>
            <a:endParaRPr sz="1100">
              <a:gradFill>
                <a:gsLst>
                  <a:gs pos="100000">
                    <a:srgbClr val="404040"/>
                  </a:gs>
                  <a:gs pos="0">
                    <a:srgbClr val="404040"/>
                  </a:gs>
                </a:gsLst>
                <a:lin ang="5400000" scaled="0"/>
              </a:gradFill>
              <a:ea typeface="Calibri" panose="020F0502020204030204" pitchFamily="34" charset="0"/>
            </a:endParaRPr>
          </a:p>
          <a:p>
            <a:pPr marL="0" indent="0">
              <a:spcBef>
                <a:spcPts val="0"/>
              </a:spcBef>
              <a:buClr>
                <a:srgbClr val="404040"/>
              </a:buClr>
              <a:buFont typeface="Wingdings" panose="05000000000000000000" pitchFamily="2" charset="2"/>
              <a:buNone/>
            </a:pPr>
            <a:r>
              <a:rPr sz="1100">
                <a:solidFill>
                  <a:srgbClr val="0000FF"/>
                </a:solidFill>
                <a:highlight>
                  <a:srgbClr val="FFFFFF"/>
                </a:highlight>
                <a:ea typeface="Calibri" panose="020F0502020204030204" pitchFamily="34" charset="0"/>
              </a:rPr>
              <a:t>    &lt;</a:t>
            </a:r>
            <a:r>
              <a:rPr sz="1100">
                <a:solidFill>
                  <a:srgbClr val="A31515"/>
                </a:solidFill>
                <a:highlight>
                  <a:srgbClr val="FFFFFF"/>
                </a:highlight>
                <a:ea typeface="Calibri" panose="020F0502020204030204" pitchFamily="34" charset="0"/>
              </a:rPr>
              <a:t>Example</a:t>
            </a:r>
            <a:r>
              <a:rPr sz="1100">
                <a:solidFill>
                  <a:srgbClr val="0000FF"/>
                </a:solidFill>
                <a:highlight>
                  <a:srgbClr val="FFFFFF"/>
                </a:highlight>
                <a:ea typeface="Calibri" panose="020F0502020204030204" pitchFamily="34" charset="0"/>
              </a:rPr>
              <a:t>&gt;</a:t>
            </a:r>
            <a:r>
              <a:rPr sz="1100">
                <a:solidFill>
                  <a:srgbClr val="000000"/>
                </a:solidFill>
                <a:highlight>
                  <a:srgbClr val="FFFFFF"/>
                </a:highlight>
                <a:ea typeface="Calibri" panose="020F0502020204030204" pitchFamily="34" charset="0"/>
              </a:rPr>
              <a:t>How do I add Voice Commands to my application</a:t>
            </a:r>
            <a:r>
              <a:rPr sz="1100">
                <a:solidFill>
                  <a:srgbClr val="0000FF"/>
                </a:solidFill>
                <a:highlight>
                  <a:srgbClr val="FFFFFF"/>
                </a:highlight>
                <a:ea typeface="Calibri" panose="020F0502020204030204" pitchFamily="34" charset="0"/>
              </a:rPr>
              <a:t>&lt;/</a:t>
            </a:r>
            <a:r>
              <a:rPr sz="1100">
                <a:solidFill>
                  <a:srgbClr val="A31515"/>
                </a:solidFill>
                <a:highlight>
                  <a:srgbClr val="FFFFFF"/>
                </a:highlight>
                <a:ea typeface="Calibri" panose="020F0502020204030204" pitchFamily="34" charset="0"/>
              </a:rPr>
              <a:t>Example</a:t>
            </a:r>
            <a:r>
              <a:rPr sz="1100">
                <a:solidFill>
                  <a:srgbClr val="0000FF"/>
                </a:solidFill>
                <a:highlight>
                  <a:srgbClr val="FFFFFF"/>
                </a:highlight>
                <a:ea typeface="Calibri" panose="020F0502020204030204" pitchFamily="34" charset="0"/>
              </a:rPr>
              <a:t>&gt;</a:t>
            </a:r>
            <a:endParaRPr sz="1100">
              <a:gradFill>
                <a:gsLst>
                  <a:gs pos="100000">
                    <a:srgbClr val="404040"/>
                  </a:gs>
                  <a:gs pos="0">
                    <a:srgbClr val="404040"/>
                  </a:gs>
                </a:gsLst>
                <a:lin ang="5400000" scaled="0"/>
              </a:gradFill>
              <a:ea typeface="Calibri" panose="020F0502020204030204" pitchFamily="34" charset="0"/>
            </a:endParaRPr>
          </a:p>
          <a:p>
            <a:pPr marL="0" indent="0">
              <a:spcBef>
                <a:spcPts val="0"/>
              </a:spcBef>
              <a:buClr>
                <a:srgbClr val="404040"/>
              </a:buClr>
              <a:buFont typeface="Wingdings" panose="05000000000000000000" pitchFamily="2" charset="2"/>
              <a:buNone/>
            </a:pPr>
            <a:r>
              <a:rPr sz="1100">
                <a:solidFill>
                  <a:srgbClr val="000000"/>
                </a:solidFill>
                <a:highlight>
                  <a:srgbClr val="FFFFFF"/>
                </a:highlight>
                <a:ea typeface="Calibri" panose="020F0502020204030204" pitchFamily="34" charset="0"/>
              </a:rPr>
              <a:t> </a:t>
            </a:r>
            <a:endParaRPr sz="1100">
              <a:gradFill>
                <a:gsLst>
                  <a:gs pos="100000">
                    <a:srgbClr val="404040"/>
                  </a:gs>
                  <a:gs pos="0">
                    <a:srgbClr val="404040"/>
                  </a:gs>
                </a:gsLst>
                <a:lin ang="5400000" scaled="0"/>
              </a:gradFill>
              <a:ea typeface="Calibri" panose="020F0502020204030204" pitchFamily="34" charset="0"/>
            </a:endParaRPr>
          </a:p>
          <a:p>
            <a:pPr marL="0" indent="0">
              <a:spcBef>
                <a:spcPts val="0"/>
              </a:spcBef>
              <a:buClr>
                <a:srgbClr val="404040"/>
              </a:buClr>
              <a:buFont typeface="Wingdings" panose="05000000000000000000" pitchFamily="2" charset="2"/>
              <a:buNone/>
            </a:pPr>
            <a:r>
              <a:rPr sz="1100">
                <a:solidFill>
                  <a:srgbClr val="0000FF"/>
                </a:solidFill>
                <a:highlight>
                  <a:srgbClr val="FFFFFF"/>
                </a:highlight>
                <a:ea typeface="Calibri" panose="020F0502020204030204" pitchFamily="34" charset="0"/>
              </a:rPr>
              <a:t>    &lt;</a:t>
            </a:r>
            <a:r>
              <a:rPr sz="1100">
                <a:solidFill>
                  <a:srgbClr val="A31515"/>
                </a:solidFill>
                <a:highlight>
                  <a:srgbClr val="FFFFFF"/>
                </a:highlight>
                <a:ea typeface="Calibri" panose="020F0502020204030204" pitchFamily="34" charset="0"/>
              </a:rPr>
              <a:t>Command</a:t>
            </a:r>
            <a:r>
              <a:rPr sz="1100">
                <a:solidFill>
                  <a:srgbClr val="0000FF"/>
                </a:solidFill>
                <a:highlight>
                  <a:srgbClr val="FFFFFF"/>
                </a:highlight>
                <a:ea typeface="Calibri" panose="020F0502020204030204" pitchFamily="34" charset="0"/>
              </a:rPr>
              <a:t> </a:t>
            </a:r>
            <a:r>
              <a:rPr sz="1100">
                <a:solidFill>
                  <a:srgbClr val="FF0000"/>
                </a:solidFill>
                <a:highlight>
                  <a:srgbClr val="FFFFFF"/>
                </a:highlight>
                <a:ea typeface="Calibri" panose="020F0502020204030204" pitchFamily="34" charset="0"/>
              </a:rPr>
              <a:t>Name</a:t>
            </a:r>
            <a:r>
              <a:rPr sz="1100">
                <a:solidFill>
                  <a:srgbClr val="0000FF"/>
                </a:solidFill>
                <a:highlight>
                  <a:srgbClr val="FFFFFF"/>
                </a:highlight>
                <a:ea typeface="Calibri" panose="020F0502020204030204" pitchFamily="34" charset="0"/>
              </a:rPr>
              <a:t>=</a:t>
            </a:r>
            <a:r>
              <a:rPr sz="1100">
                <a:solidFill>
                  <a:srgbClr val="000000"/>
                </a:solidFill>
                <a:highlight>
                  <a:srgbClr val="FFFFFF"/>
                </a:highlight>
                <a:ea typeface="Calibri" panose="020F0502020204030204" pitchFamily="34" charset="0"/>
              </a:rPr>
              <a:t>"</a:t>
            </a:r>
            <a:r>
              <a:rPr sz="1100" err="1">
                <a:solidFill>
                  <a:srgbClr val="0000FF"/>
                </a:solidFill>
                <a:highlight>
                  <a:srgbClr val="FFFFFF"/>
                </a:highlight>
                <a:ea typeface="Calibri" panose="020F0502020204030204" pitchFamily="34" charset="0"/>
              </a:rPr>
              <a:t>nlpCommand</a:t>
            </a:r>
            <a:r>
              <a:rPr sz="1100">
                <a:solidFill>
                  <a:srgbClr val="000000"/>
                </a:solidFill>
                <a:highlight>
                  <a:srgbClr val="FFFFFF"/>
                </a:highlight>
                <a:ea typeface="Calibri" panose="020F0502020204030204" pitchFamily="34" charset="0"/>
              </a:rPr>
              <a:t>"</a:t>
            </a:r>
            <a:r>
              <a:rPr sz="1100">
                <a:solidFill>
                  <a:srgbClr val="0000FF"/>
                </a:solidFill>
                <a:highlight>
                  <a:srgbClr val="FFFFFF"/>
                </a:highlight>
                <a:ea typeface="Calibri" panose="020F0502020204030204" pitchFamily="34" charset="0"/>
              </a:rPr>
              <a:t>&gt;</a:t>
            </a:r>
            <a:endParaRPr sz="1100">
              <a:gradFill>
                <a:gsLst>
                  <a:gs pos="100000">
                    <a:srgbClr val="404040"/>
                  </a:gs>
                  <a:gs pos="0">
                    <a:srgbClr val="404040"/>
                  </a:gs>
                </a:gsLst>
                <a:lin ang="5400000" scaled="0"/>
              </a:gradFill>
              <a:ea typeface="Calibri" panose="020F0502020204030204" pitchFamily="34" charset="0"/>
            </a:endParaRPr>
          </a:p>
          <a:p>
            <a:pPr marL="0" indent="0">
              <a:spcBef>
                <a:spcPts val="0"/>
              </a:spcBef>
              <a:buClr>
                <a:srgbClr val="404040"/>
              </a:buClr>
              <a:buFont typeface="Wingdings" panose="05000000000000000000" pitchFamily="2" charset="2"/>
              <a:buNone/>
            </a:pPr>
            <a:r>
              <a:rPr sz="1100">
                <a:solidFill>
                  <a:srgbClr val="0000FF"/>
                </a:solidFill>
                <a:highlight>
                  <a:srgbClr val="FFFFFF"/>
                </a:highlight>
                <a:ea typeface="Calibri" panose="020F0502020204030204" pitchFamily="34" charset="0"/>
              </a:rPr>
              <a:t>      &lt;</a:t>
            </a:r>
            <a:r>
              <a:rPr sz="1100">
                <a:solidFill>
                  <a:srgbClr val="A31515"/>
                </a:solidFill>
                <a:highlight>
                  <a:srgbClr val="FFFFFF"/>
                </a:highlight>
                <a:ea typeface="Calibri" panose="020F0502020204030204" pitchFamily="34" charset="0"/>
              </a:rPr>
              <a:t>Example</a:t>
            </a:r>
            <a:r>
              <a:rPr sz="1100">
                <a:solidFill>
                  <a:srgbClr val="0000FF"/>
                </a:solidFill>
                <a:highlight>
                  <a:srgbClr val="FFFFFF"/>
                </a:highlight>
                <a:ea typeface="Calibri" panose="020F0502020204030204" pitchFamily="34" charset="0"/>
              </a:rPr>
              <a:t>&gt;</a:t>
            </a:r>
            <a:r>
              <a:rPr sz="1100">
                <a:solidFill>
                  <a:srgbClr val="000000"/>
                </a:solidFill>
                <a:highlight>
                  <a:srgbClr val="FFFFFF"/>
                </a:highlight>
                <a:ea typeface="Calibri" panose="020F0502020204030204" pitchFamily="34" charset="0"/>
              </a:rPr>
              <a:t>How do I add Voice Commands to my application</a:t>
            </a:r>
            <a:r>
              <a:rPr sz="1100">
                <a:solidFill>
                  <a:srgbClr val="0000FF"/>
                </a:solidFill>
                <a:highlight>
                  <a:srgbClr val="FFFFFF"/>
                </a:highlight>
                <a:ea typeface="Calibri" panose="020F0502020204030204" pitchFamily="34" charset="0"/>
              </a:rPr>
              <a:t>&lt;/</a:t>
            </a:r>
            <a:r>
              <a:rPr sz="1100">
                <a:solidFill>
                  <a:srgbClr val="A31515"/>
                </a:solidFill>
                <a:highlight>
                  <a:srgbClr val="FFFFFF"/>
                </a:highlight>
                <a:ea typeface="Calibri" panose="020F0502020204030204" pitchFamily="34" charset="0"/>
              </a:rPr>
              <a:t>Example</a:t>
            </a:r>
            <a:r>
              <a:rPr sz="1100">
                <a:solidFill>
                  <a:srgbClr val="0000FF"/>
                </a:solidFill>
                <a:highlight>
                  <a:srgbClr val="FFFFFF"/>
                </a:highlight>
                <a:ea typeface="Calibri" panose="020F0502020204030204" pitchFamily="34" charset="0"/>
              </a:rPr>
              <a:t>&gt;</a:t>
            </a:r>
            <a:endParaRPr sz="1100">
              <a:gradFill>
                <a:gsLst>
                  <a:gs pos="100000">
                    <a:srgbClr val="404040"/>
                  </a:gs>
                  <a:gs pos="0">
                    <a:srgbClr val="404040"/>
                  </a:gs>
                </a:gsLst>
                <a:lin ang="5400000" scaled="0"/>
              </a:gradFill>
              <a:ea typeface="Calibri" panose="020F0502020204030204" pitchFamily="34" charset="0"/>
            </a:endParaRPr>
          </a:p>
          <a:p>
            <a:pPr marL="0" indent="0">
              <a:spcBef>
                <a:spcPts val="0"/>
              </a:spcBef>
              <a:buClr>
                <a:srgbClr val="404040"/>
              </a:buClr>
              <a:buFont typeface="Wingdings" panose="05000000000000000000" pitchFamily="2" charset="2"/>
              <a:buNone/>
            </a:pPr>
            <a:r>
              <a:rPr sz="1100">
                <a:solidFill>
                  <a:srgbClr val="0000FF"/>
                </a:solidFill>
                <a:highlight>
                  <a:srgbClr val="FFFFFF"/>
                </a:highlight>
                <a:ea typeface="Calibri" panose="020F0502020204030204" pitchFamily="34" charset="0"/>
              </a:rPr>
              <a:t>      &lt;</a:t>
            </a:r>
            <a:r>
              <a:rPr sz="1100" err="1">
                <a:solidFill>
                  <a:srgbClr val="A31515"/>
                </a:solidFill>
                <a:highlight>
                  <a:srgbClr val="FFFFFF"/>
                </a:highlight>
                <a:ea typeface="Calibri" panose="020F0502020204030204" pitchFamily="34" charset="0"/>
              </a:rPr>
              <a:t>ListenFor</a:t>
            </a:r>
            <a:r>
              <a:rPr sz="1100">
                <a:solidFill>
                  <a:srgbClr val="0000FF"/>
                </a:solidFill>
                <a:highlight>
                  <a:srgbClr val="FFFFFF"/>
                </a:highlight>
                <a:ea typeface="Calibri" panose="020F0502020204030204" pitchFamily="34" charset="0"/>
              </a:rPr>
              <a:t>&gt;</a:t>
            </a:r>
            <a:r>
              <a:rPr sz="1100">
                <a:solidFill>
                  <a:srgbClr val="000000"/>
                </a:solidFill>
                <a:highlight>
                  <a:srgbClr val="FFFFFF"/>
                </a:highlight>
                <a:ea typeface="Calibri" panose="020F0502020204030204" pitchFamily="34" charset="0"/>
              </a:rPr>
              <a:t>{</a:t>
            </a:r>
            <a:r>
              <a:rPr sz="1100" err="1">
                <a:solidFill>
                  <a:srgbClr val="000000"/>
                </a:solidFill>
                <a:highlight>
                  <a:srgbClr val="FFFFFF"/>
                </a:highlight>
                <a:ea typeface="Calibri" panose="020F0502020204030204" pitchFamily="34" charset="0"/>
              </a:rPr>
              <a:t>dictatedVoiceCommandText</a:t>
            </a:r>
            <a:r>
              <a:rPr sz="1100">
                <a:solidFill>
                  <a:srgbClr val="000000"/>
                </a:solidFill>
                <a:highlight>
                  <a:srgbClr val="FFFFFF"/>
                </a:highlight>
                <a:ea typeface="Calibri" panose="020F0502020204030204" pitchFamily="34" charset="0"/>
              </a:rPr>
              <a:t>}</a:t>
            </a:r>
            <a:r>
              <a:rPr sz="1100">
                <a:solidFill>
                  <a:srgbClr val="0000FF"/>
                </a:solidFill>
                <a:highlight>
                  <a:srgbClr val="FFFFFF"/>
                </a:highlight>
                <a:ea typeface="Calibri" panose="020F0502020204030204" pitchFamily="34" charset="0"/>
              </a:rPr>
              <a:t>&lt;/</a:t>
            </a:r>
            <a:r>
              <a:rPr sz="1100" err="1">
                <a:solidFill>
                  <a:srgbClr val="A31515"/>
                </a:solidFill>
                <a:highlight>
                  <a:srgbClr val="FFFFFF"/>
                </a:highlight>
                <a:ea typeface="Calibri" panose="020F0502020204030204" pitchFamily="34" charset="0"/>
              </a:rPr>
              <a:t>ListenFor</a:t>
            </a:r>
            <a:r>
              <a:rPr sz="1100">
                <a:solidFill>
                  <a:srgbClr val="0000FF"/>
                </a:solidFill>
                <a:highlight>
                  <a:srgbClr val="FFFFFF"/>
                </a:highlight>
                <a:ea typeface="Calibri" panose="020F0502020204030204" pitchFamily="34" charset="0"/>
              </a:rPr>
              <a:t>&gt;</a:t>
            </a:r>
            <a:endParaRPr sz="1100">
              <a:gradFill>
                <a:gsLst>
                  <a:gs pos="100000">
                    <a:srgbClr val="404040"/>
                  </a:gs>
                  <a:gs pos="0">
                    <a:srgbClr val="404040"/>
                  </a:gs>
                </a:gsLst>
                <a:lin ang="5400000" scaled="0"/>
              </a:gradFill>
              <a:ea typeface="Calibri" panose="020F0502020204030204" pitchFamily="34" charset="0"/>
            </a:endParaRPr>
          </a:p>
          <a:p>
            <a:pPr marL="0" indent="0">
              <a:spcBef>
                <a:spcPts val="0"/>
              </a:spcBef>
              <a:buClr>
                <a:srgbClr val="404040"/>
              </a:buClr>
              <a:buFont typeface="Wingdings" panose="05000000000000000000" pitchFamily="2" charset="2"/>
              <a:buNone/>
            </a:pPr>
            <a:r>
              <a:rPr sz="1100">
                <a:solidFill>
                  <a:srgbClr val="0000FF"/>
                </a:solidFill>
                <a:highlight>
                  <a:srgbClr val="FFFFFF"/>
                </a:highlight>
                <a:ea typeface="Calibri" panose="020F0502020204030204" pitchFamily="34" charset="0"/>
              </a:rPr>
              <a:t>      &lt;</a:t>
            </a:r>
            <a:r>
              <a:rPr sz="1100">
                <a:solidFill>
                  <a:srgbClr val="A31515"/>
                </a:solidFill>
                <a:highlight>
                  <a:srgbClr val="FFFFFF"/>
                </a:highlight>
                <a:ea typeface="Calibri" panose="020F0502020204030204" pitchFamily="34" charset="0"/>
              </a:rPr>
              <a:t>Feedback</a:t>
            </a:r>
            <a:r>
              <a:rPr sz="1100">
                <a:solidFill>
                  <a:srgbClr val="0000FF"/>
                </a:solidFill>
                <a:highlight>
                  <a:srgbClr val="FFFFFF"/>
                </a:highlight>
                <a:ea typeface="Calibri" panose="020F0502020204030204" pitchFamily="34" charset="0"/>
              </a:rPr>
              <a:t>&gt;</a:t>
            </a:r>
            <a:r>
              <a:rPr sz="1100">
                <a:solidFill>
                  <a:srgbClr val="000000"/>
                </a:solidFill>
                <a:highlight>
                  <a:srgbClr val="FFFFFF"/>
                </a:highlight>
                <a:ea typeface="Calibri" panose="020F0502020204030204" pitchFamily="34" charset="0"/>
              </a:rPr>
              <a:t>Starting MSDN...</a:t>
            </a:r>
            <a:r>
              <a:rPr sz="1100">
                <a:solidFill>
                  <a:srgbClr val="0000FF"/>
                </a:solidFill>
                <a:highlight>
                  <a:srgbClr val="FFFFFF"/>
                </a:highlight>
                <a:ea typeface="Calibri" panose="020F0502020204030204" pitchFamily="34" charset="0"/>
              </a:rPr>
              <a:t>&lt;/</a:t>
            </a:r>
            <a:r>
              <a:rPr sz="1100">
                <a:solidFill>
                  <a:srgbClr val="A31515"/>
                </a:solidFill>
                <a:highlight>
                  <a:srgbClr val="FFFFFF"/>
                </a:highlight>
                <a:ea typeface="Calibri" panose="020F0502020204030204" pitchFamily="34" charset="0"/>
              </a:rPr>
              <a:t>Feedback</a:t>
            </a:r>
            <a:r>
              <a:rPr sz="1100">
                <a:solidFill>
                  <a:srgbClr val="0000FF"/>
                </a:solidFill>
                <a:highlight>
                  <a:srgbClr val="FFFFFF"/>
                </a:highlight>
                <a:ea typeface="Calibri" panose="020F0502020204030204" pitchFamily="34" charset="0"/>
              </a:rPr>
              <a:t>&gt;</a:t>
            </a:r>
            <a:endParaRPr sz="1100">
              <a:gradFill>
                <a:gsLst>
                  <a:gs pos="100000">
                    <a:srgbClr val="404040"/>
                  </a:gs>
                  <a:gs pos="0">
                    <a:srgbClr val="404040"/>
                  </a:gs>
                </a:gsLst>
                <a:lin ang="5400000" scaled="0"/>
              </a:gradFill>
              <a:ea typeface="Calibri" panose="020F0502020204030204" pitchFamily="34" charset="0"/>
            </a:endParaRPr>
          </a:p>
          <a:p>
            <a:pPr marL="0" indent="0">
              <a:spcBef>
                <a:spcPts val="0"/>
              </a:spcBef>
              <a:buClr>
                <a:srgbClr val="404040"/>
              </a:buClr>
              <a:buFont typeface="Wingdings" panose="05000000000000000000" pitchFamily="2" charset="2"/>
              <a:buNone/>
            </a:pPr>
            <a:r>
              <a:rPr sz="1100">
                <a:solidFill>
                  <a:srgbClr val="0000FF"/>
                </a:solidFill>
                <a:highlight>
                  <a:srgbClr val="FFFFFF"/>
                </a:highlight>
                <a:ea typeface="Calibri" panose="020F0502020204030204" pitchFamily="34" charset="0"/>
              </a:rPr>
              <a:t>      &lt;</a:t>
            </a:r>
            <a:r>
              <a:rPr sz="1100">
                <a:solidFill>
                  <a:srgbClr val="A31515"/>
                </a:solidFill>
                <a:highlight>
                  <a:srgbClr val="FFFFFF"/>
                </a:highlight>
                <a:ea typeface="Calibri" panose="020F0502020204030204" pitchFamily="34" charset="0"/>
              </a:rPr>
              <a:t>Navigate</a:t>
            </a:r>
            <a:r>
              <a:rPr sz="1100">
                <a:solidFill>
                  <a:srgbClr val="0000FF"/>
                </a:solidFill>
                <a:highlight>
                  <a:srgbClr val="FFFFFF"/>
                </a:highlight>
                <a:ea typeface="Calibri" panose="020F0502020204030204" pitchFamily="34" charset="0"/>
              </a:rPr>
              <a:t> </a:t>
            </a:r>
            <a:r>
              <a:rPr sz="1100">
                <a:solidFill>
                  <a:srgbClr val="FF0000"/>
                </a:solidFill>
                <a:highlight>
                  <a:srgbClr val="FFFFFF"/>
                </a:highlight>
                <a:ea typeface="Calibri" panose="020F0502020204030204" pitchFamily="34" charset="0"/>
              </a:rPr>
              <a:t>Target</a:t>
            </a:r>
            <a:r>
              <a:rPr sz="1100">
                <a:solidFill>
                  <a:srgbClr val="0000FF"/>
                </a:solidFill>
                <a:highlight>
                  <a:srgbClr val="FFFFFF"/>
                </a:highlight>
                <a:ea typeface="Calibri" panose="020F0502020204030204" pitchFamily="34" charset="0"/>
              </a:rPr>
              <a:t>=</a:t>
            </a:r>
            <a:r>
              <a:rPr sz="1100">
                <a:solidFill>
                  <a:srgbClr val="000000"/>
                </a:solidFill>
                <a:highlight>
                  <a:srgbClr val="FFFFFF"/>
                </a:highlight>
                <a:ea typeface="Calibri" panose="020F0502020204030204" pitchFamily="34" charset="0"/>
              </a:rPr>
              <a:t>"</a:t>
            </a:r>
            <a:r>
              <a:rPr sz="1100" err="1">
                <a:solidFill>
                  <a:srgbClr val="0000FF"/>
                </a:solidFill>
                <a:highlight>
                  <a:srgbClr val="FFFFFF"/>
                </a:highlight>
                <a:ea typeface="Calibri" panose="020F0502020204030204" pitchFamily="34" charset="0"/>
              </a:rPr>
              <a:t>MainPage.xaml</a:t>
            </a:r>
            <a:r>
              <a:rPr sz="1100">
                <a:solidFill>
                  <a:srgbClr val="000000"/>
                </a:solidFill>
                <a:highlight>
                  <a:srgbClr val="FFFFFF"/>
                </a:highlight>
                <a:ea typeface="Calibri" panose="020F0502020204030204" pitchFamily="34" charset="0"/>
              </a:rPr>
              <a:t>"</a:t>
            </a:r>
            <a:r>
              <a:rPr sz="1100">
                <a:solidFill>
                  <a:srgbClr val="0000FF"/>
                </a:solidFill>
                <a:highlight>
                  <a:srgbClr val="FFFFFF"/>
                </a:highlight>
                <a:ea typeface="Calibri" panose="020F0502020204030204" pitchFamily="34" charset="0"/>
              </a:rPr>
              <a:t> /&gt;                       </a:t>
            </a:r>
            <a:endParaRPr sz="1100">
              <a:gradFill>
                <a:gsLst>
                  <a:gs pos="100000">
                    <a:srgbClr val="404040"/>
                  </a:gs>
                  <a:gs pos="0">
                    <a:srgbClr val="404040"/>
                  </a:gs>
                </a:gsLst>
                <a:lin ang="5400000" scaled="0"/>
              </a:gradFill>
              <a:ea typeface="Calibri" panose="020F0502020204030204" pitchFamily="34" charset="0"/>
            </a:endParaRPr>
          </a:p>
          <a:p>
            <a:pPr marL="0" indent="0">
              <a:spcBef>
                <a:spcPts val="0"/>
              </a:spcBef>
              <a:buClr>
                <a:srgbClr val="404040"/>
              </a:buClr>
              <a:buFont typeface="Wingdings" panose="05000000000000000000" pitchFamily="2" charset="2"/>
              <a:buNone/>
            </a:pPr>
            <a:r>
              <a:rPr sz="1100">
                <a:solidFill>
                  <a:srgbClr val="0000FF"/>
                </a:solidFill>
                <a:highlight>
                  <a:srgbClr val="FFFFFF"/>
                </a:highlight>
                <a:ea typeface="Calibri" panose="020F0502020204030204" pitchFamily="34" charset="0"/>
              </a:rPr>
              <a:t>    &lt;/</a:t>
            </a:r>
            <a:r>
              <a:rPr sz="1100">
                <a:solidFill>
                  <a:srgbClr val="A31515"/>
                </a:solidFill>
                <a:highlight>
                  <a:srgbClr val="FFFFFF"/>
                </a:highlight>
                <a:ea typeface="Calibri" panose="020F0502020204030204" pitchFamily="34" charset="0"/>
              </a:rPr>
              <a:t>Command</a:t>
            </a:r>
            <a:r>
              <a:rPr sz="1100">
                <a:solidFill>
                  <a:srgbClr val="0000FF"/>
                </a:solidFill>
                <a:highlight>
                  <a:srgbClr val="FFFFFF"/>
                </a:highlight>
                <a:ea typeface="Calibri" panose="020F0502020204030204" pitchFamily="34" charset="0"/>
              </a:rPr>
              <a:t>&gt;</a:t>
            </a:r>
            <a:endParaRPr sz="1100">
              <a:gradFill>
                <a:gsLst>
                  <a:gs pos="100000">
                    <a:srgbClr val="404040"/>
                  </a:gs>
                  <a:gs pos="0">
                    <a:srgbClr val="404040"/>
                  </a:gs>
                </a:gsLst>
                <a:lin ang="5400000" scaled="0"/>
              </a:gradFill>
              <a:ea typeface="Calibri" panose="020F0502020204030204" pitchFamily="34" charset="0"/>
            </a:endParaRPr>
          </a:p>
          <a:p>
            <a:pPr marL="0" indent="0">
              <a:spcBef>
                <a:spcPts val="0"/>
              </a:spcBef>
              <a:buClr>
                <a:srgbClr val="404040"/>
              </a:buClr>
              <a:buFont typeface="Wingdings" panose="05000000000000000000" pitchFamily="2" charset="2"/>
              <a:buNone/>
            </a:pPr>
            <a:r>
              <a:rPr sz="1100">
                <a:solidFill>
                  <a:srgbClr val="000000"/>
                </a:solidFill>
                <a:highlight>
                  <a:srgbClr val="FFFFFF"/>
                </a:highlight>
                <a:ea typeface="Calibri" panose="020F0502020204030204" pitchFamily="34" charset="0"/>
              </a:rPr>
              <a:t> </a:t>
            </a:r>
            <a:endParaRPr sz="1100">
              <a:gradFill>
                <a:gsLst>
                  <a:gs pos="100000">
                    <a:srgbClr val="404040"/>
                  </a:gs>
                  <a:gs pos="0">
                    <a:srgbClr val="404040"/>
                  </a:gs>
                </a:gsLst>
                <a:lin ang="5400000" scaled="0"/>
              </a:gradFill>
              <a:ea typeface="Calibri" panose="020F0502020204030204" pitchFamily="34" charset="0"/>
            </a:endParaRPr>
          </a:p>
          <a:p>
            <a:pPr marL="0" indent="0">
              <a:spcBef>
                <a:spcPts val="0"/>
              </a:spcBef>
              <a:buClr>
                <a:srgbClr val="404040"/>
              </a:buClr>
              <a:buFont typeface="Wingdings" panose="05000000000000000000" pitchFamily="2" charset="2"/>
              <a:buNone/>
            </a:pPr>
            <a:r>
              <a:rPr sz="1100">
                <a:solidFill>
                  <a:srgbClr val="0000FF"/>
                </a:solidFill>
                <a:highlight>
                  <a:srgbClr val="FFFFFF"/>
                </a:highlight>
                <a:ea typeface="Calibri" panose="020F0502020204030204" pitchFamily="34" charset="0"/>
              </a:rPr>
              <a:t>    &lt;</a:t>
            </a:r>
            <a:r>
              <a:rPr sz="1100" err="1">
                <a:solidFill>
                  <a:srgbClr val="A31515"/>
                </a:solidFill>
                <a:highlight>
                  <a:srgbClr val="FFFFFF"/>
                </a:highlight>
                <a:ea typeface="Calibri" panose="020F0502020204030204" pitchFamily="34" charset="0"/>
              </a:rPr>
              <a:t>PhraseTopic</a:t>
            </a:r>
            <a:r>
              <a:rPr sz="1100">
                <a:solidFill>
                  <a:srgbClr val="0000FF"/>
                </a:solidFill>
                <a:highlight>
                  <a:srgbClr val="FFFFFF"/>
                </a:highlight>
                <a:ea typeface="Calibri" panose="020F0502020204030204" pitchFamily="34" charset="0"/>
              </a:rPr>
              <a:t> </a:t>
            </a:r>
            <a:r>
              <a:rPr sz="1100">
                <a:solidFill>
                  <a:srgbClr val="FF0000"/>
                </a:solidFill>
                <a:highlight>
                  <a:srgbClr val="FFFFFF"/>
                </a:highlight>
                <a:ea typeface="Calibri" panose="020F0502020204030204" pitchFamily="34" charset="0"/>
              </a:rPr>
              <a:t>Label</a:t>
            </a:r>
            <a:r>
              <a:rPr sz="1100">
                <a:solidFill>
                  <a:srgbClr val="0000FF"/>
                </a:solidFill>
                <a:highlight>
                  <a:srgbClr val="FFFFFF"/>
                </a:highlight>
                <a:ea typeface="Calibri" panose="020F0502020204030204" pitchFamily="34" charset="0"/>
              </a:rPr>
              <a:t>=</a:t>
            </a:r>
            <a:r>
              <a:rPr sz="1100">
                <a:solidFill>
                  <a:srgbClr val="000000"/>
                </a:solidFill>
                <a:highlight>
                  <a:srgbClr val="FFFFFF"/>
                </a:highlight>
                <a:ea typeface="Calibri" panose="020F0502020204030204" pitchFamily="34" charset="0"/>
              </a:rPr>
              <a:t>"</a:t>
            </a:r>
            <a:r>
              <a:rPr sz="1100" err="1">
                <a:solidFill>
                  <a:srgbClr val="0000FF"/>
                </a:solidFill>
                <a:highlight>
                  <a:srgbClr val="FFFFFF"/>
                </a:highlight>
                <a:ea typeface="Calibri" panose="020F0502020204030204" pitchFamily="34" charset="0"/>
              </a:rPr>
              <a:t>dictatedVoiceCommandText</a:t>
            </a:r>
            <a:r>
              <a:rPr sz="1100">
                <a:solidFill>
                  <a:srgbClr val="000000"/>
                </a:solidFill>
                <a:highlight>
                  <a:srgbClr val="FFFFFF"/>
                </a:highlight>
                <a:ea typeface="Calibri" panose="020F0502020204030204" pitchFamily="34" charset="0"/>
              </a:rPr>
              <a:t>"</a:t>
            </a:r>
            <a:r>
              <a:rPr sz="1100">
                <a:solidFill>
                  <a:srgbClr val="0000FF"/>
                </a:solidFill>
                <a:highlight>
                  <a:srgbClr val="FFFFFF"/>
                </a:highlight>
                <a:ea typeface="Calibri" panose="020F0502020204030204" pitchFamily="34" charset="0"/>
              </a:rPr>
              <a:t> </a:t>
            </a:r>
            <a:r>
              <a:rPr sz="1100">
                <a:solidFill>
                  <a:srgbClr val="FF0000"/>
                </a:solidFill>
                <a:highlight>
                  <a:srgbClr val="FFFFFF"/>
                </a:highlight>
                <a:ea typeface="Calibri" panose="020F0502020204030204" pitchFamily="34" charset="0"/>
              </a:rPr>
              <a:t>Scenario</a:t>
            </a:r>
            <a:r>
              <a:rPr sz="1100">
                <a:solidFill>
                  <a:srgbClr val="0000FF"/>
                </a:solidFill>
                <a:highlight>
                  <a:srgbClr val="FFFFFF"/>
                </a:highlight>
                <a:ea typeface="Calibri" panose="020F0502020204030204" pitchFamily="34" charset="0"/>
              </a:rPr>
              <a:t>=</a:t>
            </a:r>
            <a:r>
              <a:rPr sz="1100">
                <a:solidFill>
                  <a:srgbClr val="000000"/>
                </a:solidFill>
                <a:highlight>
                  <a:srgbClr val="FFFFFF"/>
                </a:highlight>
                <a:ea typeface="Calibri" panose="020F0502020204030204" pitchFamily="34" charset="0"/>
              </a:rPr>
              <a:t>"</a:t>
            </a:r>
            <a:r>
              <a:rPr sz="1100">
                <a:solidFill>
                  <a:srgbClr val="0000FF"/>
                </a:solidFill>
                <a:highlight>
                  <a:srgbClr val="FFFFFF"/>
                </a:highlight>
                <a:ea typeface="Calibri" panose="020F0502020204030204" pitchFamily="34" charset="0"/>
              </a:rPr>
              <a:t>Dictation</a:t>
            </a:r>
            <a:r>
              <a:rPr sz="1100">
                <a:solidFill>
                  <a:srgbClr val="000000"/>
                </a:solidFill>
                <a:highlight>
                  <a:srgbClr val="FFFFFF"/>
                </a:highlight>
                <a:ea typeface="Calibri" panose="020F0502020204030204" pitchFamily="34" charset="0"/>
              </a:rPr>
              <a:t>"</a:t>
            </a:r>
            <a:r>
              <a:rPr sz="1100">
                <a:solidFill>
                  <a:srgbClr val="0000FF"/>
                </a:solidFill>
                <a:highlight>
                  <a:srgbClr val="FFFFFF"/>
                </a:highlight>
                <a:ea typeface="Calibri" panose="020F0502020204030204" pitchFamily="34" charset="0"/>
              </a:rPr>
              <a:t>&gt;</a:t>
            </a:r>
            <a:endParaRPr sz="1100">
              <a:gradFill>
                <a:gsLst>
                  <a:gs pos="100000">
                    <a:srgbClr val="404040"/>
                  </a:gs>
                  <a:gs pos="0">
                    <a:srgbClr val="404040"/>
                  </a:gs>
                </a:gsLst>
                <a:lin ang="5400000" scaled="0"/>
              </a:gradFill>
              <a:ea typeface="Calibri" panose="020F0502020204030204" pitchFamily="34" charset="0"/>
            </a:endParaRPr>
          </a:p>
          <a:p>
            <a:pPr marL="0" indent="0">
              <a:spcBef>
                <a:spcPts val="0"/>
              </a:spcBef>
              <a:buClr>
                <a:srgbClr val="404040"/>
              </a:buClr>
              <a:buFont typeface="Wingdings" panose="05000000000000000000" pitchFamily="2" charset="2"/>
              <a:buNone/>
            </a:pPr>
            <a:r>
              <a:rPr sz="1100">
                <a:solidFill>
                  <a:srgbClr val="0000FF"/>
                </a:solidFill>
                <a:highlight>
                  <a:srgbClr val="FFFFFF"/>
                </a:highlight>
                <a:ea typeface="Calibri" panose="020F0502020204030204" pitchFamily="34" charset="0"/>
              </a:rPr>
              <a:t>      &lt;</a:t>
            </a:r>
            <a:r>
              <a:rPr sz="1100">
                <a:solidFill>
                  <a:srgbClr val="A31515"/>
                </a:solidFill>
                <a:highlight>
                  <a:srgbClr val="FFFFFF"/>
                </a:highlight>
                <a:ea typeface="Calibri" panose="020F0502020204030204" pitchFamily="34" charset="0"/>
              </a:rPr>
              <a:t>Subject</a:t>
            </a:r>
            <a:r>
              <a:rPr sz="1100">
                <a:solidFill>
                  <a:srgbClr val="0000FF"/>
                </a:solidFill>
                <a:highlight>
                  <a:srgbClr val="FFFFFF"/>
                </a:highlight>
                <a:ea typeface="Calibri" panose="020F0502020204030204" pitchFamily="34" charset="0"/>
              </a:rPr>
              <a:t>&gt;</a:t>
            </a:r>
            <a:r>
              <a:rPr sz="1100">
                <a:solidFill>
                  <a:srgbClr val="000000"/>
                </a:solidFill>
                <a:highlight>
                  <a:srgbClr val="FFFFFF"/>
                </a:highlight>
                <a:ea typeface="Calibri" panose="020F0502020204030204" pitchFamily="34" charset="0"/>
              </a:rPr>
              <a:t>MSDN</a:t>
            </a:r>
            <a:r>
              <a:rPr sz="1100">
                <a:solidFill>
                  <a:srgbClr val="0000FF"/>
                </a:solidFill>
                <a:highlight>
                  <a:srgbClr val="FFFFFF"/>
                </a:highlight>
                <a:ea typeface="Calibri" panose="020F0502020204030204" pitchFamily="34" charset="0"/>
              </a:rPr>
              <a:t>&lt;/</a:t>
            </a:r>
            <a:r>
              <a:rPr sz="1100">
                <a:solidFill>
                  <a:srgbClr val="A31515"/>
                </a:solidFill>
                <a:highlight>
                  <a:srgbClr val="FFFFFF"/>
                </a:highlight>
                <a:ea typeface="Calibri" panose="020F0502020204030204" pitchFamily="34" charset="0"/>
              </a:rPr>
              <a:t>Subject</a:t>
            </a:r>
            <a:r>
              <a:rPr sz="1100">
                <a:solidFill>
                  <a:srgbClr val="0000FF"/>
                </a:solidFill>
                <a:highlight>
                  <a:srgbClr val="FFFFFF"/>
                </a:highlight>
                <a:ea typeface="Calibri" panose="020F0502020204030204" pitchFamily="34" charset="0"/>
              </a:rPr>
              <a:t>&gt;</a:t>
            </a:r>
            <a:endParaRPr sz="1100">
              <a:gradFill>
                <a:gsLst>
                  <a:gs pos="100000">
                    <a:srgbClr val="404040"/>
                  </a:gs>
                  <a:gs pos="0">
                    <a:srgbClr val="404040"/>
                  </a:gs>
                </a:gsLst>
                <a:lin ang="5400000" scaled="0"/>
              </a:gradFill>
              <a:ea typeface="Calibri" panose="020F0502020204030204" pitchFamily="34" charset="0"/>
            </a:endParaRPr>
          </a:p>
          <a:p>
            <a:pPr marL="0" indent="0">
              <a:spcBef>
                <a:spcPts val="0"/>
              </a:spcBef>
              <a:buClr>
                <a:srgbClr val="404040"/>
              </a:buClr>
              <a:buFont typeface="Wingdings" panose="05000000000000000000" pitchFamily="2" charset="2"/>
              <a:buNone/>
            </a:pPr>
            <a:r>
              <a:rPr sz="1100">
                <a:solidFill>
                  <a:srgbClr val="0000FF"/>
                </a:solidFill>
                <a:highlight>
                  <a:srgbClr val="FFFFFF"/>
                </a:highlight>
                <a:ea typeface="Calibri" panose="020F0502020204030204" pitchFamily="34" charset="0"/>
              </a:rPr>
              <a:t>    &lt;/</a:t>
            </a:r>
            <a:r>
              <a:rPr sz="1100" err="1">
                <a:solidFill>
                  <a:srgbClr val="A31515"/>
                </a:solidFill>
                <a:highlight>
                  <a:srgbClr val="FFFFFF"/>
                </a:highlight>
                <a:ea typeface="Calibri" panose="020F0502020204030204" pitchFamily="34" charset="0"/>
              </a:rPr>
              <a:t>PhraseTopic</a:t>
            </a:r>
            <a:r>
              <a:rPr sz="1100">
                <a:solidFill>
                  <a:srgbClr val="0000FF"/>
                </a:solidFill>
                <a:highlight>
                  <a:srgbClr val="FFFFFF"/>
                </a:highlight>
                <a:ea typeface="Calibri" panose="020F0502020204030204" pitchFamily="34" charset="0"/>
              </a:rPr>
              <a:t>&gt;</a:t>
            </a:r>
            <a:endParaRPr sz="1100">
              <a:gradFill>
                <a:gsLst>
                  <a:gs pos="100000">
                    <a:srgbClr val="404040"/>
                  </a:gs>
                  <a:gs pos="0">
                    <a:srgbClr val="404040"/>
                  </a:gs>
                </a:gsLst>
                <a:lin ang="5400000" scaled="0"/>
              </a:gradFill>
              <a:ea typeface="Calibri" panose="020F0502020204030204" pitchFamily="34" charset="0"/>
            </a:endParaRPr>
          </a:p>
          <a:p>
            <a:pPr marL="0" indent="0">
              <a:spcBef>
                <a:spcPts val="0"/>
              </a:spcBef>
              <a:buClr>
                <a:srgbClr val="404040"/>
              </a:buClr>
              <a:buFont typeface="Wingdings" panose="05000000000000000000" pitchFamily="2" charset="2"/>
              <a:buNone/>
            </a:pPr>
            <a:r>
              <a:rPr sz="1100">
                <a:solidFill>
                  <a:srgbClr val="000000"/>
                </a:solidFill>
                <a:highlight>
                  <a:srgbClr val="FFFFFF"/>
                </a:highlight>
                <a:ea typeface="Calibri" panose="020F0502020204030204" pitchFamily="34" charset="0"/>
              </a:rPr>
              <a:t> </a:t>
            </a:r>
            <a:endParaRPr sz="1100">
              <a:gradFill>
                <a:gsLst>
                  <a:gs pos="100000">
                    <a:srgbClr val="404040"/>
                  </a:gs>
                  <a:gs pos="0">
                    <a:srgbClr val="404040"/>
                  </a:gs>
                </a:gsLst>
                <a:lin ang="5400000" scaled="0"/>
              </a:gradFill>
              <a:ea typeface="Calibri" panose="020F0502020204030204" pitchFamily="34" charset="0"/>
            </a:endParaRPr>
          </a:p>
          <a:p>
            <a:pPr marL="0" indent="0">
              <a:spcBef>
                <a:spcPts val="0"/>
              </a:spcBef>
              <a:buClr>
                <a:srgbClr val="404040"/>
              </a:buClr>
              <a:buFont typeface="Wingdings" panose="05000000000000000000" pitchFamily="2" charset="2"/>
              <a:buNone/>
            </a:pPr>
            <a:r>
              <a:rPr sz="1100">
                <a:solidFill>
                  <a:srgbClr val="0000FF"/>
                </a:solidFill>
                <a:highlight>
                  <a:srgbClr val="FFFFFF"/>
                </a:highlight>
                <a:ea typeface="Calibri" panose="020F0502020204030204" pitchFamily="34" charset="0"/>
              </a:rPr>
              <a:t>  &lt;/</a:t>
            </a:r>
            <a:r>
              <a:rPr sz="1100" err="1">
                <a:solidFill>
                  <a:srgbClr val="A31515"/>
                </a:solidFill>
                <a:highlight>
                  <a:srgbClr val="FFFFFF"/>
                </a:highlight>
                <a:ea typeface="Calibri" panose="020F0502020204030204" pitchFamily="34" charset="0"/>
              </a:rPr>
              <a:t>CommandSet</a:t>
            </a:r>
            <a:r>
              <a:rPr sz="1100">
                <a:solidFill>
                  <a:srgbClr val="0000FF"/>
                </a:solidFill>
                <a:highlight>
                  <a:srgbClr val="FFFFFF"/>
                </a:highlight>
                <a:ea typeface="Calibri" panose="020F0502020204030204" pitchFamily="34" charset="0"/>
              </a:rPr>
              <a:t>&gt;</a:t>
            </a:r>
            <a:endParaRPr sz="1100">
              <a:gradFill>
                <a:gsLst>
                  <a:gs pos="100000">
                    <a:srgbClr val="404040"/>
                  </a:gs>
                  <a:gs pos="0">
                    <a:srgbClr val="404040"/>
                  </a:gs>
                </a:gsLst>
                <a:lin ang="5400000" scaled="0"/>
              </a:gradFill>
              <a:ea typeface="Calibri" panose="020F0502020204030204" pitchFamily="34" charset="0"/>
            </a:endParaRPr>
          </a:p>
          <a:p>
            <a:pPr marL="0" indent="0">
              <a:spcBef>
                <a:spcPts val="0"/>
              </a:spcBef>
              <a:buClr>
                <a:srgbClr val="404040"/>
              </a:buClr>
              <a:buFont typeface="Wingdings" panose="05000000000000000000" pitchFamily="2" charset="2"/>
              <a:buNone/>
            </a:pPr>
            <a:r>
              <a:rPr sz="1100">
                <a:solidFill>
                  <a:srgbClr val="000000"/>
                </a:solidFill>
                <a:highlight>
                  <a:srgbClr val="FFFFFF"/>
                </a:highlight>
                <a:ea typeface="Calibri" panose="020F0502020204030204" pitchFamily="34" charset="0"/>
              </a:rPr>
              <a:t> </a:t>
            </a:r>
            <a:endParaRPr sz="1100">
              <a:gradFill>
                <a:gsLst>
                  <a:gs pos="100000">
                    <a:srgbClr val="404040"/>
                  </a:gs>
                  <a:gs pos="0">
                    <a:srgbClr val="404040"/>
                  </a:gs>
                </a:gsLst>
                <a:lin ang="5400000" scaled="0"/>
              </a:gradFill>
              <a:ea typeface="Calibri" panose="020F0502020204030204" pitchFamily="34" charset="0"/>
            </a:endParaRPr>
          </a:p>
          <a:p>
            <a:pPr marL="0" indent="0">
              <a:spcBef>
                <a:spcPts val="0"/>
              </a:spcBef>
              <a:buClr>
                <a:srgbClr val="404040"/>
              </a:buClr>
              <a:buFont typeface="Wingdings" panose="05000000000000000000" pitchFamily="2" charset="2"/>
              <a:buNone/>
            </a:pPr>
            <a:r>
              <a:rPr sz="1100">
                <a:solidFill>
                  <a:srgbClr val="0000FF"/>
                </a:solidFill>
                <a:highlight>
                  <a:srgbClr val="FFFFFF"/>
                </a:highlight>
                <a:ea typeface="Calibri" panose="020F0502020204030204" pitchFamily="34" charset="0"/>
              </a:rPr>
              <a:t>&lt;/</a:t>
            </a:r>
            <a:r>
              <a:rPr sz="1100" err="1">
                <a:solidFill>
                  <a:srgbClr val="A31515"/>
                </a:solidFill>
                <a:highlight>
                  <a:srgbClr val="FFFFFF"/>
                </a:highlight>
                <a:ea typeface="Calibri" panose="020F0502020204030204" pitchFamily="34" charset="0"/>
              </a:rPr>
              <a:t>VoiceCommands</a:t>
            </a:r>
            <a:r>
              <a:rPr sz="1100">
                <a:solidFill>
                  <a:srgbClr val="0000FF"/>
                </a:solidFill>
                <a:highlight>
                  <a:srgbClr val="FFFFFF"/>
                </a:highlight>
                <a:ea typeface="Calibri" panose="020F0502020204030204" pitchFamily="34" charset="0"/>
              </a:rPr>
              <a:t>&gt;</a:t>
            </a:r>
            <a:endParaRPr sz="1100">
              <a:gradFill>
                <a:gsLst>
                  <a:gs pos="100000">
                    <a:srgbClr val="404040"/>
                  </a:gs>
                  <a:gs pos="0">
                    <a:srgbClr val="404040"/>
                  </a:gs>
                </a:gsLst>
                <a:lin ang="5400000" scaled="0"/>
              </a:gradFill>
              <a:ea typeface="Calibri" panose="020F0502020204030204" pitchFamily="34" charset="0"/>
            </a:endParaRPr>
          </a:p>
        </p:txBody>
      </p:sp>
      <p:sp>
        <p:nvSpPr>
          <p:cNvPr id="6" name="Rectangle 5"/>
          <p:cNvSpPr/>
          <p:nvPr/>
        </p:nvSpPr>
        <p:spPr bwMode="auto">
          <a:xfrm>
            <a:off x="6880994" y="4259262"/>
            <a:ext cx="5204643" cy="609600"/>
          </a:xfrm>
          <a:prstGeom prst="rect">
            <a:avLst/>
          </a:prstGeom>
          <a:noFill/>
          <a:ln w="38100">
            <a:solidFill>
              <a:srgbClr val="00703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p:nvSpPr>
        <p:spPr bwMode="auto">
          <a:xfrm>
            <a:off x="6880995" y="3543301"/>
            <a:ext cx="5204642" cy="361364"/>
          </a:xfrm>
          <a:prstGeom prst="rect">
            <a:avLst/>
          </a:prstGeom>
          <a:noFill/>
          <a:ln w="38100">
            <a:solidFill>
              <a:srgbClr val="00703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extBox 8"/>
          <p:cNvSpPr txBox="1"/>
          <p:nvPr/>
        </p:nvSpPr>
        <p:spPr>
          <a:xfrm>
            <a:off x="423547" y="1287462"/>
            <a:ext cx="5303520" cy="627864"/>
          </a:xfrm>
          <a:prstGeom prst="rect">
            <a:avLst/>
          </a:prstGeom>
          <a:solidFill>
            <a:schemeClr val="bg1">
              <a:lumMod val="50000"/>
            </a:schemeClr>
          </a:solidFill>
        </p:spPr>
        <p:txBody>
          <a:bodyPr wrap="square" lIns="182880" tIns="146304" rIns="182880" bIns="146304" rtlCol="0">
            <a:spAutoFit/>
          </a:bodyPr>
          <a:lstStyle/>
          <a:p>
            <a:pPr>
              <a:lnSpc>
                <a:spcPct val="90000"/>
              </a:lnSpc>
              <a:spcAft>
                <a:spcPts val="600"/>
              </a:spcAft>
            </a:pPr>
            <a:r>
              <a:rPr lang="en-US" sz="2400" dirty="0" smtClean="0">
                <a:solidFill>
                  <a:srgbClr val="FFFFFF"/>
                </a:solidFill>
                <a:latin typeface="Segoe UI Light"/>
              </a:rPr>
              <a:t>Windows Phone 8.0</a:t>
            </a:r>
          </a:p>
        </p:txBody>
      </p:sp>
      <p:sp>
        <p:nvSpPr>
          <p:cNvPr id="10" name="TextBox 9"/>
          <p:cNvSpPr txBox="1"/>
          <p:nvPr/>
        </p:nvSpPr>
        <p:spPr>
          <a:xfrm>
            <a:off x="6473827" y="1287462"/>
            <a:ext cx="5303520" cy="627864"/>
          </a:xfrm>
          <a:prstGeom prst="rect">
            <a:avLst/>
          </a:prstGeom>
          <a:solidFill>
            <a:srgbClr val="007031"/>
          </a:solidFill>
        </p:spPr>
        <p:txBody>
          <a:bodyPr wrap="square" lIns="182880" tIns="146304" rIns="182880" bIns="146304" rtlCol="0">
            <a:spAutoFit/>
          </a:bodyPr>
          <a:lstStyle/>
          <a:p>
            <a:pPr>
              <a:lnSpc>
                <a:spcPct val="90000"/>
              </a:lnSpc>
              <a:spcAft>
                <a:spcPts val="600"/>
              </a:spcAft>
            </a:pPr>
            <a:r>
              <a:rPr lang="en-US" sz="2400" dirty="0" smtClean="0">
                <a:solidFill>
                  <a:srgbClr val="FFFFFF"/>
                </a:solidFill>
                <a:latin typeface="Segoe UI Light"/>
              </a:rPr>
              <a:t>Windows Phone 8.1</a:t>
            </a:r>
          </a:p>
        </p:txBody>
      </p:sp>
      <p:sp>
        <p:nvSpPr>
          <p:cNvPr id="11" name="TextBox 10"/>
          <p:cNvSpPr txBox="1"/>
          <p:nvPr/>
        </p:nvSpPr>
        <p:spPr>
          <a:xfrm>
            <a:off x="418994" y="6104326"/>
            <a:ext cx="5303520" cy="600164"/>
          </a:xfrm>
          <a:prstGeom prst="rect">
            <a:avLst/>
          </a:prstGeom>
          <a:solidFill>
            <a:schemeClr val="bg1">
              <a:lumMod val="50000"/>
            </a:schemeClr>
          </a:solidFill>
        </p:spPr>
        <p:txBody>
          <a:bodyPr wrap="square" lIns="182880" tIns="146304" rIns="182880" bIns="146304" rtlCol="0">
            <a:spAutoFit/>
          </a:bodyPr>
          <a:lstStyle/>
          <a:p>
            <a:pPr algn="ctr">
              <a:lnSpc>
                <a:spcPct val="90000"/>
              </a:lnSpc>
              <a:spcAft>
                <a:spcPts val="600"/>
              </a:spcAft>
            </a:pPr>
            <a:r>
              <a:rPr lang="en-US" sz="2200" dirty="0">
                <a:solidFill>
                  <a:srgbClr val="FFFFFF"/>
                </a:solidFill>
                <a:latin typeface="Segoe UI Light"/>
              </a:rPr>
              <a:t>Simple Scenarios, Limited Accuracy</a:t>
            </a:r>
          </a:p>
        </p:txBody>
      </p:sp>
      <p:sp>
        <p:nvSpPr>
          <p:cNvPr id="12" name="TextBox 11"/>
          <p:cNvSpPr txBox="1"/>
          <p:nvPr/>
        </p:nvSpPr>
        <p:spPr>
          <a:xfrm>
            <a:off x="6480916" y="6104326"/>
            <a:ext cx="5303520" cy="600164"/>
          </a:xfrm>
          <a:prstGeom prst="rect">
            <a:avLst/>
          </a:prstGeom>
          <a:solidFill>
            <a:srgbClr val="007031"/>
          </a:solidFill>
        </p:spPr>
        <p:txBody>
          <a:bodyPr wrap="square" lIns="182880" tIns="146304" rIns="182880" bIns="146304" rtlCol="0">
            <a:spAutoFit/>
          </a:bodyPr>
          <a:lstStyle>
            <a:defPPr>
              <a:defRPr lang="en-US"/>
            </a:defPPr>
            <a:lvl1pPr algn="ctr">
              <a:lnSpc>
                <a:spcPct val="90000"/>
              </a:lnSpc>
              <a:spcAft>
                <a:spcPts val="600"/>
              </a:spcAft>
              <a:defRPr sz="2200">
                <a:solidFill>
                  <a:schemeClr val="bg1"/>
                </a:solidFill>
                <a:latin typeface="+mj-lt"/>
              </a:defRPr>
            </a:lvl1pPr>
          </a:lstStyle>
          <a:p>
            <a:r>
              <a:rPr lang="en-US" dirty="0">
                <a:solidFill>
                  <a:srgbClr val="FFFFFF"/>
                </a:solidFill>
              </a:rPr>
              <a:t>… and enables Natural Language</a:t>
            </a:r>
          </a:p>
        </p:txBody>
      </p:sp>
    </p:spTree>
    <p:extLst>
      <p:ext uri="{BB962C8B-B14F-4D97-AF65-F5344CB8AC3E}">
        <p14:creationId xmlns:p14="http://schemas.microsoft.com/office/powerpoint/2010/main" val="1154332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23412" y="1105535"/>
            <a:ext cx="11189653" cy="660855"/>
          </a:xfrm>
        </p:spPr>
        <p:txBody>
          <a:bodyPr/>
          <a:lstStyle/>
          <a:p>
            <a:r>
              <a:rPr lang="en-US" sz="4399" dirty="0">
                <a:latin typeface="+mn-lt"/>
              </a:rPr>
              <a:t>Javier Suárez Ruiz</a:t>
            </a:r>
            <a:endParaRPr lang="en-US" sz="4399" dirty="0">
              <a:latin typeface="+mn-lt"/>
            </a:endParaRPr>
          </a:p>
        </p:txBody>
      </p:sp>
      <p:sp>
        <p:nvSpPr>
          <p:cNvPr id="4" name="Text Placeholder 4"/>
          <p:cNvSpPr>
            <a:spLocks noGrp="1"/>
          </p:cNvSpPr>
          <p:nvPr/>
        </p:nvSpPr>
        <p:spPr>
          <a:xfrm>
            <a:off x="503936" y="1956937"/>
            <a:ext cx="5956674" cy="3807287"/>
          </a:xfrm>
          <a:prstGeom prst="rect">
            <a:avLst/>
          </a:prstGeom>
        </p:spPr>
        <p:txBody>
          <a:bodyPr vert="horz" lIns="124347" tIns="0" rIns="124347" bIns="62174" rtlCol="0">
            <a:normAutofit/>
          </a:bodyPr>
          <a:lstStyle>
            <a:lvl1pPr marL="0" indent="0" algn="l" defTabSz="914400" rtl="0" eaLnBrk="1" latinLnBrk="0" hangingPunct="1">
              <a:spcBef>
                <a:spcPct val="20000"/>
              </a:spcBef>
              <a:buFont typeface="Arial" pitchFamily="34" charset="0"/>
              <a:buNone/>
              <a:defRPr sz="2800" kern="1200">
                <a:solidFill>
                  <a:schemeClr val="bg1"/>
                </a:solidFill>
                <a:latin typeface="+mn-lt"/>
                <a:ea typeface="+mn-ea"/>
                <a:cs typeface="+mn-cs"/>
              </a:defRPr>
            </a:lvl1pPr>
            <a:lvl2pPr marL="0" indent="0" algn="l" defTabSz="914400" rtl="0" eaLnBrk="1" latinLnBrk="0" hangingPunct="1">
              <a:spcBef>
                <a:spcPct val="20000"/>
              </a:spcBef>
              <a:buFont typeface="Arial" pitchFamily="34" charset="0"/>
              <a:buNone/>
              <a:defRPr sz="1600" kern="1200">
                <a:solidFill>
                  <a:schemeClr val="tx2"/>
                </a:solidFill>
                <a:latin typeface="+mn-lt"/>
                <a:ea typeface="+mn-ea"/>
                <a:cs typeface="+mn-cs"/>
              </a:defRPr>
            </a:lvl2pPr>
            <a:lvl3pPr marL="447675" indent="-180975" algn="l" defTabSz="914400" rtl="0" eaLnBrk="1" latinLnBrk="0" hangingPunct="1">
              <a:spcBef>
                <a:spcPct val="20000"/>
              </a:spcBef>
              <a:buClr>
                <a:schemeClr val="bg2"/>
              </a:buClr>
              <a:buSzPct val="120000"/>
              <a:buFont typeface="Arial" pitchFamily="34" charset="0"/>
              <a:buChar char="•"/>
              <a:defRPr sz="1600" kern="1200">
                <a:solidFill>
                  <a:schemeClr val="tx2"/>
                </a:solidFill>
                <a:latin typeface="+mn-lt"/>
                <a:ea typeface="+mn-ea"/>
                <a:cs typeface="+mn-cs"/>
              </a:defRPr>
            </a:lvl3pPr>
            <a:lvl4pPr marL="714375" indent="-266700" algn="l" defTabSz="914400" rtl="0" eaLnBrk="1" latinLnBrk="0" hangingPunct="1">
              <a:spcBef>
                <a:spcPct val="20000"/>
              </a:spcBef>
              <a:buClr>
                <a:schemeClr val="bg2"/>
              </a:buClr>
              <a:buFont typeface="Arial" pitchFamily="34" charset="0"/>
              <a:buChar char="–"/>
              <a:defRPr sz="1600" kern="1200">
                <a:solidFill>
                  <a:schemeClr val="tx2"/>
                </a:solidFill>
                <a:latin typeface="+mn-lt"/>
                <a:ea typeface="+mn-ea"/>
                <a:cs typeface="+mn-cs"/>
              </a:defRPr>
            </a:lvl4pPr>
            <a:lvl5pPr marL="990600" indent="-276225" algn="l" defTabSz="914400" rtl="0" eaLnBrk="1" latinLnBrk="0" hangingPunct="1">
              <a:spcBef>
                <a:spcPct val="20000"/>
              </a:spcBef>
              <a:buClr>
                <a:schemeClr val="bg2"/>
              </a:buClr>
              <a:buFont typeface="Arial" pitchFamily="34" charset="0"/>
              <a:buChar char="»"/>
              <a:defRPr sz="16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40" dirty="0" smtClean="0">
                <a:solidFill>
                  <a:schemeClr val="bg2">
                    <a:lumMod val="25000"/>
                  </a:schemeClr>
                </a:solidFill>
              </a:rPr>
              <a:t>Microsoft </a:t>
            </a:r>
            <a:r>
              <a:rPr lang="en-US" sz="2040" dirty="0">
                <a:solidFill>
                  <a:schemeClr val="bg2">
                    <a:lumMod val="25000"/>
                  </a:schemeClr>
                </a:solidFill>
              </a:rPr>
              <a:t>MVP Windows Platform Development</a:t>
            </a:r>
          </a:p>
          <a:p>
            <a:endParaRPr lang="en-US" sz="2040" dirty="0">
              <a:solidFill>
                <a:schemeClr val="bg2">
                  <a:lumMod val="25000"/>
                </a:schemeClr>
              </a:solidFill>
            </a:endParaRPr>
          </a:p>
          <a:p>
            <a:pPr marL="388591" indent="-388591">
              <a:buFont typeface="Arial" panose="020B0604020202020204" pitchFamily="34" charset="0"/>
              <a:buChar char="•"/>
            </a:pPr>
            <a:r>
              <a:rPr lang="en-US" sz="2040" dirty="0">
                <a:solidFill>
                  <a:schemeClr val="bg2">
                    <a:lumMod val="25000"/>
                  </a:schemeClr>
                </a:solidFill>
              </a:rPr>
              <a:t>Blog</a:t>
            </a:r>
            <a:r>
              <a:rPr lang="en-US" sz="2040" dirty="0">
                <a:solidFill>
                  <a:schemeClr val="bg2">
                    <a:lumMod val="25000"/>
                  </a:schemeClr>
                </a:solidFill>
              </a:rPr>
              <a:t>: </a:t>
            </a:r>
            <a:r>
              <a:rPr lang="en-US" sz="2040" dirty="0">
                <a:solidFill>
                  <a:schemeClr val="bg2">
                    <a:lumMod val="25000"/>
                  </a:schemeClr>
                </a:solidFill>
                <a:hlinkClick r:id="rId3"/>
              </a:rPr>
              <a:t>http://</a:t>
            </a:r>
            <a:r>
              <a:rPr lang="en-US" sz="2040" dirty="0">
                <a:solidFill>
                  <a:schemeClr val="bg2">
                    <a:lumMod val="25000"/>
                  </a:schemeClr>
                </a:solidFill>
                <a:hlinkClick r:id="rId3"/>
              </a:rPr>
              <a:t>geeks.ms/blogs/jsuarez</a:t>
            </a:r>
            <a:endParaRPr lang="en-US" sz="2040" dirty="0">
              <a:solidFill>
                <a:schemeClr val="bg2">
                  <a:lumMod val="25000"/>
                </a:schemeClr>
              </a:solidFill>
            </a:endParaRPr>
          </a:p>
          <a:p>
            <a:pPr marL="388591" indent="-388591">
              <a:buFont typeface="Arial" panose="020B0604020202020204" pitchFamily="34" charset="0"/>
              <a:buChar char="•"/>
            </a:pPr>
            <a:r>
              <a:rPr lang="en-US" sz="2040" dirty="0">
                <a:solidFill>
                  <a:schemeClr val="bg2">
                    <a:lumMod val="25000"/>
                  </a:schemeClr>
                </a:solidFill>
              </a:rPr>
              <a:t>Email: </a:t>
            </a:r>
            <a:r>
              <a:rPr lang="en-US" sz="2040" dirty="0">
                <a:solidFill>
                  <a:schemeClr val="bg2">
                    <a:lumMod val="25000"/>
                  </a:schemeClr>
                </a:solidFill>
                <a:hlinkClick r:id="rId4"/>
              </a:rPr>
              <a:t>javiersuarezruiz@hotmail.com</a:t>
            </a:r>
            <a:endParaRPr lang="en-US" sz="2040" dirty="0">
              <a:solidFill>
                <a:schemeClr val="bg2">
                  <a:lumMod val="25000"/>
                </a:schemeClr>
              </a:solidFill>
            </a:endParaRPr>
          </a:p>
          <a:p>
            <a:pPr marL="388591" indent="-388591">
              <a:buFont typeface="Arial" panose="020B0604020202020204" pitchFamily="34" charset="0"/>
              <a:buChar char="•"/>
            </a:pPr>
            <a:r>
              <a:rPr lang="en-US" sz="2040" dirty="0">
                <a:solidFill>
                  <a:schemeClr val="bg2">
                    <a:lumMod val="25000"/>
                  </a:schemeClr>
                </a:solidFill>
              </a:rPr>
              <a:t>Twitter: @</a:t>
            </a:r>
            <a:r>
              <a:rPr lang="en-US" sz="2040" dirty="0" err="1">
                <a:solidFill>
                  <a:schemeClr val="bg2">
                    <a:lumMod val="25000"/>
                  </a:schemeClr>
                </a:solidFill>
              </a:rPr>
              <a:t>jsuarezruiz</a:t>
            </a:r>
            <a:endParaRPr lang="en-US" sz="2040" dirty="0">
              <a:solidFill>
                <a:schemeClr val="bg2">
                  <a:lumMod val="25000"/>
                </a:schemeClr>
              </a:solidFill>
            </a:endParaRPr>
          </a:p>
          <a:p>
            <a:endParaRPr lang="en-US" sz="2040" dirty="0">
              <a:solidFill>
                <a:schemeClr val="accent1"/>
              </a:solidFill>
            </a:endParaRPr>
          </a:p>
        </p:txBody>
      </p:sp>
      <p:pic>
        <p:nvPicPr>
          <p:cNvPr id="5" name="Imagen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69337" y="1105534"/>
            <a:ext cx="3799020" cy="4092581"/>
          </a:xfrm>
          <a:prstGeom prst="rect">
            <a:avLst/>
          </a:prstGeom>
        </p:spPr>
      </p:pic>
      <p:pic>
        <p:nvPicPr>
          <p:cNvPr id="7" name="Imagen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303765" y="4008696"/>
            <a:ext cx="757964" cy="1189420"/>
          </a:xfrm>
          <a:prstGeom prst="rect">
            <a:avLst/>
          </a:prstGeom>
        </p:spPr>
      </p:pic>
    </p:spTree>
    <p:extLst>
      <p:ext uri="{BB962C8B-B14F-4D97-AF65-F5344CB8AC3E}">
        <p14:creationId xmlns:p14="http://schemas.microsoft.com/office/powerpoint/2010/main" val="32290912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Content Placeholder 2"/>
          <p:cNvSpPr txBox="1">
            <a:spLocks/>
          </p:cNvSpPr>
          <p:nvPr/>
        </p:nvSpPr>
        <p:spPr>
          <a:xfrm>
            <a:off x="2103438" y="1380744"/>
            <a:ext cx="7315200" cy="3954463"/>
          </a:xfrm>
          <a:prstGeom prst="rect">
            <a:avLst/>
          </a:prstGeom>
          <a:noFill/>
        </p:spPr>
        <p:txBody>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buClr>
                <a:srgbClr val="404040"/>
              </a:buClr>
              <a:buSzTx/>
              <a:buFont typeface="Wingdings" panose="05000000000000000000" pitchFamily="2" charset="2"/>
              <a:buNone/>
            </a:pP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&lt;?</a:t>
            </a:r>
            <a:r>
              <a:rPr lang="en-US" sz="1050" dirty="0">
                <a:solidFill>
                  <a:srgbClr val="A31515"/>
                </a:solidFill>
                <a:highlight>
                  <a:srgbClr val="FFFFFF"/>
                </a:highlight>
                <a:latin typeface="Consolas" panose="020B0609020204030204" pitchFamily="49" charset="0"/>
                <a:ea typeface="Calibri" panose="020F0502020204030204" pitchFamily="34" charset="0"/>
                <a:cs typeface="Consolas" panose="020B0609020204030204" pitchFamily="49" charset="0"/>
              </a:rPr>
              <a:t>xml</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 </a:t>
            </a:r>
            <a:r>
              <a:rPr lang="en-US" sz="1050" dirty="0">
                <a:solidFill>
                  <a:srgbClr val="FF0000"/>
                </a:solidFill>
                <a:highlight>
                  <a:srgbClr val="FFFFFF"/>
                </a:highlight>
                <a:latin typeface="Consolas" panose="020B0609020204030204" pitchFamily="49" charset="0"/>
                <a:ea typeface="Calibri" panose="020F0502020204030204" pitchFamily="34" charset="0"/>
                <a:cs typeface="Consolas" panose="020B0609020204030204" pitchFamily="49" charset="0"/>
              </a:rPr>
              <a:t>version</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1.0</a:t>
            </a: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 </a:t>
            </a:r>
            <a:r>
              <a:rPr lang="en-US" sz="1050" dirty="0">
                <a:solidFill>
                  <a:srgbClr val="FF0000"/>
                </a:solidFill>
                <a:highlight>
                  <a:srgbClr val="FFFFFF"/>
                </a:highlight>
                <a:latin typeface="Consolas" panose="020B0609020204030204" pitchFamily="49" charset="0"/>
                <a:ea typeface="Calibri" panose="020F0502020204030204" pitchFamily="34" charset="0"/>
                <a:cs typeface="Consolas" panose="020B0609020204030204" pitchFamily="49" charset="0"/>
              </a:rPr>
              <a:t>encoding</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utf-8</a:t>
            </a: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?&gt;</a:t>
            </a:r>
            <a:endParaRPr lang="en-US" sz="1050" dirty="0">
              <a:gradFill>
                <a:gsLst>
                  <a:gs pos="100000">
                    <a:srgbClr val="404040"/>
                  </a:gs>
                  <a:gs pos="0">
                    <a:srgbClr val="404040"/>
                  </a:gs>
                </a:gsLst>
                <a:lin ang="5400000" scaled="0"/>
              </a:gradFill>
              <a:latin typeface="Consolas" panose="020B0609020204030204" pitchFamily="49" charset="0"/>
              <a:ea typeface="Calibri" panose="020F0502020204030204" pitchFamily="34" charset="0"/>
              <a:cs typeface="Consolas" panose="020B0609020204030204" pitchFamily="49" charset="0"/>
            </a:endParaRPr>
          </a:p>
          <a:p>
            <a:pPr marL="0" indent="0">
              <a:spcBef>
                <a:spcPts val="0"/>
              </a:spcBef>
              <a:buClr>
                <a:srgbClr val="404040"/>
              </a:buClr>
              <a:buSzTx/>
              <a:buFont typeface="Wingdings" panose="05000000000000000000" pitchFamily="2" charset="2"/>
              <a:buNone/>
            </a:pP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&lt;</a:t>
            </a:r>
            <a:r>
              <a:rPr lang="en-US" sz="1050" dirty="0" err="1">
                <a:solidFill>
                  <a:srgbClr val="A31515"/>
                </a:solidFill>
                <a:highlight>
                  <a:srgbClr val="FFFFFF"/>
                </a:highlight>
                <a:latin typeface="Consolas" panose="020B0609020204030204" pitchFamily="49" charset="0"/>
                <a:ea typeface="Calibri" panose="020F0502020204030204" pitchFamily="34" charset="0"/>
                <a:cs typeface="Consolas" panose="020B0609020204030204" pitchFamily="49" charset="0"/>
              </a:rPr>
              <a:t>VoiceCommands</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 </a:t>
            </a:r>
            <a:r>
              <a:rPr lang="en-US" sz="1050" dirty="0" err="1">
                <a:solidFill>
                  <a:srgbClr val="FF0000"/>
                </a:solidFill>
                <a:highlight>
                  <a:srgbClr val="FFFFFF"/>
                </a:highlight>
                <a:latin typeface="Consolas" panose="020B0609020204030204" pitchFamily="49" charset="0"/>
                <a:ea typeface="Calibri" panose="020F0502020204030204" pitchFamily="34" charset="0"/>
                <a:cs typeface="Consolas" panose="020B0609020204030204" pitchFamily="49" charset="0"/>
              </a:rPr>
              <a:t>xmlns</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r>
              <a:rPr lang="en-US" sz="1050" u="sng"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hlinkClick r:id="rId2"/>
              </a:rPr>
              <a:t>http://schemas.microsoft.com/</a:t>
            </a:r>
            <a:r>
              <a:rPr lang="en-US" sz="1050" u="sng" dirty="0" err="1">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hlinkClick r:id="rId2"/>
              </a:rPr>
              <a:t>voicecommands</a:t>
            </a:r>
            <a:r>
              <a:rPr lang="en-US" sz="1050" u="sng"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hlinkClick r:id="rId2"/>
              </a:rPr>
              <a:t>/1.0</a:t>
            </a: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&gt;</a:t>
            </a:r>
            <a:endParaRPr lang="en-US" sz="1050" dirty="0">
              <a:gradFill>
                <a:gsLst>
                  <a:gs pos="100000">
                    <a:srgbClr val="404040"/>
                  </a:gs>
                  <a:gs pos="0">
                    <a:srgbClr val="404040"/>
                  </a:gs>
                </a:gsLst>
                <a:lin ang="5400000" scaled="0"/>
              </a:gradFill>
              <a:latin typeface="Consolas" panose="020B0609020204030204" pitchFamily="49" charset="0"/>
              <a:ea typeface="Calibri" panose="020F0502020204030204" pitchFamily="34" charset="0"/>
              <a:cs typeface="Consolas" panose="020B0609020204030204" pitchFamily="49" charset="0"/>
            </a:endParaRPr>
          </a:p>
          <a:p>
            <a:pPr marL="0" indent="0">
              <a:spcBef>
                <a:spcPts val="0"/>
              </a:spcBef>
              <a:buClr>
                <a:srgbClr val="404040"/>
              </a:buClr>
              <a:buSzTx/>
              <a:buFont typeface="Wingdings" panose="05000000000000000000" pitchFamily="2" charset="2"/>
              <a:buNone/>
            </a:pP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 </a:t>
            </a:r>
            <a:endParaRPr lang="en-US" sz="1050" dirty="0">
              <a:gradFill>
                <a:gsLst>
                  <a:gs pos="100000">
                    <a:srgbClr val="404040"/>
                  </a:gs>
                  <a:gs pos="0">
                    <a:srgbClr val="404040"/>
                  </a:gs>
                </a:gsLst>
                <a:lin ang="5400000" scaled="0"/>
              </a:gradFill>
              <a:latin typeface="Consolas" panose="020B0609020204030204" pitchFamily="49" charset="0"/>
              <a:ea typeface="Calibri" panose="020F0502020204030204" pitchFamily="34" charset="0"/>
              <a:cs typeface="Consolas" panose="020B0609020204030204" pitchFamily="49" charset="0"/>
            </a:endParaRPr>
          </a:p>
          <a:p>
            <a:pPr marL="0" indent="0">
              <a:spcBef>
                <a:spcPts val="0"/>
              </a:spcBef>
              <a:buClr>
                <a:srgbClr val="404040"/>
              </a:buClr>
              <a:buSzTx/>
              <a:buFont typeface="Wingdings" panose="05000000000000000000" pitchFamily="2" charset="2"/>
              <a:buNone/>
            </a:pP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  &lt;</a:t>
            </a:r>
            <a:r>
              <a:rPr lang="en-US" sz="1050" dirty="0" err="1">
                <a:solidFill>
                  <a:srgbClr val="A31515"/>
                </a:solidFill>
                <a:highlight>
                  <a:srgbClr val="FFFFFF"/>
                </a:highlight>
                <a:latin typeface="Consolas" panose="020B0609020204030204" pitchFamily="49" charset="0"/>
                <a:ea typeface="Calibri" panose="020F0502020204030204" pitchFamily="34" charset="0"/>
                <a:cs typeface="Consolas" panose="020B0609020204030204" pitchFamily="49" charset="0"/>
              </a:rPr>
              <a:t>CommandSet</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 </a:t>
            </a:r>
            <a:r>
              <a:rPr lang="en-US" sz="1050" dirty="0" err="1">
                <a:solidFill>
                  <a:srgbClr val="FF0000"/>
                </a:solidFill>
                <a:highlight>
                  <a:srgbClr val="FFFFFF"/>
                </a:highlight>
                <a:latin typeface="Consolas" panose="020B0609020204030204" pitchFamily="49" charset="0"/>
                <a:ea typeface="Calibri" panose="020F0502020204030204" pitchFamily="34" charset="0"/>
                <a:cs typeface="Consolas" panose="020B0609020204030204" pitchFamily="49" charset="0"/>
              </a:rPr>
              <a:t>xml:lang</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en-us</a:t>
            </a: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 </a:t>
            </a:r>
            <a:r>
              <a:rPr lang="en-US" sz="1050" dirty="0">
                <a:solidFill>
                  <a:srgbClr val="FF0000"/>
                </a:solidFill>
                <a:highlight>
                  <a:srgbClr val="FFFFFF"/>
                </a:highlight>
                <a:latin typeface="Consolas" panose="020B0609020204030204" pitchFamily="49" charset="0"/>
                <a:ea typeface="Calibri" panose="020F0502020204030204" pitchFamily="34" charset="0"/>
                <a:cs typeface="Consolas" panose="020B0609020204030204" pitchFamily="49" charset="0"/>
              </a:rPr>
              <a:t>Name</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r>
              <a:rPr lang="en-US" sz="1050" dirty="0" err="1">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englishCommands</a:t>
            </a: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&gt;</a:t>
            </a:r>
            <a:endParaRPr lang="en-US" sz="1050" dirty="0">
              <a:gradFill>
                <a:gsLst>
                  <a:gs pos="100000">
                    <a:srgbClr val="404040"/>
                  </a:gs>
                  <a:gs pos="0">
                    <a:srgbClr val="404040"/>
                  </a:gs>
                </a:gsLst>
                <a:lin ang="5400000" scaled="0"/>
              </a:gradFill>
              <a:latin typeface="Consolas" panose="020B0609020204030204" pitchFamily="49" charset="0"/>
              <a:ea typeface="Calibri" panose="020F0502020204030204" pitchFamily="34" charset="0"/>
              <a:cs typeface="Consolas" panose="020B0609020204030204" pitchFamily="49" charset="0"/>
            </a:endParaRPr>
          </a:p>
          <a:p>
            <a:pPr marL="0" indent="0">
              <a:spcBef>
                <a:spcPts val="0"/>
              </a:spcBef>
              <a:buClr>
                <a:srgbClr val="404040"/>
              </a:buClr>
              <a:buSzTx/>
              <a:buFont typeface="Wingdings" panose="05000000000000000000" pitchFamily="2" charset="2"/>
              <a:buNone/>
            </a:pP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 </a:t>
            </a:r>
            <a:endParaRPr lang="en-US" sz="1050" dirty="0">
              <a:gradFill>
                <a:gsLst>
                  <a:gs pos="100000">
                    <a:srgbClr val="404040"/>
                  </a:gs>
                  <a:gs pos="0">
                    <a:srgbClr val="404040"/>
                  </a:gs>
                </a:gsLst>
                <a:lin ang="5400000" scaled="0"/>
              </a:gradFill>
              <a:latin typeface="Consolas" panose="020B0609020204030204" pitchFamily="49" charset="0"/>
              <a:ea typeface="Calibri" panose="020F0502020204030204" pitchFamily="34" charset="0"/>
              <a:cs typeface="Consolas" panose="020B0609020204030204" pitchFamily="49" charset="0"/>
            </a:endParaRPr>
          </a:p>
          <a:p>
            <a:pPr marL="0" indent="0">
              <a:spcBef>
                <a:spcPts val="0"/>
              </a:spcBef>
              <a:buClr>
                <a:srgbClr val="404040"/>
              </a:buClr>
              <a:buSzTx/>
              <a:buFont typeface="Wingdings" panose="05000000000000000000" pitchFamily="2" charset="2"/>
              <a:buNone/>
            </a:pP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    &lt;</a:t>
            </a:r>
            <a:r>
              <a:rPr lang="en-US" sz="1050" dirty="0" err="1">
                <a:solidFill>
                  <a:srgbClr val="A31515"/>
                </a:solidFill>
                <a:highlight>
                  <a:srgbClr val="FFFFFF"/>
                </a:highlight>
                <a:latin typeface="Consolas" panose="020B0609020204030204" pitchFamily="49" charset="0"/>
                <a:ea typeface="Calibri" panose="020F0502020204030204" pitchFamily="34" charset="0"/>
                <a:cs typeface="Consolas" panose="020B0609020204030204" pitchFamily="49" charset="0"/>
              </a:rPr>
              <a:t>CommandPrefix</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&gt;</a:t>
            </a: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MSDN</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&lt;/</a:t>
            </a:r>
            <a:r>
              <a:rPr lang="en-US" sz="1050" dirty="0" err="1">
                <a:solidFill>
                  <a:srgbClr val="A31515"/>
                </a:solidFill>
                <a:highlight>
                  <a:srgbClr val="FFFFFF"/>
                </a:highlight>
                <a:latin typeface="Consolas" panose="020B0609020204030204" pitchFamily="49" charset="0"/>
                <a:ea typeface="Calibri" panose="020F0502020204030204" pitchFamily="34" charset="0"/>
                <a:cs typeface="Consolas" panose="020B0609020204030204" pitchFamily="49" charset="0"/>
              </a:rPr>
              <a:t>CommandPrefix</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&gt;</a:t>
            </a:r>
            <a:endParaRPr lang="en-US" sz="1050" dirty="0">
              <a:gradFill>
                <a:gsLst>
                  <a:gs pos="100000">
                    <a:srgbClr val="404040"/>
                  </a:gs>
                  <a:gs pos="0">
                    <a:srgbClr val="404040"/>
                  </a:gs>
                </a:gsLst>
                <a:lin ang="5400000" scaled="0"/>
              </a:gradFill>
              <a:latin typeface="Consolas" panose="020B0609020204030204" pitchFamily="49" charset="0"/>
              <a:ea typeface="Calibri" panose="020F0502020204030204" pitchFamily="34" charset="0"/>
              <a:cs typeface="Consolas" panose="020B0609020204030204" pitchFamily="49" charset="0"/>
            </a:endParaRPr>
          </a:p>
          <a:p>
            <a:pPr marL="0" indent="0">
              <a:spcBef>
                <a:spcPts val="0"/>
              </a:spcBef>
              <a:buClr>
                <a:srgbClr val="404040"/>
              </a:buClr>
              <a:buSzTx/>
              <a:buFont typeface="Wingdings" panose="05000000000000000000" pitchFamily="2" charset="2"/>
              <a:buNone/>
            </a:pP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    &lt;</a:t>
            </a:r>
            <a:r>
              <a:rPr lang="en-US" sz="1050" dirty="0">
                <a:solidFill>
                  <a:srgbClr val="A31515"/>
                </a:solidFill>
                <a:highlight>
                  <a:srgbClr val="FFFFFF"/>
                </a:highlight>
                <a:latin typeface="Consolas" panose="020B0609020204030204" pitchFamily="49" charset="0"/>
                <a:ea typeface="Calibri" panose="020F0502020204030204" pitchFamily="34" charset="0"/>
                <a:cs typeface="Consolas" panose="020B0609020204030204" pitchFamily="49" charset="0"/>
              </a:rPr>
              <a:t>Example</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&gt;</a:t>
            </a: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How do I add Voice Commands to my application</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&lt;/</a:t>
            </a:r>
            <a:r>
              <a:rPr lang="en-US" sz="1050" dirty="0">
                <a:solidFill>
                  <a:srgbClr val="A31515"/>
                </a:solidFill>
                <a:highlight>
                  <a:srgbClr val="FFFFFF"/>
                </a:highlight>
                <a:latin typeface="Consolas" panose="020B0609020204030204" pitchFamily="49" charset="0"/>
                <a:ea typeface="Calibri" panose="020F0502020204030204" pitchFamily="34" charset="0"/>
                <a:cs typeface="Consolas" panose="020B0609020204030204" pitchFamily="49" charset="0"/>
              </a:rPr>
              <a:t>Example</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&gt;</a:t>
            </a:r>
            <a:endParaRPr lang="en-US" sz="1050" dirty="0">
              <a:gradFill>
                <a:gsLst>
                  <a:gs pos="100000">
                    <a:srgbClr val="404040"/>
                  </a:gs>
                  <a:gs pos="0">
                    <a:srgbClr val="404040"/>
                  </a:gs>
                </a:gsLst>
                <a:lin ang="5400000" scaled="0"/>
              </a:gradFill>
              <a:latin typeface="Consolas" panose="020B0609020204030204" pitchFamily="49" charset="0"/>
              <a:ea typeface="Calibri" panose="020F0502020204030204" pitchFamily="34" charset="0"/>
              <a:cs typeface="Consolas" panose="020B0609020204030204" pitchFamily="49" charset="0"/>
            </a:endParaRPr>
          </a:p>
          <a:p>
            <a:pPr marL="0" indent="0">
              <a:spcBef>
                <a:spcPts val="0"/>
              </a:spcBef>
              <a:buClr>
                <a:srgbClr val="404040"/>
              </a:buClr>
              <a:buSzTx/>
              <a:buFont typeface="Wingdings" panose="05000000000000000000" pitchFamily="2" charset="2"/>
              <a:buNone/>
            </a:pP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 </a:t>
            </a:r>
            <a:endParaRPr lang="en-US" sz="1050" dirty="0">
              <a:gradFill>
                <a:gsLst>
                  <a:gs pos="100000">
                    <a:srgbClr val="404040"/>
                  </a:gs>
                  <a:gs pos="0">
                    <a:srgbClr val="404040"/>
                  </a:gs>
                </a:gsLst>
                <a:lin ang="5400000" scaled="0"/>
              </a:gradFill>
              <a:latin typeface="Consolas" panose="020B0609020204030204" pitchFamily="49" charset="0"/>
              <a:ea typeface="Calibri" panose="020F0502020204030204" pitchFamily="34" charset="0"/>
              <a:cs typeface="Consolas" panose="020B0609020204030204" pitchFamily="49" charset="0"/>
            </a:endParaRPr>
          </a:p>
          <a:p>
            <a:pPr marL="0" indent="0">
              <a:spcBef>
                <a:spcPts val="0"/>
              </a:spcBef>
              <a:buClr>
                <a:srgbClr val="404040"/>
              </a:buClr>
              <a:buSzTx/>
              <a:buFont typeface="Wingdings" panose="05000000000000000000" pitchFamily="2" charset="2"/>
              <a:buNone/>
            </a:pP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    &lt;</a:t>
            </a:r>
            <a:r>
              <a:rPr lang="en-US" sz="1050" dirty="0">
                <a:solidFill>
                  <a:srgbClr val="A31515"/>
                </a:solidFill>
                <a:highlight>
                  <a:srgbClr val="FFFFFF"/>
                </a:highlight>
                <a:latin typeface="Consolas" panose="020B0609020204030204" pitchFamily="49" charset="0"/>
                <a:ea typeface="Calibri" panose="020F0502020204030204" pitchFamily="34" charset="0"/>
                <a:cs typeface="Consolas" panose="020B0609020204030204" pitchFamily="49" charset="0"/>
              </a:rPr>
              <a:t>Command</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 </a:t>
            </a:r>
            <a:r>
              <a:rPr lang="en-US" sz="1050" dirty="0">
                <a:solidFill>
                  <a:srgbClr val="FF0000"/>
                </a:solidFill>
                <a:highlight>
                  <a:srgbClr val="FFFFFF"/>
                </a:highlight>
                <a:latin typeface="Consolas" panose="020B0609020204030204" pitchFamily="49" charset="0"/>
                <a:ea typeface="Calibri" panose="020F0502020204030204" pitchFamily="34" charset="0"/>
                <a:cs typeface="Consolas" panose="020B0609020204030204" pitchFamily="49" charset="0"/>
              </a:rPr>
              <a:t>Name</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r>
              <a:rPr lang="en-US" sz="1050" dirty="0" err="1">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FindText</a:t>
            </a: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&gt;</a:t>
            </a:r>
            <a:endParaRPr lang="en-US" sz="1050" dirty="0">
              <a:gradFill>
                <a:gsLst>
                  <a:gs pos="100000">
                    <a:srgbClr val="404040"/>
                  </a:gs>
                  <a:gs pos="0">
                    <a:srgbClr val="404040"/>
                  </a:gs>
                </a:gsLst>
                <a:lin ang="5400000" scaled="0"/>
              </a:gradFill>
              <a:latin typeface="Consolas" panose="020B0609020204030204" pitchFamily="49" charset="0"/>
              <a:ea typeface="Calibri" panose="020F0502020204030204" pitchFamily="34" charset="0"/>
              <a:cs typeface="Consolas" panose="020B0609020204030204" pitchFamily="49" charset="0"/>
            </a:endParaRPr>
          </a:p>
          <a:p>
            <a:pPr marL="0" indent="0">
              <a:spcBef>
                <a:spcPts val="0"/>
              </a:spcBef>
              <a:buClr>
                <a:srgbClr val="404040"/>
              </a:buClr>
              <a:buSzTx/>
              <a:buFont typeface="Wingdings" panose="05000000000000000000" pitchFamily="2" charset="2"/>
              <a:buNone/>
            </a:pP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      &lt;</a:t>
            </a:r>
            <a:r>
              <a:rPr lang="en-US" sz="1050" dirty="0">
                <a:solidFill>
                  <a:srgbClr val="A31515"/>
                </a:solidFill>
                <a:highlight>
                  <a:srgbClr val="FFFFFF"/>
                </a:highlight>
                <a:latin typeface="Consolas" panose="020B0609020204030204" pitchFamily="49" charset="0"/>
                <a:ea typeface="Calibri" panose="020F0502020204030204" pitchFamily="34" charset="0"/>
                <a:cs typeface="Consolas" panose="020B0609020204030204" pitchFamily="49" charset="0"/>
              </a:rPr>
              <a:t>Example</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&gt;</a:t>
            </a: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Find Install Voice Command Sets</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&lt;/</a:t>
            </a:r>
            <a:r>
              <a:rPr lang="en-US" sz="1050" dirty="0">
                <a:solidFill>
                  <a:srgbClr val="A31515"/>
                </a:solidFill>
                <a:highlight>
                  <a:srgbClr val="FFFFFF"/>
                </a:highlight>
                <a:latin typeface="Consolas" panose="020B0609020204030204" pitchFamily="49" charset="0"/>
                <a:ea typeface="Calibri" panose="020F0502020204030204" pitchFamily="34" charset="0"/>
                <a:cs typeface="Consolas" panose="020B0609020204030204" pitchFamily="49" charset="0"/>
              </a:rPr>
              <a:t>Example</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&gt;</a:t>
            </a:r>
            <a:endParaRPr lang="en-US" sz="1050" dirty="0">
              <a:gradFill>
                <a:gsLst>
                  <a:gs pos="100000">
                    <a:srgbClr val="404040"/>
                  </a:gs>
                  <a:gs pos="0">
                    <a:srgbClr val="404040"/>
                  </a:gs>
                </a:gsLst>
                <a:lin ang="5400000" scaled="0"/>
              </a:gradFill>
              <a:latin typeface="Consolas" panose="020B0609020204030204" pitchFamily="49" charset="0"/>
              <a:ea typeface="Calibri" panose="020F0502020204030204" pitchFamily="34" charset="0"/>
              <a:cs typeface="Consolas" panose="020B0609020204030204" pitchFamily="49" charset="0"/>
            </a:endParaRPr>
          </a:p>
          <a:p>
            <a:pPr marL="0" indent="0">
              <a:spcBef>
                <a:spcPts val="0"/>
              </a:spcBef>
              <a:buClr>
                <a:srgbClr val="404040"/>
              </a:buClr>
              <a:buSzTx/>
              <a:buFont typeface="Wingdings" panose="05000000000000000000" pitchFamily="2" charset="2"/>
              <a:buNone/>
            </a:pP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      &lt;</a:t>
            </a:r>
            <a:r>
              <a:rPr lang="en-US" sz="1050" dirty="0" err="1">
                <a:solidFill>
                  <a:srgbClr val="A31515"/>
                </a:solidFill>
                <a:highlight>
                  <a:srgbClr val="FFFFFF"/>
                </a:highlight>
                <a:latin typeface="Consolas" panose="020B0609020204030204" pitchFamily="49" charset="0"/>
                <a:ea typeface="Calibri" panose="020F0502020204030204" pitchFamily="34" charset="0"/>
                <a:cs typeface="Consolas" panose="020B0609020204030204" pitchFamily="49" charset="0"/>
              </a:rPr>
              <a:t>ListenFor</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&gt;</a:t>
            </a: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Search</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&lt;/</a:t>
            </a:r>
            <a:r>
              <a:rPr lang="en-US" sz="1050" dirty="0" err="1">
                <a:solidFill>
                  <a:srgbClr val="A31515"/>
                </a:solidFill>
                <a:highlight>
                  <a:srgbClr val="FFFFFF"/>
                </a:highlight>
                <a:latin typeface="Consolas" panose="020B0609020204030204" pitchFamily="49" charset="0"/>
                <a:ea typeface="Calibri" panose="020F0502020204030204" pitchFamily="34" charset="0"/>
                <a:cs typeface="Consolas" panose="020B0609020204030204" pitchFamily="49" charset="0"/>
              </a:rPr>
              <a:t>ListenFor</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&gt;</a:t>
            </a:r>
            <a:endParaRPr lang="en-US" sz="1050" dirty="0">
              <a:gradFill>
                <a:gsLst>
                  <a:gs pos="100000">
                    <a:srgbClr val="404040"/>
                  </a:gs>
                  <a:gs pos="0">
                    <a:srgbClr val="404040"/>
                  </a:gs>
                </a:gsLst>
                <a:lin ang="5400000" scaled="0"/>
              </a:gradFill>
              <a:latin typeface="Consolas" panose="020B0609020204030204" pitchFamily="49" charset="0"/>
              <a:ea typeface="Calibri" panose="020F0502020204030204" pitchFamily="34" charset="0"/>
              <a:cs typeface="Consolas" panose="020B0609020204030204" pitchFamily="49" charset="0"/>
            </a:endParaRPr>
          </a:p>
          <a:p>
            <a:pPr marL="0" indent="0">
              <a:spcBef>
                <a:spcPts val="0"/>
              </a:spcBef>
              <a:buClr>
                <a:srgbClr val="404040"/>
              </a:buClr>
              <a:buSzTx/>
              <a:buFont typeface="Wingdings" panose="05000000000000000000" pitchFamily="2" charset="2"/>
              <a:buNone/>
            </a:pP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      &lt;</a:t>
            </a:r>
            <a:r>
              <a:rPr lang="en-US" sz="1050" dirty="0" err="1">
                <a:solidFill>
                  <a:srgbClr val="A31515"/>
                </a:solidFill>
                <a:highlight>
                  <a:srgbClr val="FFFFFF"/>
                </a:highlight>
                <a:latin typeface="Consolas" panose="020B0609020204030204" pitchFamily="49" charset="0"/>
                <a:ea typeface="Calibri" panose="020F0502020204030204" pitchFamily="34" charset="0"/>
                <a:cs typeface="Consolas" panose="020B0609020204030204" pitchFamily="49" charset="0"/>
              </a:rPr>
              <a:t>ListenFor</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&gt;</a:t>
            </a: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Search for {</a:t>
            </a:r>
            <a:r>
              <a:rPr lang="en-US" sz="1050" dirty="0" err="1">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dictatedSearchTerms</a:t>
            </a: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&lt;/</a:t>
            </a:r>
            <a:r>
              <a:rPr lang="en-US" sz="1050" dirty="0" err="1">
                <a:solidFill>
                  <a:srgbClr val="A31515"/>
                </a:solidFill>
                <a:highlight>
                  <a:srgbClr val="FFFFFF"/>
                </a:highlight>
                <a:latin typeface="Consolas" panose="020B0609020204030204" pitchFamily="49" charset="0"/>
                <a:ea typeface="Calibri" panose="020F0502020204030204" pitchFamily="34" charset="0"/>
                <a:cs typeface="Consolas" panose="020B0609020204030204" pitchFamily="49" charset="0"/>
              </a:rPr>
              <a:t>ListenFor</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&gt;</a:t>
            </a:r>
            <a:endParaRPr lang="en-US" sz="1050" dirty="0">
              <a:gradFill>
                <a:gsLst>
                  <a:gs pos="100000">
                    <a:srgbClr val="404040"/>
                  </a:gs>
                  <a:gs pos="0">
                    <a:srgbClr val="404040"/>
                  </a:gs>
                </a:gsLst>
                <a:lin ang="5400000" scaled="0"/>
              </a:gradFill>
              <a:latin typeface="Consolas" panose="020B0609020204030204" pitchFamily="49" charset="0"/>
              <a:ea typeface="Calibri" panose="020F0502020204030204" pitchFamily="34" charset="0"/>
              <a:cs typeface="Consolas" panose="020B0609020204030204" pitchFamily="49" charset="0"/>
            </a:endParaRPr>
          </a:p>
          <a:p>
            <a:pPr marL="0" indent="0">
              <a:spcBef>
                <a:spcPts val="0"/>
              </a:spcBef>
              <a:buClr>
                <a:srgbClr val="404040"/>
              </a:buClr>
              <a:buSzTx/>
              <a:buFont typeface="Wingdings" panose="05000000000000000000" pitchFamily="2" charset="2"/>
              <a:buNone/>
            </a:pP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      &lt;</a:t>
            </a:r>
            <a:r>
              <a:rPr lang="en-US" sz="1050" dirty="0" err="1">
                <a:solidFill>
                  <a:srgbClr val="A31515"/>
                </a:solidFill>
                <a:highlight>
                  <a:srgbClr val="FFFFFF"/>
                </a:highlight>
                <a:latin typeface="Consolas" panose="020B0609020204030204" pitchFamily="49" charset="0"/>
                <a:ea typeface="Calibri" panose="020F0502020204030204" pitchFamily="34" charset="0"/>
                <a:cs typeface="Consolas" panose="020B0609020204030204" pitchFamily="49" charset="0"/>
              </a:rPr>
              <a:t>ListenFor</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&gt;</a:t>
            </a: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Find</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&lt;/</a:t>
            </a:r>
            <a:r>
              <a:rPr lang="en-US" sz="1050" dirty="0" err="1">
                <a:solidFill>
                  <a:srgbClr val="A31515"/>
                </a:solidFill>
                <a:highlight>
                  <a:srgbClr val="FFFFFF"/>
                </a:highlight>
                <a:latin typeface="Consolas" panose="020B0609020204030204" pitchFamily="49" charset="0"/>
                <a:ea typeface="Calibri" panose="020F0502020204030204" pitchFamily="34" charset="0"/>
                <a:cs typeface="Consolas" panose="020B0609020204030204" pitchFamily="49" charset="0"/>
              </a:rPr>
              <a:t>ListenFor</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&gt;</a:t>
            </a:r>
            <a:endParaRPr lang="en-US" sz="1050" dirty="0">
              <a:gradFill>
                <a:gsLst>
                  <a:gs pos="100000">
                    <a:srgbClr val="404040"/>
                  </a:gs>
                  <a:gs pos="0">
                    <a:srgbClr val="404040"/>
                  </a:gs>
                </a:gsLst>
                <a:lin ang="5400000" scaled="0"/>
              </a:gradFill>
              <a:latin typeface="Consolas" panose="020B0609020204030204" pitchFamily="49" charset="0"/>
              <a:ea typeface="Calibri" panose="020F0502020204030204" pitchFamily="34" charset="0"/>
              <a:cs typeface="Consolas" panose="020B0609020204030204" pitchFamily="49" charset="0"/>
            </a:endParaRPr>
          </a:p>
          <a:p>
            <a:pPr marL="0" indent="0">
              <a:spcBef>
                <a:spcPts val="0"/>
              </a:spcBef>
              <a:buClr>
                <a:srgbClr val="404040"/>
              </a:buClr>
              <a:buSzTx/>
              <a:buFont typeface="Wingdings" panose="05000000000000000000" pitchFamily="2" charset="2"/>
              <a:buNone/>
            </a:pP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      &lt;</a:t>
            </a:r>
            <a:r>
              <a:rPr lang="en-US" sz="1050" dirty="0" err="1">
                <a:solidFill>
                  <a:srgbClr val="A31515"/>
                </a:solidFill>
                <a:highlight>
                  <a:srgbClr val="FFFFFF"/>
                </a:highlight>
                <a:latin typeface="Consolas" panose="020B0609020204030204" pitchFamily="49" charset="0"/>
                <a:ea typeface="Calibri" panose="020F0502020204030204" pitchFamily="34" charset="0"/>
                <a:cs typeface="Consolas" panose="020B0609020204030204" pitchFamily="49" charset="0"/>
              </a:rPr>
              <a:t>ListenFor</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&gt;</a:t>
            </a: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Find {</a:t>
            </a:r>
            <a:r>
              <a:rPr lang="en-US" sz="1050" dirty="0" err="1">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dictatedSearchTerms</a:t>
            </a: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&lt;/</a:t>
            </a:r>
            <a:r>
              <a:rPr lang="en-US" sz="1050" dirty="0" err="1">
                <a:solidFill>
                  <a:srgbClr val="A31515"/>
                </a:solidFill>
                <a:highlight>
                  <a:srgbClr val="FFFFFF"/>
                </a:highlight>
                <a:latin typeface="Consolas" panose="020B0609020204030204" pitchFamily="49" charset="0"/>
                <a:ea typeface="Calibri" panose="020F0502020204030204" pitchFamily="34" charset="0"/>
                <a:cs typeface="Consolas" panose="020B0609020204030204" pitchFamily="49" charset="0"/>
              </a:rPr>
              <a:t>ListenFor</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&gt;</a:t>
            </a:r>
            <a:endParaRPr lang="en-US" sz="1050" dirty="0">
              <a:gradFill>
                <a:gsLst>
                  <a:gs pos="100000">
                    <a:srgbClr val="404040"/>
                  </a:gs>
                  <a:gs pos="0">
                    <a:srgbClr val="404040"/>
                  </a:gs>
                </a:gsLst>
                <a:lin ang="5400000" scaled="0"/>
              </a:gradFill>
              <a:latin typeface="Consolas" panose="020B0609020204030204" pitchFamily="49" charset="0"/>
              <a:ea typeface="Calibri" panose="020F0502020204030204" pitchFamily="34" charset="0"/>
              <a:cs typeface="Consolas" panose="020B0609020204030204" pitchFamily="49" charset="0"/>
            </a:endParaRPr>
          </a:p>
          <a:p>
            <a:pPr marL="0" indent="0">
              <a:spcBef>
                <a:spcPts val="0"/>
              </a:spcBef>
              <a:buClr>
                <a:srgbClr val="404040"/>
              </a:buClr>
              <a:buSzTx/>
              <a:buFont typeface="Wingdings" panose="05000000000000000000" pitchFamily="2" charset="2"/>
              <a:buNone/>
            </a:pP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      &lt;</a:t>
            </a:r>
            <a:r>
              <a:rPr lang="en-US" sz="1050" dirty="0">
                <a:solidFill>
                  <a:srgbClr val="A31515"/>
                </a:solidFill>
                <a:highlight>
                  <a:srgbClr val="FFFFFF"/>
                </a:highlight>
                <a:latin typeface="Consolas" panose="020B0609020204030204" pitchFamily="49" charset="0"/>
                <a:ea typeface="Calibri" panose="020F0502020204030204" pitchFamily="34" charset="0"/>
                <a:cs typeface="Consolas" panose="020B0609020204030204" pitchFamily="49" charset="0"/>
              </a:rPr>
              <a:t>Feedback</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&gt;</a:t>
            </a: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Search on MSDN</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&lt;/</a:t>
            </a:r>
            <a:r>
              <a:rPr lang="en-US" sz="1050" dirty="0">
                <a:solidFill>
                  <a:srgbClr val="A31515"/>
                </a:solidFill>
                <a:highlight>
                  <a:srgbClr val="FFFFFF"/>
                </a:highlight>
                <a:latin typeface="Consolas" panose="020B0609020204030204" pitchFamily="49" charset="0"/>
                <a:ea typeface="Calibri" panose="020F0502020204030204" pitchFamily="34" charset="0"/>
                <a:cs typeface="Consolas" panose="020B0609020204030204" pitchFamily="49" charset="0"/>
              </a:rPr>
              <a:t>Feedback</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&gt;</a:t>
            </a:r>
            <a:endParaRPr lang="en-US" sz="1050" dirty="0">
              <a:gradFill>
                <a:gsLst>
                  <a:gs pos="100000">
                    <a:srgbClr val="404040"/>
                  </a:gs>
                  <a:gs pos="0">
                    <a:srgbClr val="404040"/>
                  </a:gs>
                </a:gsLst>
                <a:lin ang="5400000" scaled="0"/>
              </a:gradFill>
              <a:latin typeface="Consolas" panose="020B0609020204030204" pitchFamily="49" charset="0"/>
              <a:ea typeface="Calibri" panose="020F0502020204030204" pitchFamily="34" charset="0"/>
              <a:cs typeface="Consolas" panose="020B0609020204030204" pitchFamily="49" charset="0"/>
            </a:endParaRPr>
          </a:p>
          <a:p>
            <a:pPr marL="0" indent="0">
              <a:spcBef>
                <a:spcPts val="0"/>
              </a:spcBef>
              <a:buClr>
                <a:srgbClr val="404040"/>
              </a:buClr>
              <a:buSzTx/>
              <a:buFont typeface="Wingdings" panose="05000000000000000000" pitchFamily="2" charset="2"/>
              <a:buNone/>
            </a:pP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      &lt;</a:t>
            </a:r>
            <a:r>
              <a:rPr lang="en-US" sz="1050" dirty="0">
                <a:solidFill>
                  <a:srgbClr val="A31515"/>
                </a:solidFill>
                <a:highlight>
                  <a:srgbClr val="FFFFFF"/>
                </a:highlight>
                <a:latin typeface="Consolas" panose="020B0609020204030204" pitchFamily="49" charset="0"/>
                <a:ea typeface="Calibri" panose="020F0502020204030204" pitchFamily="34" charset="0"/>
                <a:cs typeface="Consolas" panose="020B0609020204030204" pitchFamily="49" charset="0"/>
              </a:rPr>
              <a:t>Navigate</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 </a:t>
            </a:r>
            <a:r>
              <a:rPr lang="en-US" sz="1050" dirty="0">
                <a:solidFill>
                  <a:srgbClr val="FF0000"/>
                </a:solidFill>
                <a:highlight>
                  <a:srgbClr val="FFFFFF"/>
                </a:highlight>
                <a:latin typeface="Consolas" panose="020B0609020204030204" pitchFamily="49" charset="0"/>
                <a:ea typeface="Calibri" panose="020F0502020204030204" pitchFamily="34" charset="0"/>
                <a:cs typeface="Consolas" panose="020B0609020204030204" pitchFamily="49" charset="0"/>
              </a:rPr>
              <a:t>Target</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r>
              <a:rPr lang="en-US" sz="1050" dirty="0" err="1">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MainPage.xaml</a:t>
            </a: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 /&gt;</a:t>
            </a:r>
            <a:endParaRPr lang="en-US" sz="1050" dirty="0">
              <a:gradFill>
                <a:gsLst>
                  <a:gs pos="100000">
                    <a:srgbClr val="404040"/>
                  </a:gs>
                  <a:gs pos="0">
                    <a:srgbClr val="404040"/>
                  </a:gs>
                </a:gsLst>
                <a:lin ang="5400000" scaled="0"/>
              </a:gradFill>
              <a:latin typeface="Consolas" panose="020B0609020204030204" pitchFamily="49" charset="0"/>
              <a:ea typeface="Calibri" panose="020F0502020204030204" pitchFamily="34" charset="0"/>
              <a:cs typeface="Consolas" panose="020B0609020204030204" pitchFamily="49" charset="0"/>
            </a:endParaRPr>
          </a:p>
          <a:p>
            <a:pPr marL="0" indent="0">
              <a:spcBef>
                <a:spcPts val="0"/>
              </a:spcBef>
              <a:buClr>
                <a:srgbClr val="404040"/>
              </a:buClr>
              <a:buSzTx/>
              <a:buFont typeface="Wingdings" panose="05000000000000000000" pitchFamily="2" charset="2"/>
              <a:buNone/>
            </a:pP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    &lt;/</a:t>
            </a:r>
            <a:r>
              <a:rPr lang="en-US" sz="1050" dirty="0">
                <a:solidFill>
                  <a:srgbClr val="A31515"/>
                </a:solidFill>
                <a:highlight>
                  <a:srgbClr val="FFFFFF"/>
                </a:highlight>
                <a:latin typeface="Consolas" panose="020B0609020204030204" pitchFamily="49" charset="0"/>
                <a:ea typeface="Calibri" panose="020F0502020204030204" pitchFamily="34" charset="0"/>
                <a:cs typeface="Consolas" panose="020B0609020204030204" pitchFamily="49" charset="0"/>
              </a:rPr>
              <a:t>Command</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&gt;</a:t>
            </a:r>
            <a:endParaRPr lang="en-US" sz="1050" dirty="0">
              <a:gradFill>
                <a:gsLst>
                  <a:gs pos="100000">
                    <a:srgbClr val="404040"/>
                  </a:gs>
                  <a:gs pos="0">
                    <a:srgbClr val="404040"/>
                  </a:gs>
                </a:gsLst>
                <a:lin ang="5400000" scaled="0"/>
              </a:gradFill>
              <a:latin typeface="Consolas" panose="020B0609020204030204" pitchFamily="49" charset="0"/>
              <a:ea typeface="Calibri" panose="020F0502020204030204" pitchFamily="34" charset="0"/>
              <a:cs typeface="Consolas" panose="020B0609020204030204" pitchFamily="49" charset="0"/>
            </a:endParaRPr>
          </a:p>
          <a:p>
            <a:pPr marL="0" indent="0">
              <a:spcBef>
                <a:spcPts val="0"/>
              </a:spcBef>
              <a:buClr>
                <a:srgbClr val="404040"/>
              </a:buClr>
              <a:buSzTx/>
              <a:buFont typeface="Wingdings" panose="05000000000000000000" pitchFamily="2" charset="2"/>
              <a:buNone/>
            </a:pP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 </a:t>
            </a:r>
            <a:endParaRPr lang="en-US" sz="1050" dirty="0">
              <a:gradFill>
                <a:gsLst>
                  <a:gs pos="100000">
                    <a:srgbClr val="404040"/>
                  </a:gs>
                  <a:gs pos="0">
                    <a:srgbClr val="404040"/>
                  </a:gs>
                </a:gsLst>
                <a:lin ang="5400000" scaled="0"/>
              </a:gradFill>
              <a:latin typeface="Consolas" panose="020B0609020204030204" pitchFamily="49" charset="0"/>
              <a:ea typeface="Calibri" panose="020F0502020204030204" pitchFamily="34" charset="0"/>
              <a:cs typeface="Consolas" panose="020B0609020204030204" pitchFamily="49" charset="0"/>
            </a:endParaRPr>
          </a:p>
          <a:p>
            <a:pPr marL="0" indent="0">
              <a:spcBef>
                <a:spcPts val="0"/>
              </a:spcBef>
              <a:buClr>
                <a:srgbClr val="404040"/>
              </a:buClr>
              <a:buSzTx/>
              <a:buFont typeface="Wingdings" panose="05000000000000000000" pitchFamily="2" charset="2"/>
              <a:buNone/>
            </a:pP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    &lt;</a:t>
            </a:r>
            <a:r>
              <a:rPr lang="en-US" sz="1050" dirty="0">
                <a:solidFill>
                  <a:srgbClr val="A31515"/>
                </a:solidFill>
                <a:highlight>
                  <a:srgbClr val="FFFFFF"/>
                </a:highlight>
                <a:latin typeface="Consolas" panose="020B0609020204030204" pitchFamily="49" charset="0"/>
                <a:ea typeface="Calibri" panose="020F0502020204030204" pitchFamily="34" charset="0"/>
                <a:cs typeface="Consolas" panose="020B0609020204030204" pitchFamily="49" charset="0"/>
              </a:rPr>
              <a:t>Command</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 </a:t>
            </a:r>
            <a:r>
              <a:rPr lang="en-US" sz="1050" dirty="0">
                <a:solidFill>
                  <a:srgbClr val="FF0000"/>
                </a:solidFill>
                <a:highlight>
                  <a:srgbClr val="FFFFFF"/>
                </a:highlight>
                <a:latin typeface="Consolas" panose="020B0609020204030204" pitchFamily="49" charset="0"/>
                <a:ea typeface="Calibri" panose="020F0502020204030204" pitchFamily="34" charset="0"/>
                <a:cs typeface="Consolas" panose="020B0609020204030204" pitchFamily="49" charset="0"/>
              </a:rPr>
              <a:t>Name</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r>
              <a:rPr lang="en-US" sz="1050" dirty="0" err="1">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nlpCommand</a:t>
            </a: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&gt;</a:t>
            </a:r>
            <a:endParaRPr lang="en-US" sz="1050" dirty="0">
              <a:gradFill>
                <a:gsLst>
                  <a:gs pos="100000">
                    <a:srgbClr val="404040"/>
                  </a:gs>
                  <a:gs pos="0">
                    <a:srgbClr val="404040"/>
                  </a:gs>
                </a:gsLst>
                <a:lin ang="5400000" scaled="0"/>
              </a:gradFill>
              <a:latin typeface="Consolas" panose="020B0609020204030204" pitchFamily="49" charset="0"/>
              <a:ea typeface="Calibri" panose="020F0502020204030204" pitchFamily="34" charset="0"/>
              <a:cs typeface="Consolas" panose="020B0609020204030204" pitchFamily="49" charset="0"/>
            </a:endParaRPr>
          </a:p>
          <a:p>
            <a:pPr marL="0" indent="0">
              <a:spcBef>
                <a:spcPts val="0"/>
              </a:spcBef>
              <a:buClr>
                <a:srgbClr val="404040"/>
              </a:buClr>
              <a:buSzTx/>
              <a:buFont typeface="Wingdings" panose="05000000000000000000" pitchFamily="2" charset="2"/>
              <a:buNone/>
            </a:pP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      &lt;</a:t>
            </a:r>
            <a:r>
              <a:rPr lang="en-US" sz="1050" dirty="0">
                <a:solidFill>
                  <a:srgbClr val="A31515"/>
                </a:solidFill>
                <a:highlight>
                  <a:srgbClr val="FFFFFF"/>
                </a:highlight>
                <a:latin typeface="Consolas" panose="020B0609020204030204" pitchFamily="49" charset="0"/>
                <a:ea typeface="Calibri" panose="020F0502020204030204" pitchFamily="34" charset="0"/>
                <a:cs typeface="Consolas" panose="020B0609020204030204" pitchFamily="49" charset="0"/>
              </a:rPr>
              <a:t>Example</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&gt;</a:t>
            </a: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How do I add Voice Commands to my application</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&lt;/</a:t>
            </a:r>
            <a:r>
              <a:rPr lang="en-US" sz="1050" dirty="0">
                <a:solidFill>
                  <a:srgbClr val="A31515"/>
                </a:solidFill>
                <a:highlight>
                  <a:srgbClr val="FFFFFF"/>
                </a:highlight>
                <a:latin typeface="Consolas" panose="020B0609020204030204" pitchFamily="49" charset="0"/>
                <a:ea typeface="Calibri" panose="020F0502020204030204" pitchFamily="34" charset="0"/>
                <a:cs typeface="Consolas" panose="020B0609020204030204" pitchFamily="49" charset="0"/>
              </a:rPr>
              <a:t>Example</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&gt;</a:t>
            </a:r>
            <a:endParaRPr lang="en-US" sz="1050" dirty="0">
              <a:gradFill>
                <a:gsLst>
                  <a:gs pos="100000">
                    <a:srgbClr val="404040"/>
                  </a:gs>
                  <a:gs pos="0">
                    <a:srgbClr val="404040"/>
                  </a:gs>
                </a:gsLst>
                <a:lin ang="5400000" scaled="0"/>
              </a:gradFill>
              <a:latin typeface="Consolas" panose="020B0609020204030204" pitchFamily="49" charset="0"/>
              <a:ea typeface="Calibri" panose="020F0502020204030204" pitchFamily="34" charset="0"/>
              <a:cs typeface="Consolas" panose="020B0609020204030204" pitchFamily="49" charset="0"/>
            </a:endParaRPr>
          </a:p>
          <a:p>
            <a:pPr marL="0" indent="0">
              <a:spcBef>
                <a:spcPts val="0"/>
              </a:spcBef>
              <a:buClr>
                <a:srgbClr val="404040"/>
              </a:buClr>
              <a:buSzTx/>
              <a:buFont typeface="Wingdings" panose="05000000000000000000" pitchFamily="2" charset="2"/>
              <a:buNone/>
            </a:pP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      &lt;</a:t>
            </a:r>
            <a:r>
              <a:rPr lang="en-US" sz="1050" dirty="0" err="1">
                <a:solidFill>
                  <a:srgbClr val="A31515"/>
                </a:solidFill>
                <a:highlight>
                  <a:srgbClr val="FFFFFF"/>
                </a:highlight>
                <a:latin typeface="Consolas" panose="020B0609020204030204" pitchFamily="49" charset="0"/>
                <a:ea typeface="Calibri" panose="020F0502020204030204" pitchFamily="34" charset="0"/>
                <a:cs typeface="Consolas" panose="020B0609020204030204" pitchFamily="49" charset="0"/>
              </a:rPr>
              <a:t>ListenFor</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&gt;</a:t>
            </a: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r>
              <a:rPr lang="en-US" sz="1050" dirty="0" err="1">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dictatedVoiceCommandText</a:t>
            </a: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&lt;/</a:t>
            </a:r>
            <a:r>
              <a:rPr lang="en-US" sz="1050" dirty="0" err="1">
                <a:solidFill>
                  <a:srgbClr val="A31515"/>
                </a:solidFill>
                <a:highlight>
                  <a:srgbClr val="FFFFFF"/>
                </a:highlight>
                <a:latin typeface="Consolas" panose="020B0609020204030204" pitchFamily="49" charset="0"/>
                <a:ea typeface="Calibri" panose="020F0502020204030204" pitchFamily="34" charset="0"/>
                <a:cs typeface="Consolas" panose="020B0609020204030204" pitchFamily="49" charset="0"/>
              </a:rPr>
              <a:t>ListenFor</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&gt;</a:t>
            </a:r>
            <a:endParaRPr lang="en-US" sz="1050" dirty="0">
              <a:gradFill>
                <a:gsLst>
                  <a:gs pos="100000">
                    <a:srgbClr val="404040"/>
                  </a:gs>
                  <a:gs pos="0">
                    <a:srgbClr val="404040"/>
                  </a:gs>
                </a:gsLst>
                <a:lin ang="5400000" scaled="0"/>
              </a:gradFill>
              <a:latin typeface="Consolas" panose="020B0609020204030204" pitchFamily="49" charset="0"/>
              <a:ea typeface="Calibri" panose="020F0502020204030204" pitchFamily="34" charset="0"/>
              <a:cs typeface="Consolas" panose="020B0609020204030204" pitchFamily="49" charset="0"/>
            </a:endParaRPr>
          </a:p>
          <a:p>
            <a:pPr marL="0" indent="0">
              <a:spcBef>
                <a:spcPts val="0"/>
              </a:spcBef>
              <a:buClr>
                <a:srgbClr val="404040"/>
              </a:buClr>
              <a:buSzTx/>
              <a:buFont typeface="Wingdings" panose="05000000000000000000" pitchFamily="2" charset="2"/>
              <a:buNone/>
            </a:pP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      &lt;</a:t>
            </a:r>
            <a:r>
              <a:rPr lang="en-US" sz="1050" dirty="0">
                <a:solidFill>
                  <a:srgbClr val="A31515"/>
                </a:solidFill>
                <a:highlight>
                  <a:srgbClr val="FFFFFF"/>
                </a:highlight>
                <a:latin typeface="Consolas" panose="020B0609020204030204" pitchFamily="49" charset="0"/>
                <a:ea typeface="Calibri" panose="020F0502020204030204" pitchFamily="34" charset="0"/>
                <a:cs typeface="Consolas" panose="020B0609020204030204" pitchFamily="49" charset="0"/>
              </a:rPr>
              <a:t>Feedback</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&gt;</a:t>
            </a: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Starting MSDN...</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&lt;/</a:t>
            </a:r>
            <a:r>
              <a:rPr lang="en-US" sz="1050" dirty="0">
                <a:solidFill>
                  <a:srgbClr val="A31515"/>
                </a:solidFill>
                <a:highlight>
                  <a:srgbClr val="FFFFFF"/>
                </a:highlight>
                <a:latin typeface="Consolas" panose="020B0609020204030204" pitchFamily="49" charset="0"/>
                <a:ea typeface="Calibri" panose="020F0502020204030204" pitchFamily="34" charset="0"/>
                <a:cs typeface="Consolas" panose="020B0609020204030204" pitchFamily="49" charset="0"/>
              </a:rPr>
              <a:t>Feedback</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&gt;</a:t>
            </a:r>
            <a:endParaRPr lang="en-US" sz="1050" dirty="0">
              <a:gradFill>
                <a:gsLst>
                  <a:gs pos="100000">
                    <a:srgbClr val="404040"/>
                  </a:gs>
                  <a:gs pos="0">
                    <a:srgbClr val="404040"/>
                  </a:gs>
                </a:gsLst>
                <a:lin ang="5400000" scaled="0"/>
              </a:gradFill>
              <a:latin typeface="Consolas" panose="020B0609020204030204" pitchFamily="49" charset="0"/>
              <a:ea typeface="Calibri" panose="020F0502020204030204" pitchFamily="34" charset="0"/>
              <a:cs typeface="Consolas" panose="020B0609020204030204" pitchFamily="49" charset="0"/>
            </a:endParaRPr>
          </a:p>
          <a:p>
            <a:pPr marL="0" indent="0">
              <a:spcBef>
                <a:spcPts val="0"/>
              </a:spcBef>
              <a:buClr>
                <a:srgbClr val="404040"/>
              </a:buClr>
              <a:buSzTx/>
              <a:buFont typeface="Wingdings" panose="05000000000000000000" pitchFamily="2" charset="2"/>
              <a:buNone/>
            </a:pP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      &lt;</a:t>
            </a:r>
            <a:r>
              <a:rPr lang="en-US" sz="1050" dirty="0">
                <a:solidFill>
                  <a:srgbClr val="A31515"/>
                </a:solidFill>
                <a:highlight>
                  <a:srgbClr val="FFFFFF"/>
                </a:highlight>
                <a:latin typeface="Consolas" panose="020B0609020204030204" pitchFamily="49" charset="0"/>
                <a:ea typeface="Calibri" panose="020F0502020204030204" pitchFamily="34" charset="0"/>
                <a:cs typeface="Consolas" panose="020B0609020204030204" pitchFamily="49" charset="0"/>
              </a:rPr>
              <a:t>Navigate</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 </a:t>
            </a:r>
            <a:r>
              <a:rPr lang="en-US" sz="1050" dirty="0">
                <a:solidFill>
                  <a:srgbClr val="FF0000"/>
                </a:solidFill>
                <a:highlight>
                  <a:srgbClr val="FFFFFF"/>
                </a:highlight>
                <a:latin typeface="Consolas" panose="020B0609020204030204" pitchFamily="49" charset="0"/>
                <a:ea typeface="Calibri" panose="020F0502020204030204" pitchFamily="34" charset="0"/>
                <a:cs typeface="Consolas" panose="020B0609020204030204" pitchFamily="49" charset="0"/>
              </a:rPr>
              <a:t>Target</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r>
              <a:rPr lang="en-US" sz="1050" dirty="0" err="1">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MainPage.xaml</a:t>
            </a: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 /&gt;                       </a:t>
            </a:r>
            <a:endParaRPr lang="en-US" sz="1050" dirty="0">
              <a:gradFill>
                <a:gsLst>
                  <a:gs pos="100000">
                    <a:srgbClr val="404040"/>
                  </a:gs>
                  <a:gs pos="0">
                    <a:srgbClr val="404040"/>
                  </a:gs>
                </a:gsLst>
                <a:lin ang="5400000" scaled="0"/>
              </a:gradFill>
              <a:latin typeface="Consolas" panose="020B0609020204030204" pitchFamily="49" charset="0"/>
              <a:ea typeface="Calibri" panose="020F0502020204030204" pitchFamily="34" charset="0"/>
              <a:cs typeface="Consolas" panose="020B0609020204030204" pitchFamily="49" charset="0"/>
            </a:endParaRPr>
          </a:p>
          <a:p>
            <a:pPr marL="0" indent="0">
              <a:spcBef>
                <a:spcPts val="0"/>
              </a:spcBef>
              <a:buClr>
                <a:srgbClr val="404040"/>
              </a:buClr>
              <a:buSzTx/>
              <a:buFont typeface="Wingdings" panose="05000000000000000000" pitchFamily="2" charset="2"/>
              <a:buNone/>
            </a:pP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    &lt;/</a:t>
            </a:r>
            <a:r>
              <a:rPr lang="en-US" sz="1050" dirty="0">
                <a:solidFill>
                  <a:srgbClr val="A31515"/>
                </a:solidFill>
                <a:highlight>
                  <a:srgbClr val="FFFFFF"/>
                </a:highlight>
                <a:latin typeface="Consolas" panose="020B0609020204030204" pitchFamily="49" charset="0"/>
                <a:ea typeface="Calibri" panose="020F0502020204030204" pitchFamily="34" charset="0"/>
                <a:cs typeface="Consolas" panose="020B0609020204030204" pitchFamily="49" charset="0"/>
              </a:rPr>
              <a:t>Command</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&gt;</a:t>
            </a:r>
            <a:endParaRPr lang="en-US" sz="1050" dirty="0">
              <a:gradFill>
                <a:gsLst>
                  <a:gs pos="100000">
                    <a:srgbClr val="404040"/>
                  </a:gs>
                  <a:gs pos="0">
                    <a:srgbClr val="404040"/>
                  </a:gs>
                </a:gsLst>
                <a:lin ang="5400000" scaled="0"/>
              </a:gradFill>
              <a:latin typeface="Consolas" panose="020B0609020204030204" pitchFamily="49" charset="0"/>
              <a:ea typeface="Calibri" panose="020F0502020204030204" pitchFamily="34" charset="0"/>
              <a:cs typeface="Consolas" panose="020B0609020204030204" pitchFamily="49" charset="0"/>
            </a:endParaRPr>
          </a:p>
          <a:p>
            <a:pPr marL="0" indent="0">
              <a:spcBef>
                <a:spcPts val="0"/>
              </a:spcBef>
              <a:buClr>
                <a:srgbClr val="404040"/>
              </a:buClr>
              <a:buSzTx/>
              <a:buFont typeface="Wingdings" panose="05000000000000000000" pitchFamily="2" charset="2"/>
              <a:buNone/>
            </a:pP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 </a:t>
            </a:r>
            <a:endParaRPr lang="en-US" sz="1050" dirty="0">
              <a:gradFill>
                <a:gsLst>
                  <a:gs pos="100000">
                    <a:srgbClr val="404040"/>
                  </a:gs>
                  <a:gs pos="0">
                    <a:srgbClr val="404040"/>
                  </a:gs>
                </a:gsLst>
                <a:lin ang="5400000" scaled="0"/>
              </a:gradFill>
              <a:latin typeface="Consolas" panose="020B0609020204030204" pitchFamily="49" charset="0"/>
              <a:ea typeface="Calibri" panose="020F0502020204030204" pitchFamily="34" charset="0"/>
              <a:cs typeface="Consolas" panose="020B0609020204030204" pitchFamily="49" charset="0"/>
            </a:endParaRPr>
          </a:p>
          <a:p>
            <a:pPr marL="0" indent="0">
              <a:spcBef>
                <a:spcPts val="0"/>
              </a:spcBef>
              <a:buClr>
                <a:srgbClr val="404040"/>
              </a:buClr>
              <a:buSzTx/>
              <a:buFont typeface="Wingdings" panose="05000000000000000000" pitchFamily="2" charset="2"/>
              <a:buNone/>
            </a:pP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    &lt;</a:t>
            </a:r>
            <a:r>
              <a:rPr lang="en-US" sz="1050" dirty="0" err="1">
                <a:solidFill>
                  <a:srgbClr val="A31515"/>
                </a:solidFill>
                <a:highlight>
                  <a:srgbClr val="FFFFFF"/>
                </a:highlight>
                <a:latin typeface="Consolas" panose="020B0609020204030204" pitchFamily="49" charset="0"/>
                <a:ea typeface="Calibri" panose="020F0502020204030204" pitchFamily="34" charset="0"/>
                <a:cs typeface="Consolas" panose="020B0609020204030204" pitchFamily="49" charset="0"/>
              </a:rPr>
              <a:t>PhraseTopic</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 </a:t>
            </a:r>
            <a:r>
              <a:rPr lang="en-US" sz="1050" dirty="0">
                <a:solidFill>
                  <a:srgbClr val="FF0000"/>
                </a:solidFill>
                <a:highlight>
                  <a:srgbClr val="FFFFFF"/>
                </a:highlight>
                <a:latin typeface="Consolas" panose="020B0609020204030204" pitchFamily="49" charset="0"/>
                <a:ea typeface="Calibri" panose="020F0502020204030204" pitchFamily="34" charset="0"/>
                <a:cs typeface="Consolas" panose="020B0609020204030204" pitchFamily="49" charset="0"/>
              </a:rPr>
              <a:t>Label</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r>
              <a:rPr lang="en-US" sz="1050" dirty="0" err="1">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dictatedVoiceCommandText</a:t>
            </a: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 </a:t>
            </a:r>
            <a:r>
              <a:rPr lang="en-US" sz="1050" dirty="0">
                <a:solidFill>
                  <a:srgbClr val="FF0000"/>
                </a:solidFill>
                <a:highlight>
                  <a:srgbClr val="FFFFFF"/>
                </a:highlight>
                <a:latin typeface="Consolas" panose="020B0609020204030204" pitchFamily="49" charset="0"/>
                <a:ea typeface="Calibri" panose="020F0502020204030204" pitchFamily="34" charset="0"/>
                <a:cs typeface="Consolas" panose="020B0609020204030204" pitchFamily="49" charset="0"/>
              </a:rPr>
              <a:t>Scenario</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Dictation</a:t>
            </a: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&gt;</a:t>
            </a:r>
            <a:endParaRPr lang="en-US" sz="1050" dirty="0">
              <a:gradFill>
                <a:gsLst>
                  <a:gs pos="100000">
                    <a:srgbClr val="404040"/>
                  </a:gs>
                  <a:gs pos="0">
                    <a:srgbClr val="404040"/>
                  </a:gs>
                </a:gsLst>
                <a:lin ang="5400000" scaled="0"/>
              </a:gradFill>
              <a:latin typeface="Consolas" panose="020B0609020204030204" pitchFamily="49" charset="0"/>
              <a:ea typeface="Calibri" panose="020F0502020204030204" pitchFamily="34" charset="0"/>
              <a:cs typeface="Consolas" panose="020B0609020204030204" pitchFamily="49" charset="0"/>
            </a:endParaRPr>
          </a:p>
          <a:p>
            <a:pPr marL="0" indent="0">
              <a:spcBef>
                <a:spcPts val="0"/>
              </a:spcBef>
              <a:buClr>
                <a:srgbClr val="404040"/>
              </a:buClr>
              <a:buSzTx/>
              <a:buFont typeface="Wingdings" panose="05000000000000000000" pitchFamily="2" charset="2"/>
              <a:buNone/>
            </a:pP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      &lt;</a:t>
            </a:r>
            <a:r>
              <a:rPr lang="en-US" sz="1050" dirty="0">
                <a:solidFill>
                  <a:srgbClr val="A31515"/>
                </a:solidFill>
                <a:highlight>
                  <a:srgbClr val="FFFFFF"/>
                </a:highlight>
                <a:latin typeface="Consolas" panose="020B0609020204030204" pitchFamily="49" charset="0"/>
                <a:ea typeface="Calibri" panose="020F0502020204030204" pitchFamily="34" charset="0"/>
                <a:cs typeface="Consolas" panose="020B0609020204030204" pitchFamily="49" charset="0"/>
              </a:rPr>
              <a:t>Subject</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&gt;</a:t>
            </a: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MSDN</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&lt;/</a:t>
            </a:r>
            <a:r>
              <a:rPr lang="en-US" sz="1050" dirty="0">
                <a:solidFill>
                  <a:srgbClr val="A31515"/>
                </a:solidFill>
                <a:highlight>
                  <a:srgbClr val="FFFFFF"/>
                </a:highlight>
                <a:latin typeface="Consolas" panose="020B0609020204030204" pitchFamily="49" charset="0"/>
                <a:ea typeface="Calibri" panose="020F0502020204030204" pitchFamily="34" charset="0"/>
                <a:cs typeface="Consolas" panose="020B0609020204030204" pitchFamily="49" charset="0"/>
              </a:rPr>
              <a:t>Subject</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&gt;</a:t>
            </a:r>
            <a:endParaRPr lang="en-US" sz="1050" dirty="0">
              <a:gradFill>
                <a:gsLst>
                  <a:gs pos="100000">
                    <a:srgbClr val="404040"/>
                  </a:gs>
                  <a:gs pos="0">
                    <a:srgbClr val="404040"/>
                  </a:gs>
                </a:gsLst>
                <a:lin ang="5400000" scaled="0"/>
              </a:gradFill>
              <a:latin typeface="Consolas" panose="020B0609020204030204" pitchFamily="49" charset="0"/>
              <a:ea typeface="Calibri" panose="020F0502020204030204" pitchFamily="34" charset="0"/>
              <a:cs typeface="Consolas" panose="020B0609020204030204" pitchFamily="49" charset="0"/>
            </a:endParaRPr>
          </a:p>
          <a:p>
            <a:pPr marL="0" indent="0">
              <a:spcBef>
                <a:spcPts val="0"/>
              </a:spcBef>
              <a:buClr>
                <a:srgbClr val="404040"/>
              </a:buClr>
              <a:buSzTx/>
              <a:buFont typeface="Wingdings" panose="05000000000000000000" pitchFamily="2" charset="2"/>
              <a:buNone/>
            </a:pP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    &lt;/</a:t>
            </a:r>
            <a:r>
              <a:rPr lang="en-US" sz="1050" dirty="0" err="1">
                <a:solidFill>
                  <a:srgbClr val="A31515"/>
                </a:solidFill>
                <a:highlight>
                  <a:srgbClr val="FFFFFF"/>
                </a:highlight>
                <a:latin typeface="Consolas" panose="020B0609020204030204" pitchFamily="49" charset="0"/>
                <a:ea typeface="Calibri" panose="020F0502020204030204" pitchFamily="34" charset="0"/>
                <a:cs typeface="Consolas" panose="020B0609020204030204" pitchFamily="49" charset="0"/>
              </a:rPr>
              <a:t>PhraseTopic</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&gt;</a:t>
            </a:r>
            <a:endParaRPr lang="en-US" sz="1050" dirty="0">
              <a:gradFill>
                <a:gsLst>
                  <a:gs pos="100000">
                    <a:srgbClr val="404040"/>
                  </a:gs>
                  <a:gs pos="0">
                    <a:srgbClr val="404040"/>
                  </a:gs>
                </a:gsLst>
                <a:lin ang="5400000" scaled="0"/>
              </a:gradFill>
              <a:latin typeface="Consolas" panose="020B0609020204030204" pitchFamily="49" charset="0"/>
              <a:ea typeface="Calibri" panose="020F0502020204030204" pitchFamily="34" charset="0"/>
              <a:cs typeface="Consolas" panose="020B0609020204030204" pitchFamily="49" charset="0"/>
            </a:endParaRPr>
          </a:p>
          <a:p>
            <a:pPr marL="0" indent="0">
              <a:spcBef>
                <a:spcPts val="0"/>
              </a:spcBef>
              <a:buClr>
                <a:srgbClr val="404040"/>
              </a:buClr>
              <a:buSzTx/>
              <a:buFont typeface="Wingdings" panose="05000000000000000000" pitchFamily="2" charset="2"/>
              <a:buNone/>
            </a:pP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 </a:t>
            </a:r>
            <a:endParaRPr lang="en-US" sz="1050" dirty="0">
              <a:gradFill>
                <a:gsLst>
                  <a:gs pos="100000">
                    <a:srgbClr val="404040"/>
                  </a:gs>
                  <a:gs pos="0">
                    <a:srgbClr val="404040"/>
                  </a:gs>
                </a:gsLst>
                <a:lin ang="5400000" scaled="0"/>
              </a:gradFill>
              <a:latin typeface="Consolas" panose="020B0609020204030204" pitchFamily="49" charset="0"/>
              <a:ea typeface="Calibri" panose="020F0502020204030204" pitchFamily="34" charset="0"/>
              <a:cs typeface="Consolas" panose="020B0609020204030204" pitchFamily="49" charset="0"/>
            </a:endParaRPr>
          </a:p>
          <a:p>
            <a:pPr marL="0" indent="0">
              <a:spcBef>
                <a:spcPts val="0"/>
              </a:spcBef>
              <a:buClr>
                <a:srgbClr val="404040"/>
              </a:buClr>
              <a:buSzTx/>
              <a:buFont typeface="Wingdings" panose="05000000000000000000" pitchFamily="2" charset="2"/>
              <a:buNone/>
            </a:pP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    &lt;</a:t>
            </a:r>
            <a:r>
              <a:rPr lang="en-US" sz="1050" dirty="0" err="1">
                <a:solidFill>
                  <a:srgbClr val="A31515"/>
                </a:solidFill>
                <a:highlight>
                  <a:srgbClr val="FFFFFF"/>
                </a:highlight>
                <a:latin typeface="Consolas" panose="020B0609020204030204" pitchFamily="49" charset="0"/>
                <a:ea typeface="Calibri" panose="020F0502020204030204" pitchFamily="34" charset="0"/>
                <a:cs typeface="Consolas" panose="020B0609020204030204" pitchFamily="49" charset="0"/>
              </a:rPr>
              <a:t>PhraseTopic</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 </a:t>
            </a:r>
            <a:r>
              <a:rPr lang="en-US" sz="1050" dirty="0">
                <a:solidFill>
                  <a:srgbClr val="FF0000"/>
                </a:solidFill>
                <a:highlight>
                  <a:srgbClr val="FFFFFF"/>
                </a:highlight>
                <a:latin typeface="Consolas" panose="020B0609020204030204" pitchFamily="49" charset="0"/>
                <a:ea typeface="Calibri" panose="020F0502020204030204" pitchFamily="34" charset="0"/>
                <a:cs typeface="Consolas" panose="020B0609020204030204" pitchFamily="49" charset="0"/>
              </a:rPr>
              <a:t>Label</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r>
              <a:rPr lang="en-US" sz="1050" dirty="0" err="1">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dictatedSearchTerms</a:t>
            </a: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 </a:t>
            </a:r>
            <a:r>
              <a:rPr lang="en-US" sz="1050" dirty="0">
                <a:solidFill>
                  <a:srgbClr val="FF0000"/>
                </a:solidFill>
                <a:highlight>
                  <a:srgbClr val="FFFFFF"/>
                </a:highlight>
                <a:latin typeface="Consolas" panose="020B0609020204030204" pitchFamily="49" charset="0"/>
                <a:ea typeface="Calibri" panose="020F0502020204030204" pitchFamily="34" charset="0"/>
                <a:cs typeface="Consolas" panose="020B0609020204030204" pitchFamily="49" charset="0"/>
              </a:rPr>
              <a:t>Scenario</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Search</a:t>
            </a: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&gt;</a:t>
            </a:r>
            <a:endParaRPr lang="en-US" sz="1050" dirty="0">
              <a:gradFill>
                <a:gsLst>
                  <a:gs pos="100000">
                    <a:srgbClr val="404040"/>
                  </a:gs>
                  <a:gs pos="0">
                    <a:srgbClr val="404040"/>
                  </a:gs>
                </a:gsLst>
                <a:lin ang="5400000" scaled="0"/>
              </a:gradFill>
              <a:latin typeface="Consolas" panose="020B0609020204030204" pitchFamily="49" charset="0"/>
              <a:ea typeface="Calibri" panose="020F0502020204030204" pitchFamily="34" charset="0"/>
              <a:cs typeface="Consolas" panose="020B0609020204030204" pitchFamily="49" charset="0"/>
            </a:endParaRPr>
          </a:p>
          <a:p>
            <a:pPr marL="0" indent="0">
              <a:spcBef>
                <a:spcPts val="0"/>
              </a:spcBef>
              <a:buClr>
                <a:srgbClr val="404040"/>
              </a:buClr>
              <a:buSzTx/>
              <a:buFont typeface="Wingdings" panose="05000000000000000000" pitchFamily="2" charset="2"/>
              <a:buNone/>
            </a:pP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      &lt;</a:t>
            </a:r>
            <a:r>
              <a:rPr lang="en-US" sz="1050" dirty="0">
                <a:solidFill>
                  <a:srgbClr val="A31515"/>
                </a:solidFill>
                <a:highlight>
                  <a:srgbClr val="FFFFFF"/>
                </a:highlight>
                <a:latin typeface="Consolas" panose="020B0609020204030204" pitchFamily="49" charset="0"/>
                <a:ea typeface="Calibri" panose="020F0502020204030204" pitchFamily="34" charset="0"/>
                <a:cs typeface="Consolas" panose="020B0609020204030204" pitchFamily="49" charset="0"/>
              </a:rPr>
              <a:t>Subject</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&gt;</a:t>
            </a: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MSDN</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&lt;/</a:t>
            </a:r>
            <a:r>
              <a:rPr lang="en-US" sz="1050" dirty="0">
                <a:solidFill>
                  <a:srgbClr val="A31515"/>
                </a:solidFill>
                <a:highlight>
                  <a:srgbClr val="FFFFFF"/>
                </a:highlight>
                <a:latin typeface="Consolas" panose="020B0609020204030204" pitchFamily="49" charset="0"/>
                <a:ea typeface="Calibri" panose="020F0502020204030204" pitchFamily="34" charset="0"/>
                <a:cs typeface="Consolas" panose="020B0609020204030204" pitchFamily="49" charset="0"/>
              </a:rPr>
              <a:t>Subject</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&gt;</a:t>
            </a:r>
            <a:endParaRPr lang="en-US" sz="1050" dirty="0">
              <a:gradFill>
                <a:gsLst>
                  <a:gs pos="100000">
                    <a:srgbClr val="404040"/>
                  </a:gs>
                  <a:gs pos="0">
                    <a:srgbClr val="404040"/>
                  </a:gs>
                </a:gsLst>
                <a:lin ang="5400000" scaled="0"/>
              </a:gradFill>
              <a:latin typeface="Consolas" panose="020B0609020204030204" pitchFamily="49" charset="0"/>
              <a:ea typeface="Calibri" panose="020F0502020204030204" pitchFamily="34" charset="0"/>
              <a:cs typeface="Consolas" panose="020B0609020204030204" pitchFamily="49" charset="0"/>
            </a:endParaRPr>
          </a:p>
          <a:p>
            <a:pPr marL="0" indent="0">
              <a:spcBef>
                <a:spcPts val="0"/>
              </a:spcBef>
              <a:buClr>
                <a:srgbClr val="404040"/>
              </a:buClr>
              <a:buSzTx/>
              <a:buFont typeface="Wingdings" panose="05000000000000000000" pitchFamily="2" charset="2"/>
              <a:buNone/>
            </a:pP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    &lt;/</a:t>
            </a:r>
            <a:r>
              <a:rPr lang="en-US" sz="1050" dirty="0" err="1">
                <a:solidFill>
                  <a:srgbClr val="A31515"/>
                </a:solidFill>
                <a:highlight>
                  <a:srgbClr val="FFFFFF"/>
                </a:highlight>
                <a:latin typeface="Consolas" panose="020B0609020204030204" pitchFamily="49" charset="0"/>
                <a:ea typeface="Calibri" panose="020F0502020204030204" pitchFamily="34" charset="0"/>
                <a:cs typeface="Consolas" panose="020B0609020204030204" pitchFamily="49" charset="0"/>
              </a:rPr>
              <a:t>PhraseTopic</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&gt;</a:t>
            </a:r>
            <a:endParaRPr lang="en-US" sz="1050" dirty="0">
              <a:gradFill>
                <a:gsLst>
                  <a:gs pos="100000">
                    <a:srgbClr val="404040"/>
                  </a:gs>
                  <a:gs pos="0">
                    <a:srgbClr val="404040"/>
                  </a:gs>
                </a:gsLst>
                <a:lin ang="5400000" scaled="0"/>
              </a:gradFill>
              <a:latin typeface="Consolas" panose="020B0609020204030204" pitchFamily="49" charset="0"/>
              <a:ea typeface="Calibri" panose="020F0502020204030204" pitchFamily="34" charset="0"/>
              <a:cs typeface="Consolas" panose="020B0609020204030204" pitchFamily="49" charset="0"/>
            </a:endParaRPr>
          </a:p>
          <a:p>
            <a:pPr marL="0" indent="0">
              <a:spcBef>
                <a:spcPts val="0"/>
              </a:spcBef>
              <a:buClr>
                <a:srgbClr val="404040"/>
              </a:buClr>
              <a:buSzTx/>
              <a:buFont typeface="Wingdings" panose="05000000000000000000" pitchFamily="2" charset="2"/>
              <a:buNone/>
            </a:pP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 </a:t>
            </a:r>
            <a:endParaRPr lang="en-US" sz="1050" dirty="0">
              <a:gradFill>
                <a:gsLst>
                  <a:gs pos="100000">
                    <a:srgbClr val="404040"/>
                  </a:gs>
                  <a:gs pos="0">
                    <a:srgbClr val="404040"/>
                  </a:gs>
                </a:gsLst>
                <a:lin ang="5400000" scaled="0"/>
              </a:gradFill>
              <a:latin typeface="Consolas" panose="020B0609020204030204" pitchFamily="49" charset="0"/>
              <a:ea typeface="Calibri" panose="020F0502020204030204" pitchFamily="34" charset="0"/>
              <a:cs typeface="Consolas" panose="020B0609020204030204" pitchFamily="49" charset="0"/>
            </a:endParaRPr>
          </a:p>
          <a:p>
            <a:pPr marL="0" indent="0">
              <a:spcBef>
                <a:spcPts val="0"/>
              </a:spcBef>
              <a:buClr>
                <a:srgbClr val="404040"/>
              </a:buClr>
              <a:buSzTx/>
              <a:buFont typeface="Wingdings" panose="05000000000000000000" pitchFamily="2" charset="2"/>
              <a:buNone/>
            </a:pP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  &lt;/</a:t>
            </a:r>
            <a:r>
              <a:rPr lang="en-US" sz="1050" dirty="0" err="1">
                <a:solidFill>
                  <a:srgbClr val="A31515"/>
                </a:solidFill>
                <a:highlight>
                  <a:srgbClr val="FFFFFF"/>
                </a:highlight>
                <a:latin typeface="Consolas" panose="020B0609020204030204" pitchFamily="49" charset="0"/>
                <a:ea typeface="Calibri" panose="020F0502020204030204" pitchFamily="34" charset="0"/>
                <a:cs typeface="Consolas" panose="020B0609020204030204" pitchFamily="49" charset="0"/>
              </a:rPr>
              <a:t>CommandSet</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&gt;</a:t>
            </a:r>
            <a:endParaRPr lang="en-US" sz="1050" dirty="0">
              <a:gradFill>
                <a:gsLst>
                  <a:gs pos="100000">
                    <a:srgbClr val="404040"/>
                  </a:gs>
                  <a:gs pos="0">
                    <a:srgbClr val="404040"/>
                  </a:gs>
                </a:gsLst>
                <a:lin ang="5400000" scaled="0"/>
              </a:gradFill>
              <a:latin typeface="Consolas" panose="020B0609020204030204" pitchFamily="49" charset="0"/>
              <a:ea typeface="Calibri" panose="020F0502020204030204" pitchFamily="34" charset="0"/>
              <a:cs typeface="Consolas" panose="020B0609020204030204" pitchFamily="49" charset="0"/>
            </a:endParaRPr>
          </a:p>
          <a:p>
            <a:pPr marL="0" indent="0">
              <a:spcBef>
                <a:spcPts val="0"/>
              </a:spcBef>
              <a:buClr>
                <a:srgbClr val="404040"/>
              </a:buClr>
              <a:buSzTx/>
              <a:buFont typeface="Wingdings" panose="05000000000000000000" pitchFamily="2" charset="2"/>
              <a:buNone/>
            </a:pP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 </a:t>
            </a:r>
            <a:endParaRPr lang="en-US" sz="1050" dirty="0">
              <a:gradFill>
                <a:gsLst>
                  <a:gs pos="100000">
                    <a:srgbClr val="404040"/>
                  </a:gs>
                  <a:gs pos="0">
                    <a:srgbClr val="404040"/>
                  </a:gs>
                </a:gsLst>
                <a:lin ang="5400000" scaled="0"/>
              </a:gradFill>
              <a:latin typeface="Consolas" panose="020B0609020204030204" pitchFamily="49" charset="0"/>
              <a:ea typeface="Calibri" panose="020F0502020204030204" pitchFamily="34" charset="0"/>
              <a:cs typeface="Consolas" panose="020B0609020204030204" pitchFamily="49" charset="0"/>
            </a:endParaRPr>
          </a:p>
          <a:p>
            <a:pPr marL="0" indent="0">
              <a:spcBef>
                <a:spcPts val="0"/>
              </a:spcBef>
              <a:buClr>
                <a:srgbClr val="404040"/>
              </a:buClr>
              <a:buSzTx/>
              <a:buFont typeface="Wingdings" panose="05000000000000000000" pitchFamily="2" charset="2"/>
              <a:buNone/>
            </a:pP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&lt;/</a:t>
            </a:r>
            <a:r>
              <a:rPr lang="en-US" sz="1050" dirty="0" err="1">
                <a:solidFill>
                  <a:srgbClr val="A31515"/>
                </a:solidFill>
                <a:highlight>
                  <a:srgbClr val="FFFFFF"/>
                </a:highlight>
                <a:latin typeface="Consolas" panose="020B0609020204030204" pitchFamily="49" charset="0"/>
                <a:ea typeface="Calibri" panose="020F0502020204030204" pitchFamily="34" charset="0"/>
                <a:cs typeface="Consolas" panose="020B0609020204030204" pitchFamily="49" charset="0"/>
              </a:rPr>
              <a:t>VoiceCommands</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&gt;</a:t>
            </a:r>
            <a:endParaRPr lang="en-US" sz="1050" dirty="0">
              <a:gradFill>
                <a:gsLst>
                  <a:gs pos="100000">
                    <a:srgbClr val="404040"/>
                  </a:gs>
                  <a:gs pos="0">
                    <a:srgbClr val="404040"/>
                  </a:gs>
                </a:gsLst>
                <a:lin ang="5400000" scaled="0"/>
              </a:gradFill>
              <a:latin typeface="Consolas" panose="020B0609020204030204" pitchFamily="49" charset="0"/>
              <a:ea typeface="Calibri" panose="020F0502020204030204" pitchFamily="34" charset="0"/>
              <a:cs typeface="Consolas" panose="020B0609020204030204" pitchFamily="49" charset="0"/>
            </a:endParaRPr>
          </a:p>
          <a:p>
            <a:pPr marL="0" indent="0">
              <a:spcBef>
                <a:spcPts val="0"/>
              </a:spcBef>
              <a:buClrTx/>
              <a:buSzTx/>
              <a:buFont typeface="Wingdings" panose="05000000000000000000" pitchFamily="2" charset="2"/>
              <a:buNone/>
            </a:pPr>
            <a:endParaRPr lang="en-US" sz="1050" dirty="0">
              <a:solidFill>
                <a:srgbClr val="404040"/>
              </a:solidFill>
              <a:latin typeface="Consolas" panose="020B0609020204030204" pitchFamily="49" charset="0"/>
              <a:cs typeface="Consolas" panose="020B0609020204030204" pitchFamily="49" charset="0"/>
            </a:endParaRPr>
          </a:p>
          <a:p>
            <a:pPr marL="0" indent="0">
              <a:spcBef>
                <a:spcPts val="0"/>
              </a:spcBef>
              <a:buClrTx/>
              <a:buSzTx/>
              <a:buFont typeface="Wingdings" panose="05000000000000000000" pitchFamily="2" charset="2"/>
              <a:buNone/>
            </a:pPr>
            <a:endParaRPr lang="en-US" sz="1050" dirty="0">
              <a:solidFill>
                <a:srgbClr val="404040"/>
              </a:solidFill>
              <a:latin typeface="Consolas" panose="020B0609020204030204" pitchFamily="49" charset="0"/>
              <a:cs typeface="Consolas" panose="020B0609020204030204" pitchFamily="49" charset="0"/>
            </a:endParaRPr>
          </a:p>
        </p:txBody>
      </p:sp>
      <p:sp>
        <p:nvSpPr>
          <p:cNvPr id="32" name="Smiley Face 31"/>
          <p:cNvSpPr/>
          <p:nvPr/>
        </p:nvSpPr>
        <p:spPr bwMode="auto">
          <a:xfrm>
            <a:off x="5656208" y="-1074738"/>
            <a:ext cx="761999" cy="761999"/>
          </a:xfrm>
          <a:prstGeom prst="smileyFac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2" name="TextBox 21"/>
          <p:cNvSpPr txBox="1"/>
          <p:nvPr/>
        </p:nvSpPr>
        <p:spPr>
          <a:xfrm>
            <a:off x="1646236" y="295274"/>
            <a:ext cx="10515601" cy="904863"/>
          </a:xfrm>
          <a:prstGeom prst="rect">
            <a:avLst/>
          </a:prstGeom>
          <a:noFill/>
        </p:spPr>
        <p:txBody>
          <a:bodyPr wrap="square" lIns="182880" tIns="146304" rIns="182880" bIns="146304" rtlCol="0">
            <a:spAutoFit/>
          </a:bodyPr>
          <a:lstStyle/>
          <a:p>
            <a:pPr>
              <a:lnSpc>
                <a:spcPct val="90000"/>
              </a:lnSpc>
              <a:spcAft>
                <a:spcPts val="600"/>
              </a:spcAft>
            </a:pPr>
            <a:r>
              <a:rPr lang="en-US" sz="4400" dirty="0" smtClean="0">
                <a:gradFill>
                  <a:gsLst>
                    <a:gs pos="2917">
                      <a:srgbClr val="404040"/>
                    </a:gs>
                    <a:gs pos="30000">
                      <a:srgbClr val="404040"/>
                    </a:gs>
                  </a:gsLst>
                  <a:lin ang="5400000" scaled="0"/>
                </a:gradFill>
                <a:latin typeface="Segoe UI Light"/>
              </a:rPr>
              <a:t>Create </a:t>
            </a:r>
            <a:r>
              <a:rPr lang="en-US" sz="4400" dirty="0">
                <a:gradFill>
                  <a:gsLst>
                    <a:gs pos="2917">
                      <a:srgbClr val="404040"/>
                    </a:gs>
                    <a:gs pos="30000">
                      <a:srgbClr val="404040"/>
                    </a:gs>
                  </a:gsLst>
                  <a:lin ang="5400000" scaled="0"/>
                </a:gradFill>
                <a:latin typeface="Segoe UI Light"/>
              </a:rPr>
              <a:t>Voice Command Definition(s)</a:t>
            </a:r>
          </a:p>
        </p:txBody>
      </p:sp>
      <p:grpSp>
        <p:nvGrpSpPr>
          <p:cNvPr id="4" name="Group 3"/>
          <p:cNvGrpSpPr/>
          <p:nvPr/>
        </p:nvGrpSpPr>
        <p:grpSpPr>
          <a:xfrm>
            <a:off x="-1" y="0"/>
            <a:ext cx="1646238" cy="6994525"/>
            <a:chOff x="-1" y="0"/>
            <a:chExt cx="1646238" cy="6994525"/>
          </a:xfrm>
        </p:grpSpPr>
        <p:sp>
          <p:nvSpPr>
            <p:cNvPr id="21" name="Freeform 20"/>
            <p:cNvSpPr/>
            <p:nvPr/>
          </p:nvSpPr>
          <p:spPr bwMode="auto">
            <a:xfrm>
              <a:off x="0" y="0"/>
              <a:ext cx="1646237" cy="6994525"/>
            </a:xfrm>
            <a:custGeom>
              <a:avLst/>
              <a:gdLst>
                <a:gd name="connsiteX0" fmla="*/ 0 w 1646237"/>
                <a:gd name="connsiteY0" fmla="*/ 0 h 6994525"/>
                <a:gd name="connsiteX1" fmla="*/ 1646237 w 1646237"/>
                <a:gd name="connsiteY1" fmla="*/ 0 h 6994525"/>
                <a:gd name="connsiteX2" fmla="*/ 1646237 w 1646237"/>
                <a:gd name="connsiteY2" fmla="*/ 2234520 h 6994525"/>
                <a:gd name="connsiteX3" fmla="*/ 1487488 w 1646237"/>
                <a:gd name="connsiteY3" fmla="*/ 2393269 h 6994525"/>
                <a:gd name="connsiteX4" fmla="*/ 1646237 w 1646237"/>
                <a:gd name="connsiteY4" fmla="*/ 2552017 h 6994525"/>
                <a:gd name="connsiteX5" fmla="*/ 1646237 w 1646237"/>
                <a:gd name="connsiteY5" fmla="*/ 6994525 h 6994525"/>
                <a:gd name="connsiteX6" fmla="*/ 0 w 1646237"/>
                <a:gd name="connsiteY6" fmla="*/ 6994525 h 6994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46237" h="6994525">
                  <a:moveTo>
                    <a:pt x="0" y="0"/>
                  </a:moveTo>
                  <a:lnTo>
                    <a:pt x="1646237" y="0"/>
                  </a:lnTo>
                  <a:lnTo>
                    <a:pt x="1646237" y="2234520"/>
                  </a:lnTo>
                  <a:lnTo>
                    <a:pt x="1487488" y="2393269"/>
                  </a:lnTo>
                  <a:lnTo>
                    <a:pt x="1646237" y="2552017"/>
                  </a:lnTo>
                  <a:lnTo>
                    <a:pt x="1646237" y="6994525"/>
                  </a:lnTo>
                  <a:lnTo>
                    <a:pt x="0" y="6994525"/>
                  </a:ln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nvGrpSpPr>
            <p:cNvPr id="65" name="Group 64"/>
            <p:cNvGrpSpPr/>
            <p:nvPr/>
          </p:nvGrpSpPr>
          <p:grpSpPr>
            <a:xfrm>
              <a:off x="-1" y="1981678"/>
              <a:ext cx="1570037" cy="849546"/>
              <a:chOff x="-1" y="1981678"/>
              <a:chExt cx="1570037" cy="849546"/>
            </a:xfrm>
          </p:grpSpPr>
          <p:sp>
            <p:nvSpPr>
              <p:cNvPr id="27" name="TextBox 26"/>
              <p:cNvSpPr txBox="1"/>
              <p:nvPr/>
            </p:nvSpPr>
            <p:spPr>
              <a:xfrm>
                <a:off x="-1" y="2556904"/>
                <a:ext cx="1570037" cy="274320"/>
              </a:xfrm>
              <a:prstGeom prst="rect">
                <a:avLst/>
              </a:prstGeom>
              <a:noFill/>
            </p:spPr>
            <p:txBody>
              <a:bodyPr wrap="square" lIns="146304" tIns="91440" rIns="146304" bIns="91440" rtlCol="0" anchor="t" anchorCtr="0">
                <a:noAutofit/>
              </a:bodyPr>
              <a:lstStyle/>
              <a:p>
                <a:pPr algn="ctr">
                  <a:lnSpc>
                    <a:spcPct val="90000"/>
                  </a:lnSpc>
                  <a:spcAft>
                    <a:spcPts val="600"/>
                  </a:spcAft>
                </a:pPr>
                <a:r>
                  <a:rPr lang="en-US" sz="1600" dirty="0" smtClean="0">
                    <a:gradFill>
                      <a:gsLst>
                        <a:gs pos="2917">
                          <a:srgbClr val="404040">
                            <a:lumMod val="20000"/>
                            <a:lumOff val="80000"/>
                          </a:srgbClr>
                        </a:gs>
                        <a:gs pos="30000">
                          <a:srgbClr val="FFFFFF">
                            <a:lumMod val="95000"/>
                          </a:srgbClr>
                        </a:gs>
                      </a:gsLst>
                      <a:lin ang="5400000" scaled="0"/>
                    </a:gradFill>
                  </a:rPr>
                  <a:t>Step 1</a:t>
                </a:r>
              </a:p>
            </p:txBody>
          </p:sp>
          <p:sp>
            <p:nvSpPr>
              <p:cNvPr id="48" name="Freeform 5"/>
              <p:cNvSpPr>
                <a:spLocks noEditPoints="1"/>
              </p:cNvSpPr>
              <p:nvPr/>
            </p:nvSpPr>
            <p:spPr bwMode="auto">
              <a:xfrm>
                <a:off x="500550" y="1981678"/>
                <a:ext cx="655150" cy="605266"/>
              </a:xfrm>
              <a:custGeom>
                <a:avLst/>
                <a:gdLst>
                  <a:gd name="T0" fmla="*/ 300 w 330"/>
                  <a:gd name="T1" fmla="*/ 105 h 305"/>
                  <a:gd name="T2" fmla="*/ 295 w 330"/>
                  <a:gd name="T3" fmla="*/ 143 h 305"/>
                  <a:gd name="T4" fmla="*/ 178 w 330"/>
                  <a:gd name="T5" fmla="*/ 276 h 305"/>
                  <a:gd name="T6" fmla="*/ 26 w 330"/>
                  <a:gd name="T7" fmla="*/ 196 h 305"/>
                  <a:gd name="T8" fmla="*/ 168 w 330"/>
                  <a:gd name="T9" fmla="*/ 216 h 305"/>
                  <a:gd name="T10" fmla="*/ 320 w 330"/>
                  <a:gd name="T11" fmla="*/ 62 h 305"/>
                  <a:gd name="T12" fmla="*/ 164 w 330"/>
                  <a:gd name="T13" fmla="*/ 3 h 305"/>
                  <a:gd name="T14" fmla="*/ 19 w 330"/>
                  <a:gd name="T15" fmla="*/ 149 h 305"/>
                  <a:gd name="T16" fmla="*/ 0 w 330"/>
                  <a:gd name="T17" fmla="*/ 194 h 305"/>
                  <a:gd name="T18" fmla="*/ 1 w 330"/>
                  <a:gd name="T19" fmla="*/ 216 h 305"/>
                  <a:gd name="T20" fmla="*/ 51 w 330"/>
                  <a:gd name="T21" fmla="*/ 263 h 305"/>
                  <a:gd name="T22" fmla="*/ 200 w 330"/>
                  <a:gd name="T23" fmla="*/ 299 h 305"/>
                  <a:gd name="T24" fmla="*/ 323 w 330"/>
                  <a:gd name="T25" fmla="*/ 137 h 305"/>
                  <a:gd name="T26" fmla="*/ 316 w 330"/>
                  <a:gd name="T27" fmla="*/ 96 h 305"/>
                  <a:gd name="T28" fmla="*/ 209 w 330"/>
                  <a:gd name="T29" fmla="*/ 39 h 305"/>
                  <a:gd name="T30" fmla="*/ 224 w 330"/>
                  <a:gd name="T31" fmla="*/ 60 h 305"/>
                  <a:gd name="T32" fmla="*/ 206 w 330"/>
                  <a:gd name="T33" fmla="*/ 60 h 305"/>
                  <a:gd name="T34" fmla="*/ 217 w 330"/>
                  <a:gd name="T35" fmla="*/ 70 h 305"/>
                  <a:gd name="T36" fmla="*/ 199 w 330"/>
                  <a:gd name="T37" fmla="*/ 70 h 305"/>
                  <a:gd name="T38" fmla="*/ 210 w 330"/>
                  <a:gd name="T39" fmla="*/ 80 h 305"/>
                  <a:gd name="T40" fmla="*/ 192 w 330"/>
                  <a:gd name="T41" fmla="*/ 80 h 305"/>
                  <a:gd name="T42" fmla="*/ 203 w 330"/>
                  <a:gd name="T43" fmla="*/ 90 h 305"/>
                  <a:gd name="T44" fmla="*/ 185 w 330"/>
                  <a:gd name="T45" fmla="*/ 90 h 305"/>
                  <a:gd name="T46" fmla="*/ 196 w 330"/>
                  <a:gd name="T47" fmla="*/ 100 h 305"/>
                  <a:gd name="T48" fmla="*/ 178 w 330"/>
                  <a:gd name="T49" fmla="*/ 100 h 305"/>
                  <a:gd name="T50" fmla="*/ 189 w 330"/>
                  <a:gd name="T51" fmla="*/ 110 h 305"/>
                  <a:gd name="T52" fmla="*/ 171 w 330"/>
                  <a:gd name="T53" fmla="*/ 110 h 305"/>
                  <a:gd name="T54" fmla="*/ 162 w 330"/>
                  <a:gd name="T55" fmla="*/ 123 h 305"/>
                  <a:gd name="T56" fmla="*/ 149 w 330"/>
                  <a:gd name="T57" fmla="*/ 99 h 305"/>
                  <a:gd name="T58" fmla="*/ 108 w 330"/>
                  <a:gd name="T59" fmla="*/ 147 h 305"/>
                  <a:gd name="T60" fmla="*/ 140 w 330"/>
                  <a:gd name="T61" fmla="*/ 137 h 305"/>
                  <a:gd name="T62" fmla="*/ 144 w 330"/>
                  <a:gd name="T63" fmla="*/ 76 h 305"/>
                  <a:gd name="T64" fmla="*/ 142 w 330"/>
                  <a:gd name="T65" fmla="*/ 97 h 305"/>
                  <a:gd name="T66" fmla="*/ 157 w 330"/>
                  <a:gd name="T67" fmla="*/ 130 h 305"/>
                  <a:gd name="T68" fmla="*/ 206 w 330"/>
                  <a:gd name="T69" fmla="*/ 98 h 305"/>
                  <a:gd name="T70" fmla="*/ 204 w 330"/>
                  <a:gd name="T71" fmla="*/ 119 h 305"/>
                  <a:gd name="T72" fmla="*/ 137 w 330"/>
                  <a:gd name="T73" fmla="*/ 158 h 305"/>
                  <a:gd name="T74" fmla="*/ 151 w 330"/>
                  <a:gd name="T75" fmla="*/ 175 h 305"/>
                  <a:gd name="T76" fmla="*/ 108 w 330"/>
                  <a:gd name="T77" fmla="*/ 147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30" h="305">
                    <a:moveTo>
                      <a:pt x="316" y="96"/>
                    </a:moveTo>
                    <a:cubicBezTo>
                      <a:pt x="310" y="95"/>
                      <a:pt x="301" y="98"/>
                      <a:pt x="300" y="105"/>
                    </a:cubicBezTo>
                    <a:cubicBezTo>
                      <a:pt x="298" y="115"/>
                      <a:pt x="298" y="126"/>
                      <a:pt x="297" y="134"/>
                    </a:cubicBezTo>
                    <a:cubicBezTo>
                      <a:pt x="297" y="137"/>
                      <a:pt x="297" y="142"/>
                      <a:pt x="295" y="143"/>
                    </a:cubicBezTo>
                    <a:cubicBezTo>
                      <a:pt x="259" y="187"/>
                      <a:pt x="223" y="230"/>
                      <a:pt x="188" y="273"/>
                    </a:cubicBezTo>
                    <a:cubicBezTo>
                      <a:pt x="185" y="277"/>
                      <a:pt x="182" y="277"/>
                      <a:pt x="178" y="276"/>
                    </a:cubicBezTo>
                    <a:cubicBezTo>
                      <a:pt x="136" y="263"/>
                      <a:pt x="94" y="251"/>
                      <a:pt x="51" y="238"/>
                    </a:cubicBezTo>
                    <a:cubicBezTo>
                      <a:pt x="32" y="232"/>
                      <a:pt x="22" y="216"/>
                      <a:pt x="26" y="196"/>
                    </a:cubicBezTo>
                    <a:cubicBezTo>
                      <a:pt x="28" y="181"/>
                      <a:pt x="35" y="177"/>
                      <a:pt x="49" y="181"/>
                    </a:cubicBezTo>
                    <a:cubicBezTo>
                      <a:pt x="88" y="193"/>
                      <a:pt x="129" y="203"/>
                      <a:pt x="168" y="216"/>
                    </a:cubicBezTo>
                    <a:cubicBezTo>
                      <a:pt x="180" y="219"/>
                      <a:pt x="187" y="216"/>
                      <a:pt x="194" y="207"/>
                    </a:cubicBezTo>
                    <a:cubicBezTo>
                      <a:pt x="236" y="159"/>
                      <a:pt x="278" y="110"/>
                      <a:pt x="320" y="62"/>
                    </a:cubicBezTo>
                    <a:cubicBezTo>
                      <a:pt x="330" y="50"/>
                      <a:pt x="327" y="40"/>
                      <a:pt x="313" y="37"/>
                    </a:cubicBezTo>
                    <a:cubicBezTo>
                      <a:pt x="262" y="25"/>
                      <a:pt x="213" y="13"/>
                      <a:pt x="164" y="3"/>
                    </a:cubicBezTo>
                    <a:cubicBezTo>
                      <a:pt x="155" y="0"/>
                      <a:pt x="149" y="3"/>
                      <a:pt x="143" y="9"/>
                    </a:cubicBezTo>
                    <a:cubicBezTo>
                      <a:pt x="101" y="56"/>
                      <a:pt x="61" y="102"/>
                      <a:pt x="19" y="149"/>
                    </a:cubicBezTo>
                    <a:cubicBezTo>
                      <a:pt x="14" y="155"/>
                      <a:pt x="10" y="162"/>
                      <a:pt x="7" y="168"/>
                    </a:cubicBezTo>
                    <a:cubicBezTo>
                      <a:pt x="4" y="177"/>
                      <a:pt x="3" y="185"/>
                      <a:pt x="0" y="194"/>
                    </a:cubicBezTo>
                    <a:cubicBezTo>
                      <a:pt x="0" y="200"/>
                      <a:pt x="0" y="204"/>
                      <a:pt x="0" y="210"/>
                    </a:cubicBezTo>
                    <a:cubicBezTo>
                      <a:pt x="0" y="212"/>
                      <a:pt x="1" y="214"/>
                      <a:pt x="1" y="216"/>
                    </a:cubicBezTo>
                    <a:cubicBezTo>
                      <a:pt x="4" y="230"/>
                      <a:pt x="10" y="244"/>
                      <a:pt x="23" y="251"/>
                    </a:cubicBezTo>
                    <a:cubicBezTo>
                      <a:pt x="30" y="257"/>
                      <a:pt x="41" y="260"/>
                      <a:pt x="51" y="263"/>
                    </a:cubicBezTo>
                    <a:cubicBezTo>
                      <a:pt x="94" y="277"/>
                      <a:pt x="138" y="289"/>
                      <a:pt x="181" y="302"/>
                    </a:cubicBezTo>
                    <a:cubicBezTo>
                      <a:pt x="188" y="305"/>
                      <a:pt x="194" y="305"/>
                      <a:pt x="200" y="299"/>
                    </a:cubicBezTo>
                    <a:cubicBezTo>
                      <a:pt x="240" y="249"/>
                      <a:pt x="279" y="201"/>
                      <a:pt x="320" y="152"/>
                    </a:cubicBezTo>
                    <a:cubicBezTo>
                      <a:pt x="323" y="149"/>
                      <a:pt x="323" y="143"/>
                      <a:pt x="323" y="137"/>
                    </a:cubicBezTo>
                    <a:cubicBezTo>
                      <a:pt x="324" y="130"/>
                      <a:pt x="323" y="121"/>
                      <a:pt x="324" y="114"/>
                    </a:cubicBezTo>
                    <a:cubicBezTo>
                      <a:pt x="324" y="105"/>
                      <a:pt x="323" y="99"/>
                      <a:pt x="316" y="96"/>
                    </a:cubicBezTo>
                    <a:close/>
                    <a:moveTo>
                      <a:pt x="184" y="49"/>
                    </a:moveTo>
                    <a:cubicBezTo>
                      <a:pt x="190" y="41"/>
                      <a:pt x="201" y="36"/>
                      <a:pt x="209" y="39"/>
                    </a:cubicBezTo>
                    <a:cubicBezTo>
                      <a:pt x="209" y="39"/>
                      <a:pt x="209" y="39"/>
                      <a:pt x="218" y="43"/>
                    </a:cubicBezTo>
                    <a:cubicBezTo>
                      <a:pt x="225" y="45"/>
                      <a:pt x="227" y="53"/>
                      <a:pt x="224" y="60"/>
                    </a:cubicBezTo>
                    <a:cubicBezTo>
                      <a:pt x="224" y="60"/>
                      <a:pt x="224" y="60"/>
                      <a:pt x="210" y="55"/>
                    </a:cubicBezTo>
                    <a:cubicBezTo>
                      <a:pt x="210" y="55"/>
                      <a:pt x="210" y="55"/>
                      <a:pt x="206" y="60"/>
                    </a:cubicBezTo>
                    <a:cubicBezTo>
                      <a:pt x="206" y="60"/>
                      <a:pt x="206" y="60"/>
                      <a:pt x="220" y="65"/>
                    </a:cubicBezTo>
                    <a:cubicBezTo>
                      <a:pt x="220" y="65"/>
                      <a:pt x="220" y="65"/>
                      <a:pt x="217" y="70"/>
                    </a:cubicBezTo>
                    <a:cubicBezTo>
                      <a:pt x="217" y="70"/>
                      <a:pt x="217" y="70"/>
                      <a:pt x="203" y="65"/>
                    </a:cubicBezTo>
                    <a:cubicBezTo>
                      <a:pt x="203" y="65"/>
                      <a:pt x="203" y="65"/>
                      <a:pt x="199" y="70"/>
                    </a:cubicBezTo>
                    <a:cubicBezTo>
                      <a:pt x="199" y="70"/>
                      <a:pt x="199" y="70"/>
                      <a:pt x="213" y="75"/>
                    </a:cubicBezTo>
                    <a:cubicBezTo>
                      <a:pt x="213" y="75"/>
                      <a:pt x="213" y="75"/>
                      <a:pt x="210" y="80"/>
                    </a:cubicBezTo>
                    <a:cubicBezTo>
                      <a:pt x="210" y="80"/>
                      <a:pt x="210" y="80"/>
                      <a:pt x="195" y="75"/>
                    </a:cubicBezTo>
                    <a:cubicBezTo>
                      <a:pt x="195" y="75"/>
                      <a:pt x="195" y="75"/>
                      <a:pt x="192" y="80"/>
                    </a:cubicBezTo>
                    <a:cubicBezTo>
                      <a:pt x="192" y="80"/>
                      <a:pt x="192" y="80"/>
                      <a:pt x="206" y="85"/>
                    </a:cubicBezTo>
                    <a:cubicBezTo>
                      <a:pt x="206" y="85"/>
                      <a:pt x="206" y="85"/>
                      <a:pt x="203" y="90"/>
                    </a:cubicBezTo>
                    <a:cubicBezTo>
                      <a:pt x="203" y="90"/>
                      <a:pt x="203" y="90"/>
                      <a:pt x="188" y="85"/>
                    </a:cubicBezTo>
                    <a:cubicBezTo>
                      <a:pt x="188" y="85"/>
                      <a:pt x="188" y="85"/>
                      <a:pt x="185" y="90"/>
                    </a:cubicBezTo>
                    <a:cubicBezTo>
                      <a:pt x="185" y="90"/>
                      <a:pt x="185" y="90"/>
                      <a:pt x="199" y="95"/>
                    </a:cubicBezTo>
                    <a:cubicBezTo>
                      <a:pt x="199" y="95"/>
                      <a:pt x="199" y="95"/>
                      <a:pt x="196" y="100"/>
                    </a:cubicBezTo>
                    <a:cubicBezTo>
                      <a:pt x="196" y="100"/>
                      <a:pt x="196" y="100"/>
                      <a:pt x="181" y="95"/>
                    </a:cubicBezTo>
                    <a:cubicBezTo>
                      <a:pt x="181" y="95"/>
                      <a:pt x="181" y="95"/>
                      <a:pt x="178" y="100"/>
                    </a:cubicBezTo>
                    <a:cubicBezTo>
                      <a:pt x="178" y="100"/>
                      <a:pt x="178" y="100"/>
                      <a:pt x="192" y="105"/>
                    </a:cubicBezTo>
                    <a:cubicBezTo>
                      <a:pt x="192" y="105"/>
                      <a:pt x="192" y="105"/>
                      <a:pt x="189" y="110"/>
                    </a:cubicBezTo>
                    <a:cubicBezTo>
                      <a:pt x="189" y="110"/>
                      <a:pt x="189" y="110"/>
                      <a:pt x="174" y="105"/>
                    </a:cubicBezTo>
                    <a:cubicBezTo>
                      <a:pt x="174" y="105"/>
                      <a:pt x="174" y="105"/>
                      <a:pt x="171" y="110"/>
                    </a:cubicBezTo>
                    <a:cubicBezTo>
                      <a:pt x="171" y="110"/>
                      <a:pt x="171" y="110"/>
                      <a:pt x="185" y="115"/>
                    </a:cubicBezTo>
                    <a:cubicBezTo>
                      <a:pt x="179" y="122"/>
                      <a:pt x="169" y="125"/>
                      <a:pt x="162" y="123"/>
                    </a:cubicBezTo>
                    <a:cubicBezTo>
                      <a:pt x="162" y="123"/>
                      <a:pt x="162" y="123"/>
                      <a:pt x="153" y="119"/>
                    </a:cubicBezTo>
                    <a:cubicBezTo>
                      <a:pt x="145" y="117"/>
                      <a:pt x="143" y="107"/>
                      <a:pt x="149" y="99"/>
                    </a:cubicBezTo>
                    <a:cubicBezTo>
                      <a:pt x="149" y="99"/>
                      <a:pt x="149" y="99"/>
                      <a:pt x="184" y="49"/>
                    </a:cubicBezTo>
                    <a:close/>
                    <a:moveTo>
                      <a:pt x="108" y="147"/>
                    </a:moveTo>
                    <a:cubicBezTo>
                      <a:pt x="108" y="147"/>
                      <a:pt x="108" y="147"/>
                      <a:pt x="128" y="154"/>
                    </a:cubicBezTo>
                    <a:cubicBezTo>
                      <a:pt x="128" y="154"/>
                      <a:pt x="128" y="154"/>
                      <a:pt x="140" y="137"/>
                    </a:cubicBezTo>
                    <a:cubicBezTo>
                      <a:pt x="124" y="131"/>
                      <a:pt x="120" y="111"/>
                      <a:pt x="132" y="93"/>
                    </a:cubicBezTo>
                    <a:cubicBezTo>
                      <a:pt x="132" y="93"/>
                      <a:pt x="132" y="93"/>
                      <a:pt x="144" y="76"/>
                    </a:cubicBezTo>
                    <a:cubicBezTo>
                      <a:pt x="144" y="76"/>
                      <a:pt x="144" y="76"/>
                      <a:pt x="154" y="79"/>
                    </a:cubicBezTo>
                    <a:cubicBezTo>
                      <a:pt x="154" y="79"/>
                      <a:pt x="154" y="79"/>
                      <a:pt x="142" y="97"/>
                    </a:cubicBezTo>
                    <a:cubicBezTo>
                      <a:pt x="133" y="109"/>
                      <a:pt x="136" y="123"/>
                      <a:pt x="147" y="127"/>
                    </a:cubicBezTo>
                    <a:cubicBezTo>
                      <a:pt x="147" y="127"/>
                      <a:pt x="147" y="127"/>
                      <a:pt x="157" y="130"/>
                    </a:cubicBezTo>
                    <a:cubicBezTo>
                      <a:pt x="168" y="134"/>
                      <a:pt x="185" y="128"/>
                      <a:pt x="194" y="116"/>
                    </a:cubicBezTo>
                    <a:cubicBezTo>
                      <a:pt x="194" y="116"/>
                      <a:pt x="194" y="116"/>
                      <a:pt x="206" y="98"/>
                    </a:cubicBezTo>
                    <a:cubicBezTo>
                      <a:pt x="216" y="101"/>
                      <a:pt x="216" y="101"/>
                      <a:pt x="216" y="101"/>
                    </a:cubicBezTo>
                    <a:cubicBezTo>
                      <a:pt x="216" y="101"/>
                      <a:pt x="216" y="101"/>
                      <a:pt x="204" y="119"/>
                    </a:cubicBezTo>
                    <a:cubicBezTo>
                      <a:pt x="191" y="136"/>
                      <a:pt x="166" y="146"/>
                      <a:pt x="150" y="140"/>
                    </a:cubicBezTo>
                    <a:cubicBezTo>
                      <a:pt x="150" y="140"/>
                      <a:pt x="150" y="140"/>
                      <a:pt x="137" y="158"/>
                    </a:cubicBezTo>
                    <a:cubicBezTo>
                      <a:pt x="137" y="158"/>
                      <a:pt x="137" y="158"/>
                      <a:pt x="158" y="165"/>
                    </a:cubicBezTo>
                    <a:cubicBezTo>
                      <a:pt x="158" y="165"/>
                      <a:pt x="158" y="165"/>
                      <a:pt x="151" y="175"/>
                    </a:cubicBezTo>
                    <a:cubicBezTo>
                      <a:pt x="151" y="175"/>
                      <a:pt x="151" y="175"/>
                      <a:pt x="101" y="157"/>
                    </a:cubicBezTo>
                    <a:cubicBezTo>
                      <a:pt x="101" y="157"/>
                      <a:pt x="101" y="157"/>
                      <a:pt x="108" y="147"/>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grpSp>
        <p:grpSp>
          <p:nvGrpSpPr>
            <p:cNvPr id="66" name="Group 65"/>
            <p:cNvGrpSpPr/>
            <p:nvPr/>
          </p:nvGrpSpPr>
          <p:grpSpPr>
            <a:xfrm>
              <a:off x="-1" y="3659072"/>
              <a:ext cx="1570037" cy="963976"/>
              <a:chOff x="-1" y="3659072"/>
              <a:chExt cx="1570037" cy="963976"/>
            </a:xfrm>
          </p:grpSpPr>
          <p:sp>
            <p:nvSpPr>
              <p:cNvPr id="28" name="TextBox 27"/>
              <p:cNvSpPr txBox="1"/>
              <p:nvPr/>
            </p:nvSpPr>
            <p:spPr>
              <a:xfrm>
                <a:off x="-1" y="4348728"/>
                <a:ext cx="1570037" cy="274320"/>
              </a:xfrm>
              <a:prstGeom prst="rect">
                <a:avLst/>
              </a:prstGeom>
              <a:noFill/>
            </p:spPr>
            <p:txBody>
              <a:bodyPr wrap="square" lIns="146304" tIns="91440" rIns="146304" bIns="91440" rtlCol="0" anchor="t" anchorCtr="0">
                <a:noAutofit/>
              </a:bodyPr>
              <a:lstStyle/>
              <a:p>
                <a:pPr algn="ctr">
                  <a:lnSpc>
                    <a:spcPct val="90000"/>
                  </a:lnSpc>
                  <a:spcAft>
                    <a:spcPts val="600"/>
                  </a:spcAft>
                </a:pPr>
                <a:r>
                  <a:rPr lang="en-US" sz="1600" dirty="0" smtClean="0">
                    <a:gradFill>
                      <a:gsLst>
                        <a:gs pos="2917">
                          <a:srgbClr val="FFFFFF">
                            <a:alpha val="50000"/>
                          </a:srgbClr>
                        </a:gs>
                        <a:gs pos="30000">
                          <a:srgbClr val="FFFFFF">
                            <a:alpha val="50000"/>
                          </a:srgbClr>
                        </a:gs>
                      </a:gsLst>
                      <a:lin ang="5400000" scaled="0"/>
                    </a:gradFill>
                  </a:rPr>
                  <a:t>Step 2</a:t>
                </a:r>
              </a:p>
            </p:txBody>
          </p:sp>
          <p:sp>
            <p:nvSpPr>
              <p:cNvPr id="49" name="Freeform 18"/>
              <p:cNvSpPr>
                <a:spLocks noEditPoints="1"/>
              </p:cNvSpPr>
              <p:nvPr/>
            </p:nvSpPr>
            <p:spPr bwMode="auto">
              <a:xfrm>
                <a:off x="605418" y="3659072"/>
                <a:ext cx="347714" cy="666652"/>
              </a:xfrm>
              <a:custGeom>
                <a:avLst/>
                <a:gdLst>
                  <a:gd name="T0" fmla="*/ 226 w 365"/>
                  <a:gd name="T1" fmla="*/ 343 h 703"/>
                  <a:gd name="T2" fmla="*/ 265 w 365"/>
                  <a:gd name="T3" fmla="*/ 291 h 703"/>
                  <a:gd name="T4" fmla="*/ 226 w 365"/>
                  <a:gd name="T5" fmla="*/ 237 h 703"/>
                  <a:gd name="T6" fmla="*/ 300 w 365"/>
                  <a:gd name="T7" fmla="*/ 305 h 703"/>
                  <a:gd name="T8" fmla="*/ 100 w 365"/>
                  <a:gd name="T9" fmla="*/ 291 h 703"/>
                  <a:gd name="T10" fmla="*/ 139 w 365"/>
                  <a:gd name="T11" fmla="*/ 237 h 703"/>
                  <a:gd name="T12" fmla="*/ 65 w 365"/>
                  <a:gd name="T13" fmla="*/ 305 h 703"/>
                  <a:gd name="T14" fmla="*/ 139 w 365"/>
                  <a:gd name="T15" fmla="*/ 311 h 703"/>
                  <a:gd name="T16" fmla="*/ 221 w 365"/>
                  <a:gd name="T17" fmla="*/ 206 h 703"/>
                  <a:gd name="T18" fmla="*/ 145 w 365"/>
                  <a:gd name="T19" fmla="*/ 374 h 703"/>
                  <a:gd name="T20" fmla="*/ 172 w 365"/>
                  <a:gd name="T21" fmla="*/ 374 h 703"/>
                  <a:gd name="T22" fmla="*/ 365 w 365"/>
                  <a:gd name="T23" fmla="*/ 679 h 703"/>
                  <a:gd name="T24" fmla="*/ 24 w 365"/>
                  <a:gd name="T25" fmla="*/ 703 h 703"/>
                  <a:gd name="T26" fmla="*/ 0 w 365"/>
                  <a:gd name="T27" fmla="*/ 24 h 703"/>
                  <a:gd name="T28" fmla="*/ 341 w 365"/>
                  <a:gd name="T29" fmla="*/ 0 h 703"/>
                  <a:gd name="T30" fmla="*/ 83 w 365"/>
                  <a:gd name="T31" fmla="*/ 643 h 703"/>
                  <a:gd name="T32" fmla="*/ 75 w 365"/>
                  <a:gd name="T33" fmla="*/ 627 h 703"/>
                  <a:gd name="T34" fmla="*/ 75 w 365"/>
                  <a:gd name="T35" fmla="*/ 646 h 703"/>
                  <a:gd name="T36" fmla="*/ 84 w 365"/>
                  <a:gd name="T37" fmla="*/ 650 h 703"/>
                  <a:gd name="T38" fmla="*/ 83 w 365"/>
                  <a:gd name="T39" fmla="*/ 643 h 703"/>
                  <a:gd name="T40" fmla="*/ 175 w 365"/>
                  <a:gd name="T41" fmla="*/ 642 h 703"/>
                  <a:gd name="T42" fmla="*/ 179 w 365"/>
                  <a:gd name="T43" fmla="*/ 642 h 703"/>
                  <a:gd name="T44" fmla="*/ 183 w 365"/>
                  <a:gd name="T45" fmla="*/ 639 h 703"/>
                  <a:gd name="T46" fmla="*/ 181 w 365"/>
                  <a:gd name="T47" fmla="*/ 627 h 703"/>
                  <a:gd name="T48" fmla="*/ 176 w 365"/>
                  <a:gd name="T49" fmla="*/ 630 h 703"/>
                  <a:gd name="T50" fmla="*/ 172 w 365"/>
                  <a:gd name="T51" fmla="*/ 630 h 703"/>
                  <a:gd name="T52" fmla="*/ 168 w 365"/>
                  <a:gd name="T53" fmla="*/ 629 h 703"/>
                  <a:gd name="T54" fmla="*/ 195 w 365"/>
                  <a:gd name="T55" fmla="*/ 627 h 703"/>
                  <a:gd name="T56" fmla="*/ 190 w 365"/>
                  <a:gd name="T57" fmla="*/ 625 h 703"/>
                  <a:gd name="T58" fmla="*/ 183 w 365"/>
                  <a:gd name="T59" fmla="*/ 626 h 703"/>
                  <a:gd name="T60" fmla="*/ 183 w 365"/>
                  <a:gd name="T61" fmla="*/ 632 h 703"/>
                  <a:gd name="T62" fmla="*/ 185 w 365"/>
                  <a:gd name="T63" fmla="*/ 639 h 703"/>
                  <a:gd name="T64" fmla="*/ 188 w 365"/>
                  <a:gd name="T65" fmla="*/ 637 h 703"/>
                  <a:gd name="T66" fmla="*/ 198 w 365"/>
                  <a:gd name="T67" fmla="*/ 637 h 703"/>
                  <a:gd name="T68" fmla="*/ 188 w 365"/>
                  <a:gd name="T69" fmla="*/ 652 h 703"/>
                  <a:gd name="T70" fmla="*/ 182 w 365"/>
                  <a:gd name="T71" fmla="*/ 642 h 703"/>
                  <a:gd name="T72" fmla="*/ 176 w 365"/>
                  <a:gd name="T73" fmla="*/ 643 h 703"/>
                  <a:gd name="T74" fmla="*/ 172 w 365"/>
                  <a:gd name="T75" fmla="*/ 642 h 703"/>
                  <a:gd name="T76" fmla="*/ 175 w 365"/>
                  <a:gd name="T77" fmla="*/ 653 h 703"/>
                  <a:gd name="T78" fmla="*/ 179 w 365"/>
                  <a:gd name="T79" fmla="*/ 654 h 703"/>
                  <a:gd name="T80" fmla="*/ 182 w 365"/>
                  <a:gd name="T81" fmla="*/ 654 h 703"/>
                  <a:gd name="T82" fmla="*/ 185 w 365"/>
                  <a:gd name="T83" fmla="*/ 653 h 703"/>
                  <a:gd name="T84" fmla="*/ 188 w 365"/>
                  <a:gd name="T85" fmla="*/ 652 h 703"/>
                  <a:gd name="T86" fmla="*/ 198 w 365"/>
                  <a:gd name="T87" fmla="*/ 639 h 703"/>
                  <a:gd name="T88" fmla="*/ 193 w 365"/>
                  <a:gd name="T89" fmla="*/ 637 h 703"/>
                  <a:gd name="T90" fmla="*/ 190 w 365"/>
                  <a:gd name="T91" fmla="*/ 637 h 703"/>
                  <a:gd name="T92" fmla="*/ 189 w 365"/>
                  <a:gd name="T93" fmla="*/ 652 h 703"/>
                  <a:gd name="T94" fmla="*/ 193 w 365"/>
                  <a:gd name="T95" fmla="*/ 650 h 703"/>
                  <a:gd name="T96" fmla="*/ 198 w 365"/>
                  <a:gd name="T97" fmla="*/ 650 h 703"/>
                  <a:gd name="T98" fmla="*/ 202 w 365"/>
                  <a:gd name="T99" fmla="*/ 650 h 703"/>
                  <a:gd name="T100" fmla="*/ 293 w 365"/>
                  <a:gd name="T101" fmla="*/ 629 h 703"/>
                  <a:gd name="T102" fmla="*/ 297 w 365"/>
                  <a:gd name="T103" fmla="*/ 637 h 703"/>
                  <a:gd name="T104" fmla="*/ 281 w 365"/>
                  <a:gd name="T105" fmla="*/ 640 h 703"/>
                  <a:gd name="T106" fmla="*/ 288 w 365"/>
                  <a:gd name="T107" fmla="*/ 649 h 703"/>
                  <a:gd name="T108" fmla="*/ 303 w 365"/>
                  <a:gd name="T109" fmla="*/ 639 h 703"/>
                  <a:gd name="T110" fmla="*/ 34 w 365"/>
                  <a:gd name="T111" fmla="*/ 57 h 703"/>
                  <a:gd name="T112" fmla="*/ 332 w 365"/>
                  <a:gd name="T113" fmla="*/ 553 h 703"/>
                  <a:gd name="T114" fmla="*/ 75 w 365"/>
                  <a:gd name="T115" fmla="*/ 630 h 703"/>
                  <a:gd name="T116" fmla="*/ 75 w 365"/>
                  <a:gd name="T117" fmla="*/ 644 h 703"/>
                  <a:gd name="T118" fmla="*/ 75 w 365"/>
                  <a:gd name="T119" fmla="*/ 630 h 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65" h="703">
                    <a:moveTo>
                      <a:pt x="300" y="305"/>
                    </a:moveTo>
                    <a:cubicBezTo>
                      <a:pt x="226" y="343"/>
                      <a:pt x="226" y="343"/>
                      <a:pt x="226" y="343"/>
                    </a:cubicBezTo>
                    <a:cubicBezTo>
                      <a:pt x="226" y="311"/>
                      <a:pt x="226" y="311"/>
                      <a:pt x="226" y="311"/>
                    </a:cubicBezTo>
                    <a:cubicBezTo>
                      <a:pt x="265" y="291"/>
                      <a:pt x="265" y="291"/>
                      <a:pt x="265" y="291"/>
                    </a:cubicBezTo>
                    <a:cubicBezTo>
                      <a:pt x="226" y="271"/>
                      <a:pt x="226" y="271"/>
                      <a:pt x="226" y="271"/>
                    </a:cubicBezTo>
                    <a:cubicBezTo>
                      <a:pt x="226" y="237"/>
                      <a:pt x="226" y="237"/>
                      <a:pt x="226" y="237"/>
                    </a:cubicBezTo>
                    <a:cubicBezTo>
                      <a:pt x="300" y="276"/>
                      <a:pt x="300" y="276"/>
                      <a:pt x="300" y="276"/>
                    </a:cubicBezTo>
                    <a:lnTo>
                      <a:pt x="300" y="305"/>
                    </a:lnTo>
                    <a:close/>
                    <a:moveTo>
                      <a:pt x="139" y="311"/>
                    </a:moveTo>
                    <a:cubicBezTo>
                      <a:pt x="100" y="291"/>
                      <a:pt x="100" y="291"/>
                      <a:pt x="100" y="291"/>
                    </a:cubicBezTo>
                    <a:cubicBezTo>
                      <a:pt x="139" y="271"/>
                      <a:pt x="139" y="271"/>
                      <a:pt x="139" y="271"/>
                    </a:cubicBezTo>
                    <a:cubicBezTo>
                      <a:pt x="139" y="237"/>
                      <a:pt x="139" y="237"/>
                      <a:pt x="139" y="237"/>
                    </a:cubicBezTo>
                    <a:cubicBezTo>
                      <a:pt x="65" y="276"/>
                      <a:pt x="65" y="276"/>
                      <a:pt x="65" y="276"/>
                    </a:cubicBezTo>
                    <a:cubicBezTo>
                      <a:pt x="65" y="305"/>
                      <a:pt x="65" y="305"/>
                      <a:pt x="65" y="305"/>
                    </a:cubicBezTo>
                    <a:cubicBezTo>
                      <a:pt x="139" y="343"/>
                      <a:pt x="139" y="343"/>
                      <a:pt x="139" y="343"/>
                    </a:cubicBezTo>
                    <a:lnTo>
                      <a:pt x="139" y="311"/>
                    </a:lnTo>
                    <a:close/>
                    <a:moveTo>
                      <a:pt x="172" y="374"/>
                    </a:moveTo>
                    <a:cubicBezTo>
                      <a:pt x="221" y="206"/>
                      <a:pt x="221" y="206"/>
                      <a:pt x="221" y="206"/>
                    </a:cubicBezTo>
                    <a:cubicBezTo>
                      <a:pt x="194" y="206"/>
                      <a:pt x="194" y="206"/>
                      <a:pt x="194" y="206"/>
                    </a:cubicBezTo>
                    <a:cubicBezTo>
                      <a:pt x="145" y="374"/>
                      <a:pt x="145" y="374"/>
                      <a:pt x="145" y="374"/>
                    </a:cubicBezTo>
                    <a:cubicBezTo>
                      <a:pt x="171" y="374"/>
                      <a:pt x="171" y="374"/>
                      <a:pt x="171" y="374"/>
                    </a:cubicBezTo>
                    <a:lnTo>
                      <a:pt x="172" y="374"/>
                    </a:lnTo>
                    <a:close/>
                    <a:moveTo>
                      <a:pt x="365" y="24"/>
                    </a:moveTo>
                    <a:cubicBezTo>
                      <a:pt x="365" y="24"/>
                      <a:pt x="365" y="24"/>
                      <a:pt x="365" y="679"/>
                    </a:cubicBezTo>
                    <a:cubicBezTo>
                      <a:pt x="365" y="691"/>
                      <a:pt x="355" y="703"/>
                      <a:pt x="341" y="703"/>
                    </a:cubicBezTo>
                    <a:cubicBezTo>
                      <a:pt x="341" y="703"/>
                      <a:pt x="341" y="703"/>
                      <a:pt x="24" y="703"/>
                    </a:cubicBezTo>
                    <a:cubicBezTo>
                      <a:pt x="10" y="703"/>
                      <a:pt x="0" y="691"/>
                      <a:pt x="0" y="679"/>
                    </a:cubicBezTo>
                    <a:cubicBezTo>
                      <a:pt x="0" y="679"/>
                      <a:pt x="0" y="679"/>
                      <a:pt x="0" y="24"/>
                    </a:cubicBezTo>
                    <a:cubicBezTo>
                      <a:pt x="0" y="10"/>
                      <a:pt x="10" y="0"/>
                      <a:pt x="24" y="0"/>
                    </a:cubicBezTo>
                    <a:cubicBezTo>
                      <a:pt x="24" y="0"/>
                      <a:pt x="24" y="0"/>
                      <a:pt x="341" y="0"/>
                    </a:cubicBezTo>
                    <a:cubicBezTo>
                      <a:pt x="355" y="0"/>
                      <a:pt x="365" y="10"/>
                      <a:pt x="365" y="24"/>
                    </a:cubicBezTo>
                    <a:close/>
                    <a:moveTo>
                      <a:pt x="83" y="643"/>
                    </a:moveTo>
                    <a:cubicBezTo>
                      <a:pt x="84" y="642"/>
                      <a:pt x="85" y="639"/>
                      <a:pt x="85" y="637"/>
                    </a:cubicBezTo>
                    <a:cubicBezTo>
                      <a:pt x="85" y="632"/>
                      <a:pt x="81" y="627"/>
                      <a:pt x="75" y="627"/>
                    </a:cubicBezTo>
                    <a:cubicBezTo>
                      <a:pt x="70" y="627"/>
                      <a:pt x="66" y="632"/>
                      <a:pt x="66" y="637"/>
                    </a:cubicBezTo>
                    <a:cubicBezTo>
                      <a:pt x="66" y="642"/>
                      <a:pt x="70" y="646"/>
                      <a:pt x="75" y="646"/>
                    </a:cubicBezTo>
                    <a:cubicBezTo>
                      <a:pt x="77" y="646"/>
                      <a:pt x="78" y="646"/>
                      <a:pt x="80" y="644"/>
                    </a:cubicBezTo>
                    <a:cubicBezTo>
                      <a:pt x="80" y="644"/>
                      <a:pt x="80" y="644"/>
                      <a:pt x="84" y="650"/>
                    </a:cubicBezTo>
                    <a:cubicBezTo>
                      <a:pt x="85" y="649"/>
                      <a:pt x="85" y="649"/>
                      <a:pt x="85" y="649"/>
                    </a:cubicBezTo>
                    <a:cubicBezTo>
                      <a:pt x="85" y="649"/>
                      <a:pt x="85" y="649"/>
                      <a:pt x="83" y="643"/>
                    </a:cubicBezTo>
                    <a:close/>
                    <a:moveTo>
                      <a:pt x="171" y="640"/>
                    </a:moveTo>
                    <a:cubicBezTo>
                      <a:pt x="172" y="640"/>
                      <a:pt x="173" y="642"/>
                      <a:pt x="175" y="642"/>
                    </a:cubicBezTo>
                    <a:cubicBezTo>
                      <a:pt x="176" y="642"/>
                      <a:pt x="176" y="642"/>
                      <a:pt x="178" y="642"/>
                    </a:cubicBezTo>
                    <a:cubicBezTo>
                      <a:pt x="179" y="642"/>
                      <a:pt x="179" y="642"/>
                      <a:pt x="179" y="642"/>
                    </a:cubicBezTo>
                    <a:cubicBezTo>
                      <a:pt x="181" y="642"/>
                      <a:pt x="182" y="640"/>
                      <a:pt x="183" y="640"/>
                    </a:cubicBezTo>
                    <a:cubicBezTo>
                      <a:pt x="183" y="640"/>
                      <a:pt x="183" y="640"/>
                      <a:pt x="183" y="639"/>
                    </a:cubicBezTo>
                    <a:cubicBezTo>
                      <a:pt x="183" y="639"/>
                      <a:pt x="183" y="639"/>
                      <a:pt x="181" y="629"/>
                    </a:cubicBezTo>
                    <a:cubicBezTo>
                      <a:pt x="181" y="629"/>
                      <a:pt x="181" y="629"/>
                      <a:pt x="181" y="627"/>
                    </a:cubicBezTo>
                    <a:cubicBezTo>
                      <a:pt x="179" y="629"/>
                      <a:pt x="179" y="629"/>
                      <a:pt x="178" y="629"/>
                    </a:cubicBezTo>
                    <a:cubicBezTo>
                      <a:pt x="178" y="630"/>
                      <a:pt x="176" y="630"/>
                      <a:pt x="176" y="630"/>
                    </a:cubicBezTo>
                    <a:cubicBezTo>
                      <a:pt x="175" y="630"/>
                      <a:pt x="175" y="630"/>
                      <a:pt x="173" y="630"/>
                    </a:cubicBezTo>
                    <a:cubicBezTo>
                      <a:pt x="173" y="630"/>
                      <a:pt x="173" y="630"/>
                      <a:pt x="172" y="630"/>
                    </a:cubicBezTo>
                    <a:cubicBezTo>
                      <a:pt x="172" y="630"/>
                      <a:pt x="171" y="630"/>
                      <a:pt x="171" y="629"/>
                    </a:cubicBezTo>
                    <a:cubicBezTo>
                      <a:pt x="169" y="629"/>
                      <a:pt x="169" y="629"/>
                      <a:pt x="168" y="629"/>
                    </a:cubicBezTo>
                    <a:cubicBezTo>
                      <a:pt x="168" y="629"/>
                      <a:pt x="168" y="629"/>
                      <a:pt x="171" y="640"/>
                    </a:cubicBezTo>
                    <a:close/>
                    <a:moveTo>
                      <a:pt x="195" y="627"/>
                    </a:moveTo>
                    <a:cubicBezTo>
                      <a:pt x="195" y="627"/>
                      <a:pt x="195" y="627"/>
                      <a:pt x="195" y="626"/>
                    </a:cubicBezTo>
                    <a:cubicBezTo>
                      <a:pt x="193" y="626"/>
                      <a:pt x="192" y="625"/>
                      <a:pt x="190" y="625"/>
                    </a:cubicBezTo>
                    <a:cubicBezTo>
                      <a:pt x="190" y="625"/>
                      <a:pt x="189" y="625"/>
                      <a:pt x="188" y="625"/>
                    </a:cubicBezTo>
                    <a:cubicBezTo>
                      <a:pt x="186" y="625"/>
                      <a:pt x="185" y="625"/>
                      <a:pt x="183" y="626"/>
                    </a:cubicBezTo>
                    <a:cubicBezTo>
                      <a:pt x="183" y="626"/>
                      <a:pt x="182" y="626"/>
                      <a:pt x="182" y="627"/>
                    </a:cubicBezTo>
                    <a:cubicBezTo>
                      <a:pt x="182" y="627"/>
                      <a:pt x="182" y="627"/>
                      <a:pt x="183" y="632"/>
                    </a:cubicBezTo>
                    <a:cubicBezTo>
                      <a:pt x="183" y="632"/>
                      <a:pt x="183" y="632"/>
                      <a:pt x="185" y="637"/>
                    </a:cubicBezTo>
                    <a:cubicBezTo>
                      <a:pt x="185" y="637"/>
                      <a:pt x="185" y="637"/>
                      <a:pt x="185" y="639"/>
                    </a:cubicBezTo>
                    <a:cubicBezTo>
                      <a:pt x="186" y="639"/>
                      <a:pt x="186" y="639"/>
                      <a:pt x="186" y="639"/>
                    </a:cubicBezTo>
                    <a:cubicBezTo>
                      <a:pt x="186" y="637"/>
                      <a:pt x="188" y="637"/>
                      <a:pt x="188" y="637"/>
                    </a:cubicBezTo>
                    <a:cubicBezTo>
                      <a:pt x="189" y="636"/>
                      <a:pt x="189" y="636"/>
                      <a:pt x="190" y="636"/>
                    </a:cubicBezTo>
                    <a:cubicBezTo>
                      <a:pt x="192" y="636"/>
                      <a:pt x="195" y="636"/>
                      <a:pt x="198" y="637"/>
                    </a:cubicBezTo>
                    <a:cubicBezTo>
                      <a:pt x="198" y="637"/>
                      <a:pt x="198" y="637"/>
                      <a:pt x="195" y="627"/>
                    </a:cubicBezTo>
                    <a:close/>
                    <a:moveTo>
                      <a:pt x="188" y="652"/>
                    </a:moveTo>
                    <a:cubicBezTo>
                      <a:pt x="188" y="652"/>
                      <a:pt x="188" y="652"/>
                      <a:pt x="185" y="642"/>
                    </a:cubicBezTo>
                    <a:cubicBezTo>
                      <a:pt x="183" y="642"/>
                      <a:pt x="182" y="642"/>
                      <a:pt x="182" y="642"/>
                    </a:cubicBezTo>
                    <a:cubicBezTo>
                      <a:pt x="181" y="643"/>
                      <a:pt x="181" y="643"/>
                      <a:pt x="179" y="643"/>
                    </a:cubicBezTo>
                    <a:cubicBezTo>
                      <a:pt x="178" y="643"/>
                      <a:pt x="178" y="643"/>
                      <a:pt x="176" y="643"/>
                    </a:cubicBezTo>
                    <a:cubicBezTo>
                      <a:pt x="175" y="643"/>
                      <a:pt x="175" y="643"/>
                      <a:pt x="173" y="643"/>
                    </a:cubicBezTo>
                    <a:cubicBezTo>
                      <a:pt x="172" y="642"/>
                      <a:pt x="172" y="642"/>
                      <a:pt x="172" y="642"/>
                    </a:cubicBezTo>
                    <a:cubicBezTo>
                      <a:pt x="172" y="642"/>
                      <a:pt x="172" y="642"/>
                      <a:pt x="172" y="643"/>
                    </a:cubicBezTo>
                    <a:cubicBezTo>
                      <a:pt x="172" y="643"/>
                      <a:pt x="172" y="643"/>
                      <a:pt x="175" y="653"/>
                    </a:cubicBezTo>
                    <a:cubicBezTo>
                      <a:pt x="176" y="654"/>
                      <a:pt x="176" y="654"/>
                      <a:pt x="176" y="654"/>
                    </a:cubicBezTo>
                    <a:cubicBezTo>
                      <a:pt x="178" y="654"/>
                      <a:pt x="178" y="654"/>
                      <a:pt x="179" y="654"/>
                    </a:cubicBezTo>
                    <a:cubicBezTo>
                      <a:pt x="181" y="654"/>
                      <a:pt x="181" y="654"/>
                      <a:pt x="181" y="654"/>
                    </a:cubicBezTo>
                    <a:cubicBezTo>
                      <a:pt x="182" y="654"/>
                      <a:pt x="182" y="654"/>
                      <a:pt x="182" y="654"/>
                    </a:cubicBezTo>
                    <a:cubicBezTo>
                      <a:pt x="183" y="654"/>
                      <a:pt x="183" y="654"/>
                      <a:pt x="183" y="654"/>
                    </a:cubicBezTo>
                    <a:cubicBezTo>
                      <a:pt x="185" y="654"/>
                      <a:pt x="185" y="654"/>
                      <a:pt x="185" y="653"/>
                    </a:cubicBezTo>
                    <a:cubicBezTo>
                      <a:pt x="186" y="653"/>
                      <a:pt x="186" y="653"/>
                      <a:pt x="188" y="653"/>
                    </a:cubicBezTo>
                    <a:lnTo>
                      <a:pt x="188" y="652"/>
                    </a:lnTo>
                    <a:close/>
                    <a:moveTo>
                      <a:pt x="202" y="650"/>
                    </a:moveTo>
                    <a:cubicBezTo>
                      <a:pt x="202" y="650"/>
                      <a:pt x="202" y="650"/>
                      <a:pt x="198" y="639"/>
                    </a:cubicBezTo>
                    <a:cubicBezTo>
                      <a:pt x="196" y="639"/>
                      <a:pt x="196" y="639"/>
                      <a:pt x="196" y="639"/>
                    </a:cubicBezTo>
                    <a:cubicBezTo>
                      <a:pt x="195" y="639"/>
                      <a:pt x="195" y="637"/>
                      <a:pt x="193" y="637"/>
                    </a:cubicBezTo>
                    <a:cubicBezTo>
                      <a:pt x="193" y="637"/>
                      <a:pt x="193" y="637"/>
                      <a:pt x="192" y="637"/>
                    </a:cubicBezTo>
                    <a:cubicBezTo>
                      <a:pt x="190" y="637"/>
                      <a:pt x="190" y="637"/>
                      <a:pt x="190" y="637"/>
                    </a:cubicBezTo>
                    <a:cubicBezTo>
                      <a:pt x="189" y="639"/>
                      <a:pt x="188" y="639"/>
                      <a:pt x="186" y="640"/>
                    </a:cubicBezTo>
                    <a:cubicBezTo>
                      <a:pt x="189" y="652"/>
                      <a:pt x="189" y="652"/>
                      <a:pt x="189" y="652"/>
                    </a:cubicBezTo>
                    <a:cubicBezTo>
                      <a:pt x="190" y="652"/>
                      <a:pt x="190" y="650"/>
                      <a:pt x="192" y="650"/>
                    </a:cubicBezTo>
                    <a:cubicBezTo>
                      <a:pt x="192" y="650"/>
                      <a:pt x="192" y="650"/>
                      <a:pt x="193" y="650"/>
                    </a:cubicBezTo>
                    <a:cubicBezTo>
                      <a:pt x="193" y="649"/>
                      <a:pt x="195" y="649"/>
                      <a:pt x="195" y="649"/>
                    </a:cubicBezTo>
                    <a:cubicBezTo>
                      <a:pt x="196" y="649"/>
                      <a:pt x="196" y="649"/>
                      <a:pt x="198" y="650"/>
                    </a:cubicBezTo>
                    <a:cubicBezTo>
                      <a:pt x="199" y="650"/>
                      <a:pt x="200" y="650"/>
                      <a:pt x="200" y="650"/>
                    </a:cubicBezTo>
                    <a:cubicBezTo>
                      <a:pt x="200" y="650"/>
                      <a:pt x="200" y="650"/>
                      <a:pt x="202" y="650"/>
                    </a:cubicBezTo>
                    <a:close/>
                    <a:moveTo>
                      <a:pt x="303" y="639"/>
                    </a:moveTo>
                    <a:cubicBezTo>
                      <a:pt x="303" y="639"/>
                      <a:pt x="303" y="639"/>
                      <a:pt x="293" y="629"/>
                    </a:cubicBezTo>
                    <a:cubicBezTo>
                      <a:pt x="293" y="629"/>
                      <a:pt x="293" y="629"/>
                      <a:pt x="288" y="629"/>
                    </a:cubicBezTo>
                    <a:cubicBezTo>
                      <a:pt x="288" y="629"/>
                      <a:pt x="288" y="629"/>
                      <a:pt x="297" y="637"/>
                    </a:cubicBezTo>
                    <a:cubicBezTo>
                      <a:pt x="297" y="637"/>
                      <a:pt x="297" y="637"/>
                      <a:pt x="281" y="637"/>
                    </a:cubicBezTo>
                    <a:cubicBezTo>
                      <a:pt x="281" y="637"/>
                      <a:pt x="281" y="637"/>
                      <a:pt x="281" y="640"/>
                    </a:cubicBezTo>
                    <a:cubicBezTo>
                      <a:pt x="281" y="640"/>
                      <a:pt x="281" y="640"/>
                      <a:pt x="297" y="640"/>
                    </a:cubicBezTo>
                    <a:cubicBezTo>
                      <a:pt x="297" y="640"/>
                      <a:pt x="297" y="640"/>
                      <a:pt x="288" y="649"/>
                    </a:cubicBezTo>
                    <a:cubicBezTo>
                      <a:pt x="288" y="649"/>
                      <a:pt x="288" y="649"/>
                      <a:pt x="293" y="649"/>
                    </a:cubicBezTo>
                    <a:lnTo>
                      <a:pt x="303" y="639"/>
                    </a:lnTo>
                    <a:close/>
                    <a:moveTo>
                      <a:pt x="332" y="57"/>
                    </a:moveTo>
                    <a:cubicBezTo>
                      <a:pt x="332" y="57"/>
                      <a:pt x="332" y="57"/>
                      <a:pt x="34" y="57"/>
                    </a:cubicBezTo>
                    <a:cubicBezTo>
                      <a:pt x="34" y="57"/>
                      <a:pt x="34" y="57"/>
                      <a:pt x="34" y="553"/>
                    </a:cubicBezTo>
                    <a:cubicBezTo>
                      <a:pt x="34" y="553"/>
                      <a:pt x="34" y="553"/>
                      <a:pt x="332" y="553"/>
                    </a:cubicBezTo>
                    <a:lnTo>
                      <a:pt x="332" y="57"/>
                    </a:lnTo>
                    <a:close/>
                    <a:moveTo>
                      <a:pt x="75" y="630"/>
                    </a:moveTo>
                    <a:cubicBezTo>
                      <a:pt x="71" y="630"/>
                      <a:pt x="68" y="633"/>
                      <a:pt x="68" y="637"/>
                    </a:cubicBezTo>
                    <a:cubicBezTo>
                      <a:pt x="68" y="640"/>
                      <a:pt x="71" y="644"/>
                      <a:pt x="75" y="644"/>
                    </a:cubicBezTo>
                    <a:cubicBezTo>
                      <a:pt x="80" y="644"/>
                      <a:pt x="83" y="640"/>
                      <a:pt x="83" y="637"/>
                    </a:cubicBezTo>
                    <a:cubicBezTo>
                      <a:pt x="83" y="633"/>
                      <a:pt x="80" y="630"/>
                      <a:pt x="75" y="630"/>
                    </a:cubicBezTo>
                    <a:close/>
                  </a:path>
                </a:pathLst>
              </a:custGeom>
              <a:solidFill>
                <a:schemeClr val="bg1">
                  <a:alpha val="50000"/>
                </a:schemeClr>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grpSp>
        <p:grpSp>
          <p:nvGrpSpPr>
            <p:cNvPr id="67" name="Group 66"/>
            <p:cNvGrpSpPr/>
            <p:nvPr/>
          </p:nvGrpSpPr>
          <p:grpSpPr>
            <a:xfrm>
              <a:off x="-1" y="5411509"/>
              <a:ext cx="1570037" cy="882795"/>
              <a:chOff x="-1" y="5411509"/>
              <a:chExt cx="1570037" cy="882795"/>
            </a:xfrm>
          </p:grpSpPr>
          <p:sp>
            <p:nvSpPr>
              <p:cNvPr id="29" name="TextBox 28"/>
              <p:cNvSpPr txBox="1"/>
              <p:nvPr/>
            </p:nvSpPr>
            <p:spPr>
              <a:xfrm>
                <a:off x="-1" y="6019984"/>
                <a:ext cx="1570037" cy="274320"/>
              </a:xfrm>
              <a:prstGeom prst="rect">
                <a:avLst/>
              </a:prstGeom>
              <a:noFill/>
            </p:spPr>
            <p:txBody>
              <a:bodyPr wrap="square" lIns="146304" tIns="91440" rIns="146304" bIns="91440" rtlCol="0" anchor="t" anchorCtr="0">
                <a:noAutofit/>
              </a:bodyPr>
              <a:lstStyle/>
              <a:p>
                <a:pPr algn="ctr">
                  <a:lnSpc>
                    <a:spcPct val="90000"/>
                  </a:lnSpc>
                  <a:spcAft>
                    <a:spcPts val="600"/>
                  </a:spcAft>
                </a:pPr>
                <a:r>
                  <a:rPr lang="en-US" sz="1600" dirty="0" smtClean="0">
                    <a:gradFill>
                      <a:gsLst>
                        <a:gs pos="2917">
                          <a:srgbClr val="FFFFFF">
                            <a:alpha val="50000"/>
                          </a:srgbClr>
                        </a:gs>
                        <a:gs pos="30000">
                          <a:srgbClr val="FFFFFF">
                            <a:alpha val="50000"/>
                          </a:srgbClr>
                        </a:gs>
                      </a:gsLst>
                      <a:lin ang="5400000" scaled="0"/>
                    </a:gradFill>
                  </a:rPr>
                  <a:t>Step 3</a:t>
                </a:r>
              </a:p>
            </p:txBody>
          </p:sp>
          <p:sp>
            <p:nvSpPr>
              <p:cNvPr id="50" name="Freeform 22"/>
              <p:cNvSpPr>
                <a:spLocks noEditPoints="1"/>
              </p:cNvSpPr>
              <p:nvPr/>
            </p:nvSpPr>
            <p:spPr bwMode="auto">
              <a:xfrm>
                <a:off x="604434" y="5411509"/>
                <a:ext cx="568836" cy="577954"/>
              </a:xfrm>
              <a:custGeom>
                <a:avLst/>
                <a:gdLst>
                  <a:gd name="T0" fmla="*/ 33 w 261"/>
                  <a:gd name="T1" fmla="*/ 125 h 265"/>
                  <a:gd name="T2" fmla="*/ 33 w 261"/>
                  <a:gd name="T3" fmla="*/ 29 h 265"/>
                  <a:gd name="T4" fmla="*/ 62 w 261"/>
                  <a:gd name="T5" fmla="*/ 0 h 265"/>
                  <a:gd name="T6" fmla="*/ 81 w 261"/>
                  <a:gd name="T7" fmla="*/ 0 h 265"/>
                  <a:gd name="T8" fmla="*/ 109 w 261"/>
                  <a:gd name="T9" fmla="*/ 24 h 265"/>
                  <a:gd name="T10" fmla="*/ 81 w 261"/>
                  <a:gd name="T11" fmla="*/ 24 h 265"/>
                  <a:gd name="T12" fmla="*/ 81 w 261"/>
                  <a:gd name="T13" fmla="*/ 34 h 265"/>
                  <a:gd name="T14" fmla="*/ 110 w 261"/>
                  <a:gd name="T15" fmla="*/ 34 h 265"/>
                  <a:gd name="T16" fmla="*/ 110 w 261"/>
                  <a:gd name="T17" fmla="*/ 44 h 265"/>
                  <a:gd name="T18" fmla="*/ 81 w 261"/>
                  <a:gd name="T19" fmla="*/ 44 h 265"/>
                  <a:gd name="T20" fmla="*/ 81 w 261"/>
                  <a:gd name="T21" fmla="*/ 53 h 265"/>
                  <a:gd name="T22" fmla="*/ 110 w 261"/>
                  <a:gd name="T23" fmla="*/ 53 h 265"/>
                  <a:gd name="T24" fmla="*/ 110 w 261"/>
                  <a:gd name="T25" fmla="*/ 63 h 265"/>
                  <a:gd name="T26" fmla="*/ 81 w 261"/>
                  <a:gd name="T27" fmla="*/ 63 h 265"/>
                  <a:gd name="T28" fmla="*/ 81 w 261"/>
                  <a:gd name="T29" fmla="*/ 72 h 265"/>
                  <a:gd name="T30" fmla="*/ 110 w 261"/>
                  <a:gd name="T31" fmla="*/ 72 h 265"/>
                  <a:gd name="T32" fmla="*/ 110 w 261"/>
                  <a:gd name="T33" fmla="*/ 82 h 265"/>
                  <a:gd name="T34" fmla="*/ 81 w 261"/>
                  <a:gd name="T35" fmla="*/ 82 h 265"/>
                  <a:gd name="T36" fmla="*/ 81 w 261"/>
                  <a:gd name="T37" fmla="*/ 92 h 265"/>
                  <a:gd name="T38" fmla="*/ 110 w 261"/>
                  <a:gd name="T39" fmla="*/ 92 h 265"/>
                  <a:gd name="T40" fmla="*/ 110 w 261"/>
                  <a:gd name="T41" fmla="*/ 101 h 265"/>
                  <a:gd name="T42" fmla="*/ 81 w 261"/>
                  <a:gd name="T43" fmla="*/ 101 h 265"/>
                  <a:gd name="T44" fmla="*/ 81 w 261"/>
                  <a:gd name="T45" fmla="*/ 111 h 265"/>
                  <a:gd name="T46" fmla="*/ 110 w 261"/>
                  <a:gd name="T47" fmla="*/ 111 h 265"/>
                  <a:gd name="T48" fmla="*/ 110 w 261"/>
                  <a:gd name="T49" fmla="*/ 120 h 265"/>
                  <a:gd name="T50" fmla="*/ 81 w 261"/>
                  <a:gd name="T51" fmla="*/ 120 h 265"/>
                  <a:gd name="T52" fmla="*/ 81 w 261"/>
                  <a:gd name="T53" fmla="*/ 130 h 265"/>
                  <a:gd name="T54" fmla="*/ 109 w 261"/>
                  <a:gd name="T55" fmla="*/ 130 h 265"/>
                  <a:gd name="T56" fmla="*/ 81 w 261"/>
                  <a:gd name="T57" fmla="*/ 154 h 265"/>
                  <a:gd name="T58" fmla="*/ 62 w 261"/>
                  <a:gd name="T59" fmla="*/ 154 h 265"/>
                  <a:gd name="T60" fmla="*/ 33 w 261"/>
                  <a:gd name="T61" fmla="*/ 125 h 265"/>
                  <a:gd name="T62" fmla="*/ 81 w 261"/>
                  <a:gd name="T63" fmla="*/ 221 h 265"/>
                  <a:gd name="T64" fmla="*/ 81 w 261"/>
                  <a:gd name="T65" fmla="*/ 188 h 265"/>
                  <a:gd name="T66" fmla="*/ 143 w 261"/>
                  <a:gd name="T67" fmla="*/ 125 h 265"/>
                  <a:gd name="T68" fmla="*/ 143 w 261"/>
                  <a:gd name="T69" fmla="*/ 92 h 265"/>
                  <a:gd name="T70" fmla="*/ 124 w 261"/>
                  <a:gd name="T71" fmla="*/ 92 h 265"/>
                  <a:gd name="T72" fmla="*/ 124 w 261"/>
                  <a:gd name="T73" fmla="*/ 125 h 265"/>
                  <a:gd name="T74" fmla="*/ 81 w 261"/>
                  <a:gd name="T75" fmla="*/ 168 h 265"/>
                  <a:gd name="T76" fmla="*/ 62 w 261"/>
                  <a:gd name="T77" fmla="*/ 168 h 265"/>
                  <a:gd name="T78" fmla="*/ 19 w 261"/>
                  <a:gd name="T79" fmla="*/ 125 h 265"/>
                  <a:gd name="T80" fmla="*/ 19 w 261"/>
                  <a:gd name="T81" fmla="*/ 92 h 265"/>
                  <a:gd name="T82" fmla="*/ 0 w 261"/>
                  <a:gd name="T83" fmla="*/ 92 h 265"/>
                  <a:gd name="T84" fmla="*/ 0 w 261"/>
                  <a:gd name="T85" fmla="*/ 125 h 265"/>
                  <a:gd name="T86" fmla="*/ 62 w 261"/>
                  <a:gd name="T87" fmla="*/ 188 h 265"/>
                  <a:gd name="T88" fmla="*/ 62 w 261"/>
                  <a:gd name="T89" fmla="*/ 221 h 265"/>
                  <a:gd name="T90" fmla="*/ 21 w 261"/>
                  <a:gd name="T91" fmla="*/ 221 h 265"/>
                  <a:gd name="T92" fmla="*/ 21 w 261"/>
                  <a:gd name="T93" fmla="*/ 241 h 265"/>
                  <a:gd name="T94" fmla="*/ 122 w 261"/>
                  <a:gd name="T95" fmla="*/ 241 h 265"/>
                  <a:gd name="T96" fmla="*/ 122 w 261"/>
                  <a:gd name="T97" fmla="*/ 240 h 265"/>
                  <a:gd name="T98" fmla="*/ 102 w 261"/>
                  <a:gd name="T99" fmla="*/ 221 h 265"/>
                  <a:gd name="T100" fmla="*/ 81 w 261"/>
                  <a:gd name="T101" fmla="*/ 221 h 265"/>
                  <a:gd name="T102" fmla="*/ 237 w 261"/>
                  <a:gd name="T103" fmla="*/ 144 h 265"/>
                  <a:gd name="T104" fmla="*/ 164 w 261"/>
                  <a:gd name="T105" fmla="*/ 221 h 265"/>
                  <a:gd name="T106" fmla="*/ 125 w 261"/>
                  <a:gd name="T107" fmla="*/ 186 h 265"/>
                  <a:gd name="T108" fmla="*/ 104 w 261"/>
                  <a:gd name="T109" fmla="*/ 210 h 265"/>
                  <a:gd name="T110" fmla="*/ 165 w 261"/>
                  <a:gd name="T111" fmla="*/ 265 h 265"/>
                  <a:gd name="T112" fmla="*/ 261 w 261"/>
                  <a:gd name="T113" fmla="*/ 167 h 265"/>
                  <a:gd name="T114" fmla="*/ 237 w 261"/>
                  <a:gd name="T115" fmla="*/ 144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61" h="265">
                    <a:moveTo>
                      <a:pt x="33" y="125"/>
                    </a:moveTo>
                    <a:cubicBezTo>
                      <a:pt x="33" y="125"/>
                      <a:pt x="33" y="125"/>
                      <a:pt x="33" y="29"/>
                    </a:cubicBezTo>
                    <a:cubicBezTo>
                      <a:pt x="33" y="14"/>
                      <a:pt x="47" y="0"/>
                      <a:pt x="62" y="0"/>
                    </a:cubicBezTo>
                    <a:cubicBezTo>
                      <a:pt x="62" y="0"/>
                      <a:pt x="62" y="0"/>
                      <a:pt x="81" y="0"/>
                    </a:cubicBezTo>
                    <a:cubicBezTo>
                      <a:pt x="95" y="0"/>
                      <a:pt x="107" y="11"/>
                      <a:pt x="109" y="24"/>
                    </a:cubicBezTo>
                    <a:cubicBezTo>
                      <a:pt x="109" y="24"/>
                      <a:pt x="109" y="24"/>
                      <a:pt x="81" y="24"/>
                    </a:cubicBezTo>
                    <a:cubicBezTo>
                      <a:pt x="81" y="24"/>
                      <a:pt x="81" y="24"/>
                      <a:pt x="81" y="34"/>
                    </a:cubicBezTo>
                    <a:cubicBezTo>
                      <a:pt x="81" y="34"/>
                      <a:pt x="81" y="34"/>
                      <a:pt x="110" y="34"/>
                    </a:cubicBezTo>
                    <a:cubicBezTo>
                      <a:pt x="110" y="34"/>
                      <a:pt x="110" y="34"/>
                      <a:pt x="110" y="44"/>
                    </a:cubicBezTo>
                    <a:cubicBezTo>
                      <a:pt x="110" y="44"/>
                      <a:pt x="110" y="44"/>
                      <a:pt x="81" y="44"/>
                    </a:cubicBezTo>
                    <a:cubicBezTo>
                      <a:pt x="81" y="44"/>
                      <a:pt x="81" y="44"/>
                      <a:pt x="81" y="53"/>
                    </a:cubicBezTo>
                    <a:cubicBezTo>
                      <a:pt x="81" y="53"/>
                      <a:pt x="81" y="53"/>
                      <a:pt x="110" y="53"/>
                    </a:cubicBezTo>
                    <a:cubicBezTo>
                      <a:pt x="110" y="53"/>
                      <a:pt x="110" y="53"/>
                      <a:pt x="110" y="63"/>
                    </a:cubicBezTo>
                    <a:cubicBezTo>
                      <a:pt x="110" y="63"/>
                      <a:pt x="110" y="63"/>
                      <a:pt x="81" y="63"/>
                    </a:cubicBezTo>
                    <a:cubicBezTo>
                      <a:pt x="81" y="63"/>
                      <a:pt x="81" y="63"/>
                      <a:pt x="81" y="72"/>
                    </a:cubicBezTo>
                    <a:cubicBezTo>
                      <a:pt x="81" y="72"/>
                      <a:pt x="81" y="72"/>
                      <a:pt x="110" y="72"/>
                    </a:cubicBezTo>
                    <a:cubicBezTo>
                      <a:pt x="110" y="72"/>
                      <a:pt x="110" y="72"/>
                      <a:pt x="110" y="82"/>
                    </a:cubicBezTo>
                    <a:cubicBezTo>
                      <a:pt x="110" y="82"/>
                      <a:pt x="110" y="82"/>
                      <a:pt x="81" y="82"/>
                    </a:cubicBezTo>
                    <a:cubicBezTo>
                      <a:pt x="81" y="82"/>
                      <a:pt x="81" y="82"/>
                      <a:pt x="81" y="92"/>
                    </a:cubicBezTo>
                    <a:cubicBezTo>
                      <a:pt x="81" y="92"/>
                      <a:pt x="81" y="92"/>
                      <a:pt x="110" y="92"/>
                    </a:cubicBezTo>
                    <a:cubicBezTo>
                      <a:pt x="110" y="92"/>
                      <a:pt x="110" y="92"/>
                      <a:pt x="110" y="101"/>
                    </a:cubicBezTo>
                    <a:cubicBezTo>
                      <a:pt x="110" y="101"/>
                      <a:pt x="110" y="101"/>
                      <a:pt x="81" y="101"/>
                    </a:cubicBezTo>
                    <a:cubicBezTo>
                      <a:pt x="81" y="101"/>
                      <a:pt x="81" y="101"/>
                      <a:pt x="81" y="111"/>
                    </a:cubicBezTo>
                    <a:cubicBezTo>
                      <a:pt x="81" y="111"/>
                      <a:pt x="81" y="111"/>
                      <a:pt x="110" y="111"/>
                    </a:cubicBezTo>
                    <a:cubicBezTo>
                      <a:pt x="110" y="111"/>
                      <a:pt x="110" y="111"/>
                      <a:pt x="110" y="120"/>
                    </a:cubicBezTo>
                    <a:cubicBezTo>
                      <a:pt x="110" y="120"/>
                      <a:pt x="110" y="120"/>
                      <a:pt x="81" y="120"/>
                    </a:cubicBezTo>
                    <a:cubicBezTo>
                      <a:pt x="81" y="120"/>
                      <a:pt x="81" y="120"/>
                      <a:pt x="81" y="130"/>
                    </a:cubicBezTo>
                    <a:cubicBezTo>
                      <a:pt x="81" y="130"/>
                      <a:pt x="81" y="130"/>
                      <a:pt x="109" y="130"/>
                    </a:cubicBezTo>
                    <a:cubicBezTo>
                      <a:pt x="107" y="143"/>
                      <a:pt x="95" y="154"/>
                      <a:pt x="81" y="154"/>
                    </a:cubicBezTo>
                    <a:cubicBezTo>
                      <a:pt x="81" y="154"/>
                      <a:pt x="81" y="154"/>
                      <a:pt x="62" y="154"/>
                    </a:cubicBezTo>
                    <a:cubicBezTo>
                      <a:pt x="47" y="154"/>
                      <a:pt x="33" y="141"/>
                      <a:pt x="33" y="125"/>
                    </a:cubicBezTo>
                    <a:close/>
                    <a:moveTo>
                      <a:pt x="81" y="221"/>
                    </a:moveTo>
                    <a:cubicBezTo>
                      <a:pt x="81" y="188"/>
                      <a:pt x="81" y="188"/>
                      <a:pt x="81" y="188"/>
                    </a:cubicBezTo>
                    <a:cubicBezTo>
                      <a:pt x="115" y="188"/>
                      <a:pt x="143" y="159"/>
                      <a:pt x="143" y="125"/>
                    </a:cubicBezTo>
                    <a:cubicBezTo>
                      <a:pt x="143" y="92"/>
                      <a:pt x="143" y="92"/>
                      <a:pt x="143" y="92"/>
                    </a:cubicBezTo>
                    <a:cubicBezTo>
                      <a:pt x="124" y="92"/>
                      <a:pt x="124" y="92"/>
                      <a:pt x="124" y="92"/>
                    </a:cubicBezTo>
                    <a:cubicBezTo>
                      <a:pt x="124" y="125"/>
                      <a:pt x="124" y="125"/>
                      <a:pt x="124" y="125"/>
                    </a:cubicBezTo>
                    <a:cubicBezTo>
                      <a:pt x="124" y="149"/>
                      <a:pt x="105" y="168"/>
                      <a:pt x="81" y="168"/>
                    </a:cubicBezTo>
                    <a:cubicBezTo>
                      <a:pt x="62" y="168"/>
                      <a:pt x="62" y="168"/>
                      <a:pt x="62" y="168"/>
                    </a:cubicBezTo>
                    <a:cubicBezTo>
                      <a:pt x="39" y="168"/>
                      <a:pt x="19" y="149"/>
                      <a:pt x="19" y="125"/>
                    </a:cubicBezTo>
                    <a:cubicBezTo>
                      <a:pt x="19" y="92"/>
                      <a:pt x="19" y="92"/>
                      <a:pt x="19" y="92"/>
                    </a:cubicBezTo>
                    <a:cubicBezTo>
                      <a:pt x="0" y="92"/>
                      <a:pt x="0" y="92"/>
                      <a:pt x="0" y="92"/>
                    </a:cubicBezTo>
                    <a:cubicBezTo>
                      <a:pt x="0" y="125"/>
                      <a:pt x="0" y="125"/>
                      <a:pt x="0" y="125"/>
                    </a:cubicBezTo>
                    <a:cubicBezTo>
                      <a:pt x="0" y="159"/>
                      <a:pt x="29" y="188"/>
                      <a:pt x="62" y="188"/>
                    </a:cubicBezTo>
                    <a:cubicBezTo>
                      <a:pt x="62" y="221"/>
                      <a:pt x="62" y="221"/>
                      <a:pt x="62" y="221"/>
                    </a:cubicBezTo>
                    <a:cubicBezTo>
                      <a:pt x="21" y="221"/>
                      <a:pt x="21" y="221"/>
                      <a:pt x="21" y="221"/>
                    </a:cubicBezTo>
                    <a:cubicBezTo>
                      <a:pt x="21" y="241"/>
                      <a:pt x="21" y="241"/>
                      <a:pt x="21" y="241"/>
                    </a:cubicBezTo>
                    <a:cubicBezTo>
                      <a:pt x="122" y="241"/>
                      <a:pt x="122" y="241"/>
                      <a:pt x="122" y="241"/>
                    </a:cubicBezTo>
                    <a:cubicBezTo>
                      <a:pt x="122" y="240"/>
                      <a:pt x="122" y="240"/>
                      <a:pt x="122" y="240"/>
                    </a:cubicBezTo>
                    <a:cubicBezTo>
                      <a:pt x="102" y="221"/>
                      <a:pt x="102" y="221"/>
                      <a:pt x="102" y="221"/>
                    </a:cubicBezTo>
                    <a:cubicBezTo>
                      <a:pt x="81" y="221"/>
                      <a:pt x="81" y="221"/>
                      <a:pt x="81" y="221"/>
                    </a:cubicBezTo>
                    <a:close/>
                    <a:moveTo>
                      <a:pt x="237" y="144"/>
                    </a:moveTo>
                    <a:cubicBezTo>
                      <a:pt x="237" y="144"/>
                      <a:pt x="197" y="186"/>
                      <a:pt x="164" y="221"/>
                    </a:cubicBezTo>
                    <a:cubicBezTo>
                      <a:pt x="150" y="209"/>
                      <a:pt x="125" y="186"/>
                      <a:pt x="125" y="186"/>
                    </a:cubicBezTo>
                    <a:cubicBezTo>
                      <a:pt x="104" y="210"/>
                      <a:pt x="104" y="210"/>
                      <a:pt x="104" y="210"/>
                    </a:cubicBezTo>
                    <a:cubicBezTo>
                      <a:pt x="165" y="265"/>
                      <a:pt x="165" y="265"/>
                      <a:pt x="165" y="265"/>
                    </a:cubicBezTo>
                    <a:cubicBezTo>
                      <a:pt x="261" y="167"/>
                      <a:pt x="261" y="167"/>
                      <a:pt x="261" y="167"/>
                    </a:cubicBezTo>
                    <a:lnTo>
                      <a:pt x="237" y="144"/>
                    </a:lnTo>
                    <a:close/>
                  </a:path>
                </a:pathLst>
              </a:custGeom>
              <a:solidFill>
                <a:schemeClr val="bg1">
                  <a:alpha val="50000"/>
                </a:schemeClr>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grpSp>
      </p:grpSp>
      <p:sp>
        <p:nvSpPr>
          <p:cNvPr id="2" name="Rectangle 1"/>
          <p:cNvSpPr/>
          <p:nvPr/>
        </p:nvSpPr>
        <p:spPr bwMode="auto">
          <a:xfrm>
            <a:off x="0" y="0"/>
            <a:ext cx="12436475" cy="6994525"/>
          </a:xfrm>
          <a:prstGeom prst="rect">
            <a:avLst/>
          </a:prstGeom>
          <a:solidFill>
            <a:schemeClr val="tx1">
              <a:alpha val="88000"/>
            </a:schemeClr>
          </a:solidFill>
          <a:ln w="508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8000" b="1" dirty="0" smtClean="0">
                <a:gradFill>
                  <a:gsLst>
                    <a:gs pos="0">
                      <a:srgbClr val="FFFFFF"/>
                    </a:gs>
                    <a:gs pos="100000">
                      <a:srgbClr val="FFFFFF"/>
                    </a:gs>
                  </a:gsLst>
                  <a:lin ang="5400000" scaled="0"/>
                </a:gradFill>
                <a:ea typeface="Segoe UI" pitchFamily="34" charset="0"/>
                <a:cs typeface="Segoe UI" pitchFamily="34" charset="0"/>
              </a:rPr>
              <a:t>TRANSITION</a:t>
            </a:r>
            <a:br>
              <a:rPr lang="en-US" sz="8000" b="1" dirty="0" smtClean="0">
                <a:gradFill>
                  <a:gsLst>
                    <a:gs pos="0">
                      <a:srgbClr val="FFFFFF"/>
                    </a:gs>
                    <a:gs pos="100000">
                      <a:srgbClr val="FFFFFF"/>
                    </a:gs>
                  </a:gsLst>
                  <a:lin ang="5400000" scaled="0"/>
                </a:gradFill>
                <a:ea typeface="Segoe UI" pitchFamily="34" charset="0"/>
                <a:cs typeface="Segoe UI" pitchFamily="34" charset="0"/>
              </a:rPr>
            </a:br>
            <a:r>
              <a:rPr lang="en-US" sz="8000" b="1" dirty="0" smtClean="0">
                <a:gradFill>
                  <a:gsLst>
                    <a:gs pos="0">
                      <a:srgbClr val="FFFFFF"/>
                    </a:gs>
                    <a:gs pos="100000">
                      <a:srgbClr val="FFFFFF"/>
                    </a:gs>
                  </a:gsLst>
                  <a:lin ang="5400000" scaled="0"/>
                </a:gradFill>
                <a:ea typeface="Segoe UI" pitchFamily="34" charset="0"/>
                <a:cs typeface="Segoe UI" pitchFamily="34" charset="0"/>
              </a:rPr>
              <a:t>SLIDE</a:t>
            </a:r>
            <a:br>
              <a:rPr lang="en-US" sz="8000" b="1" dirty="0" smtClean="0">
                <a:gradFill>
                  <a:gsLst>
                    <a:gs pos="0">
                      <a:srgbClr val="FFFFFF"/>
                    </a:gs>
                    <a:gs pos="100000">
                      <a:srgbClr val="FFFFFF"/>
                    </a:gs>
                  </a:gsLst>
                  <a:lin ang="5400000" scaled="0"/>
                </a:gradFill>
                <a:ea typeface="Segoe UI" pitchFamily="34" charset="0"/>
                <a:cs typeface="Segoe UI" pitchFamily="34" charset="0"/>
              </a:rPr>
            </a:br>
            <a:r>
              <a:rPr lang="en-US" sz="2400" dirty="0" smtClean="0">
                <a:gradFill>
                  <a:gsLst>
                    <a:gs pos="0">
                      <a:srgbClr val="FFFFFF"/>
                    </a:gs>
                    <a:gs pos="100000">
                      <a:srgbClr val="FFFFFF"/>
                    </a:gs>
                  </a:gsLst>
                  <a:lin ang="5400000" scaled="0"/>
                </a:gradFill>
                <a:ea typeface="Segoe UI" pitchFamily="34" charset="0"/>
                <a:cs typeface="Segoe UI" pitchFamily="34" charset="0"/>
              </a:rPr>
              <a:t>(Will display properly in Show Mode)</a:t>
            </a:r>
            <a:endParaRPr lang="en-US" sz="8000" b="1" dirty="0"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566092612"/>
      </p:ext>
    </p:extLst>
  </p:cSld>
  <p:clrMapOvr>
    <a:masterClrMapping/>
  </p:clrMapOvr>
  <p:transition spd="slow" advClick="0" advTm="0">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xit" presetSubtype="0" fill="hold" grpId="1" nodeType="withEffect">
                                  <p:stCondLst>
                                    <p:cond delay="0"/>
                                  </p:stCondLst>
                                  <p:childTnLst>
                                    <p:set>
                                      <p:cBhvr>
                                        <p:cTn id="8" dur="1" fill="hold">
                                          <p:stCondLst>
                                            <p:cond delay="0"/>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Content Placeholder 2"/>
          <p:cNvSpPr txBox="1">
            <a:spLocks/>
          </p:cNvSpPr>
          <p:nvPr/>
        </p:nvSpPr>
        <p:spPr>
          <a:xfrm>
            <a:off x="2182409" y="2079424"/>
            <a:ext cx="9979428" cy="1563505"/>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Clr>
                <a:srgbClr val="404040"/>
              </a:buClr>
              <a:buFont typeface="Wingdings" panose="05000000000000000000" pitchFamily="2" charset="2"/>
              <a:buNone/>
            </a:pPr>
            <a:r>
              <a:rPr lang="en-US" sz="1400" dirty="0" smtClean="0">
                <a:solidFill>
                  <a:srgbClr val="00188F">
                    <a:lumMod val="60000"/>
                    <a:lumOff val="40000"/>
                  </a:srgbClr>
                </a:solidFill>
                <a:latin typeface="Consolas" panose="020B0609020204030204" pitchFamily="49" charset="0"/>
                <a:cs typeface="Consolas" panose="020B0609020204030204" pitchFamily="49" charset="0"/>
              </a:rPr>
              <a:t>private </a:t>
            </a:r>
            <a:r>
              <a:rPr lang="en-US" sz="1400" dirty="0" err="1" smtClean="0">
                <a:solidFill>
                  <a:srgbClr val="00188F">
                    <a:lumMod val="60000"/>
                    <a:lumOff val="40000"/>
                  </a:srgbClr>
                </a:solidFill>
                <a:latin typeface="Consolas" panose="020B0609020204030204" pitchFamily="49" charset="0"/>
                <a:cs typeface="Consolas" panose="020B0609020204030204" pitchFamily="49" charset="0"/>
              </a:rPr>
              <a:t>async</a:t>
            </a:r>
            <a:r>
              <a:rPr lang="en-US" sz="1400" dirty="0" smtClean="0">
                <a:solidFill>
                  <a:srgbClr val="00188F">
                    <a:lumMod val="60000"/>
                    <a:lumOff val="40000"/>
                  </a:srgbClr>
                </a:solidFill>
                <a:latin typeface="Consolas" panose="020B0609020204030204" pitchFamily="49" charset="0"/>
                <a:cs typeface="Consolas" panose="020B0609020204030204" pitchFamily="49" charset="0"/>
              </a:rPr>
              <a:t> void</a:t>
            </a:r>
            <a:r>
              <a:rPr lang="en-US" sz="1400" dirty="0" smtClean="0">
                <a:gradFill>
                  <a:gsLst>
                    <a:gs pos="1250">
                      <a:srgbClr val="404040"/>
                    </a:gs>
                    <a:gs pos="100000">
                      <a:srgbClr val="404040"/>
                    </a:gs>
                  </a:gsLst>
                  <a:lin ang="5400000" scaled="0"/>
                </a:gradFill>
                <a:latin typeface="Consolas" panose="020B0609020204030204" pitchFamily="49" charset="0"/>
                <a:cs typeface="Consolas" panose="020B0609020204030204" pitchFamily="49" charset="0"/>
              </a:rPr>
              <a:t> </a:t>
            </a:r>
            <a:r>
              <a:rPr lang="en-US" sz="1400" dirty="0" err="1" smtClean="0">
                <a:gradFill>
                  <a:gsLst>
                    <a:gs pos="1250">
                      <a:srgbClr val="404040"/>
                    </a:gs>
                    <a:gs pos="100000">
                      <a:srgbClr val="404040"/>
                    </a:gs>
                  </a:gsLst>
                  <a:lin ang="5400000" scaled="0"/>
                </a:gradFill>
                <a:latin typeface="Consolas" panose="020B0609020204030204" pitchFamily="49" charset="0"/>
                <a:cs typeface="Consolas" panose="020B0609020204030204" pitchFamily="49" charset="0"/>
              </a:rPr>
              <a:t>RegisterVoiceCommands</a:t>
            </a:r>
            <a:r>
              <a:rPr lang="en-US" sz="1400" dirty="0" smtClean="0">
                <a:gradFill>
                  <a:gsLst>
                    <a:gs pos="1250">
                      <a:srgbClr val="404040"/>
                    </a:gs>
                    <a:gs pos="100000">
                      <a:srgbClr val="404040"/>
                    </a:gs>
                  </a:gsLst>
                  <a:lin ang="5400000" scaled="0"/>
                </a:gradFill>
                <a:latin typeface="Consolas" panose="020B0609020204030204" pitchFamily="49" charset="0"/>
                <a:cs typeface="Consolas" panose="020B0609020204030204" pitchFamily="49" charset="0"/>
              </a:rPr>
              <a:t>()</a:t>
            </a:r>
          </a:p>
          <a:p>
            <a:pPr marL="0" indent="0">
              <a:buClr>
                <a:srgbClr val="404040"/>
              </a:buClr>
              <a:buFont typeface="Wingdings" panose="05000000000000000000" pitchFamily="2" charset="2"/>
              <a:buNone/>
            </a:pPr>
            <a:r>
              <a:rPr lang="en-US" sz="1400" dirty="0" smtClean="0">
                <a:gradFill>
                  <a:gsLst>
                    <a:gs pos="1250">
                      <a:srgbClr val="404040"/>
                    </a:gs>
                    <a:gs pos="100000">
                      <a:srgbClr val="404040"/>
                    </a:gs>
                  </a:gsLst>
                  <a:lin ang="5400000" scaled="0"/>
                </a:gradFill>
                <a:latin typeface="Consolas" panose="020B0609020204030204" pitchFamily="49" charset="0"/>
                <a:cs typeface="Consolas" panose="020B0609020204030204" pitchFamily="49" charset="0"/>
              </a:rPr>
              <a:t>{</a:t>
            </a:r>
          </a:p>
          <a:p>
            <a:pPr marL="0" indent="0">
              <a:buClr>
                <a:srgbClr val="404040"/>
              </a:buClr>
              <a:buFont typeface="Wingdings" panose="05000000000000000000" pitchFamily="2" charset="2"/>
              <a:buNone/>
            </a:pPr>
            <a:r>
              <a:rPr lang="en-US" sz="1400" dirty="0" smtClean="0">
                <a:solidFill>
                  <a:srgbClr val="00B050"/>
                </a:solidFill>
                <a:latin typeface="Consolas" panose="020B0609020204030204" pitchFamily="49" charset="0"/>
                <a:cs typeface="Consolas" panose="020B0609020204030204" pitchFamily="49" charset="0"/>
              </a:rPr>
              <a:t>    // SHOULD BE PERFORMED UNDER TRY/CATCH</a:t>
            </a:r>
          </a:p>
          <a:p>
            <a:pPr marL="0" indent="0">
              <a:buClr>
                <a:srgbClr val="404040"/>
              </a:buClr>
              <a:buFont typeface="Wingdings" panose="05000000000000000000" pitchFamily="2" charset="2"/>
              <a:buNone/>
            </a:pPr>
            <a:r>
              <a:rPr lang="en-US" sz="1400" dirty="0" smtClean="0">
                <a:solidFill>
                  <a:srgbClr val="00B050"/>
                </a:solidFill>
                <a:highlight>
                  <a:srgbClr val="FFFFFF"/>
                </a:highlight>
                <a:latin typeface="Consolas" panose="020B0609020204030204" pitchFamily="49" charset="0"/>
                <a:cs typeface="Consolas" panose="020B0609020204030204" pitchFamily="49" charset="0"/>
              </a:rPr>
              <a:t>    </a:t>
            </a:r>
            <a:r>
              <a:rPr lang="en-US" sz="1400" dirty="0" smtClean="0">
                <a:solidFill>
                  <a:srgbClr val="000000"/>
                </a:solidFill>
                <a:highlight>
                  <a:srgbClr val="FFFFFF"/>
                </a:highlight>
                <a:latin typeface="Consolas" panose="020B0609020204030204" pitchFamily="49" charset="0"/>
                <a:cs typeface="Consolas" panose="020B0609020204030204" pitchFamily="49" charset="0"/>
              </a:rPr>
              <a:t>Uri </a:t>
            </a:r>
            <a:r>
              <a:rPr lang="en-US" sz="1400" dirty="0" err="1" smtClean="0">
                <a:gradFill>
                  <a:gsLst>
                    <a:gs pos="1250">
                      <a:srgbClr val="404040"/>
                    </a:gs>
                    <a:gs pos="100000">
                      <a:srgbClr val="404040"/>
                    </a:gs>
                  </a:gsLst>
                  <a:lin ang="5400000" scaled="0"/>
                </a:gradFill>
                <a:latin typeface="Consolas" panose="020B0609020204030204" pitchFamily="49" charset="0"/>
                <a:cs typeface="Consolas" panose="020B0609020204030204" pitchFamily="49" charset="0"/>
              </a:rPr>
              <a:t>uriVoiceCommands</a:t>
            </a:r>
            <a:r>
              <a:rPr lang="en-US" sz="1400" dirty="0" smtClean="0">
                <a:gradFill>
                  <a:gsLst>
                    <a:gs pos="1250">
                      <a:srgbClr val="404040"/>
                    </a:gs>
                    <a:gs pos="100000">
                      <a:srgbClr val="404040"/>
                    </a:gs>
                  </a:gsLst>
                  <a:lin ang="5400000" scaled="0"/>
                </a:gradFill>
                <a:latin typeface="Consolas" panose="020B0609020204030204" pitchFamily="49" charset="0"/>
                <a:cs typeface="Consolas" panose="020B0609020204030204" pitchFamily="49" charset="0"/>
              </a:rPr>
              <a:t> = </a:t>
            </a:r>
            <a:r>
              <a:rPr lang="en-US" sz="1400" dirty="0" smtClean="0">
                <a:solidFill>
                  <a:srgbClr val="00188F">
                    <a:lumMod val="60000"/>
                    <a:lumOff val="40000"/>
                  </a:srgbClr>
                </a:solidFill>
                <a:latin typeface="Consolas" panose="020B0609020204030204" pitchFamily="49" charset="0"/>
                <a:cs typeface="Consolas" panose="020B0609020204030204" pitchFamily="49" charset="0"/>
              </a:rPr>
              <a:t>new </a:t>
            </a:r>
            <a:r>
              <a:rPr lang="en-US" sz="1400" dirty="0" smtClean="0">
                <a:gradFill>
                  <a:gsLst>
                    <a:gs pos="1250">
                      <a:srgbClr val="404040"/>
                    </a:gs>
                    <a:gs pos="100000">
                      <a:srgbClr val="404040"/>
                    </a:gs>
                  </a:gsLst>
                  <a:lin ang="5400000" scaled="0"/>
                </a:gradFill>
                <a:latin typeface="Consolas" panose="020B0609020204030204" pitchFamily="49" charset="0"/>
                <a:cs typeface="Consolas" panose="020B0609020204030204" pitchFamily="49" charset="0"/>
              </a:rPr>
              <a:t>Uri("</a:t>
            </a:r>
            <a:r>
              <a:rPr lang="en-US" sz="1400" dirty="0" err="1" smtClean="0">
                <a:solidFill>
                  <a:srgbClr val="C00000"/>
                </a:solidFill>
                <a:latin typeface="Consolas" panose="020B0609020204030204" pitchFamily="49" charset="0"/>
                <a:cs typeface="Consolas" panose="020B0609020204030204" pitchFamily="49" charset="0"/>
              </a:rPr>
              <a:t>ms-appx</a:t>
            </a:r>
            <a:r>
              <a:rPr lang="en-US" sz="1400" dirty="0" smtClean="0">
                <a:solidFill>
                  <a:srgbClr val="C00000"/>
                </a:solidFill>
                <a:latin typeface="Consolas" panose="020B0609020204030204" pitchFamily="49" charset="0"/>
                <a:cs typeface="Consolas" panose="020B0609020204030204" pitchFamily="49" charset="0"/>
              </a:rPr>
              <a:t>:///vcd.xml</a:t>
            </a:r>
            <a:r>
              <a:rPr lang="en-US" sz="1400" dirty="0" smtClean="0">
                <a:gradFill>
                  <a:gsLst>
                    <a:gs pos="1250">
                      <a:srgbClr val="404040"/>
                    </a:gs>
                    <a:gs pos="100000">
                      <a:srgbClr val="404040"/>
                    </a:gs>
                  </a:gsLst>
                  <a:lin ang="5400000" scaled="0"/>
                </a:gradFill>
                <a:latin typeface="Consolas" panose="020B0609020204030204" pitchFamily="49" charset="0"/>
                <a:cs typeface="Consolas" panose="020B0609020204030204" pitchFamily="49" charset="0"/>
              </a:rPr>
              <a:t>", </a:t>
            </a:r>
            <a:r>
              <a:rPr lang="en-US" sz="1400" dirty="0" err="1" smtClean="0">
                <a:solidFill>
                  <a:srgbClr val="000000"/>
                </a:solidFill>
                <a:highlight>
                  <a:srgbClr val="FFFFFF"/>
                </a:highlight>
                <a:latin typeface="Consolas" panose="020B0609020204030204" pitchFamily="49" charset="0"/>
                <a:cs typeface="Consolas" panose="020B0609020204030204" pitchFamily="49" charset="0"/>
              </a:rPr>
              <a:t>UriKind</a:t>
            </a:r>
            <a:r>
              <a:rPr lang="en-US" sz="1400" dirty="0" err="1" smtClean="0">
                <a:solidFill>
                  <a:srgbClr val="008080"/>
                </a:solidFill>
                <a:highlight>
                  <a:srgbClr val="FFFFFF"/>
                </a:highlight>
                <a:latin typeface="Consolas" panose="020B0609020204030204" pitchFamily="49" charset="0"/>
                <a:cs typeface="Consolas" panose="020B0609020204030204" pitchFamily="49" charset="0"/>
              </a:rPr>
              <a:t>.</a:t>
            </a:r>
            <a:r>
              <a:rPr lang="en-US" sz="1400" dirty="0" err="1" smtClean="0">
                <a:solidFill>
                  <a:srgbClr val="000000"/>
                </a:solidFill>
                <a:highlight>
                  <a:srgbClr val="FFFFFF"/>
                </a:highlight>
                <a:latin typeface="Consolas" panose="020B0609020204030204" pitchFamily="49" charset="0"/>
                <a:cs typeface="Consolas" panose="020B0609020204030204" pitchFamily="49" charset="0"/>
              </a:rPr>
              <a:t>Absolute</a:t>
            </a:r>
            <a:r>
              <a:rPr lang="en-US" sz="1400" dirty="0" smtClean="0">
                <a:gradFill>
                  <a:gsLst>
                    <a:gs pos="1250">
                      <a:srgbClr val="404040"/>
                    </a:gs>
                    <a:gs pos="100000">
                      <a:srgbClr val="404040"/>
                    </a:gs>
                  </a:gsLst>
                  <a:lin ang="5400000" scaled="0"/>
                </a:gradFill>
                <a:latin typeface="Consolas" panose="020B0609020204030204" pitchFamily="49" charset="0"/>
                <a:cs typeface="Consolas" panose="020B0609020204030204" pitchFamily="49" charset="0"/>
              </a:rPr>
              <a:t>));</a:t>
            </a:r>
          </a:p>
          <a:p>
            <a:pPr marL="0" indent="0">
              <a:buClr>
                <a:srgbClr val="404040"/>
              </a:buClr>
              <a:buFont typeface="Wingdings" panose="05000000000000000000" pitchFamily="2" charset="2"/>
              <a:buNone/>
            </a:pPr>
            <a:r>
              <a:rPr lang="en-US" sz="1400" dirty="0" smtClean="0">
                <a:solidFill>
                  <a:srgbClr val="0000FF"/>
                </a:solidFill>
                <a:highlight>
                  <a:srgbClr val="FFFFFF"/>
                </a:highlight>
                <a:latin typeface="Consolas" panose="020B0609020204030204" pitchFamily="49" charset="0"/>
                <a:cs typeface="Consolas" panose="020B0609020204030204" pitchFamily="49" charset="0"/>
              </a:rPr>
              <a:t>    await</a:t>
            </a:r>
            <a:r>
              <a:rPr lang="en-US" sz="1400" dirty="0" smtClean="0">
                <a:solidFill>
                  <a:srgbClr val="000000"/>
                </a:solidFill>
                <a:highlight>
                  <a:srgbClr val="FFFFFF"/>
                </a:highlight>
                <a:latin typeface="Consolas" panose="020B0609020204030204" pitchFamily="49" charset="0"/>
                <a:cs typeface="Consolas" panose="020B0609020204030204" pitchFamily="49" charset="0"/>
              </a:rPr>
              <a:t> </a:t>
            </a:r>
            <a:r>
              <a:rPr lang="en-US" sz="1400" dirty="0" err="1" smtClean="0">
                <a:gradFill>
                  <a:gsLst>
                    <a:gs pos="1250">
                      <a:srgbClr val="404040"/>
                    </a:gs>
                    <a:gs pos="100000">
                      <a:srgbClr val="404040"/>
                    </a:gs>
                  </a:gsLst>
                  <a:lin ang="5400000" scaled="0"/>
                </a:gradFill>
                <a:latin typeface="Consolas" panose="020B0609020204030204" pitchFamily="49" charset="0"/>
                <a:cs typeface="Consolas" panose="020B0609020204030204" pitchFamily="49" charset="0"/>
              </a:rPr>
              <a:t>VoiceCommandService.InstallCommandSetsFromFileAsync</a:t>
            </a:r>
            <a:r>
              <a:rPr lang="en-US" sz="1400" dirty="0" smtClean="0">
                <a:gradFill>
                  <a:gsLst>
                    <a:gs pos="1250">
                      <a:srgbClr val="404040"/>
                    </a:gs>
                    <a:gs pos="100000">
                      <a:srgbClr val="404040"/>
                    </a:gs>
                  </a:gsLst>
                  <a:lin ang="5400000" scaled="0"/>
                </a:gradFill>
                <a:latin typeface="Consolas" panose="020B0609020204030204" pitchFamily="49" charset="0"/>
                <a:cs typeface="Consolas" panose="020B0609020204030204" pitchFamily="49" charset="0"/>
              </a:rPr>
              <a:t>(</a:t>
            </a:r>
            <a:r>
              <a:rPr lang="en-US" sz="1400" dirty="0" err="1" smtClean="0">
                <a:gradFill>
                  <a:gsLst>
                    <a:gs pos="1250">
                      <a:srgbClr val="404040"/>
                    </a:gs>
                    <a:gs pos="100000">
                      <a:srgbClr val="404040"/>
                    </a:gs>
                  </a:gsLst>
                  <a:lin ang="5400000" scaled="0"/>
                </a:gradFill>
                <a:latin typeface="Consolas" panose="020B0609020204030204" pitchFamily="49" charset="0"/>
                <a:cs typeface="Consolas" panose="020B0609020204030204" pitchFamily="49" charset="0"/>
              </a:rPr>
              <a:t>uriVoiceCommands</a:t>
            </a:r>
            <a:r>
              <a:rPr lang="en-US" sz="1400" dirty="0" smtClean="0">
                <a:gradFill>
                  <a:gsLst>
                    <a:gs pos="1250">
                      <a:srgbClr val="404040"/>
                    </a:gs>
                    <a:gs pos="100000">
                      <a:srgbClr val="404040"/>
                    </a:gs>
                  </a:gsLst>
                  <a:lin ang="5400000" scaled="0"/>
                </a:gradFill>
                <a:latin typeface="Consolas" panose="020B0609020204030204" pitchFamily="49" charset="0"/>
                <a:cs typeface="Consolas" panose="020B0609020204030204" pitchFamily="49" charset="0"/>
              </a:rPr>
              <a:t>);</a:t>
            </a:r>
          </a:p>
          <a:p>
            <a:pPr marL="0" indent="0">
              <a:buClr>
                <a:srgbClr val="404040"/>
              </a:buClr>
              <a:buFont typeface="Wingdings" panose="05000000000000000000" pitchFamily="2" charset="2"/>
              <a:buNone/>
            </a:pPr>
            <a:r>
              <a:rPr lang="en-US" sz="1400" dirty="0" smtClean="0">
                <a:gradFill>
                  <a:gsLst>
                    <a:gs pos="1250">
                      <a:srgbClr val="404040"/>
                    </a:gs>
                    <a:gs pos="100000">
                      <a:srgbClr val="404040"/>
                    </a:gs>
                  </a:gsLst>
                  <a:lin ang="5400000" scaled="0"/>
                </a:gradFill>
                <a:latin typeface="Consolas" panose="020B0609020204030204" pitchFamily="49" charset="0"/>
                <a:cs typeface="Consolas" panose="020B0609020204030204" pitchFamily="49" charset="0"/>
              </a:rPr>
              <a:t>}</a:t>
            </a:r>
            <a:endParaRPr lang="en-US" sz="1400" dirty="0">
              <a:gradFill>
                <a:gsLst>
                  <a:gs pos="1250">
                    <a:srgbClr val="404040"/>
                  </a:gs>
                  <a:gs pos="100000">
                    <a:srgbClr val="404040"/>
                  </a:gs>
                </a:gsLst>
                <a:lin ang="5400000" scaled="0"/>
              </a:gradFill>
              <a:latin typeface="Consolas" panose="020B0609020204030204" pitchFamily="49" charset="0"/>
              <a:cs typeface="Consolas" panose="020B0609020204030204" pitchFamily="49" charset="0"/>
            </a:endParaRPr>
          </a:p>
        </p:txBody>
      </p:sp>
      <p:sp>
        <p:nvSpPr>
          <p:cNvPr id="38" name="TextBox 37"/>
          <p:cNvSpPr txBox="1"/>
          <p:nvPr/>
        </p:nvSpPr>
        <p:spPr>
          <a:xfrm>
            <a:off x="2103438" y="1363662"/>
            <a:ext cx="10058399" cy="627864"/>
          </a:xfrm>
          <a:prstGeom prst="rect">
            <a:avLst/>
          </a:prstGeom>
          <a:solidFill>
            <a:schemeClr val="accent4"/>
          </a:solidFill>
        </p:spPr>
        <p:txBody>
          <a:bodyPr wrap="square" lIns="182880" tIns="146304" rIns="182880" bIns="146304" rtlCol="0">
            <a:spAutoFit/>
          </a:bodyPr>
          <a:lstStyle/>
          <a:p>
            <a:pPr>
              <a:lnSpc>
                <a:spcPct val="90000"/>
              </a:lnSpc>
              <a:spcAft>
                <a:spcPts val="600"/>
              </a:spcAft>
            </a:pPr>
            <a:r>
              <a:rPr lang="en-US" sz="2400" dirty="0" smtClean="0">
                <a:solidFill>
                  <a:srgbClr val="FFFFFF"/>
                </a:solidFill>
                <a:latin typeface="Segoe UI Light"/>
              </a:rPr>
              <a:t>Windows Phone Silverlight Apps on Windows Phone 8.1</a:t>
            </a:r>
          </a:p>
        </p:txBody>
      </p:sp>
      <p:sp>
        <p:nvSpPr>
          <p:cNvPr id="39" name="TextBox 38"/>
          <p:cNvSpPr txBox="1"/>
          <p:nvPr/>
        </p:nvSpPr>
        <p:spPr>
          <a:xfrm>
            <a:off x="2179638" y="4088881"/>
            <a:ext cx="9982199" cy="627864"/>
          </a:xfrm>
          <a:prstGeom prst="rect">
            <a:avLst/>
          </a:prstGeom>
          <a:solidFill>
            <a:schemeClr val="accent4"/>
          </a:solidFill>
        </p:spPr>
        <p:txBody>
          <a:bodyPr wrap="square" lIns="182880" tIns="146304" rIns="182880" bIns="146304" rtlCol="0">
            <a:spAutoFit/>
          </a:bodyPr>
          <a:lstStyle/>
          <a:p>
            <a:pPr>
              <a:lnSpc>
                <a:spcPct val="90000"/>
              </a:lnSpc>
              <a:spcAft>
                <a:spcPts val="600"/>
              </a:spcAft>
            </a:pPr>
            <a:r>
              <a:rPr lang="en-US" sz="2400" dirty="0" smtClean="0">
                <a:solidFill>
                  <a:srgbClr val="FFFFFF"/>
                </a:solidFill>
                <a:latin typeface="Segoe UI Light"/>
              </a:rPr>
              <a:t>Windows Runtime Apps on Windows Phone 8.1</a:t>
            </a:r>
          </a:p>
        </p:txBody>
      </p:sp>
      <p:sp>
        <p:nvSpPr>
          <p:cNvPr id="40" name="Content Placeholder 2"/>
          <p:cNvSpPr txBox="1">
            <a:spLocks/>
          </p:cNvSpPr>
          <p:nvPr/>
        </p:nvSpPr>
        <p:spPr>
          <a:xfrm>
            <a:off x="2182409" y="4812581"/>
            <a:ext cx="9979428" cy="2037481"/>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lang="en-US" sz="2400" kern="1200" spc="0" baseline="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lang="en-US" sz="2400" kern="1200" spc="0" baseline="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71441"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lang="en-US" sz="2400" kern="1200" spc="0" baseline="0" dirty="0" smtClean="0">
                <a:gradFill>
                  <a:gsLst>
                    <a:gs pos="100000">
                      <a:schemeClr val="tx1"/>
                    </a:gs>
                    <a:gs pos="0">
                      <a:schemeClr val="tx1"/>
                    </a:gs>
                  </a:gsLst>
                  <a:lin ang="5400000" scaled="0"/>
                </a:gradFill>
                <a:latin typeface="Consolas" pitchFamily="49" charset="0"/>
                <a:ea typeface="+mn-ea"/>
                <a:cs typeface="Consolas" pitchFamily="49" charset="0"/>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Clr>
                <a:srgbClr val="404040"/>
              </a:buClr>
              <a:buFont typeface="Wingdings" panose="05000000000000000000" pitchFamily="2" charset="2"/>
              <a:buNone/>
            </a:pPr>
            <a:r>
              <a:rPr sz="1400">
                <a:solidFill>
                  <a:srgbClr val="00188F">
                    <a:lumMod val="60000"/>
                    <a:lumOff val="40000"/>
                  </a:srgbClr>
                </a:solidFill>
              </a:rPr>
              <a:t>private </a:t>
            </a:r>
            <a:r>
              <a:rPr sz="1400" err="1">
                <a:solidFill>
                  <a:srgbClr val="00188F">
                    <a:lumMod val="60000"/>
                    <a:lumOff val="40000"/>
                  </a:srgbClr>
                </a:solidFill>
              </a:rPr>
              <a:t>async</a:t>
            </a:r>
            <a:r>
              <a:rPr sz="1400">
                <a:solidFill>
                  <a:srgbClr val="00188F">
                    <a:lumMod val="60000"/>
                    <a:lumOff val="40000"/>
                  </a:srgbClr>
                </a:solidFill>
              </a:rPr>
              <a:t> void</a:t>
            </a:r>
            <a:r>
              <a:rPr sz="1400">
                <a:gradFill>
                  <a:gsLst>
                    <a:gs pos="100000">
                      <a:srgbClr val="404040"/>
                    </a:gs>
                    <a:gs pos="0">
                      <a:srgbClr val="404040"/>
                    </a:gs>
                  </a:gsLst>
                  <a:lin ang="5400000" scaled="0"/>
                </a:gradFill>
              </a:rPr>
              <a:t> </a:t>
            </a:r>
            <a:r>
              <a:rPr sz="1400" err="1">
                <a:gradFill>
                  <a:gsLst>
                    <a:gs pos="100000">
                      <a:srgbClr val="404040"/>
                    </a:gs>
                    <a:gs pos="0">
                      <a:srgbClr val="404040"/>
                    </a:gs>
                  </a:gsLst>
                  <a:lin ang="5400000" scaled="0"/>
                </a:gradFill>
              </a:rPr>
              <a:t>RegisterVoiceCommands</a:t>
            </a:r>
            <a:r>
              <a:rPr sz="1400">
                <a:gradFill>
                  <a:gsLst>
                    <a:gs pos="100000">
                      <a:srgbClr val="404040"/>
                    </a:gs>
                    <a:gs pos="0">
                      <a:srgbClr val="404040"/>
                    </a:gs>
                  </a:gsLst>
                  <a:lin ang="5400000" scaled="0"/>
                </a:gradFill>
              </a:rPr>
              <a:t>()</a:t>
            </a:r>
          </a:p>
          <a:p>
            <a:pPr marL="0" indent="0">
              <a:buClr>
                <a:srgbClr val="404040"/>
              </a:buClr>
              <a:buFont typeface="Wingdings" panose="05000000000000000000" pitchFamily="2" charset="2"/>
              <a:buNone/>
            </a:pPr>
            <a:r>
              <a:rPr sz="1400">
                <a:gradFill>
                  <a:gsLst>
                    <a:gs pos="100000">
                      <a:srgbClr val="404040"/>
                    </a:gs>
                    <a:gs pos="0">
                      <a:srgbClr val="404040"/>
                    </a:gs>
                  </a:gsLst>
                  <a:lin ang="5400000" scaled="0"/>
                </a:gradFill>
              </a:rPr>
              <a:t>{</a:t>
            </a:r>
          </a:p>
          <a:p>
            <a:pPr marL="0" indent="0">
              <a:buClr>
                <a:srgbClr val="404040"/>
              </a:buClr>
              <a:buFont typeface="Wingdings" panose="05000000000000000000" pitchFamily="2" charset="2"/>
              <a:buNone/>
            </a:pPr>
            <a:r>
              <a:rPr sz="1400">
                <a:solidFill>
                  <a:srgbClr val="00B050"/>
                </a:solidFill>
              </a:rPr>
              <a:t>    // SHOULD BE PERFORMED UNDER TRY/CATCH</a:t>
            </a:r>
          </a:p>
          <a:p>
            <a:pPr marL="0" indent="0">
              <a:buClr>
                <a:srgbClr val="404040"/>
              </a:buClr>
              <a:buFont typeface="Wingdings" panose="05000000000000000000" pitchFamily="2" charset="2"/>
              <a:buNone/>
            </a:pPr>
            <a:r>
              <a:rPr sz="1400">
                <a:solidFill>
                  <a:srgbClr val="000000"/>
                </a:solidFill>
                <a:highlight>
                  <a:srgbClr val="FFFFFF"/>
                </a:highlight>
              </a:rPr>
              <a:t>    Uri </a:t>
            </a:r>
            <a:r>
              <a:rPr sz="1400" err="1">
                <a:solidFill>
                  <a:srgbClr val="000000"/>
                </a:solidFill>
                <a:highlight>
                  <a:srgbClr val="FFFFFF"/>
                </a:highlight>
              </a:rPr>
              <a:t>uriVoiceCommands</a:t>
            </a:r>
            <a:r>
              <a:rPr sz="1400">
                <a:solidFill>
                  <a:srgbClr val="000000"/>
                </a:solidFill>
                <a:highlight>
                  <a:srgbClr val="FFFFFF"/>
                </a:highlight>
              </a:rPr>
              <a:t> </a:t>
            </a:r>
            <a:r>
              <a:rPr sz="1400">
                <a:solidFill>
                  <a:srgbClr val="008080"/>
                </a:solidFill>
                <a:highlight>
                  <a:srgbClr val="FFFFFF"/>
                </a:highlight>
              </a:rPr>
              <a:t>=</a:t>
            </a:r>
            <a:r>
              <a:rPr sz="1400">
                <a:solidFill>
                  <a:srgbClr val="000000"/>
                </a:solidFill>
                <a:highlight>
                  <a:srgbClr val="FFFFFF"/>
                </a:highlight>
              </a:rPr>
              <a:t> </a:t>
            </a:r>
            <a:r>
              <a:rPr sz="1400">
                <a:solidFill>
                  <a:srgbClr val="0000FF"/>
                </a:solidFill>
                <a:highlight>
                  <a:srgbClr val="FFFFFF"/>
                </a:highlight>
              </a:rPr>
              <a:t>new</a:t>
            </a:r>
            <a:r>
              <a:rPr sz="1400">
                <a:solidFill>
                  <a:srgbClr val="000000"/>
                </a:solidFill>
                <a:highlight>
                  <a:srgbClr val="FFFFFF"/>
                </a:highlight>
              </a:rPr>
              <a:t> Uri(</a:t>
            </a:r>
            <a:r>
              <a:rPr sz="1400">
                <a:solidFill>
                  <a:srgbClr val="A31515"/>
                </a:solidFill>
                <a:highlight>
                  <a:srgbClr val="FFFFFF"/>
                </a:highlight>
              </a:rPr>
              <a:t>"</a:t>
            </a:r>
            <a:r>
              <a:rPr sz="1400" err="1">
                <a:solidFill>
                  <a:srgbClr val="A31515"/>
                </a:solidFill>
                <a:highlight>
                  <a:srgbClr val="FFFFFF"/>
                </a:highlight>
              </a:rPr>
              <a:t>ms-appx</a:t>
            </a:r>
            <a:r>
              <a:rPr sz="1400">
                <a:solidFill>
                  <a:srgbClr val="A31515"/>
                </a:solidFill>
                <a:highlight>
                  <a:srgbClr val="FFFFFF"/>
                </a:highlight>
              </a:rPr>
              <a:t>:///vcd.xml"</a:t>
            </a:r>
            <a:r>
              <a:rPr sz="1400">
                <a:solidFill>
                  <a:srgbClr val="000000"/>
                </a:solidFill>
                <a:highlight>
                  <a:srgbClr val="FFFFFF"/>
                </a:highlight>
              </a:rPr>
              <a:t>, </a:t>
            </a:r>
            <a:r>
              <a:rPr sz="1400" err="1">
                <a:solidFill>
                  <a:srgbClr val="000000"/>
                </a:solidFill>
                <a:highlight>
                  <a:srgbClr val="FFFFFF"/>
                </a:highlight>
              </a:rPr>
              <a:t>UriKind</a:t>
            </a:r>
            <a:r>
              <a:rPr sz="1400" err="1">
                <a:solidFill>
                  <a:srgbClr val="008080"/>
                </a:solidFill>
                <a:highlight>
                  <a:srgbClr val="FFFFFF"/>
                </a:highlight>
              </a:rPr>
              <a:t>.</a:t>
            </a:r>
            <a:r>
              <a:rPr sz="1400" err="1">
                <a:solidFill>
                  <a:srgbClr val="000000"/>
                </a:solidFill>
                <a:highlight>
                  <a:srgbClr val="FFFFFF"/>
                </a:highlight>
              </a:rPr>
              <a:t>Absolute</a:t>
            </a:r>
            <a:r>
              <a:rPr sz="1400">
                <a:solidFill>
                  <a:srgbClr val="000000"/>
                </a:solidFill>
                <a:highlight>
                  <a:srgbClr val="FFFFFF"/>
                </a:highlight>
              </a:rPr>
              <a:t>);</a:t>
            </a:r>
          </a:p>
          <a:p>
            <a:pPr marL="0" indent="0">
              <a:buClr>
                <a:srgbClr val="404040"/>
              </a:buClr>
              <a:buFont typeface="Wingdings" panose="05000000000000000000" pitchFamily="2" charset="2"/>
              <a:buNone/>
            </a:pPr>
            <a:r>
              <a:rPr sz="1400">
                <a:solidFill>
                  <a:srgbClr val="000000"/>
                </a:solidFill>
                <a:highlight>
                  <a:srgbClr val="FFFFFF"/>
                </a:highlight>
              </a:rPr>
              <a:t>    </a:t>
            </a:r>
            <a:r>
              <a:rPr sz="1400" err="1">
                <a:solidFill>
                  <a:srgbClr val="000000"/>
                </a:solidFill>
                <a:highlight>
                  <a:srgbClr val="FFFFFF"/>
                </a:highlight>
              </a:rPr>
              <a:t>StorageFile</a:t>
            </a:r>
            <a:r>
              <a:rPr sz="1400">
                <a:solidFill>
                  <a:srgbClr val="000000"/>
                </a:solidFill>
                <a:highlight>
                  <a:srgbClr val="FFFFFF"/>
                </a:highlight>
              </a:rPr>
              <a:t> file </a:t>
            </a:r>
            <a:r>
              <a:rPr sz="1400">
                <a:solidFill>
                  <a:srgbClr val="008080"/>
                </a:solidFill>
                <a:highlight>
                  <a:srgbClr val="FFFFFF"/>
                </a:highlight>
              </a:rPr>
              <a:t>=</a:t>
            </a:r>
            <a:r>
              <a:rPr sz="1400">
                <a:solidFill>
                  <a:srgbClr val="000000"/>
                </a:solidFill>
                <a:highlight>
                  <a:srgbClr val="FFFFFF"/>
                </a:highlight>
              </a:rPr>
              <a:t> </a:t>
            </a:r>
            <a:r>
              <a:rPr sz="1400">
                <a:solidFill>
                  <a:srgbClr val="0000FF"/>
                </a:solidFill>
                <a:highlight>
                  <a:srgbClr val="FFFFFF"/>
                </a:highlight>
              </a:rPr>
              <a:t>await</a:t>
            </a:r>
            <a:r>
              <a:rPr sz="1400">
                <a:solidFill>
                  <a:srgbClr val="000000"/>
                </a:solidFill>
                <a:highlight>
                  <a:srgbClr val="FFFFFF"/>
                </a:highlight>
              </a:rPr>
              <a:t> </a:t>
            </a:r>
            <a:r>
              <a:rPr sz="1400" err="1">
                <a:solidFill>
                  <a:srgbClr val="000000"/>
                </a:solidFill>
                <a:highlight>
                  <a:srgbClr val="FFFFFF"/>
                </a:highlight>
              </a:rPr>
              <a:t>StorageFile</a:t>
            </a:r>
            <a:r>
              <a:rPr sz="1400" err="1">
                <a:solidFill>
                  <a:srgbClr val="008080"/>
                </a:solidFill>
                <a:highlight>
                  <a:srgbClr val="FFFFFF"/>
                </a:highlight>
              </a:rPr>
              <a:t>.</a:t>
            </a:r>
            <a:r>
              <a:rPr sz="1400" err="1">
                <a:solidFill>
                  <a:srgbClr val="000000"/>
                </a:solidFill>
                <a:highlight>
                  <a:srgbClr val="FFFFFF"/>
                </a:highlight>
              </a:rPr>
              <a:t>GetFileFromApplicationUriAsync</a:t>
            </a:r>
            <a:r>
              <a:rPr sz="1400">
                <a:solidFill>
                  <a:srgbClr val="000000"/>
                </a:solidFill>
                <a:highlight>
                  <a:srgbClr val="FFFFFF"/>
                </a:highlight>
              </a:rPr>
              <a:t>(</a:t>
            </a:r>
            <a:r>
              <a:rPr sz="1400" err="1">
                <a:solidFill>
                  <a:srgbClr val="000000"/>
                </a:solidFill>
                <a:highlight>
                  <a:srgbClr val="FFFFFF"/>
                </a:highlight>
              </a:rPr>
              <a:t>uriVoiceCommands</a:t>
            </a:r>
            <a:r>
              <a:rPr sz="1400">
                <a:solidFill>
                  <a:srgbClr val="000000"/>
                </a:solidFill>
                <a:highlight>
                  <a:srgbClr val="FFFFFF"/>
                </a:highlight>
              </a:rPr>
              <a:t>);</a:t>
            </a:r>
          </a:p>
          <a:p>
            <a:pPr marL="0" indent="0">
              <a:buClr>
                <a:srgbClr val="404040"/>
              </a:buClr>
              <a:buFont typeface="Wingdings" panose="05000000000000000000" pitchFamily="2" charset="2"/>
              <a:buNone/>
            </a:pPr>
            <a:r>
              <a:rPr sz="1400">
                <a:solidFill>
                  <a:srgbClr val="0000FF"/>
                </a:solidFill>
                <a:highlight>
                  <a:srgbClr val="FFFFFF"/>
                </a:highlight>
              </a:rPr>
              <a:t>    await</a:t>
            </a:r>
            <a:r>
              <a:rPr sz="1400">
                <a:solidFill>
                  <a:srgbClr val="000000"/>
                </a:solidFill>
                <a:highlight>
                  <a:srgbClr val="FFFFFF"/>
                </a:highlight>
              </a:rPr>
              <a:t> </a:t>
            </a:r>
            <a:r>
              <a:rPr sz="1400" err="1">
                <a:solidFill>
                  <a:srgbClr val="000000"/>
                </a:solidFill>
                <a:highlight>
                  <a:srgbClr val="FFFFFF"/>
                </a:highlight>
              </a:rPr>
              <a:t>VoiceCommandManager</a:t>
            </a:r>
            <a:r>
              <a:rPr sz="1400" err="1">
                <a:solidFill>
                  <a:srgbClr val="008080"/>
                </a:solidFill>
                <a:highlight>
                  <a:srgbClr val="FFFFFF"/>
                </a:highlight>
              </a:rPr>
              <a:t>.</a:t>
            </a:r>
            <a:r>
              <a:rPr sz="1400" err="1">
                <a:solidFill>
                  <a:srgbClr val="000000"/>
                </a:solidFill>
                <a:highlight>
                  <a:srgbClr val="FFFFFF"/>
                </a:highlight>
              </a:rPr>
              <a:t>InstallCommandSetsFromStorageFileAsync</a:t>
            </a:r>
            <a:r>
              <a:rPr sz="1400">
                <a:solidFill>
                  <a:srgbClr val="000000"/>
                </a:solidFill>
                <a:highlight>
                  <a:srgbClr val="FFFFFF"/>
                </a:highlight>
              </a:rPr>
              <a:t>(file);</a:t>
            </a:r>
          </a:p>
          <a:p>
            <a:pPr marL="0" indent="0">
              <a:buClr>
                <a:srgbClr val="404040"/>
              </a:buClr>
              <a:buFont typeface="Wingdings" panose="05000000000000000000" pitchFamily="2" charset="2"/>
              <a:buNone/>
            </a:pPr>
            <a:r>
              <a:rPr sz="1400">
                <a:gradFill>
                  <a:gsLst>
                    <a:gs pos="100000">
                      <a:srgbClr val="404040"/>
                    </a:gs>
                    <a:gs pos="0">
                      <a:srgbClr val="404040"/>
                    </a:gs>
                  </a:gsLst>
                  <a:lin ang="5400000" scaled="0"/>
                </a:gradFill>
              </a:rPr>
              <a:t>}</a:t>
            </a:r>
          </a:p>
          <a:p>
            <a:pPr marL="0" indent="0">
              <a:buClr>
                <a:srgbClr val="404040"/>
              </a:buClr>
              <a:buFont typeface="Wingdings" panose="05000000000000000000" pitchFamily="2" charset="2"/>
              <a:buNone/>
            </a:pPr>
            <a:endParaRPr sz="1400">
              <a:gradFill>
                <a:gsLst>
                  <a:gs pos="100000">
                    <a:srgbClr val="404040"/>
                  </a:gs>
                  <a:gs pos="0">
                    <a:srgbClr val="404040"/>
                  </a:gs>
                </a:gsLst>
                <a:lin ang="5400000" scaled="0"/>
              </a:gradFill>
            </a:endParaRPr>
          </a:p>
        </p:txBody>
      </p:sp>
      <p:sp>
        <p:nvSpPr>
          <p:cNvPr id="3" name="Rectangle 2"/>
          <p:cNvSpPr/>
          <p:nvPr/>
        </p:nvSpPr>
        <p:spPr bwMode="auto">
          <a:xfrm>
            <a:off x="0" y="0"/>
            <a:ext cx="1646237" cy="699452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nvGrpSpPr>
          <p:cNvPr id="2" name="Group 1"/>
          <p:cNvGrpSpPr/>
          <p:nvPr/>
        </p:nvGrpSpPr>
        <p:grpSpPr>
          <a:xfrm>
            <a:off x="-1" y="1981678"/>
            <a:ext cx="1570037" cy="849546"/>
            <a:chOff x="-1" y="1981678"/>
            <a:chExt cx="1570037" cy="849546"/>
          </a:xfrm>
        </p:grpSpPr>
        <p:sp>
          <p:nvSpPr>
            <p:cNvPr id="27" name="TextBox 26"/>
            <p:cNvSpPr txBox="1"/>
            <p:nvPr/>
          </p:nvSpPr>
          <p:spPr>
            <a:xfrm>
              <a:off x="-1" y="2556904"/>
              <a:ext cx="1570037" cy="274320"/>
            </a:xfrm>
            <a:prstGeom prst="rect">
              <a:avLst/>
            </a:prstGeom>
            <a:noFill/>
          </p:spPr>
          <p:txBody>
            <a:bodyPr wrap="square" lIns="146304" tIns="91440" rIns="146304" bIns="91440" rtlCol="0" anchor="t" anchorCtr="0">
              <a:noAutofit/>
            </a:bodyPr>
            <a:lstStyle/>
            <a:p>
              <a:pPr algn="ctr">
                <a:lnSpc>
                  <a:spcPct val="90000"/>
                </a:lnSpc>
                <a:spcAft>
                  <a:spcPts val="600"/>
                </a:spcAft>
              </a:pPr>
              <a:r>
                <a:rPr lang="en-US" sz="1600" dirty="0" smtClean="0">
                  <a:gradFill>
                    <a:gsLst>
                      <a:gs pos="2917">
                        <a:srgbClr val="404040">
                          <a:lumMod val="20000"/>
                          <a:lumOff val="80000"/>
                        </a:srgbClr>
                      </a:gs>
                      <a:gs pos="30000">
                        <a:srgbClr val="FFFFFF">
                          <a:lumMod val="95000"/>
                        </a:srgbClr>
                      </a:gs>
                    </a:gsLst>
                    <a:lin ang="5400000" scaled="0"/>
                  </a:gradFill>
                </a:rPr>
                <a:t>Step 1</a:t>
              </a:r>
            </a:p>
          </p:txBody>
        </p:sp>
        <p:sp>
          <p:nvSpPr>
            <p:cNvPr id="48" name="Freeform 5"/>
            <p:cNvSpPr>
              <a:spLocks noEditPoints="1"/>
            </p:cNvSpPr>
            <p:nvPr/>
          </p:nvSpPr>
          <p:spPr bwMode="auto">
            <a:xfrm>
              <a:off x="500550" y="1981678"/>
              <a:ext cx="655150" cy="605266"/>
            </a:xfrm>
            <a:custGeom>
              <a:avLst/>
              <a:gdLst>
                <a:gd name="T0" fmla="*/ 300 w 330"/>
                <a:gd name="T1" fmla="*/ 105 h 305"/>
                <a:gd name="T2" fmla="*/ 295 w 330"/>
                <a:gd name="T3" fmla="*/ 143 h 305"/>
                <a:gd name="T4" fmla="*/ 178 w 330"/>
                <a:gd name="T5" fmla="*/ 276 h 305"/>
                <a:gd name="T6" fmla="*/ 26 w 330"/>
                <a:gd name="T7" fmla="*/ 196 h 305"/>
                <a:gd name="T8" fmla="*/ 168 w 330"/>
                <a:gd name="T9" fmla="*/ 216 h 305"/>
                <a:gd name="T10" fmla="*/ 320 w 330"/>
                <a:gd name="T11" fmla="*/ 62 h 305"/>
                <a:gd name="T12" fmla="*/ 164 w 330"/>
                <a:gd name="T13" fmla="*/ 3 h 305"/>
                <a:gd name="T14" fmla="*/ 19 w 330"/>
                <a:gd name="T15" fmla="*/ 149 h 305"/>
                <a:gd name="T16" fmla="*/ 0 w 330"/>
                <a:gd name="T17" fmla="*/ 194 h 305"/>
                <a:gd name="T18" fmla="*/ 1 w 330"/>
                <a:gd name="T19" fmla="*/ 216 h 305"/>
                <a:gd name="T20" fmla="*/ 51 w 330"/>
                <a:gd name="T21" fmla="*/ 263 h 305"/>
                <a:gd name="T22" fmla="*/ 200 w 330"/>
                <a:gd name="T23" fmla="*/ 299 h 305"/>
                <a:gd name="T24" fmla="*/ 323 w 330"/>
                <a:gd name="T25" fmla="*/ 137 h 305"/>
                <a:gd name="T26" fmla="*/ 316 w 330"/>
                <a:gd name="T27" fmla="*/ 96 h 305"/>
                <a:gd name="T28" fmla="*/ 209 w 330"/>
                <a:gd name="T29" fmla="*/ 39 h 305"/>
                <a:gd name="T30" fmla="*/ 224 w 330"/>
                <a:gd name="T31" fmla="*/ 60 h 305"/>
                <a:gd name="T32" fmla="*/ 206 w 330"/>
                <a:gd name="T33" fmla="*/ 60 h 305"/>
                <a:gd name="T34" fmla="*/ 217 w 330"/>
                <a:gd name="T35" fmla="*/ 70 h 305"/>
                <a:gd name="T36" fmla="*/ 199 w 330"/>
                <a:gd name="T37" fmla="*/ 70 h 305"/>
                <a:gd name="T38" fmla="*/ 210 w 330"/>
                <a:gd name="T39" fmla="*/ 80 h 305"/>
                <a:gd name="T40" fmla="*/ 192 w 330"/>
                <a:gd name="T41" fmla="*/ 80 h 305"/>
                <a:gd name="T42" fmla="*/ 203 w 330"/>
                <a:gd name="T43" fmla="*/ 90 h 305"/>
                <a:gd name="T44" fmla="*/ 185 w 330"/>
                <a:gd name="T45" fmla="*/ 90 h 305"/>
                <a:gd name="T46" fmla="*/ 196 w 330"/>
                <a:gd name="T47" fmla="*/ 100 h 305"/>
                <a:gd name="T48" fmla="*/ 178 w 330"/>
                <a:gd name="T49" fmla="*/ 100 h 305"/>
                <a:gd name="T50" fmla="*/ 189 w 330"/>
                <a:gd name="T51" fmla="*/ 110 h 305"/>
                <a:gd name="T52" fmla="*/ 171 w 330"/>
                <a:gd name="T53" fmla="*/ 110 h 305"/>
                <a:gd name="T54" fmla="*/ 162 w 330"/>
                <a:gd name="T55" fmla="*/ 123 h 305"/>
                <a:gd name="T56" fmla="*/ 149 w 330"/>
                <a:gd name="T57" fmla="*/ 99 h 305"/>
                <a:gd name="T58" fmla="*/ 108 w 330"/>
                <a:gd name="T59" fmla="*/ 147 h 305"/>
                <a:gd name="T60" fmla="*/ 140 w 330"/>
                <a:gd name="T61" fmla="*/ 137 h 305"/>
                <a:gd name="T62" fmla="*/ 144 w 330"/>
                <a:gd name="T63" fmla="*/ 76 h 305"/>
                <a:gd name="T64" fmla="*/ 142 w 330"/>
                <a:gd name="T65" fmla="*/ 97 h 305"/>
                <a:gd name="T66" fmla="*/ 157 w 330"/>
                <a:gd name="T67" fmla="*/ 130 h 305"/>
                <a:gd name="T68" fmla="*/ 206 w 330"/>
                <a:gd name="T69" fmla="*/ 98 h 305"/>
                <a:gd name="T70" fmla="*/ 204 w 330"/>
                <a:gd name="T71" fmla="*/ 119 h 305"/>
                <a:gd name="T72" fmla="*/ 137 w 330"/>
                <a:gd name="T73" fmla="*/ 158 h 305"/>
                <a:gd name="T74" fmla="*/ 151 w 330"/>
                <a:gd name="T75" fmla="*/ 175 h 305"/>
                <a:gd name="T76" fmla="*/ 108 w 330"/>
                <a:gd name="T77" fmla="*/ 147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30" h="305">
                  <a:moveTo>
                    <a:pt x="316" y="96"/>
                  </a:moveTo>
                  <a:cubicBezTo>
                    <a:pt x="310" y="95"/>
                    <a:pt x="301" y="98"/>
                    <a:pt x="300" y="105"/>
                  </a:cubicBezTo>
                  <a:cubicBezTo>
                    <a:pt x="298" y="115"/>
                    <a:pt x="298" y="126"/>
                    <a:pt x="297" y="134"/>
                  </a:cubicBezTo>
                  <a:cubicBezTo>
                    <a:pt x="297" y="137"/>
                    <a:pt x="297" y="142"/>
                    <a:pt x="295" y="143"/>
                  </a:cubicBezTo>
                  <a:cubicBezTo>
                    <a:pt x="259" y="187"/>
                    <a:pt x="223" y="230"/>
                    <a:pt x="188" y="273"/>
                  </a:cubicBezTo>
                  <a:cubicBezTo>
                    <a:pt x="185" y="277"/>
                    <a:pt x="182" y="277"/>
                    <a:pt x="178" y="276"/>
                  </a:cubicBezTo>
                  <a:cubicBezTo>
                    <a:pt x="136" y="263"/>
                    <a:pt x="94" y="251"/>
                    <a:pt x="51" y="238"/>
                  </a:cubicBezTo>
                  <a:cubicBezTo>
                    <a:pt x="32" y="232"/>
                    <a:pt x="22" y="216"/>
                    <a:pt x="26" y="196"/>
                  </a:cubicBezTo>
                  <a:cubicBezTo>
                    <a:pt x="28" y="181"/>
                    <a:pt x="35" y="177"/>
                    <a:pt x="49" y="181"/>
                  </a:cubicBezTo>
                  <a:cubicBezTo>
                    <a:pt x="88" y="193"/>
                    <a:pt x="129" y="203"/>
                    <a:pt x="168" y="216"/>
                  </a:cubicBezTo>
                  <a:cubicBezTo>
                    <a:pt x="180" y="219"/>
                    <a:pt x="187" y="216"/>
                    <a:pt x="194" y="207"/>
                  </a:cubicBezTo>
                  <a:cubicBezTo>
                    <a:pt x="236" y="159"/>
                    <a:pt x="278" y="110"/>
                    <a:pt x="320" y="62"/>
                  </a:cubicBezTo>
                  <a:cubicBezTo>
                    <a:pt x="330" y="50"/>
                    <a:pt x="327" y="40"/>
                    <a:pt x="313" y="37"/>
                  </a:cubicBezTo>
                  <a:cubicBezTo>
                    <a:pt x="262" y="25"/>
                    <a:pt x="213" y="13"/>
                    <a:pt x="164" y="3"/>
                  </a:cubicBezTo>
                  <a:cubicBezTo>
                    <a:pt x="155" y="0"/>
                    <a:pt x="149" y="3"/>
                    <a:pt x="143" y="9"/>
                  </a:cubicBezTo>
                  <a:cubicBezTo>
                    <a:pt x="101" y="56"/>
                    <a:pt x="61" y="102"/>
                    <a:pt x="19" y="149"/>
                  </a:cubicBezTo>
                  <a:cubicBezTo>
                    <a:pt x="14" y="155"/>
                    <a:pt x="10" y="162"/>
                    <a:pt x="7" y="168"/>
                  </a:cubicBezTo>
                  <a:cubicBezTo>
                    <a:pt x="4" y="177"/>
                    <a:pt x="3" y="185"/>
                    <a:pt x="0" y="194"/>
                  </a:cubicBezTo>
                  <a:cubicBezTo>
                    <a:pt x="0" y="200"/>
                    <a:pt x="0" y="204"/>
                    <a:pt x="0" y="210"/>
                  </a:cubicBezTo>
                  <a:cubicBezTo>
                    <a:pt x="0" y="212"/>
                    <a:pt x="1" y="214"/>
                    <a:pt x="1" y="216"/>
                  </a:cubicBezTo>
                  <a:cubicBezTo>
                    <a:pt x="4" y="230"/>
                    <a:pt x="10" y="244"/>
                    <a:pt x="23" y="251"/>
                  </a:cubicBezTo>
                  <a:cubicBezTo>
                    <a:pt x="30" y="257"/>
                    <a:pt x="41" y="260"/>
                    <a:pt x="51" y="263"/>
                  </a:cubicBezTo>
                  <a:cubicBezTo>
                    <a:pt x="94" y="277"/>
                    <a:pt x="138" y="289"/>
                    <a:pt x="181" y="302"/>
                  </a:cubicBezTo>
                  <a:cubicBezTo>
                    <a:pt x="188" y="305"/>
                    <a:pt x="194" y="305"/>
                    <a:pt x="200" y="299"/>
                  </a:cubicBezTo>
                  <a:cubicBezTo>
                    <a:pt x="240" y="249"/>
                    <a:pt x="279" y="201"/>
                    <a:pt x="320" y="152"/>
                  </a:cubicBezTo>
                  <a:cubicBezTo>
                    <a:pt x="323" y="149"/>
                    <a:pt x="323" y="143"/>
                    <a:pt x="323" y="137"/>
                  </a:cubicBezTo>
                  <a:cubicBezTo>
                    <a:pt x="324" y="130"/>
                    <a:pt x="323" y="121"/>
                    <a:pt x="324" y="114"/>
                  </a:cubicBezTo>
                  <a:cubicBezTo>
                    <a:pt x="324" y="105"/>
                    <a:pt x="323" y="99"/>
                    <a:pt x="316" y="96"/>
                  </a:cubicBezTo>
                  <a:close/>
                  <a:moveTo>
                    <a:pt x="184" y="49"/>
                  </a:moveTo>
                  <a:cubicBezTo>
                    <a:pt x="190" y="41"/>
                    <a:pt x="201" y="36"/>
                    <a:pt x="209" y="39"/>
                  </a:cubicBezTo>
                  <a:cubicBezTo>
                    <a:pt x="209" y="39"/>
                    <a:pt x="209" y="39"/>
                    <a:pt x="218" y="43"/>
                  </a:cubicBezTo>
                  <a:cubicBezTo>
                    <a:pt x="225" y="45"/>
                    <a:pt x="227" y="53"/>
                    <a:pt x="224" y="60"/>
                  </a:cubicBezTo>
                  <a:cubicBezTo>
                    <a:pt x="224" y="60"/>
                    <a:pt x="224" y="60"/>
                    <a:pt x="210" y="55"/>
                  </a:cubicBezTo>
                  <a:cubicBezTo>
                    <a:pt x="210" y="55"/>
                    <a:pt x="210" y="55"/>
                    <a:pt x="206" y="60"/>
                  </a:cubicBezTo>
                  <a:cubicBezTo>
                    <a:pt x="206" y="60"/>
                    <a:pt x="206" y="60"/>
                    <a:pt x="220" y="65"/>
                  </a:cubicBezTo>
                  <a:cubicBezTo>
                    <a:pt x="220" y="65"/>
                    <a:pt x="220" y="65"/>
                    <a:pt x="217" y="70"/>
                  </a:cubicBezTo>
                  <a:cubicBezTo>
                    <a:pt x="217" y="70"/>
                    <a:pt x="217" y="70"/>
                    <a:pt x="203" y="65"/>
                  </a:cubicBezTo>
                  <a:cubicBezTo>
                    <a:pt x="203" y="65"/>
                    <a:pt x="203" y="65"/>
                    <a:pt x="199" y="70"/>
                  </a:cubicBezTo>
                  <a:cubicBezTo>
                    <a:pt x="199" y="70"/>
                    <a:pt x="199" y="70"/>
                    <a:pt x="213" y="75"/>
                  </a:cubicBezTo>
                  <a:cubicBezTo>
                    <a:pt x="213" y="75"/>
                    <a:pt x="213" y="75"/>
                    <a:pt x="210" y="80"/>
                  </a:cubicBezTo>
                  <a:cubicBezTo>
                    <a:pt x="210" y="80"/>
                    <a:pt x="210" y="80"/>
                    <a:pt x="195" y="75"/>
                  </a:cubicBezTo>
                  <a:cubicBezTo>
                    <a:pt x="195" y="75"/>
                    <a:pt x="195" y="75"/>
                    <a:pt x="192" y="80"/>
                  </a:cubicBezTo>
                  <a:cubicBezTo>
                    <a:pt x="192" y="80"/>
                    <a:pt x="192" y="80"/>
                    <a:pt x="206" y="85"/>
                  </a:cubicBezTo>
                  <a:cubicBezTo>
                    <a:pt x="206" y="85"/>
                    <a:pt x="206" y="85"/>
                    <a:pt x="203" y="90"/>
                  </a:cubicBezTo>
                  <a:cubicBezTo>
                    <a:pt x="203" y="90"/>
                    <a:pt x="203" y="90"/>
                    <a:pt x="188" y="85"/>
                  </a:cubicBezTo>
                  <a:cubicBezTo>
                    <a:pt x="188" y="85"/>
                    <a:pt x="188" y="85"/>
                    <a:pt x="185" y="90"/>
                  </a:cubicBezTo>
                  <a:cubicBezTo>
                    <a:pt x="185" y="90"/>
                    <a:pt x="185" y="90"/>
                    <a:pt x="199" y="95"/>
                  </a:cubicBezTo>
                  <a:cubicBezTo>
                    <a:pt x="199" y="95"/>
                    <a:pt x="199" y="95"/>
                    <a:pt x="196" y="100"/>
                  </a:cubicBezTo>
                  <a:cubicBezTo>
                    <a:pt x="196" y="100"/>
                    <a:pt x="196" y="100"/>
                    <a:pt x="181" y="95"/>
                  </a:cubicBezTo>
                  <a:cubicBezTo>
                    <a:pt x="181" y="95"/>
                    <a:pt x="181" y="95"/>
                    <a:pt x="178" y="100"/>
                  </a:cubicBezTo>
                  <a:cubicBezTo>
                    <a:pt x="178" y="100"/>
                    <a:pt x="178" y="100"/>
                    <a:pt x="192" y="105"/>
                  </a:cubicBezTo>
                  <a:cubicBezTo>
                    <a:pt x="192" y="105"/>
                    <a:pt x="192" y="105"/>
                    <a:pt x="189" y="110"/>
                  </a:cubicBezTo>
                  <a:cubicBezTo>
                    <a:pt x="189" y="110"/>
                    <a:pt x="189" y="110"/>
                    <a:pt x="174" y="105"/>
                  </a:cubicBezTo>
                  <a:cubicBezTo>
                    <a:pt x="174" y="105"/>
                    <a:pt x="174" y="105"/>
                    <a:pt x="171" y="110"/>
                  </a:cubicBezTo>
                  <a:cubicBezTo>
                    <a:pt x="171" y="110"/>
                    <a:pt x="171" y="110"/>
                    <a:pt x="185" y="115"/>
                  </a:cubicBezTo>
                  <a:cubicBezTo>
                    <a:pt x="179" y="122"/>
                    <a:pt x="169" y="125"/>
                    <a:pt x="162" y="123"/>
                  </a:cubicBezTo>
                  <a:cubicBezTo>
                    <a:pt x="162" y="123"/>
                    <a:pt x="162" y="123"/>
                    <a:pt x="153" y="119"/>
                  </a:cubicBezTo>
                  <a:cubicBezTo>
                    <a:pt x="145" y="117"/>
                    <a:pt x="143" y="107"/>
                    <a:pt x="149" y="99"/>
                  </a:cubicBezTo>
                  <a:cubicBezTo>
                    <a:pt x="149" y="99"/>
                    <a:pt x="149" y="99"/>
                    <a:pt x="184" y="49"/>
                  </a:cubicBezTo>
                  <a:close/>
                  <a:moveTo>
                    <a:pt x="108" y="147"/>
                  </a:moveTo>
                  <a:cubicBezTo>
                    <a:pt x="108" y="147"/>
                    <a:pt x="108" y="147"/>
                    <a:pt x="128" y="154"/>
                  </a:cubicBezTo>
                  <a:cubicBezTo>
                    <a:pt x="128" y="154"/>
                    <a:pt x="128" y="154"/>
                    <a:pt x="140" y="137"/>
                  </a:cubicBezTo>
                  <a:cubicBezTo>
                    <a:pt x="124" y="131"/>
                    <a:pt x="120" y="111"/>
                    <a:pt x="132" y="93"/>
                  </a:cubicBezTo>
                  <a:cubicBezTo>
                    <a:pt x="132" y="93"/>
                    <a:pt x="132" y="93"/>
                    <a:pt x="144" y="76"/>
                  </a:cubicBezTo>
                  <a:cubicBezTo>
                    <a:pt x="144" y="76"/>
                    <a:pt x="144" y="76"/>
                    <a:pt x="154" y="79"/>
                  </a:cubicBezTo>
                  <a:cubicBezTo>
                    <a:pt x="154" y="79"/>
                    <a:pt x="154" y="79"/>
                    <a:pt x="142" y="97"/>
                  </a:cubicBezTo>
                  <a:cubicBezTo>
                    <a:pt x="133" y="109"/>
                    <a:pt x="136" y="123"/>
                    <a:pt x="147" y="127"/>
                  </a:cubicBezTo>
                  <a:cubicBezTo>
                    <a:pt x="147" y="127"/>
                    <a:pt x="147" y="127"/>
                    <a:pt x="157" y="130"/>
                  </a:cubicBezTo>
                  <a:cubicBezTo>
                    <a:pt x="168" y="134"/>
                    <a:pt x="185" y="128"/>
                    <a:pt x="194" y="116"/>
                  </a:cubicBezTo>
                  <a:cubicBezTo>
                    <a:pt x="194" y="116"/>
                    <a:pt x="194" y="116"/>
                    <a:pt x="206" y="98"/>
                  </a:cubicBezTo>
                  <a:cubicBezTo>
                    <a:pt x="216" y="101"/>
                    <a:pt x="216" y="101"/>
                    <a:pt x="216" y="101"/>
                  </a:cubicBezTo>
                  <a:cubicBezTo>
                    <a:pt x="216" y="101"/>
                    <a:pt x="216" y="101"/>
                    <a:pt x="204" y="119"/>
                  </a:cubicBezTo>
                  <a:cubicBezTo>
                    <a:pt x="191" y="136"/>
                    <a:pt x="166" y="146"/>
                    <a:pt x="150" y="140"/>
                  </a:cubicBezTo>
                  <a:cubicBezTo>
                    <a:pt x="150" y="140"/>
                    <a:pt x="150" y="140"/>
                    <a:pt x="137" y="158"/>
                  </a:cubicBezTo>
                  <a:cubicBezTo>
                    <a:pt x="137" y="158"/>
                    <a:pt x="137" y="158"/>
                    <a:pt x="158" y="165"/>
                  </a:cubicBezTo>
                  <a:cubicBezTo>
                    <a:pt x="158" y="165"/>
                    <a:pt x="158" y="165"/>
                    <a:pt x="151" y="175"/>
                  </a:cubicBezTo>
                  <a:cubicBezTo>
                    <a:pt x="151" y="175"/>
                    <a:pt x="151" y="175"/>
                    <a:pt x="101" y="157"/>
                  </a:cubicBezTo>
                  <a:cubicBezTo>
                    <a:pt x="101" y="157"/>
                    <a:pt x="101" y="157"/>
                    <a:pt x="108" y="147"/>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grpSp>
      <p:sp>
        <p:nvSpPr>
          <p:cNvPr id="33" name="Rectangle 32"/>
          <p:cNvSpPr/>
          <p:nvPr/>
        </p:nvSpPr>
        <p:spPr bwMode="auto">
          <a:xfrm>
            <a:off x="0" y="0"/>
            <a:ext cx="1646237" cy="6994525"/>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3" name="~~~"/>
          <p:cNvSpPr/>
          <p:nvPr/>
        </p:nvSpPr>
        <p:spPr bwMode="auto">
          <a:xfrm>
            <a:off x="1487488" y="2199593"/>
            <a:ext cx="193676" cy="387351"/>
          </a:xfrm>
          <a:custGeom>
            <a:avLst/>
            <a:gdLst>
              <a:gd name="connsiteX0" fmla="*/ 193676 w 193676"/>
              <a:gd name="connsiteY0" fmla="*/ 0 h 387351"/>
              <a:gd name="connsiteX1" fmla="*/ 193676 w 193676"/>
              <a:gd name="connsiteY1" fmla="*/ 387351 h 387351"/>
              <a:gd name="connsiteX2" fmla="*/ 0 w 193676"/>
              <a:gd name="connsiteY2" fmla="*/ 193676 h 387351"/>
            </a:gdLst>
            <a:ahLst/>
            <a:cxnLst>
              <a:cxn ang="0">
                <a:pos x="connsiteX0" y="connsiteY0"/>
              </a:cxn>
              <a:cxn ang="0">
                <a:pos x="connsiteX1" y="connsiteY1"/>
              </a:cxn>
              <a:cxn ang="0">
                <a:pos x="connsiteX2" y="connsiteY2"/>
              </a:cxn>
            </a:cxnLst>
            <a:rect l="l" t="t" r="r" b="b"/>
            <a:pathLst>
              <a:path w="193676" h="387351">
                <a:moveTo>
                  <a:pt x="193676" y="0"/>
                </a:moveTo>
                <a:lnTo>
                  <a:pt x="193676" y="387351"/>
                </a:lnTo>
                <a:lnTo>
                  <a:pt x="0" y="193676"/>
                </a:lnTo>
                <a:close/>
              </a:path>
            </a:pathLst>
          </a:cu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nvGrpSpPr>
          <p:cNvPr id="66" name="Group 65"/>
          <p:cNvGrpSpPr/>
          <p:nvPr/>
        </p:nvGrpSpPr>
        <p:grpSpPr>
          <a:xfrm>
            <a:off x="-1" y="3659072"/>
            <a:ext cx="1570037" cy="963976"/>
            <a:chOff x="-1" y="3659072"/>
            <a:chExt cx="1570037" cy="963976"/>
          </a:xfrm>
        </p:grpSpPr>
        <p:sp>
          <p:nvSpPr>
            <p:cNvPr id="28" name="TextBox 27"/>
            <p:cNvSpPr txBox="1"/>
            <p:nvPr/>
          </p:nvSpPr>
          <p:spPr>
            <a:xfrm>
              <a:off x="-1" y="4348728"/>
              <a:ext cx="1570037" cy="274320"/>
            </a:xfrm>
            <a:prstGeom prst="rect">
              <a:avLst/>
            </a:prstGeom>
            <a:noFill/>
          </p:spPr>
          <p:txBody>
            <a:bodyPr wrap="square" lIns="146304" tIns="91440" rIns="146304" bIns="91440" rtlCol="0" anchor="t" anchorCtr="0">
              <a:noAutofit/>
            </a:bodyPr>
            <a:lstStyle/>
            <a:p>
              <a:pPr algn="ctr">
                <a:lnSpc>
                  <a:spcPct val="90000"/>
                </a:lnSpc>
                <a:spcAft>
                  <a:spcPts val="600"/>
                </a:spcAft>
              </a:pPr>
              <a:r>
                <a:rPr lang="en-US" sz="1600" dirty="0" smtClean="0">
                  <a:gradFill>
                    <a:gsLst>
                      <a:gs pos="2917">
                        <a:srgbClr val="FFFFFF">
                          <a:alpha val="50000"/>
                        </a:srgbClr>
                      </a:gs>
                      <a:gs pos="30000">
                        <a:srgbClr val="FFFFFF">
                          <a:alpha val="50000"/>
                        </a:srgbClr>
                      </a:gs>
                    </a:gsLst>
                    <a:lin ang="5400000" scaled="0"/>
                  </a:gradFill>
                </a:rPr>
                <a:t>Step 2</a:t>
              </a:r>
            </a:p>
          </p:txBody>
        </p:sp>
        <p:sp>
          <p:nvSpPr>
            <p:cNvPr id="49" name="Freeform 18"/>
            <p:cNvSpPr>
              <a:spLocks noEditPoints="1"/>
            </p:cNvSpPr>
            <p:nvPr/>
          </p:nvSpPr>
          <p:spPr bwMode="auto">
            <a:xfrm>
              <a:off x="605418" y="3659072"/>
              <a:ext cx="347714" cy="666652"/>
            </a:xfrm>
            <a:custGeom>
              <a:avLst/>
              <a:gdLst>
                <a:gd name="T0" fmla="*/ 226 w 365"/>
                <a:gd name="T1" fmla="*/ 343 h 703"/>
                <a:gd name="T2" fmla="*/ 265 w 365"/>
                <a:gd name="T3" fmla="*/ 291 h 703"/>
                <a:gd name="T4" fmla="*/ 226 w 365"/>
                <a:gd name="T5" fmla="*/ 237 h 703"/>
                <a:gd name="T6" fmla="*/ 300 w 365"/>
                <a:gd name="T7" fmla="*/ 305 h 703"/>
                <a:gd name="T8" fmla="*/ 100 w 365"/>
                <a:gd name="T9" fmla="*/ 291 h 703"/>
                <a:gd name="T10" fmla="*/ 139 w 365"/>
                <a:gd name="T11" fmla="*/ 237 h 703"/>
                <a:gd name="T12" fmla="*/ 65 w 365"/>
                <a:gd name="T13" fmla="*/ 305 h 703"/>
                <a:gd name="T14" fmla="*/ 139 w 365"/>
                <a:gd name="T15" fmla="*/ 311 h 703"/>
                <a:gd name="T16" fmla="*/ 221 w 365"/>
                <a:gd name="T17" fmla="*/ 206 h 703"/>
                <a:gd name="T18" fmla="*/ 145 w 365"/>
                <a:gd name="T19" fmla="*/ 374 h 703"/>
                <a:gd name="T20" fmla="*/ 172 w 365"/>
                <a:gd name="T21" fmla="*/ 374 h 703"/>
                <a:gd name="T22" fmla="*/ 365 w 365"/>
                <a:gd name="T23" fmla="*/ 679 h 703"/>
                <a:gd name="T24" fmla="*/ 24 w 365"/>
                <a:gd name="T25" fmla="*/ 703 h 703"/>
                <a:gd name="T26" fmla="*/ 0 w 365"/>
                <a:gd name="T27" fmla="*/ 24 h 703"/>
                <a:gd name="T28" fmla="*/ 341 w 365"/>
                <a:gd name="T29" fmla="*/ 0 h 703"/>
                <a:gd name="T30" fmla="*/ 83 w 365"/>
                <a:gd name="T31" fmla="*/ 643 h 703"/>
                <a:gd name="T32" fmla="*/ 75 w 365"/>
                <a:gd name="T33" fmla="*/ 627 h 703"/>
                <a:gd name="T34" fmla="*/ 75 w 365"/>
                <a:gd name="T35" fmla="*/ 646 h 703"/>
                <a:gd name="T36" fmla="*/ 84 w 365"/>
                <a:gd name="T37" fmla="*/ 650 h 703"/>
                <a:gd name="T38" fmla="*/ 83 w 365"/>
                <a:gd name="T39" fmla="*/ 643 h 703"/>
                <a:gd name="T40" fmla="*/ 175 w 365"/>
                <a:gd name="T41" fmla="*/ 642 h 703"/>
                <a:gd name="T42" fmla="*/ 179 w 365"/>
                <a:gd name="T43" fmla="*/ 642 h 703"/>
                <a:gd name="T44" fmla="*/ 183 w 365"/>
                <a:gd name="T45" fmla="*/ 639 h 703"/>
                <a:gd name="T46" fmla="*/ 181 w 365"/>
                <a:gd name="T47" fmla="*/ 627 h 703"/>
                <a:gd name="T48" fmla="*/ 176 w 365"/>
                <a:gd name="T49" fmla="*/ 630 h 703"/>
                <a:gd name="T50" fmla="*/ 172 w 365"/>
                <a:gd name="T51" fmla="*/ 630 h 703"/>
                <a:gd name="T52" fmla="*/ 168 w 365"/>
                <a:gd name="T53" fmla="*/ 629 h 703"/>
                <a:gd name="T54" fmla="*/ 195 w 365"/>
                <a:gd name="T55" fmla="*/ 627 h 703"/>
                <a:gd name="T56" fmla="*/ 190 w 365"/>
                <a:gd name="T57" fmla="*/ 625 h 703"/>
                <a:gd name="T58" fmla="*/ 183 w 365"/>
                <a:gd name="T59" fmla="*/ 626 h 703"/>
                <a:gd name="T60" fmla="*/ 183 w 365"/>
                <a:gd name="T61" fmla="*/ 632 h 703"/>
                <a:gd name="T62" fmla="*/ 185 w 365"/>
                <a:gd name="T63" fmla="*/ 639 h 703"/>
                <a:gd name="T64" fmla="*/ 188 w 365"/>
                <a:gd name="T65" fmla="*/ 637 h 703"/>
                <a:gd name="T66" fmla="*/ 198 w 365"/>
                <a:gd name="T67" fmla="*/ 637 h 703"/>
                <a:gd name="T68" fmla="*/ 188 w 365"/>
                <a:gd name="T69" fmla="*/ 652 h 703"/>
                <a:gd name="T70" fmla="*/ 182 w 365"/>
                <a:gd name="T71" fmla="*/ 642 h 703"/>
                <a:gd name="T72" fmla="*/ 176 w 365"/>
                <a:gd name="T73" fmla="*/ 643 h 703"/>
                <a:gd name="T74" fmla="*/ 172 w 365"/>
                <a:gd name="T75" fmla="*/ 642 h 703"/>
                <a:gd name="T76" fmla="*/ 175 w 365"/>
                <a:gd name="T77" fmla="*/ 653 h 703"/>
                <a:gd name="T78" fmla="*/ 179 w 365"/>
                <a:gd name="T79" fmla="*/ 654 h 703"/>
                <a:gd name="T80" fmla="*/ 182 w 365"/>
                <a:gd name="T81" fmla="*/ 654 h 703"/>
                <a:gd name="T82" fmla="*/ 185 w 365"/>
                <a:gd name="T83" fmla="*/ 653 h 703"/>
                <a:gd name="T84" fmla="*/ 188 w 365"/>
                <a:gd name="T85" fmla="*/ 652 h 703"/>
                <a:gd name="T86" fmla="*/ 198 w 365"/>
                <a:gd name="T87" fmla="*/ 639 h 703"/>
                <a:gd name="T88" fmla="*/ 193 w 365"/>
                <a:gd name="T89" fmla="*/ 637 h 703"/>
                <a:gd name="T90" fmla="*/ 190 w 365"/>
                <a:gd name="T91" fmla="*/ 637 h 703"/>
                <a:gd name="T92" fmla="*/ 189 w 365"/>
                <a:gd name="T93" fmla="*/ 652 h 703"/>
                <a:gd name="T94" fmla="*/ 193 w 365"/>
                <a:gd name="T95" fmla="*/ 650 h 703"/>
                <a:gd name="T96" fmla="*/ 198 w 365"/>
                <a:gd name="T97" fmla="*/ 650 h 703"/>
                <a:gd name="T98" fmla="*/ 202 w 365"/>
                <a:gd name="T99" fmla="*/ 650 h 703"/>
                <a:gd name="T100" fmla="*/ 293 w 365"/>
                <a:gd name="T101" fmla="*/ 629 h 703"/>
                <a:gd name="T102" fmla="*/ 297 w 365"/>
                <a:gd name="T103" fmla="*/ 637 h 703"/>
                <a:gd name="T104" fmla="*/ 281 w 365"/>
                <a:gd name="T105" fmla="*/ 640 h 703"/>
                <a:gd name="T106" fmla="*/ 288 w 365"/>
                <a:gd name="T107" fmla="*/ 649 h 703"/>
                <a:gd name="T108" fmla="*/ 303 w 365"/>
                <a:gd name="T109" fmla="*/ 639 h 703"/>
                <a:gd name="T110" fmla="*/ 34 w 365"/>
                <a:gd name="T111" fmla="*/ 57 h 703"/>
                <a:gd name="T112" fmla="*/ 332 w 365"/>
                <a:gd name="T113" fmla="*/ 553 h 703"/>
                <a:gd name="T114" fmla="*/ 75 w 365"/>
                <a:gd name="T115" fmla="*/ 630 h 703"/>
                <a:gd name="T116" fmla="*/ 75 w 365"/>
                <a:gd name="T117" fmla="*/ 644 h 703"/>
                <a:gd name="T118" fmla="*/ 75 w 365"/>
                <a:gd name="T119" fmla="*/ 630 h 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65" h="703">
                  <a:moveTo>
                    <a:pt x="300" y="305"/>
                  </a:moveTo>
                  <a:cubicBezTo>
                    <a:pt x="226" y="343"/>
                    <a:pt x="226" y="343"/>
                    <a:pt x="226" y="343"/>
                  </a:cubicBezTo>
                  <a:cubicBezTo>
                    <a:pt x="226" y="311"/>
                    <a:pt x="226" y="311"/>
                    <a:pt x="226" y="311"/>
                  </a:cubicBezTo>
                  <a:cubicBezTo>
                    <a:pt x="265" y="291"/>
                    <a:pt x="265" y="291"/>
                    <a:pt x="265" y="291"/>
                  </a:cubicBezTo>
                  <a:cubicBezTo>
                    <a:pt x="226" y="271"/>
                    <a:pt x="226" y="271"/>
                    <a:pt x="226" y="271"/>
                  </a:cubicBezTo>
                  <a:cubicBezTo>
                    <a:pt x="226" y="237"/>
                    <a:pt x="226" y="237"/>
                    <a:pt x="226" y="237"/>
                  </a:cubicBezTo>
                  <a:cubicBezTo>
                    <a:pt x="300" y="276"/>
                    <a:pt x="300" y="276"/>
                    <a:pt x="300" y="276"/>
                  </a:cubicBezTo>
                  <a:lnTo>
                    <a:pt x="300" y="305"/>
                  </a:lnTo>
                  <a:close/>
                  <a:moveTo>
                    <a:pt x="139" y="311"/>
                  </a:moveTo>
                  <a:cubicBezTo>
                    <a:pt x="100" y="291"/>
                    <a:pt x="100" y="291"/>
                    <a:pt x="100" y="291"/>
                  </a:cubicBezTo>
                  <a:cubicBezTo>
                    <a:pt x="139" y="271"/>
                    <a:pt x="139" y="271"/>
                    <a:pt x="139" y="271"/>
                  </a:cubicBezTo>
                  <a:cubicBezTo>
                    <a:pt x="139" y="237"/>
                    <a:pt x="139" y="237"/>
                    <a:pt x="139" y="237"/>
                  </a:cubicBezTo>
                  <a:cubicBezTo>
                    <a:pt x="65" y="276"/>
                    <a:pt x="65" y="276"/>
                    <a:pt x="65" y="276"/>
                  </a:cubicBezTo>
                  <a:cubicBezTo>
                    <a:pt x="65" y="305"/>
                    <a:pt x="65" y="305"/>
                    <a:pt x="65" y="305"/>
                  </a:cubicBezTo>
                  <a:cubicBezTo>
                    <a:pt x="139" y="343"/>
                    <a:pt x="139" y="343"/>
                    <a:pt x="139" y="343"/>
                  </a:cubicBezTo>
                  <a:lnTo>
                    <a:pt x="139" y="311"/>
                  </a:lnTo>
                  <a:close/>
                  <a:moveTo>
                    <a:pt x="172" y="374"/>
                  </a:moveTo>
                  <a:cubicBezTo>
                    <a:pt x="221" y="206"/>
                    <a:pt x="221" y="206"/>
                    <a:pt x="221" y="206"/>
                  </a:cubicBezTo>
                  <a:cubicBezTo>
                    <a:pt x="194" y="206"/>
                    <a:pt x="194" y="206"/>
                    <a:pt x="194" y="206"/>
                  </a:cubicBezTo>
                  <a:cubicBezTo>
                    <a:pt x="145" y="374"/>
                    <a:pt x="145" y="374"/>
                    <a:pt x="145" y="374"/>
                  </a:cubicBezTo>
                  <a:cubicBezTo>
                    <a:pt x="171" y="374"/>
                    <a:pt x="171" y="374"/>
                    <a:pt x="171" y="374"/>
                  </a:cubicBezTo>
                  <a:lnTo>
                    <a:pt x="172" y="374"/>
                  </a:lnTo>
                  <a:close/>
                  <a:moveTo>
                    <a:pt x="365" y="24"/>
                  </a:moveTo>
                  <a:cubicBezTo>
                    <a:pt x="365" y="24"/>
                    <a:pt x="365" y="24"/>
                    <a:pt x="365" y="679"/>
                  </a:cubicBezTo>
                  <a:cubicBezTo>
                    <a:pt x="365" y="691"/>
                    <a:pt x="355" y="703"/>
                    <a:pt x="341" y="703"/>
                  </a:cubicBezTo>
                  <a:cubicBezTo>
                    <a:pt x="341" y="703"/>
                    <a:pt x="341" y="703"/>
                    <a:pt x="24" y="703"/>
                  </a:cubicBezTo>
                  <a:cubicBezTo>
                    <a:pt x="10" y="703"/>
                    <a:pt x="0" y="691"/>
                    <a:pt x="0" y="679"/>
                  </a:cubicBezTo>
                  <a:cubicBezTo>
                    <a:pt x="0" y="679"/>
                    <a:pt x="0" y="679"/>
                    <a:pt x="0" y="24"/>
                  </a:cubicBezTo>
                  <a:cubicBezTo>
                    <a:pt x="0" y="10"/>
                    <a:pt x="10" y="0"/>
                    <a:pt x="24" y="0"/>
                  </a:cubicBezTo>
                  <a:cubicBezTo>
                    <a:pt x="24" y="0"/>
                    <a:pt x="24" y="0"/>
                    <a:pt x="341" y="0"/>
                  </a:cubicBezTo>
                  <a:cubicBezTo>
                    <a:pt x="355" y="0"/>
                    <a:pt x="365" y="10"/>
                    <a:pt x="365" y="24"/>
                  </a:cubicBezTo>
                  <a:close/>
                  <a:moveTo>
                    <a:pt x="83" y="643"/>
                  </a:moveTo>
                  <a:cubicBezTo>
                    <a:pt x="84" y="642"/>
                    <a:pt x="85" y="639"/>
                    <a:pt x="85" y="637"/>
                  </a:cubicBezTo>
                  <a:cubicBezTo>
                    <a:pt x="85" y="632"/>
                    <a:pt x="81" y="627"/>
                    <a:pt x="75" y="627"/>
                  </a:cubicBezTo>
                  <a:cubicBezTo>
                    <a:pt x="70" y="627"/>
                    <a:pt x="66" y="632"/>
                    <a:pt x="66" y="637"/>
                  </a:cubicBezTo>
                  <a:cubicBezTo>
                    <a:pt x="66" y="642"/>
                    <a:pt x="70" y="646"/>
                    <a:pt x="75" y="646"/>
                  </a:cubicBezTo>
                  <a:cubicBezTo>
                    <a:pt x="77" y="646"/>
                    <a:pt x="78" y="646"/>
                    <a:pt x="80" y="644"/>
                  </a:cubicBezTo>
                  <a:cubicBezTo>
                    <a:pt x="80" y="644"/>
                    <a:pt x="80" y="644"/>
                    <a:pt x="84" y="650"/>
                  </a:cubicBezTo>
                  <a:cubicBezTo>
                    <a:pt x="85" y="649"/>
                    <a:pt x="85" y="649"/>
                    <a:pt x="85" y="649"/>
                  </a:cubicBezTo>
                  <a:cubicBezTo>
                    <a:pt x="85" y="649"/>
                    <a:pt x="85" y="649"/>
                    <a:pt x="83" y="643"/>
                  </a:cubicBezTo>
                  <a:close/>
                  <a:moveTo>
                    <a:pt x="171" y="640"/>
                  </a:moveTo>
                  <a:cubicBezTo>
                    <a:pt x="172" y="640"/>
                    <a:pt x="173" y="642"/>
                    <a:pt x="175" y="642"/>
                  </a:cubicBezTo>
                  <a:cubicBezTo>
                    <a:pt x="176" y="642"/>
                    <a:pt x="176" y="642"/>
                    <a:pt x="178" y="642"/>
                  </a:cubicBezTo>
                  <a:cubicBezTo>
                    <a:pt x="179" y="642"/>
                    <a:pt x="179" y="642"/>
                    <a:pt x="179" y="642"/>
                  </a:cubicBezTo>
                  <a:cubicBezTo>
                    <a:pt x="181" y="642"/>
                    <a:pt x="182" y="640"/>
                    <a:pt x="183" y="640"/>
                  </a:cubicBezTo>
                  <a:cubicBezTo>
                    <a:pt x="183" y="640"/>
                    <a:pt x="183" y="640"/>
                    <a:pt x="183" y="639"/>
                  </a:cubicBezTo>
                  <a:cubicBezTo>
                    <a:pt x="183" y="639"/>
                    <a:pt x="183" y="639"/>
                    <a:pt x="181" y="629"/>
                  </a:cubicBezTo>
                  <a:cubicBezTo>
                    <a:pt x="181" y="629"/>
                    <a:pt x="181" y="629"/>
                    <a:pt x="181" y="627"/>
                  </a:cubicBezTo>
                  <a:cubicBezTo>
                    <a:pt x="179" y="629"/>
                    <a:pt x="179" y="629"/>
                    <a:pt x="178" y="629"/>
                  </a:cubicBezTo>
                  <a:cubicBezTo>
                    <a:pt x="178" y="630"/>
                    <a:pt x="176" y="630"/>
                    <a:pt x="176" y="630"/>
                  </a:cubicBezTo>
                  <a:cubicBezTo>
                    <a:pt x="175" y="630"/>
                    <a:pt x="175" y="630"/>
                    <a:pt x="173" y="630"/>
                  </a:cubicBezTo>
                  <a:cubicBezTo>
                    <a:pt x="173" y="630"/>
                    <a:pt x="173" y="630"/>
                    <a:pt x="172" y="630"/>
                  </a:cubicBezTo>
                  <a:cubicBezTo>
                    <a:pt x="172" y="630"/>
                    <a:pt x="171" y="630"/>
                    <a:pt x="171" y="629"/>
                  </a:cubicBezTo>
                  <a:cubicBezTo>
                    <a:pt x="169" y="629"/>
                    <a:pt x="169" y="629"/>
                    <a:pt x="168" y="629"/>
                  </a:cubicBezTo>
                  <a:cubicBezTo>
                    <a:pt x="168" y="629"/>
                    <a:pt x="168" y="629"/>
                    <a:pt x="171" y="640"/>
                  </a:cubicBezTo>
                  <a:close/>
                  <a:moveTo>
                    <a:pt x="195" y="627"/>
                  </a:moveTo>
                  <a:cubicBezTo>
                    <a:pt x="195" y="627"/>
                    <a:pt x="195" y="627"/>
                    <a:pt x="195" y="626"/>
                  </a:cubicBezTo>
                  <a:cubicBezTo>
                    <a:pt x="193" y="626"/>
                    <a:pt x="192" y="625"/>
                    <a:pt x="190" y="625"/>
                  </a:cubicBezTo>
                  <a:cubicBezTo>
                    <a:pt x="190" y="625"/>
                    <a:pt x="189" y="625"/>
                    <a:pt x="188" y="625"/>
                  </a:cubicBezTo>
                  <a:cubicBezTo>
                    <a:pt x="186" y="625"/>
                    <a:pt x="185" y="625"/>
                    <a:pt x="183" y="626"/>
                  </a:cubicBezTo>
                  <a:cubicBezTo>
                    <a:pt x="183" y="626"/>
                    <a:pt x="182" y="626"/>
                    <a:pt x="182" y="627"/>
                  </a:cubicBezTo>
                  <a:cubicBezTo>
                    <a:pt x="182" y="627"/>
                    <a:pt x="182" y="627"/>
                    <a:pt x="183" y="632"/>
                  </a:cubicBezTo>
                  <a:cubicBezTo>
                    <a:pt x="183" y="632"/>
                    <a:pt x="183" y="632"/>
                    <a:pt x="185" y="637"/>
                  </a:cubicBezTo>
                  <a:cubicBezTo>
                    <a:pt x="185" y="637"/>
                    <a:pt x="185" y="637"/>
                    <a:pt x="185" y="639"/>
                  </a:cubicBezTo>
                  <a:cubicBezTo>
                    <a:pt x="186" y="639"/>
                    <a:pt x="186" y="639"/>
                    <a:pt x="186" y="639"/>
                  </a:cubicBezTo>
                  <a:cubicBezTo>
                    <a:pt x="186" y="637"/>
                    <a:pt x="188" y="637"/>
                    <a:pt x="188" y="637"/>
                  </a:cubicBezTo>
                  <a:cubicBezTo>
                    <a:pt x="189" y="636"/>
                    <a:pt x="189" y="636"/>
                    <a:pt x="190" y="636"/>
                  </a:cubicBezTo>
                  <a:cubicBezTo>
                    <a:pt x="192" y="636"/>
                    <a:pt x="195" y="636"/>
                    <a:pt x="198" y="637"/>
                  </a:cubicBezTo>
                  <a:cubicBezTo>
                    <a:pt x="198" y="637"/>
                    <a:pt x="198" y="637"/>
                    <a:pt x="195" y="627"/>
                  </a:cubicBezTo>
                  <a:close/>
                  <a:moveTo>
                    <a:pt x="188" y="652"/>
                  </a:moveTo>
                  <a:cubicBezTo>
                    <a:pt x="188" y="652"/>
                    <a:pt x="188" y="652"/>
                    <a:pt x="185" y="642"/>
                  </a:cubicBezTo>
                  <a:cubicBezTo>
                    <a:pt x="183" y="642"/>
                    <a:pt x="182" y="642"/>
                    <a:pt x="182" y="642"/>
                  </a:cubicBezTo>
                  <a:cubicBezTo>
                    <a:pt x="181" y="643"/>
                    <a:pt x="181" y="643"/>
                    <a:pt x="179" y="643"/>
                  </a:cubicBezTo>
                  <a:cubicBezTo>
                    <a:pt x="178" y="643"/>
                    <a:pt x="178" y="643"/>
                    <a:pt x="176" y="643"/>
                  </a:cubicBezTo>
                  <a:cubicBezTo>
                    <a:pt x="175" y="643"/>
                    <a:pt x="175" y="643"/>
                    <a:pt x="173" y="643"/>
                  </a:cubicBezTo>
                  <a:cubicBezTo>
                    <a:pt x="172" y="642"/>
                    <a:pt x="172" y="642"/>
                    <a:pt x="172" y="642"/>
                  </a:cubicBezTo>
                  <a:cubicBezTo>
                    <a:pt x="172" y="642"/>
                    <a:pt x="172" y="642"/>
                    <a:pt x="172" y="643"/>
                  </a:cubicBezTo>
                  <a:cubicBezTo>
                    <a:pt x="172" y="643"/>
                    <a:pt x="172" y="643"/>
                    <a:pt x="175" y="653"/>
                  </a:cubicBezTo>
                  <a:cubicBezTo>
                    <a:pt x="176" y="654"/>
                    <a:pt x="176" y="654"/>
                    <a:pt x="176" y="654"/>
                  </a:cubicBezTo>
                  <a:cubicBezTo>
                    <a:pt x="178" y="654"/>
                    <a:pt x="178" y="654"/>
                    <a:pt x="179" y="654"/>
                  </a:cubicBezTo>
                  <a:cubicBezTo>
                    <a:pt x="181" y="654"/>
                    <a:pt x="181" y="654"/>
                    <a:pt x="181" y="654"/>
                  </a:cubicBezTo>
                  <a:cubicBezTo>
                    <a:pt x="182" y="654"/>
                    <a:pt x="182" y="654"/>
                    <a:pt x="182" y="654"/>
                  </a:cubicBezTo>
                  <a:cubicBezTo>
                    <a:pt x="183" y="654"/>
                    <a:pt x="183" y="654"/>
                    <a:pt x="183" y="654"/>
                  </a:cubicBezTo>
                  <a:cubicBezTo>
                    <a:pt x="185" y="654"/>
                    <a:pt x="185" y="654"/>
                    <a:pt x="185" y="653"/>
                  </a:cubicBezTo>
                  <a:cubicBezTo>
                    <a:pt x="186" y="653"/>
                    <a:pt x="186" y="653"/>
                    <a:pt x="188" y="653"/>
                  </a:cubicBezTo>
                  <a:lnTo>
                    <a:pt x="188" y="652"/>
                  </a:lnTo>
                  <a:close/>
                  <a:moveTo>
                    <a:pt x="202" y="650"/>
                  </a:moveTo>
                  <a:cubicBezTo>
                    <a:pt x="202" y="650"/>
                    <a:pt x="202" y="650"/>
                    <a:pt x="198" y="639"/>
                  </a:cubicBezTo>
                  <a:cubicBezTo>
                    <a:pt x="196" y="639"/>
                    <a:pt x="196" y="639"/>
                    <a:pt x="196" y="639"/>
                  </a:cubicBezTo>
                  <a:cubicBezTo>
                    <a:pt x="195" y="639"/>
                    <a:pt x="195" y="637"/>
                    <a:pt x="193" y="637"/>
                  </a:cubicBezTo>
                  <a:cubicBezTo>
                    <a:pt x="193" y="637"/>
                    <a:pt x="193" y="637"/>
                    <a:pt x="192" y="637"/>
                  </a:cubicBezTo>
                  <a:cubicBezTo>
                    <a:pt x="190" y="637"/>
                    <a:pt x="190" y="637"/>
                    <a:pt x="190" y="637"/>
                  </a:cubicBezTo>
                  <a:cubicBezTo>
                    <a:pt x="189" y="639"/>
                    <a:pt x="188" y="639"/>
                    <a:pt x="186" y="640"/>
                  </a:cubicBezTo>
                  <a:cubicBezTo>
                    <a:pt x="189" y="652"/>
                    <a:pt x="189" y="652"/>
                    <a:pt x="189" y="652"/>
                  </a:cubicBezTo>
                  <a:cubicBezTo>
                    <a:pt x="190" y="652"/>
                    <a:pt x="190" y="650"/>
                    <a:pt x="192" y="650"/>
                  </a:cubicBezTo>
                  <a:cubicBezTo>
                    <a:pt x="192" y="650"/>
                    <a:pt x="192" y="650"/>
                    <a:pt x="193" y="650"/>
                  </a:cubicBezTo>
                  <a:cubicBezTo>
                    <a:pt x="193" y="649"/>
                    <a:pt x="195" y="649"/>
                    <a:pt x="195" y="649"/>
                  </a:cubicBezTo>
                  <a:cubicBezTo>
                    <a:pt x="196" y="649"/>
                    <a:pt x="196" y="649"/>
                    <a:pt x="198" y="650"/>
                  </a:cubicBezTo>
                  <a:cubicBezTo>
                    <a:pt x="199" y="650"/>
                    <a:pt x="200" y="650"/>
                    <a:pt x="200" y="650"/>
                  </a:cubicBezTo>
                  <a:cubicBezTo>
                    <a:pt x="200" y="650"/>
                    <a:pt x="200" y="650"/>
                    <a:pt x="202" y="650"/>
                  </a:cubicBezTo>
                  <a:close/>
                  <a:moveTo>
                    <a:pt x="303" y="639"/>
                  </a:moveTo>
                  <a:cubicBezTo>
                    <a:pt x="303" y="639"/>
                    <a:pt x="303" y="639"/>
                    <a:pt x="293" y="629"/>
                  </a:cubicBezTo>
                  <a:cubicBezTo>
                    <a:pt x="293" y="629"/>
                    <a:pt x="293" y="629"/>
                    <a:pt x="288" y="629"/>
                  </a:cubicBezTo>
                  <a:cubicBezTo>
                    <a:pt x="288" y="629"/>
                    <a:pt x="288" y="629"/>
                    <a:pt x="297" y="637"/>
                  </a:cubicBezTo>
                  <a:cubicBezTo>
                    <a:pt x="297" y="637"/>
                    <a:pt x="297" y="637"/>
                    <a:pt x="281" y="637"/>
                  </a:cubicBezTo>
                  <a:cubicBezTo>
                    <a:pt x="281" y="637"/>
                    <a:pt x="281" y="637"/>
                    <a:pt x="281" y="640"/>
                  </a:cubicBezTo>
                  <a:cubicBezTo>
                    <a:pt x="281" y="640"/>
                    <a:pt x="281" y="640"/>
                    <a:pt x="297" y="640"/>
                  </a:cubicBezTo>
                  <a:cubicBezTo>
                    <a:pt x="297" y="640"/>
                    <a:pt x="297" y="640"/>
                    <a:pt x="288" y="649"/>
                  </a:cubicBezTo>
                  <a:cubicBezTo>
                    <a:pt x="288" y="649"/>
                    <a:pt x="288" y="649"/>
                    <a:pt x="293" y="649"/>
                  </a:cubicBezTo>
                  <a:lnTo>
                    <a:pt x="303" y="639"/>
                  </a:lnTo>
                  <a:close/>
                  <a:moveTo>
                    <a:pt x="332" y="57"/>
                  </a:moveTo>
                  <a:cubicBezTo>
                    <a:pt x="332" y="57"/>
                    <a:pt x="332" y="57"/>
                    <a:pt x="34" y="57"/>
                  </a:cubicBezTo>
                  <a:cubicBezTo>
                    <a:pt x="34" y="57"/>
                    <a:pt x="34" y="57"/>
                    <a:pt x="34" y="553"/>
                  </a:cubicBezTo>
                  <a:cubicBezTo>
                    <a:pt x="34" y="553"/>
                    <a:pt x="34" y="553"/>
                    <a:pt x="332" y="553"/>
                  </a:cubicBezTo>
                  <a:lnTo>
                    <a:pt x="332" y="57"/>
                  </a:lnTo>
                  <a:close/>
                  <a:moveTo>
                    <a:pt x="75" y="630"/>
                  </a:moveTo>
                  <a:cubicBezTo>
                    <a:pt x="71" y="630"/>
                    <a:pt x="68" y="633"/>
                    <a:pt x="68" y="637"/>
                  </a:cubicBezTo>
                  <a:cubicBezTo>
                    <a:pt x="68" y="640"/>
                    <a:pt x="71" y="644"/>
                    <a:pt x="75" y="644"/>
                  </a:cubicBezTo>
                  <a:cubicBezTo>
                    <a:pt x="80" y="644"/>
                    <a:pt x="83" y="640"/>
                    <a:pt x="83" y="637"/>
                  </a:cubicBezTo>
                  <a:cubicBezTo>
                    <a:pt x="83" y="633"/>
                    <a:pt x="80" y="630"/>
                    <a:pt x="75" y="630"/>
                  </a:cubicBezTo>
                  <a:close/>
                </a:path>
              </a:pathLst>
            </a:custGeom>
            <a:solidFill>
              <a:schemeClr val="bg1">
                <a:alpha val="50000"/>
              </a:schemeClr>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grpSp>
      <p:grpSp>
        <p:nvGrpSpPr>
          <p:cNvPr id="67" name="Group 66"/>
          <p:cNvGrpSpPr/>
          <p:nvPr/>
        </p:nvGrpSpPr>
        <p:grpSpPr>
          <a:xfrm>
            <a:off x="-1" y="5411509"/>
            <a:ext cx="1570037" cy="882795"/>
            <a:chOff x="-1" y="5411509"/>
            <a:chExt cx="1570037" cy="882795"/>
          </a:xfrm>
        </p:grpSpPr>
        <p:sp>
          <p:nvSpPr>
            <p:cNvPr id="29" name="TextBox 28"/>
            <p:cNvSpPr txBox="1"/>
            <p:nvPr/>
          </p:nvSpPr>
          <p:spPr>
            <a:xfrm>
              <a:off x="-1" y="6019984"/>
              <a:ext cx="1570037" cy="274320"/>
            </a:xfrm>
            <a:prstGeom prst="rect">
              <a:avLst/>
            </a:prstGeom>
            <a:noFill/>
          </p:spPr>
          <p:txBody>
            <a:bodyPr wrap="square" lIns="146304" tIns="91440" rIns="146304" bIns="91440" rtlCol="0" anchor="t" anchorCtr="0">
              <a:noAutofit/>
            </a:bodyPr>
            <a:lstStyle/>
            <a:p>
              <a:pPr algn="ctr">
                <a:lnSpc>
                  <a:spcPct val="90000"/>
                </a:lnSpc>
                <a:spcAft>
                  <a:spcPts val="600"/>
                </a:spcAft>
              </a:pPr>
              <a:r>
                <a:rPr lang="en-US" sz="1600" dirty="0" smtClean="0">
                  <a:gradFill>
                    <a:gsLst>
                      <a:gs pos="2917">
                        <a:srgbClr val="FFFFFF">
                          <a:alpha val="50000"/>
                        </a:srgbClr>
                      </a:gs>
                      <a:gs pos="30000">
                        <a:srgbClr val="FFFFFF">
                          <a:alpha val="50000"/>
                        </a:srgbClr>
                      </a:gs>
                    </a:gsLst>
                    <a:lin ang="5400000" scaled="0"/>
                  </a:gradFill>
                </a:rPr>
                <a:t>Step 3</a:t>
              </a:r>
            </a:p>
          </p:txBody>
        </p:sp>
        <p:sp>
          <p:nvSpPr>
            <p:cNvPr id="50" name="Freeform 22"/>
            <p:cNvSpPr>
              <a:spLocks noEditPoints="1"/>
            </p:cNvSpPr>
            <p:nvPr/>
          </p:nvSpPr>
          <p:spPr bwMode="auto">
            <a:xfrm>
              <a:off x="604434" y="5411509"/>
              <a:ext cx="568836" cy="577954"/>
            </a:xfrm>
            <a:custGeom>
              <a:avLst/>
              <a:gdLst>
                <a:gd name="T0" fmla="*/ 33 w 261"/>
                <a:gd name="T1" fmla="*/ 125 h 265"/>
                <a:gd name="T2" fmla="*/ 33 w 261"/>
                <a:gd name="T3" fmla="*/ 29 h 265"/>
                <a:gd name="T4" fmla="*/ 62 w 261"/>
                <a:gd name="T5" fmla="*/ 0 h 265"/>
                <a:gd name="T6" fmla="*/ 81 w 261"/>
                <a:gd name="T7" fmla="*/ 0 h 265"/>
                <a:gd name="T8" fmla="*/ 109 w 261"/>
                <a:gd name="T9" fmla="*/ 24 h 265"/>
                <a:gd name="T10" fmla="*/ 81 w 261"/>
                <a:gd name="T11" fmla="*/ 24 h 265"/>
                <a:gd name="T12" fmla="*/ 81 w 261"/>
                <a:gd name="T13" fmla="*/ 34 h 265"/>
                <a:gd name="T14" fmla="*/ 110 w 261"/>
                <a:gd name="T15" fmla="*/ 34 h 265"/>
                <a:gd name="T16" fmla="*/ 110 w 261"/>
                <a:gd name="T17" fmla="*/ 44 h 265"/>
                <a:gd name="T18" fmla="*/ 81 w 261"/>
                <a:gd name="T19" fmla="*/ 44 h 265"/>
                <a:gd name="T20" fmla="*/ 81 w 261"/>
                <a:gd name="T21" fmla="*/ 53 h 265"/>
                <a:gd name="T22" fmla="*/ 110 w 261"/>
                <a:gd name="T23" fmla="*/ 53 h 265"/>
                <a:gd name="T24" fmla="*/ 110 w 261"/>
                <a:gd name="T25" fmla="*/ 63 h 265"/>
                <a:gd name="T26" fmla="*/ 81 w 261"/>
                <a:gd name="T27" fmla="*/ 63 h 265"/>
                <a:gd name="T28" fmla="*/ 81 w 261"/>
                <a:gd name="T29" fmla="*/ 72 h 265"/>
                <a:gd name="T30" fmla="*/ 110 w 261"/>
                <a:gd name="T31" fmla="*/ 72 h 265"/>
                <a:gd name="T32" fmla="*/ 110 w 261"/>
                <a:gd name="T33" fmla="*/ 82 h 265"/>
                <a:gd name="T34" fmla="*/ 81 w 261"/>
                <a:gd name="T35" fmla="*/ 82 h 265"/>
                <a:gd name="T36" fmla="*/ 81 w 261"/>
                <a:gd name="T37" fmla="*/ 92 h 265"/>
                <a:gd name="T38" fmla="*/ 110 w 261"/>
                <a:gd name="T39" fmla="*/ 92 h 265"/>
                <a:gd name="T40" fmla="*/ 110 w 261"/>
                <a:gd name="T41" fmla="*/ 101 h 265"/>
                <a:gd name="T42" fmla="*/ 81 w 261"/>
                <a:gd name="T43" fmla="*/ 101 h 265"/>
                <a:gd name="T44" fmla="*/ 81 w 261"/>
                <a:gd name="T45" fmla="*/ 111 h 265"/>
                <a:gd name="T46" fmla="*/ 110 w 261"/>
                <a:gd name="T47" fmla="*/ 111 h 265"/>
                <a:gd name="T48" fmla="*/ 110 w 261"/>
                <a:gd name="T49" fmla="*/ 120 h 265"/>
                <a:gd name="T50" fmla="*/ 81 w 261"/>
                <a:gd name="T51" fmla="*/ 120 h 265"/>
                <a:gd name="T52" fmla="*/ 81 w 261"/>
                <a:gd name="T53" fmla="*/ 130 h 265"/>
                <a:gd name="T54" fmla="*/ 109 w 261"/>
                <a:gd name="T55" fmla="*/ 130 h 265"/>
                <a:gd name="T56" fmla="*/ 81 w 261"/>
                <a:gd name="T57" fmla="*/ 154 h 265"/>
                <a:gd name="T58" fmla="*/ 62 w 261"/>
                <a:gd name="T59" fmla="*/ 154 h 265"/>
                <a:gd name="T60" fmla="*/ 33 w 261"/>
                <a:gd name="T61" fmla="*/ 125 h 265"/>
                <a:gd name="T62" fmla="*/ 81 w 261"/>
                <a:gd name="T63" fmla="*/ 221 h 265"/>
                <a:gd name="T64" fmla="*/ 81 w 261"/>
                <a:gd name="T65" fmla="*/ 188 h 265"/>
                <a:gd name="T66" fmla="*/ 143 w 261"/>
                <a:gd name="T67" fmla="*/ 125 h 265"/>
                <a:gd name="T68" fmla="*/ 143 w 261"/>
                <a:gd name="T69" fmla="*/ 92 h 265"/>
                <a:gd name="T70" fmla="*/ 124 w 261"/>
                <a:gd name="T71" fmla="*/ 92 h 265"/>
                <a:gd name="T72" fmla="*/ 124 w 261"/>
                <a:gd name="T73" fmla="*/ 125 h 265"/>
                <a:gd name="T74" fmla="*/ 81 w 261"/>
                <a:gd name="T75" fmla="*/ 168 h 265"/>
                <a:gd name="T76" fmla="*/ 62 w 261"/>
                <a:gd name="T77" fmla="*/ 168 h 265"/>
                <a:gd name="T78" fmla="*/ 19 w 261"/>
                <a:gd name="T79" fmla="*/ 125 h 265"/>
                <a:gd name="T80" fmla="*/ 19 w 261"/>
                <a:gd name="T81" fmla="*/ 92 h 265"/>
                <a:gd name="T82" fmla="*/ 0 w 261"/>
                <a:gd name="T83" fmla="*/ 92 h 265"/>
                <a:gd name="T84" fmla="*/ 0 w 261"/>
                <a:gd name="T85" fmla="*/ 125 h 265"/>
                <a:gd name="T86" fmla="*/ 62 w 261"/>
                <a:gd name="T87" fmla="*/ 188 h 265"/>
                <a:gd name="T88" fmla="*/ 62 w 261"/>
                <a:gd name="T89" fmla="*/ 221 h 265"/>
                <a:gd name="T90" fmla="*/ 21 w 261"/>
                <a:gd name="T91" fmla="*/ 221 h 265"/>
                <a:gd name="T92" fmla="*/ 21 w 261"/>
                <a:gd name="T93" fmla="*/ 241 h 265"/>
                <a:gd name="T94" fmla="*/ 122 w 261"/>
                <a:gd name="T95" fmla="*/ 241 h 265"/>
                <a:gd name="T96" fmla="*/ 122 w 261"/>
                <a:gd name="T97" fmla="*/ 240 h 265"/>
                <a:gd name="T98" fmla="*/ 102 w 261"/>
                <a:gd name="T99" fmla="*/ 221 h 265"/>
                <a:gd name="T100" fmla="*/ 81 w 261"/>
                <a:gd name="T101" fmla="*/ 221 h 265"/>
                <a:gd name="T102" fmla="*/ 237 w 261"/>
                <a:gd name="T103" fmla="*/ 144 h 265"/>
                <a:gd name="T104" fmla="*/ 164 w 261"/>
                <a:gd name="T105" fmla="*/ 221 h 265"/>
                <a:gd name="T106" fmla="*/ 125 w 261"/>
                <a:gd name="T107" fmla="*/ 186 h 265"/>
                <a:gd name="T108" fmla="*/ 104 w 261"/>
                <a:gd name="T109" fmla="*/ 210 h 265"/>
                <a:gd name="T110" fmla="*/ 165 w 261"/>
                <a:gd name="T111" fmla="*/ 265 h 265"/>
                <a:gd name="T112" fmla="*/ 261 w 261"/>
                <a:gd name="T113" fmla="*/ 167 h 265"/>
                <a:gd name="T114" fmla="*/ 237 w 261"/>
                <a:gd name="T115" fmla="*/ 144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61" h="265">
                  <a:moveTo>
                    <a:pt x="33" y="125"/>
                  </a:moveTo>
                  <a:cubicBezTo>
                    <a:pt x="33" y="125"/>
                    <a:pt x="33" y="125"/>
                    <a:pt x="33" y="29"/>
                  </a:cubicBezTo>
                  <a:cubicBezTo>
                    <a:pt x="33" y="14"/>
                    <a:pt x="47" y="0"/>
                    <a:pt x="62" y="0"/>
                  </a:cubicBezTo>
                  <a:cubicBezTo>
                    <a:pt x="62" y="0"/>
                    <a:pt x="62" y="0"/>
                    <a:pt x="81" y="0"/>
                  </a:cubicBezTo>
                  <a:cubicBezTo>
                    <a:pt x="95" y="0"/>
                    <a:pt x="107" y="11"/>
                    <a:pt x="109" y="24"/>
                  </a:cubicBezTo>
                  <a:cubicBezTo>
                    <a:pt x="109" y="24"/>
                    <a:pt x="109" y="24"/>
                    <a:pt x="81" y="24"/>
                  </a:cubicBezTo>
                  <a:cubicBezTo>
                    <a:pt x="81" y="24"/>
                    <a:pt x="81" y="24"/>
                    <a:pt x="81" y="34"/>
                  </a:cubicBezTo>
                  <a:cubicBezTo>
                    <a:pt x="81" y="34"/>
                    <a:pt x="81" y="34"/>
                    <a:pt x="110" y="34"/>
                  </a:cubicBezTo>
                  <a:cubicBezTo>
                    <a:pt x="110" y="34"/>
                    <a:pt x="110" y="34"/>
                    <a:pt x="110" y="44"/>
                  </a:cubicBezTo>
                  <a:cubicBezTo>
                    <a:pt x="110" y="44"/>
                    <a:pt x="110" y="44"/>
                    <a:pt x="81" y="44"/>
                  </a:cubicBezTo>
                  <a:cubicBezTo>
                    <a:pt x="81" y="44"/>
                    <a:pt x="81" y="44"/>
                    <a:pt x="81" y="53"/>
                  </a:cubicBezTo>
                  <a:cubicBezTo>
                    <a:pt x="81" y="53"/>
                    <a:pt x="81" y="53"/>
                    <a:pt x="110" y="53"/>
                  </a:cubicBezTo>
                  <a:cubicBezTo>
                    <a:pt x="110" y="53"/>
                    <a:pt x="110" y="53"/>
                    <a:pt x="110" y="63"/>
                  </a:cubicBezTo>
                  <a:cubicBezTo>
                    <a:pt x="110" y="63"/>
                    <a:pt x="110" y="63"/>
                    <a:pt x="81" y="63"/>
                  </a:cubicBezTo>
                  <a:cubicBezTo>
                    <a:pt x="81" y="63"/>
                    <a:pt x="81" y="63"/>
                    <a:pt x="81" y="72"/>
                  </a:cubicBezTo>
                  <a:cubicBezTo>
                    <a:pt x="81" y="72"/>
                    <a:pt x="81" y="72"/>
                    <a:pt x="110" y="72"/>
                  </a:cubicBezTo>
                  <a:cubicBezTo>
                    <a:pt x="110" y="72"/>
                    <a:pt x="110" y="72"/>
                    <a:pt x="110" y="82"/>
                  </a:cubicBezTo>
                  <a:cubicBezTo>
                    <a:pt x="110" y="82"/>
                    <a:pt x="110" y="82"/>
                    <a:pt x="81" y="82"/>
                  </a:cubicBezTo>
                  <a:cubicBezTo>
                    <a:pt x="81" y="82"/>
                    <a:pt x="81" y="82"/>
                    <a:pt x="81" y="92"/>
                  </a:cubicBezTo>
                  <a:cubicBezTo>
                    <a:pt x="81" y="92"/>
                    <a:pt x="81" y="92"/>
                    <a:pt x="110" y="92"/>
                  </a:cubicBezTo>
                  <a:cubicBezTo>
                    <a:pt x="110" y="92"/>
                    <a:pt x="110" y="92"/>
                    <a:pt x="110" y="101"/>
                  </a:cubicBezTo>
                  <a:cubicBezTo>
                    <a:pt x="110" y="101"/>
                    <a:pt x="110" y="101"/>
                    <a:pt x="81" y="101"/>
                  </a:cubicBezTo>
                  <a:cubicBezTo>
                    <a:pt x="81" y="101"/>
                    <a:pt x="81" y="101"/>
                    <a:pt x="81" y="111"/>
                  </a:cubicBezTo>
                  <a:cubicBezTo>
                    <a:pt x="81" y="111"/>
                    <a:pt x="81" y="111"/>
                    <a:pt x="110" y="111"/>
                  </a:cubicBezTo>
                  <a:cubicBezTo>
                    <a:pt x="110" y="111"/>
                    <a:pt x="110" y="111"/>
                    <a:pt x="110" y="120"/>
                  </a:cubicBezTo>
                  <a:cubicBezTo>
                    <a:pt x="110" y="120"/>
                    <a:pt x="110" y="120"/>
                    <a:pt x="81" y="120"/>
                  </a:cubicBezTo>
                  <a:cubicBezTo>
                    <a:pt x="81" y="120"/>
                    <a:pt x="81" y="120"/>
                    <a:pt x="81" y="130"/>
                  </a:cubicBezTo>
                  <a:cubicBezTo>
                    <a:pt x="81" y="130"/>
                    <a:pt x="81" y="130"/>
                    <a:pt x="109" y="130"/>
                  </a:cubicBezTo>
                  <a:cubicBezTo>
                    <a:pt x="107" y="143"/>
                    <a:pt x="95" y="154"/>
                    <a:pt x="81" y="154"/>
                  </a:cubicBezTo>
                  <a:cubicBezTo>
                    <a:pt x="81" y="154"/>
                    <a:pt x="81" y="154"/>
                    <a:pt x="62" y="154"/>
                  </a:cubicBezTo>
                  <a:cubicBezTo>
                    <a:pt x="47" y="154"/>
                    <a:pt x="33" y="141"/>
                    <a:pt x="33" y="125"/>
                  </a:cubicBezTo>
                  <a:close/>
                  <a:moveTo>
                    <a:pt x="81" y="221"/>
                  </a:moveTo>
                  <a:cubicBezTo>
                    <a:pt x="81" y="188"/>
                    <a:pt x="81" y="188"/>
                    <a:pt x="81" y="188"/>
                  </a:cubicBezTo>
                  <a:cubicBezTo>
                    <a:pt x="115" y="188"/>
                    <a:pt x="143" y="159"/>
                    <a:pt x="143" y="125"/>
                  </a:cubicBezTo>
                  <a:cubicBezTo>
                    <a:pt x="143" y="92"/>
                    <a:pt x="143" y="92"/>
                    <a:pt x="143" y="92"/>
                  </a:cubicBezTo>
                  <a:cubicBezTo>
                    <a:pt x="124" y="92"/>
                    <a:pt x="124" y="92"/>
                    <a:pt x="124" y="92"/>
                  </a:cubicBezTo>
                  <a:cubicBezTo>
                    <a:pt x="124" y="125"/>
                    <a:pt x="124" y="125"/>
                    <a:pt x="124" y="125"/>
                  </a:cubicBezTo>
                  <a:cubicBezTo>
                    <a:pt x="124" y="149"/>
                    <a:pt x="105" y="168"/>
                    <a:pt x="81" y="168"/>
                  </a:cubicBezTo>
                  <a:cubicBezTo>
                    <a:pt x="62" y="168"/>
                    <a:pt x="62" y="168"/>
                    <a:pt x="62" y="168"/>
                  </a:cubicBezTo>
                  <a:cubicBezTo>
                    <a:pt x="39" y="168"/>
                    <a:pt x="19" y="149"/>
                    <a:pt x="19" y="125"/>
                  </a:cubicBezTo>
                  <a:cubicBezTo>
                    <a:pt x="19" y="92"/>
                    <a:pt x="19" y="92"/>
                    <a:pt x="19" y="92"/>
                  </a:cubicBezTo>
                  <a:cubicBezTo>
                    <a:pt x="0" y="92"/>
                    <a:pt x="0" y="92"/>
                    <a:pt x="0" y="92"/>
                  </a:cubicBezTo>
                  <a:cubicBezTo>
                    <a:pt x="0" y="125"/>
                    <a:pt x="0" y="125"/>
                    <a:pt x="0" y="125"/>
                  </a:cubicBezTo>
                  <a:cubicBezTo>
                    <a:pt x="0" y="159"/>
                    <a:pt x="29" y="188"/>
                    <a:pt x="62" y="188"/>
                  </a:cubicBezTo>
                  <a:cubicBezTo>
                    <a:pt x="62" y="221"/>
                    <a:pt x="62" y="221"/>
                    <a:pt x="62" y="221"/>
                  </a:cubicBezTo>
                  <a:cubicBezTo>
                    <a:pt x="21" y="221"/>
                    <a:pt x="21" y="221"/>
                    <a:pt x="21" y="221"/>
                  </a:cubicBezTo>
                  <a:cubicBezTo>
                    <a:pt x="21" y="241"/>
                    <a:pt x="21" y="241"/>
                    <a:pt x="21" y="241"/>
                  </a:cubicBezTo>
                  <a:cubicBezTo>
                    <a:pt x="122" y="241"/>
                    <a:pt x="122" y="241"/>
                    <a:pt x="122" y="241"/>
                  </a:cubicBezTo>
                  <a:cubicBezTo>
                    <a:pt x="122" y="240"/>
                    <a:pt x="122" y="240"/>
                    <a:pt x="122" y="240"/>
                  </a:cubicBezTo>
                  <a:cubicBezTo>
                    <a:pt x="102" y="221"/>
                    <a:pt x="102" y="221"/>
                    <a:pt x="102" y="221"/>
                  </a:cubicBezTo>
                  <a:cubicBezTo>
                    <a:pt x="81" y="221"/>
                    <a:pt x="81" y="221"/>
                    <a:pt x="81" y="221"/>
                  </a:cubicBezTo>
                  <a:close/>
                  <a:moveTo>
                    <a:pt x="237" y="144"/>
                  </a:moveTo>
                  <a:cubicBezTo>
                    <a:pt x="237" y="144"/>
                    <a:pt x="197" y="186"/>
                    <a:pt x="164" y="221"/>
                  </a:cubicBezTo>
                  <a:cubicBezTo>
                    <a:pt x="150" y="209"/>
                    <a:pt x="125" y="186"/>
                    <a:pt x="125" y="186"/>
                  </a:cubicBezTo>
                  <a:cubicBezTo>
                    <a:pt x="104" y="210"/>
                    <a:pt x="104" y="210"/>
                    <a:pt x="104" y="210"/>
                  </a:cubicBezTo>
                  <a:cubicBezTo>
                    <a:pt x="165" y="265"/>
                    <a:pt x="165" y="265"/>
                    <a:pt x="165" y="265"/>
                  </a:cubicBezTo>
                  <a:cubicBezTo>
                    <a:pt x="261" y="167"/>
                    <a:pt x="261" y="167"/>
                    <a:pt x="261" y="167"/>
                  </a:cubicBezTo>
                  <a:lnTo>
                    <a:pt x="237" y="144"/>
                  </a:lnTo>
                  <a:close/>
                </a:path>
              </a:pathLst>
            </a:custGeom>
            <a:solidFill>
              <a:schemeClr val="bg1">
                <a:alpha val="50000"/>
              </a:schemeClr>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grpSp>
      <p:sp>
        <p:nvSpPr>
          <p:cNvPr id="22" name="TextBox 21"/>
          <p:cNvSpPr txBox="1"/>
          <p:nvPr/>
        </p:nvSpPr>
        <p:spPr>
          <a:xfrm>
            <a:off x="1646236" y="295274"/>
            <a:ext cx="10515601" cy="904863"/>
          </a:xfrm>
          <a:prstGeom prst="rect">
            <a:avLst/>
          </a:prstGeom>
          <a:noFill/>
        </p:spPr>
        <p:txBody>
          <a:bodyPr wrap="square" lIns="182880" tIns="146304" rIns="182880" bIns="146304" rtlCol="0">
            <a:spAutoFit/>
          </a:bodyPr>
          <a:lstStyle/>
          <a:p>
            <a:pPr>
              <a:lnSpc>
                <a:spcPct val="90000"/>
              </a:lnSpc>
              <a:spcAft>
                <a:spcPts val="600"/>
              </a:spcAft>
            </a:pPr>
            <a:r>
              <a:rPr lang="en-US" sz="4400" dirty="0">
                <a:gradFill>
                  <a:gsLst>
                    <a:gs pos="2917">
                      <a:srgbClr val="404040"/>
                    </a:gs>
                    <a:gs pos="30000">
                      <a:srgbClr val="404040"/>
                    </a:gs>
                  </a:gsLst>
                  <a:lin ang="5400000" scaled="0"/>
                </a:gradFill>
                <a:latin typeface="Segoe UI Light"/>
              </a:rPr>
              <a:t>Register VCD XML file on </a:t>
            </a:r>
            <a:r>
              <a:rPr lang="en-US" sz="4400" dirty="0" smtClean="0">
                <a:gradFill>
                  <a:gsLst>
                    <a:gs pos="2917">
                      <a:srgbClr val="404040"/>
                    </a:gs>
                    <a:gs pos="30000">
                      <a:srgbClr val="404040"/>
                    </a:gs>
                  </a:gsLst>
                  <a:lin ang="5400000" scaled="0"/>
                </a:gradFill>
                <a:latin typeface="Segoe UI Light"/>
              </a:rPr>
              <a:t>App Startup</a:t>
            </a:r>
            <a:endParaRPr lang="en-US" sz="4400" dirty="0">
              <a:gradFill>
                <a:gsLst>
                  <a:gs pos="2917">
                    <a:srgbClr val="404040"/>
                  </a:gs>
                  <a:gs pos="30000">
                    <a:srgbClr val="404040"/>
                  </a:gs>
                </a:gsLst>
                <a:lin ang="5400000" scaled="0"/>
              </a:gradFill>
              <a:latin typeface="Segoe UI Light"/>
            </a:endParaRPr>
          </a:p>
        </p:txBody>
      </p:sp>
      <p:grpSp>
        <p:nvGrpSpPr>
          <p:cNvPr id="20" name="Group 19"/>
          <p:cNvGrpSpPr/>
          <p:nvPr/>
        </p:nvGrpSpPr>
        <p:grpSpPr>
          <a:xfrm>
            <a:off x="-1" y="1981678"/>
            <a:ext cx="1570037" cy="849546"/>
            <a:chOff x="-1" y="1981678"/>
            <a:chExt cx="1570037" cy="849546"/>
          </a:xfrm>
        </p:grpSpPr>
        <p:sp>
          <p:nvSpPr>
            <p:cNvPr id="21" name="TextBox 20"/>
            <p:cNvSpPr txBox="1"/>
            <p:nvPr/>
          </p:nvSpPr>
          <p:spPr>
            <a:xfrm>
              <a:off x="-1" y="2556904"/>
              <a:ext cx="1570037" cy="274320"/>
            </a:xfrm>
            <a:prstGeom prst="rect">
              <a:avLst/>
            </a:prstGeom>
            <a:noFill/>
          </p:spPr>
          <p:txBody>
            <a:bodyPr wrap="square" lIns="146304" tIns="91440" rIns="146304" bIns="91440" rtlCol="0" anchor="t" anchorCtr="0">
              <a:noAutofit/>
            </a:bodyPr>
            <a:lstStyle>
              <a:defPPr>
                <a:defRPr lang="en-US"/>
              </a:defPPr>
              <a:lvl1pPr algn="ctr">
                <a:lnSpc>
                  <a:spcPct val="90000"/>
                </a:lnSpc>
                <a:spcAft>
                  <a:spcPts val="600"/>
                </a:spcAft>
                <a:defRPr sz="1600">
                  <a:gradFill>
                    <a:gsLst>
                      <a:gs pos="2917">
                        <a:schemeClr val="bg1">
                          <a:alpha val="50000"/>
                        </a:schemeClr>
                      </a:gs>
                      <a:gs pos="30000">
                        <a:schemeClr val="bg1">
                          <a:alpha val="50000"/>
                        </a:schemeClr>
                      </a:gs>
                    </a:gsLst>
                    <a:lin ang="5400000" scaled="0"/>
                  </a:gradFill>
                </a:defRPr>
              </a:lvl1pPr>
            </a:lstStyle>
            <a:p>
              <a:r>
                <a:rPr lang="en-US" dirty="0">
                  <a:gradFill>
                    <a:gsLst>
                      <a:gs pos="2917">
                        <a:srgbClr val="FFFFFF">
                          <a:alpha val="50000"/>
                        </a:srgbClr>
                      </a:gs>
                      <a:gs pos="30000">
                        <a:srgbClr val="FFFFFF">
                          <a:alpha val="50000"/>
                        </a:srgbClr>
                      </a:gs>
                    </a:gsLst>
                    <a:lin ang="5400000" scaled="0"/>
                  </a:gradFill>
                </a:rPr>
                <a:t>Step 1</a:t>
              </a:r>
            </a:p>
          </p:txBody>
        </p:sp>
        <p:sp>
          <p:nvSpPr>
            <p:cNvPr id="24" name="Freeform 5"/>
            <p:cNvSpPr>
              <a:spLocks noEditPoints="1"/>
            </p:cNvSpPr>
            <p:nvPr/>
          </p:nvSpPr>
          <p:spPr bwMode="auto">
            <a:xfrm>
              <a:off x="500550" y="1981678"/>
              <a:ext cx="655150" cy="605266"/>
            </a:xfrm>
            <a:custGeom>
              <a:avLst/>
              <a:gdLst>
                <a:gd name="T0" fmla="*/ 300 w 330"/>
                <a:gd name="T1" fmla="*/ 105 h 305"/>
                <a:gd name="T2" fmla="*/ 295 w 330"/>
                <a:gd name="T3" fmla="*/ 143 h 305"/>
                <a:gd name="T4" fmla="*/ 178 w 330"/>
                <a:gd name="T5" fmla="*/ 276 h 305"/>
                <a:gd name="T6" fmla="*/ 26 w 330"/>
                <a:gd name="T7" fmla="*/ 196 h 305"/>
                <a:gd name="T8" fmla="*/ 168 w 330"/>
                <a:gd name="T9" fmla="*/ 216 h 305"/>
                <a:gd name="T10" fmla="*/ 320 w 330"/>
                <a:gd name="T11" fmla="*/ 62 h 305"/>
                <a:gd name="T12" fmla="*/ 164 w 330"/>
                <a:gd name="T13" fmla="*/ 3 h 305"/>
                <a:gd name="T14" fmla="*/ 19 w 330"/>
                <a:gd name="T15" fmla="*/ 149 h 305"/>
                <a:gd name="T16" fmla="*/ 0 w 330"/>
                <a:gd name="T17" fmla="*/ 194 h 305"/>
                <a:gd name="T18" fmla="*/ 1 w 330"/>
                <a:gd name="T19" fmla="*/ 216 h 305"/>
                <a:gd name="T20" fmla="*/ 51 w 330"/>
                <a:gd name="T21" fmla="*/ 263 h 305"/>
                <a:gd name="T22" fmla="*/ 200 w 330"/>
                <a:gd name="T23" fmla="*/ 299 h 305"/>
                <a:gd name="T24" fmla="*/ 323 w 330"/>
                <a:gd name="T25" fmla="*/ 137 h 305"/>
                <a:gd name="T26" fmla="*/ 316 w 330"/>
                <a:gd name="T27" fmla="*/ 96 h 305"/>
                <a:gd name="T28" fmla="*/ 209 w 330"/>
                <a:gd name="T29" fmla="*/ 39 h 305"/>
                <a:gd name="T30" fmla="*/ 224 w 330"/>
                <a:gd name="T31" fmla="*/ 60 h 305"/>
                <a:gd name="T32" fmla="*/ 206 w 330"/>
                <a:gd name="T33" fmla="*/ 60 h 305"/>
                <a:gd name="T34" fmla="*/ 217 w 330"/>
                <a:gd name="T35" fmla="*/ 70 h 305"/>
                <a:gd name="T36" fmla="*/ 199 w 330"/>
                <a:gd name="T37" fmla="*/ 70 h 305"/>
                <a:gd name="T38" fmla="*/ 210 w 330"/>
                <a:gd name="T39" fmla="*/ 80 h 305"/>
                <a:gd name="T40" fmla="*/ 192 w 330"/>
                <a:gd name="T41" fmla="*/ 80 h 305"/>
                <a:gd name="T42" fmla="*/ 203 w 330"/>
                <a:gd name="T43" fmla="*/ 90 h 305"/>
                <a:gd name="T44" fmla="*/ 185 w 330"/>
                <a:gd name="T45" fmla="*/ 90 h 305"/>
                <a:gd name="T46" fmla="*/ 196 w 330"/>
                <a:gd name="T47" fmla="*/ 100 h 305"/>
                <a:gd name="T48" fmla="*/ 178 w 330"/>
                <a:gd name="T49" fmla="*/ 100 h 305"/>
                <a:gd name="T50" fmla="*/ 189 w 330"/>
                <a:gd name="T51" fmla="*/ 110 h 305"/>
                <a:gd name="T52" fmla="*/ 171 w 330"/>
                <a:gd name="T53" fmla="*/ 110 h 305"/>
                <a:gd name="T54" fmla="*/ 162 w 330"/>
                <a:gd name="T55" fmla="*/ 123 h 305"/>
                <a:gd name="T56" fmla="*/ 149 w 330"/>
                <a:gd name="T57" fmla="*/ 99 h 305"/>
                <a:gd name="T58" fmla="*/ 108 w 330"/>
                <a:gd name="T59" fmla="*/ 147 h 305"/>
                <a:gd name="T60" fmla="*/ 140 w 330"/>
                <a:gd name="T61" fmla="*/ 137 h 305"/>
                <a:gd name="T62" fmla="*/ 144 w 330"/>
                <a:gd name="T63" fmla="*/ 76 h 305"/>
                <a:gd name="T64" fmla="*/ 142 w 330"/>
                <a:gd name="T65" fmla="*/ 97 h 305"/>
                <a:gd name="T66" fmla="*/ 157 w 330"/>
                <a:gd name="T67" fmla="*/ 130 h 305"/>
                <a:gd name="T68" fmla="*/ 206 w 330"/>
                <a:gd name="T69" fmla="*/ 98 h 305"/>
                <a:gd name="T70" fmla="*/ 204 w 330"/>
                <a:gd name="T71" fmla="*/ 119 h 305"/>
                <a:gd name="T72" fmla="*/ 137 w 330"/>
                <a:gd name="T73" fmla="*/ 158 h 305"/>
                <a:gd name="T74" fmla="*/ 151 w 330"/>
                <a:gd name="T75" fmla="*/ 175 h 305"/>
                <a:gd name="T76" fmla="*/ 108 w 330"/>
                <a:gd name="T77" fmla="*/ 147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30" h="305">
                  <a:moveTo>
                    <a:pt x="316" y="96"/>
                  </a:moveTo>
                  <a:cubicBezTo>
                    <a:pt x="310" y="95"/>
                    <a:pt x="301" y="98"/>
                    <a:pt x="300" y="105"/>
                  </a:cubicBezTo>
                  <a:cubicBezTo>
                    <a:pt x="298" y="115"/>
                    <a:pt x="298" y="126"/>
                    <a:pt x="297" y="134"/>
                  </a:cubicBezTo>
                  <a:cubicBezTo>
                    <a:pt x="297" y="137"/>
                    <a:pt x="297" y="142"/>
                    <a:pt x="295" y="143"/>
                  </a:cubicBezTo>
                  <a:cubicBezTo>
                    <a:pt x="259" y="187"/>
                    <a:pt x="223" y="230"/>
                    <a:pt x="188" y="273"/>
                  </a:cubicBezTo>
                  <a:cubicBezTo>
                    <a:pt x="185" y="277"/>
                    <a:pt x="182" y="277"/>
                    <a:pt x="178" y="276"/>
                  </a:cubicBezTo>
                  <a:cubicBezTo>
                    <a:pt x="136" y="263"/>
                    <a:pt x="94" y="251"/>
                    <a:pt x="51" y="238"/>
                  </a:cubicBezTo>
                  <a:cubicBezTo>
                    <a:pt x="32" y="232"/>
                    <a:pt x="22" y="216"/>
                    <a:pt x="26" y="196"/>
                  </a:cubicBezTo>
                  <a:cubicBezTo>
                    <a:pt x="28" y="181"/>
                    <a:pt x="35" y="177"/>
                    <a:pt x="49" y="181"/>
                  </a:cubicBezTo>
                  <a:cubicBezTo>
                    <a:pt x="88" y="193"/>
                    <a:pt x="129" y="203"/>
                    <a:pt x="168" y="216"/>
                  </a:cubicBezTo>
                  <a:cubicBezTo>
                    <a:pt x="180" y="219"/>
                    <a:pt x="187" y="216"/>
                    <a:pt x="194" y="207"/>
                  </a:cubicBezTo>
                  <a:cubicBezTo>
                    <a:pt x="236" y="159"/>
                    <a:pt x="278" y="110"/>
                    <a:pt x="320" y="62"/>
                  </a:cubicBezTo>
                  <a:cubicBezTo>
                    <a:pt x="330" y="50"/>
                    <a:pt x="327" y="40"/>
                    <a:pt x="313" y="37"/>
                  </a:cubicBezTo>
                  <a:cubicBezTo>
                    <a:pt x="262" y="25"/>
                    <a:pt x="213" y="13"/>
                    <a:pt x="164" y="3"/>
                  </a:cubicBezTo>
                  <a:cubicBezTo>
                    <a:pt x="155" y="0"/>
                    <a:pt x="149" y="3"/>
                    <a:pt x="143" y="9"/>
                  </a:cubicBezTo>
                  <a:cubicBezTo>
                    <a:pt x="101" y="56"/>
                    <a:pt x="61" y="102"/>
                    <a:pt x="19" y="149"/>
                  </a:cubicBezTo>
                  <a:cubicBezTo>
                    <a:pt x="14" y="155"/>
                    <a:pt x="10" y="162"/>
                    <a:pt x="7" y="168"/>
                  </a:cubicBezTo>
                  <a:cubicBezTo>
                    <a:pt x="4" y="177"/>
                    <a:pt x="3" y="185"/>
                    <a:pt x="0" y="194"/>
                  </a:cubicBezTo>
                  <a:cubicBezTo>
                    <a:pt x="0" y="200"/>
                    <a:pt x="0" y="204"/>
                    <a:pt x="0" y="210"/>
                  </a:cubicBezTo>
                  <a:cubicBezTo>
                    <a:pt x="0" y="212"/>
                    <a:pt x="1" y="214"/>
                    <a:pt x="1" y="216"/>
                  </a:cubicBezTo>
                  <a:cubicBezTo>
                    <a:pt x="4" y="230"/>
                    <a:pt x="10" y="244"/>
                    <a:pt x="23" y="251"/>
                  </a:cubicBezTo>
                  <a:cubicBezTo>
                    <a:pt x="30" y="257"/>
                    <a:pt x="41" y="260"/>
                    <a:pt x="51" y="263"/>
                  </a:cubicBezTo>
                  <a:cubicBezTo>
                    <a:pt x="94" y="277"/>
                    <a:pt x="138" y="289"/>
                    <a:pt x="181" y="302"/>
                  </a:cubicBezTo>
                  <a:cubicBezTo>
                    <a:pt x="188" y="305"/>
                    <a:pt x="194" y="305"/>
                    <a:pt x="200" y="299"/>
                  </a:cubicBezTo>
                  <a:cubicBezTo>
                    <a:pt x="240" y="249"/>
                    <a:pt x="279" y="201"/>
                    <a:pt x="320" y="152"/>
                  </a:cubicBezTo>
                  <a:cubicBezTo>
                    <a:pt x="323" y="149"/>
                    <a:pt x="323" y="143"/>
                    <a:pt x="323" y="137"/>
                  </a:cubicBezTo>
                  <a:cubicBezTo>
                    <a:pt x="324" y="130"/>
                    <a:pt x="323" y="121"/>
                    <a:pt x="324" y="114"/>
                  </a:cubicBezTo>
                  <a:cubicBezTo>
                    <a:pt x="324" y="105"/>
                    <a:pt x="323" y="99"/>
                    <a:pt x="316" y="96"/>
                  </a:cubicBezTo>
                  <a:close/>
                  <a:moveTo>
                    <a:pt x="184" y="49"/>
                  </a:moveTo>
                  <a:cubicBezTo>
                    <a:pt x="190" y="41"/>
                    <a:pt x="201" y="36"/>
                    <a:pt x="209" y="39"/>
                  </a:cubicBezTo>
                  <a:cubicBezTo>
                    <a:pt x="209" y="39"/>
                    <a:pt x="209" y="39"/>
                    <a:pt x="218" y="43"/>
                  </a:cubicBezTo>
                  <a:cubicBezTo>
                    <a:pt x="225" y="45"/>
                    <a:pt x="227" y="53"/>
                    <a:pt x="224" y="60"/>
                  </a:cubicBezTo>
                  <a:cubicBezTo>
                    <a:pt x="224" y="60"/>
                    <a:pt x="224" y="60"/>
                    <a:pt x="210" y="55"/>
                  </a:cubicBezTo>
                  <a:cubicBezTo>
                    <a:pt x="210" y="55"/>
                    <a:pt x="210" y="55"/>
                    <a:pt x="206" y="60"/>
                  </a:cubicBezTo>
                  <a:cubicBezTo>
                    <a:pt x="206" y="60"/>
                    <a:pt x="206" y="60"/>
                    <a:pt x="220" y="65"/>
                  </a:cubicBezTo>
                  <a:cubicBezTo>
                    <a:pt x="220" y="65"/>
                    <a:pt x="220" y="65"/>
                    <a:pt x="217" y="70"/>
                  </a:cubicBezTo>
                  <a:cubicBezTo>
                    <a:pt x="217" y="70"/>
                    <a:pt x="217" y="70"/>
                    <a:pt x="203" y="65"/>
                  </a:cubicBezTo>
                  <a:cubicBezTo>
                    <a:pt x="203" y="65"/>
                    <a:pt x="203" y="65"/>
                    <a:pt x="199" y="70"/>
                  </a:cubicBezTo>
                  <a:cubicBezTo>
                    <a:pt x="199" y="70"/>
                    <a:pt x="199" y="70"/>
                    <a:pt x="213" y="75"/>
                  </a:cubicBezTo>
                  <a:cubicBezTo>
                    <a:pt x="213" y="75"/>
                    <a:pt x="213" y="75"/>
                    <a:pt x="210" y="80"/>
                  </a:cubicBezTo>
                  <a:cubicBezTo>
                    <a:pt x="210" y="80"/>
                    <a:pt x="210" y="80"/>
                    <a:pt x="195" y="75"/>
                  </a:cubicBezTo>
                  <a:cubicBezTo>
                    <a:pt x="195" y="75"/>
                    <a:pt x="195" y="75"/>
                    <a:pt x="192" y="80"/>
                  </a:cubicBezTo>
                  <a:cubicBezTo>
                    <a:pt x="192" y="80"/>
                    <a:pt x="192" y="80"/>
                    <a:pt x="206" y="85"/>
                  </a:cubicBezTo>
                  <a:cubicBezTo>
                    <a:pt x="206" y="85"/>
                    <a:pt x="206" y="85"/>
                    <a:pt x="203" y="90"/>
                  </a:cubicBezTo>
                  <a:cubicBezTo>
                    <a:pt x="203" y="90"/>
                    <a:pt x="203" y="90"/>
                    <a:pt x="188" y="85"/>
                  </a:cubicBezTo>
                  <a:cubicBezTo>
                    <a:pt x="188" y="85"/>
                    <a:pt x="188" y="85"/>
                    <a:pt x="185" y="90"/>
                  </a:cubicBezTo>
                  <a:cubicBezTo>
                    <a:pt x="185" y="90"/>
                    <a:pt x="185" y="90"/>
                    <a:pt x="199" y="95"/>
                  </a:cubicBezTo>
                  <a:cubicBezTo>
                    <a:pt x="199" y="95"/>
                    <a:pt x="199" y="95"/>
                    <a:pt x="196" y="100"/>
                  </a:cubicBezTo>
                  <a:cubicBezTo>
                    <a:pt x="196" y="100"/>
                    <a:pt x="196" y="100"/>
                    <a:pt x="181" y="95"/>
                  </a:cubicBezTo>
                  <a:cubicBezTo>
                    <a:pt x="181" y="95"/>
                    <a:pt x="181" y="95"/>
                    <a:pt x="178" y="100"/>
                  </a:cubicBezTo>
                  <a:cubicBezTo>
                    <a:pt x="178" y="100"/>
                    <a:pt x="178" y="100"/>
                    <a:pt x="192" y="105"/>
                  </a:cubicBezTo>
                  <a:cubicBezTo>
                    <a:pt x="192" y="105"/>
                    <a:pt x="192" y="105"/>
                    <a:pt x="189" y="110"/>
                  </a:cubicBezTo>
                  <a:cubicBezTo>
                    <a:pt x="189" y="110"/>
                    <a:pt x="189" y="110"/>
                    <a:pt x="174" y="105"/>
                  </a:cubicBezTo>
                  <a:cubicBezTo>
                    <a:pt x="174" y="105"/>
                    <a:pt x="174" y="105"/>
                    <a:pt x="171" y="110"/>
                  </a:cubicBezTo>
                  <a:cubicBezTo>
                    <a:pt x="171" y="110"/>
                    <a:pt x="171" y="110"/>
                    <a:pt x="185" y="115"/>
                  </a:cubicBezTo>
                  <a:cubicBezTo>
                    <a:pt x="179" y="122"/>
                    <a:pt x="169" y="125"/>
                    <a:pt x="162" y="123"/>
                  </a:cubicBezTo>
                  <a:cubicBezTo>
                    <a:pt x="162" y="123"/>
                    <a:pt x="162" y="123"/>
                    <a:pt x="153" y="119"/>
                  </a:cubicBezTo>
                  <a:cubicBezTo>
                    <a:pt x="145" y="117"/>
                    <a:pt x="143" y="107"/>
                    <a:pt x="149" y="99"/>
                  </a:cubicBezTo>
                  <a:cubicBezTo>
                    <a:pt x="149" y="99"/>
                    <a:pt x="149" y="99"/>
                    <a:pt x="184" y="49"/>
                  </a:cubicBezTo>
                  <a:close/>
                  <a:moveTo>
                    <a:pt x="108" y="147"/>
                  </a:moveTo>
                  <a:cubicBezTo>
                    <a:pt x="108" y="147"/>
                    <a:pt x="108" y="147"/>
                    <a:pt x="128" y="154"/>
                  </a:cubicBezTo>
                  <a:cubicBezTo>
                    <a:pt x="128" y="154"/>
                    <a:pt x="128" y="154"/>
                    <a:pt x="140" y="137"/>
                  </a:cubicBezTo>
                  <a:cubicBezTo>
                    <a:pt x="124" y="131"/>
                    <a:pt x="120" y="111"/>
                    <a:pt x="132" y="93"/>
                  </a:cubicBezTo>
                  <a:cubicBezTo>
                    <a:pt x="132" y="93"/>
                    <a:pt x="132" y="93"/>
                    <a:pt x="144" y="76"/>
                  </a:cubicBezTo>
                  <a:cubicBezTo>
                    <a:pt x="144" y="76"/>
                    <a:pt x="144" y="76"/>
                    <a:pt x="154" y="79"/>
                  </a:cubicBezTo>
                  <a:cubicBezTo>
                    <a:pt x="154" y="79"/>
                    <a:pt x="154" y="79"/>
                    <a:pt x="142" y="97"/>
                  </a:cubicBezTo>
                  <a:cubicBezTo>
                    <a:pt x="133" y="109"/>
                    <a:pt x="136" y="123"/>
                    <a:pt x="147" y="127"/>
                  </a:cubicBezTo>
                  <a:cubicBezTo>
                    <a:pt x="147" y="127"/>
                    <a:pt x="147" y="127"/>
                    <a:pt x="157" y="130"/>
                  </a:cubicBezTo>
                  <a:cubicBezTo>
                    <a:pt x="168" y="134"/>
                    <a:pt x="185" y="128"/>
                    <a:pt x="194" y="116"/>
                  </a:cubicBezTo>
                  <a:cubicBezTo>
                    <a:pt x="194" y="116"/>
                    <a:pt x="194" y="116"/>
                    <a:pt x="206" y="98"/>
                  </a:cubicBezTo>
                  <a:cubicBezTo>
                    <a:pt x="216" y="101"/>
                    <a:pt x="216" y="101"/>
                    <a:pt x="216" y="101"/>
                  </a:cubicBezTo>
                  <a:cubicBezTo>
                    <a:pt x="216" y="101"/>
                    <a:pt x="216" y="101"/>
                    <a:pt x="204" y="119"/>
                  </a:cubicBezTo>
                  <a:cubicBezTo>
                    <a:pt x="191" y="136"/>
                    <a:pt x="166" y="146"/>
                    <a:pt x="150" y="140"/>
                  </a:cubicBezTo>
                  <a:cubicBezTo>
                    <a:pt x="150" y="140"/>
                    <a:pt x="150" y="140"/>
                    <a:pt x="137" y="158"/>
                  </a:cubicBezTo>
                  <a:cubicBezTo>
                    <a:pt x="137" y="158"/>
                    <a:pt x="137" y="158"/>
                    <a:pt x="158" y="165"/>
                  </a:cubicBezTo>
                  <a:cubicBezTo>
                    <a:pt x="158" y="165"/>
                    <a:pt x="158" y="165"/>
                    <a:pt x="151" y="175"/>
                  </a:cubicBezTo>
                  <a:cubicBezTo>
                    <a:pt x="151" y="175"/>
                    <a:pt x="151" y="175"/>
                    <a:pt x="101" y="157"/>
                  </a:cubicBezTo>
                  <a:cubicBezTo>
                    <a:pt x="101" y="157"/>
                    <a:pt x="101" y="157"/>
                    <a:pt x="108" y="147"/>
                  </a:cubicBezTo>
                  <a:close/>
                </a:path>
              </a:pathLst>
            </a:custGeom>
            <a:solidFill>
              <a:schemeClr val="bg1">
                <a:alpha val="50000"/>
              </a:schemeClr>
            </a:solidFill>
            <a:ln>
              <a:noFill/>
            </a:ln>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grpSp>
      <p:grpSp>
        <p:nvGrpSpPr>
          <p:cNvPr id="25" name="Group 24"/>
          <p:cNvGrpSpPr/>
          <p:nvPr/>
        </p:nvGrpSpPr>
        <p:grpSpPr>
          <a:xfrm>
            <a:off x="-1" y="3659072"/>
            <a:ext cx="1570037" cy="963976"/>
            <a:chOff x="-1" y="3659072"/>
            <a:chExt cx="1570037" cy="963976"/>
          </a:xfrm>
        </p:grpSpPr>
        <p:sp>
          <p:nvSpPr>
            <p:cNvPr id="26" name="TextBox 25"/>
            <p:cNvSpPr txBox="1"/>
            <p:nvPr/>
          </p:nvSpPr>
          <p:spPr>
            <a:xfrm>
              <a:off x="-1" y="4348728"/>
              <a:ext cx="1570037" cy="274320"/>
            </a:xfrm>
            <a:prstGeom prst="rect">
              <a:avLst/>
            </a:prstGeom>
            <a:noFill/>
          </p:spPr>
          <p:txBody>
            <a:bodyPr wrap="square" lIns="146304" tIns="91440" rIns="146304" bIns="91440" rtlCol="0" anchor="t" anchorCtr="0">
              <a:noAutofit/>
            </a:bodyPr>
            <a:lstStyle/>
            <a:p>
              <a:pPr algn="ctr">
                <a:lnSpc>
                  <a:spcPct val="90000"/>
                </a:lnSpc>
                <a:spcAft>
                  <a:spcPts val="600"/>
                </a:spcAft>
              </a:pPr>
              <a:r>
                <a:rPr lang="en-US" sz="1600" dirty="0" smtClean="0">
                  <a:gradFill>
                    <a:gsLst>
                      <a:gs pos="2917">
                        <a:srgbClr val="FFFFFF"/>
                      </a:gs>
                      <a:gs pos="30000">
                        <a:srgbClr val="FFFFFF"/>
                      </a:gs>
                    </a:gsLst>
                    <a:lin ang="5400000" scaled="0"/>
                  </a:gradFill>
                </a:rPr>
                <a:t>Step 2</a:t>
              </a:r>
            </a:p>
          </p:txBody>
        </p:sp>
        <p:sp>
          <p:nvSpPr>
            <p:cNvPr id="30" name="Freeform 18"/>
            <p:cNvSpPr>
              <a:spLocks noEditPoints="1"/>
            </p:cNvSpPr>
            <p:nvPr/>
          </p:nvSpPr>
          <p:spPr bwMode="auto">
            <a:xfrm>
              <a:off x="605418" y="3659072"/>
              <a:ext cx="347714" cy="666652"/>
            </a:xfrm>
            <a:custGeom>
              <a:avLst/>
              <a:gdLst>
                <a:gd name="T0" fmla="*/ 226 w 365"/>
                <a:gd name="T1" fmla="*/ 343 h 703"/>
                <a:gd name="T2" fmla="*/ 265 w 365"/>
                <a:gd name="T3" fmla="*/ 291 h 703"/>
                <a:gd name="T4" fmla="*/ 226 w 365"/>
                <a:gd name="T5" fmla="*/ 237 h 703"/>
                <a:gd name="T6" fmla="*/ 300 w 365"/>
                <a:gd name="T7" fmla="*/ 305 h 703"/>
                <a:gd name="T8" fmla="*/ 100 w 365"/>
                <a:gd name="T9" fmla="*/ 291 h 703"/>
                <a:gd name="T10" fmla="*/ 139 w 365"/>
                <a:gd name="T11" fmla="*/ 237 h 703"/>
                <a:gd name="T12" fmla="*/ 65 w 365"/>
                <a:gd name="T13" fmla="*/ 305 h 703"/>
                <a:gd name="T14" fmla="*/ 139 w 365"/>
                <a:gd name="T15" fmla="*/ 311 h 703"/>
                <a:gd name="T16" fmla="*/ 221 w 365"/>
                <a:gd name="T17" fmla="*/ 206 h 703"/>
                <a:gd name="T18" fmla="*/ 145 w 365"/>
                <a:gd name="T19" fmla="*/ 374 h 703"/>
                <a:gd name="T20" fmla="*/ 172 w 365"/>
                <a:gd name="T21" fmla="*/ 374 h 703"/>
                <a:gd name="T22" fmla="*/ 365 w 365"/>
                <a:gd name="T23" fmla="*/ 679 h 703"/>
                <a:gd name="T24" fmla="*/ 24 w 365"/>
                <a:gd name="T25" fmla="*/ 703 h 703"/>
                <a:gd name="T26" fmla="*/ 0 w 365"/>
                <a:gd name="T27" fmla="*/ 24 h 703"/>
                <a:gd name="T28" fmla="*/ 341 w 365"/>
                <a:gd name="T29" fmla="*/ 0 h 703"/>
                <a:gd name="T30" fmla="*/ 83 w 365"/>
                <a:gd name="T31" fmla="*/ 643 h 703"/>
                <a:gd name="T32" fmla="*/ 75 w 365"/>
                <a:gd name="T33" fmla="*/ 627 h 703"/>
                <a:gd name="T34" fmla="*/ 75 w 365"/>
                <a:gd name="T35" fmla="*/ 646 h 703"/>
                <a:gd name="T36" fmla="*/ 84 w 365"/>
                <a:gd name="T37" fmla="*/ 650 h 703"/>
                <a:gd name="T38" fmla="*/ 83 w 365"/>
                <a:gd name="T39" fmla="*/ 643 h 703"/>
                <a:gd name="T40" fmla="*/ 175 w 365"/>
                <a:gd name="T41" fmla="*/ 642 h 703"/>
                <a:gd name="T42" fmla="*/ 179 w 365"/>
                <a:gd name="T43" fmla="*/ 642 h 703"/>
                <a:gd name="T44" fmla="*/ 183 w 365"/>
                <a:gd name="T45" fmla="*/ 639 h 703"/>
                <a:gd name="T46" fmla="*/ 181 w 365"/>
                <a:gd name="T47" fmla="*/ 627 h 703"/>
                <a:gd name="T48" fmla="*/ 176 w 365"/>
                <a:gd name="T49" fmla="*/ 630 h 703"/>
                <a:gd name="T50" fmla="*/ 172 w 365"/>
                <a:gd name="T51" fmla="*/ 630 h 703"/>
                <a:gd name="T52" fmla="*/ 168 w 365"/>
                <a:gd name="T53" fmla="*/ 629 h 703"/>
                <a:gd name="T54" fmla="*/ 195 w 365"/>
                <a:gd name="T55" fmla="*/ 627 h 703"/>
                <a:gd name="T56" fmla="*/ 190 w 365"/>
                <a:gd name="T57" fmla="*/ 625 h 703"/>
                <a:gd name="T58" fmla="*/ 183 w 365"/>
                <a:gd name="T59" fmla="*/ 626 h 703"/>
                <a:gd name="T60" fmla="*/ 183 w 365"/>
                <a:gd name="T61" fmla="*/ 632 h 703"/>
                <a:gd name="T62" fmla="*/ 185 w 365"/>
                <a:gd name="T63" fmla="*/ 639 h 703"/>
                <a:gd name="T64" fmla="*/ 188 w 365"/>
                <a:gd name="T65" fmla="*/ 637 h 703"/>
                <a:gd name="T66" fmla="*/ 198 w 365"/>
                <a:gd name="T67" fmla="*/ 637 h 703"/>
                <a:gd name="T68" fmla="*/ 188 w 365"/>
                <a:gd name="T69" fmla="*/ 652 h 703"/>
                <a:gd name="T70" fmla="*/ 182 w 365"/>
                <a:gd name="T71" fmla="*/ 642 h 703"/>
                <a:gd name="T72" fmla="*/ 176 w 365"/>
                <a:gd name="T73" fmla="*/ 643 h 703"/>
                <a:gd name="T74" fmla="*/ 172 w 365"/>
                <a:gd name="T75" fmla="*/ 642 h 703"/>
                <a:gd name="T76" fmla="*/ 175 w 365"/>
                <a:gd name="T77" fmla="*/ 653 h 703"/>
                <a:gd name="T78" fmla="*/ 179 w 365"/>
                <a:gd name="T79" fmla="*/ 654 h 703"/>
                <a:gd name="T80" fmla="*/ 182 w 365"/>
                <a:gd name="T81" fmla="*/ 654 h 703"/>
                <a:gd name="T82" fmla="*/ 185 w 365"/>
                <a:gd name="T83" fmla="*/ 653 h 703"/>
                <a:gd name="T84" fmla="*/ 188 w 365"/>
                <a:gd name="T85" fmla="*/ 652 h 703"/>
                <a:gd name="T86" fmla="*/ 198 w 365"/>
                <a:gd name="T87" fmla="*/ 639 h 703"/>
                <a:gd name="T88" fmla="*/ 193 w 365"/>
                <a:gd name="T89" fmla="*/ 637 h 703"/>
                <a:gd name="T90" fmla="*/ 190 w 365"/>
                <a:gd name="T91" fmla="*/ 637 h 703"/>
                <a:gd name="T92" fmla="*/ 189 w 365"/>
                <a:gd name="T93" fmla="*/ 652 h 703"/>
                <a:gd name="T94" fmla="*/ 193 w 365"/>
                <a:gd name="T95" fmla="*/ 650 h 703"/>
                <a:gd name="T96" fmla="*/ 198 w 365"/>
                <a:gd name="T97" fmla="*/ 650 h 703"/>
                <a:gd name="T98" fmla="*/ 202 w 365"/>
                <a:gd name="T99" fmla="*/ 650 h 703"/>
                <a:gd name="T100" fmla="*/ 293 w 365"/>
                <a:gd name="T101" fmla="*/ 629 h 703"/>
                <a:gd name="T102" fmla="*/ 297 w 365"/>
                <a:gd name="T103" fmla="*/ 637 h 703"/>
                <a:gd name="T104" fmla="*/ 281 w 365"/>
                <a:gd name="T105" fmla="*/ 640 h 703"/>
                <a:gd name="T106" fmla="*/ 288 w 365"/>
                <a:gd name="T107" fmla="*/ 649 h 703"/>
                <a:gd name="T108" fmla="*/ 303 w 365"/>
                <a:gd name="T109" fmla="*/ 639 h 703"/>
                <a:gd name="T110" fmla="*/ 34 w 365"/>
                <a:gd name="T111" fmla="*/ 57 h 703"/>
                <a:gd name="T112" fmla="*/ 332 w 365"/>
                <a:gd name="T113" fmla="*/ 553 h 703"/>
                <a:gd name="T114" fmla="*/ 75 w 365"/>
                <a:gd name="T115" fmla="*/ 630 h 703"/>
                <a:gd name="T116" fmla="*/ 75 w 365"/>
                <a:gd name="T117" fmla="*/ 644 h 703"/>
                <a:gd name="T118" fmla="*/ 75 w 365"/>
                <a:gd name="T119" fmla="*/ 630 h 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65" h="703">
                  <a:moveTo>
                    <a:pt x="300" y="305"/>
                  </a:moveTo>
                  <a:cubicBezTo>
                    <a:pt x="226" y="343"/>
                    <a:pt x="226" y="343"/>
                    <a:pt x="226" y="343"/>
                  </a:cubicBezTo>
                  <a:cubicBezTo>
                    <a:pt x="226" y="311"/>
                    <a:pt x="226" y="311"/>
                    <a:pt x="226" y="311"/>
                  </a:cubicBezTo>
                  <a:cubicBezTo>
                    <a:pt x="265" y="291"/>
                    <a:pt x="265" y="291"/>
                    <a:pt x="265" y="291"/>
                  </a:cubicBezTo>
                  <a:cubicBezTo>
                    <a:pt x="226" y="271"/>
                    <a:pt x="226" y="271"/>
                    <a:pt x="226" y="271"/>
                  </a:cubicBezTo>
                  <a:cubicBezTo>
                    <a:pt x="226" y="237"/>
                    <a:pt x="226" y="237"/>
                    <a:pt x="226" y="237"/>
                  </a:cubicBezTo>
                  <a:cubicBezTo>
                    <a:pt x="300" y="276"/>
                    <a:pt x="300" y="276"/>
                    <a:pt x="300" y="276"/>
                  </a:cubicBezTo>
                  <a:lnTo>
                    <a:pt x="300" y="305"/>
                  </a:lnTo>
                  <a:close/>
                  <a:moveTo>
                    <a:pt x="139" y="311"/>
                  </a:moveTo>
                  <a:cubicBezTo>
                    <a:pt x="100" y="291"/>
                    <a:pt x="100" y="291"/>
                    <a:pt x="100" y="291"/>
                  </a:cubicBezTo>
                  <a:cubicBezTo>
                    <a:pt x="139" y="271"/>
                    <a:pt x="139" y="271"/>
                    <a:pt x="139" y="271"/>
                  </a:cubicBezTo>
                  <a:cubicBezTo>
                    <a:pt x="139" y="237"/>
                    <a:pt x="139" y="237"/>
                    <a:pt x="139" y="237"/>
                  </a:cubicBezTo>
                  <a:cubicBezTo>
                    <a:pt x="65" y="276"/>
                    <a:pt x="65" y="276"/>
                    <a:pt x="65" y="276"/>
                  </a:cubicBezTo>
                  <a:cubicBezTo>
                    <a:pt x="65" y="305"/>
                    <a:pt x="65" y="305"/>
                    <a:pt x="65" y="305"/>
                  </a:cubicBezTo>
                  <a:cubicBezTo>
                    <a:pt x="139" y="343"/>
                    <a:pt x="139" y="343"/>
                    <a:pt x="139" y="343"/>
                  </a:cubicBezTo>
                  <a:lnTo>
                    <a:pt x="139" y="311"/>
                  </a:lnTo>
                  <a:close/>
                  <a:moveTo>
                    <a:pt x="172" y="374"/>
                  </a:moveTo>
                  <a:cubicBezTo>
                    <a:pt x="221" y="206"/>
                    <a:pt x="221" y="206"/>
                    <a:pt x="221" y="206"/>
                  </a:cubicBezTo>
                  <a:cubicBezTo>
                    <a:pt x="194" y="206"/>
                    <a:pt x="194" y="206"/>
                    <a:pt x="194" y="206"/>
                  </a:cubicBezTo>
                  <a:cubicBezTo>
                    <a:pt x="145" y="374"/>
                    <a:pt x="145" y="374"/>
                    <a:pt x="145" y="374"/>
                  </a:cubicBezTo>
                  <a:cubicBezTo>
                    <a:pt x="171" y="374"/>
                    <a:pt x="171" y="374"/>
                    <a:pt x="171" y="374"/>
                  </a:cubicBezTo>
                  <a:lnTo>
                    <a:pt x="172" y="374"/>
                  </a:lnTo>
                  <a:close/>
                  <a:moveTo>
                    <a:pt x="365" y="24"/>
                  </a:moveTo>
                  <a:cubicBezTo>
                    <a:pt x="365" y="24"/>
                    <a:pt x="365" y="24"/>
                    <a:pt x="365" y="679"/>
                  </a:cubicBezTo>
                  <a:cubicBezTo>
                    <a:pt x="365" y="691"/>
                    <a:pt x="355" y="703"/>
                    <a:pt x="341" y="703"/>
                  </a:cubicBezTo>
                  <a:cubicBezTo>
                    <a:pt x="341" y="703"/>
                    <a:pt x="341" y="703"/>
                    <a:pt x="24" y="703"/>
                  </a:cubicBezTo>
                  <a:cubicBezTo>
                    <a:pt x="10" y="703"/>
                    <a:pt x="0" y="691"/>
                    <a:pt x="0" y="679"/>
                  </a:cubicBezTo>
                  <a:cubicBezTo>
                    <a:pt x="0" y="679"/>
                    <a:pt x="0" y="679"/>
                    <a:pt x="0" y="24"/>
                  </a:cubicBezTo>
                  <a:cubicBezTo>
                    <a:pt x="0" y="10"/>
                    <a:pt x="10" y="0"/>
                    <a:pt x="24" y="0"/>
                  </a:cubicBezTo>
                  <a:cubicBezTo>
                    <a:pt x="24" y="0"/>
                    <a:pt x="24" y="0"/>
                    <a:pt x="341" y="0"/>
                  </a:cubicBezTo>
                  <a:cubicBezTo>
                    <a:pt x="355" y="0"/>
                    <a:pt x="365" y="10"/>
                    <a:pt x="365" y="24"/>
                  </a:cubicBezTo>
                  <a:close/>
                  <a:moveTo>
                    <a:pt x="83" y="643"/>
                  </a:moveTo>
                  <a:cubicBezTo>
                    <a:pt x="84" y="642"/>
                    <a:pt x="85" y="639"/>
                    <a:pt x="85" y="637"/>
                  </a:cubicBezTo>
                  <a:cubicBezTo>
                    <a:pt x="85" y="632"/>
                    <a:pt x="81" y="627"/>
                    <a:pt x="75" y="627"/>
                  </a:cubicBezTo>
                  <a:cubicBezTo>
                    <a:pt x="70" y="627"/>
                    <a:pt x="66" y="632"/>
                    <a:pt x="66" y="637"/>
                  </a:cubicBezTo>
                  <a:cubicBezTo>
                    <a:pt x="66" y="642"/>
                    <a:pt x="70" y="646"/>
                    <a:pt x="75" y="646"/>
                  </a:cubicBezTo>
                  <a:cubicBezTo>
                    <a:pt x="77" y="646"/>
                    <a:pt x="78" y="646"/>
                    <a:pt x="80" y="644"/>
                  </a:cubicBezTo>
                  <a:cubicBezTo>
                    <a:pt x="80" y="644"/>
                    <a:pt x="80" y="644"/>
                    <a:pt x="84" y="650"/>
                  </a:cubicBezTo>
                  <a:cubicBezTo>
                    <a:pt x="85" y="649"/>
                    <a:pt x="85" y="649"/>
                    <a:pt x="85" y="649"/>
                  </a:cubicBezTo>
                  <a:cubicBezTo>
                    <a:pt x="85" y="649"/>
                    <a:pt x="85" y="649"/>
                    <a:pt x="83" y="643"/>
                  </a:cubicBezTo>
                  <a:close/>
                  <a:moveTo>
                    <a:pt x="171" y="640"/>
                  </a:moveTo>
                  <a:cubicBezTo>
                    <a:pt x="172" y="640"/>
                    <a:pt x="173" y="642"/>
                    <a:pt x="175" y="642"/>
                  </a:cubicBezTo>
                  <a:cubicBezTo>
                    <a:pt x="176" y="642"/>
                    <a:pt x="176" y="642"/>
                    <a:pt x="178" y="642"/>
                  </a:cubicBezTo>
                  <a:cubicBezTo>
                    <a:pt x="179" y="642"/>
                    <a:pt x="179" y="642"/>
                    <a:pt x="179" y="642"/>
                  </a:cubicBezTo>
                  <a:cubicBezTo>
                    <a:pt x="181" y="642"/>
                    <a:pt x="182" y="640"/>
                    <a:pt x="183" y="640"/>
                  </a:cubicBezTo>
                  <a:cubicBezTo>
                    <a:pt x="183" y="640"/>
                    <a:pt x="183" y="640"/>
                    <a:pt x="183" y="639"/>
                  </a:cubicBezTo>
                  <a:cubicBezTo>
                    <a:pt x="183" y="639"/>
                    <a:pt x="183" y="639"/>
                    <a:pt x="181" y="629"/>
                  </a:cubicBezTo>
                  <a:cubicBezTo>
                    <a:pt x="181" y="629"/>
                    <a:pt x="181" y="629"/>
                    <a:pt x="181" y="627"/>
                  </a:cubicBezTo>
                  <a:cubicBezTo>
                    <a:pt x="179" y="629"/>
                    <a:pt x="179" y="629"/>
                    <a:pt x="178" y="629"/>
                  </a:cubicBezTo>
                  <a:cubicBezTo>
                    <a:pt x="178" y="630"/>
                    <a:pt x="176" y="630"/>
                    <a:pt x="176" y="630"/>
                  </a:cubicBezTo>
                  <a:cubicBezTo>
                    <a:pt x="175" y="630"/>
                    <a:pt x="175" y="630"/>
                    <a:pt x="173" y="630"/>
                  </a:cubicBezTo>
                  <a:cubicBezTo>
                    <a:pt x="173" y="630"/>
                    <a:pt x="173" y="630"/>
                    <a:pt x="172" y="630"/>
                  </a:cubicBezTo>
                  <a:cubicBezTo>
                    <a:pt x="172" y="630"/>
                    <a:pt x="171" y="630"/>
                    <a:pt x="171" y="629"/>
                  </a:cubicBezTo>
                  <a:cubicBezTo>
                    <a:pt x="169" y="629"/>
                    <a:pt x="169" y="629"/>
                    <a:pt x="168" y="629"/>
                  </a:cubicBezTo>
                  <a:cubicBezTo>
                    <a:pt x="168" y="629"/>
                    <a:pt x="168" y="629"/>
                    <a:pt x="171" y="640"/>
                  </a:cubicBezTo>
                  <a:close/>
                  <a:moveTo>
                    <a:pt x="195" y="627"/>
                  </a:moveTo>
                  <a:cubicBezTo>
                    <a:pt x="195" y="627"/>
                    <a:pt x="195" y="627"/>
                    <a:pt x="195" y="626"/>
                  </a:cubicBezTo>
                  <a:cubicBezTo>
                    <a:pt x="193" y="626"/>
                    <a:pt x="192" y="625"/>
                    <a:pt x="190" y="625"/>
                  </a:cubicBezTo>
                  <a:cubicBezTo>
                    <a:pt x="190" y="625"/>
                    <a:pt x="189" y="625"/>
                    <a:pt x="188" y="625"/>
                  </a:cubicBezTo>
                  <a:cubicBezTo>
                    <a:pt x="186" y="625"/>
                    <a:pt x="185" y="625"/>
                    <a:pt x="183" y="626"/>
                  </a:cubicBezTo>
                  <a:cubicBezTo>
                    <a:pt x="183" y="626"/>
                    <a:pt x="182" y="626"/>
                    <a:pt x="182" y="627"/>
                  </a:cubicBezTo>
                  <a:cubicBezTo>
                    <a:pt x="182" y="627"/>
                    <a:pt x="182" y="627"/>
                    <a:pt x="183" y="632"/>
                  </a:cubicBezTo>
                  <a:cubicBezTo>
                    <a:pt x="183" y="632"/>
                    <a:pt x="183" y="632"/>
                    <a:pt x="185" y="637"/>
                  </a:cubicBezTo>
                  <a:cubicBezTo>
                    <a:pt x="185" y="637"/>
                    <a:pt x="185" y="637"/>
                    <a:pt x="185" y="639"/>
                  </a:cubicBezTo>
                  <a:cubicBezTo>
                    <a:pt x="186" y="639"/>
                    <a:pt x="186" y="639"/>
                    <a:pt x="186" y="639"/>
                  </a:cubicBezTo>
                  <a:cubicBezTo>
                    <a:pt x="186" y="637"/>
                    <a:pt x="188" y="637"/>
                    <a:pt x="188" y="637"/>
                  </a:cubicBezTo>
                  <a:cubicBezTo>
                    <a:pt x="189" y="636"/>
                    <a:pt x="189" y="636"/>
                    <a:pt x="190" y="636"/>
                  </a:cubicBezTo>
                  <a:cubicBezTo>
                    <a:pt x="192" y="636"/>
                    <a:pt x="195" y="636"/>
                    <a:pt x="198" y="637"/>
                  </a:cubicBezTo>
                  <a:cubicBezTo>
                    <a:pt x="198" y="637"/>
                    <a:pt x="198" y="637"/>
                    <a:pt x="195" y="627"/>
                  </a:cubicBezTo>
                  <a:close/>
                  <a:moveTo>
                    <a:pt x="188" y="652"/>
                  </a:moveTo>
                  <a:cubicBezTo>
                    <a:pt x="188" y="652"/>
                    <a:pt x="188" y="652"/>
                    <a:pt x="185" y="642"/>
                  </a:cubicBezTo>
                  <a:cubicBezTo>
                    <a:pt x="183" y="642"/>
                    <a:pt x="182" y="642"/>
                    <a:pt x="182" y="642"/>
                  </a:cubicBezTo>
                  <a:cubicBezTo>
                    <a:pt x="181" y="643"/>
                    <a:pt x="181" y="643"/>
                    <a:pt x="179" y="643"/>
                  </a:cubicBezTo>
                  <a:cubicBezTo>
                    <a:pt x="178" y="643"/>
                    <a:pt x="178" y="643"/>
                    <a:pt x="176" y="643"/>
                  </a:cubicBezTo>
                  <a:cubicBezTo>
                    <a:pt x="175" y="643"/>
                    <a:pt x="175" y="643"/>
                    <a:pt x="173" y="643"/>
                  </a:cubicBezTo>
                  <a:cubicBezTo>
                    <a:pt x="172" y="642"/>
                    <a:pt x="172" y="642"/>
                    <a:pt x="172" y="642"/>
                  </a:cubicBezTo>
                  <a:cubicBezTo>
                    <a:pt x="172" y="642"/>
                    <a:pt x="172" y="642"/>
                    <a:pt x="172" y="643"/>
                  </a:cubicBezTo>
                  <a:cubicBezTo>
                    <a:pt x="172" y="643"/>
                    <a:pt x="172" y="643"/>
                    <a:pt x="175" y="653"/>
                  </a:cubicBezTo>
                  <a:cubicBezTo>
                    <a:pt x="176" y="654"/>
                    <a:pt x="176" y="654"/>
                    <a:pt x="176" y="654"/>
                  </a:cubicBezTo>
                  <a:cubicBezTo>
                    <a:pt x="178" y="654"/>
                    <a:pt x="178" y="654"/>
                    <a:pt x="179" y="654"/>
                  </a:cubicBezTo>
                  <a:cubicBezTo>
                    <a:pt x="181" y="654"/>
                    <a:pt x="181" y="654"/>
                    <a:pt x="181" y="654"/>
                  </a:cubicBezTo>
                  <a:cubicBezTo>
                    <a:pt x="182" y="654"/>
                    <a:pt x="182" y="654"/>
                    <a:pt x="182" y="654"/>
                  </a:cubicBezTo>
                  <a:cubicBezTo>
                    <a:pt x="183" y="654"/>
                    <a:pt x="183" y="654"/>
                    <a:pt x="183" y="654"/>
                  </a:cubicBezTo>
                  <a:cubicBezTo>
                    <a:pt x="185" y="654"/>
                    <a:pt x="185" y="654"/>
                    <a:pt x="185" y="653"/>
                  </a:cubicBezTo>
                  <a:cubicBezTo>
                    <a:pt x="186" y="653"/>
                    <a:pt x="186" y="653"/>
                    <a:pt x="188" y="653"/>
                  </a:cubicBezTo>
                  <a:lnTo>
                    <a:pt x="188" y="652"/>
                  </a:lnTo>
                  <a:close/>
                  <a:moveTo>
                    <a:pt x="202" y="650"/>
                  </a:moveTo>
                  <a:cubicBezTo>
                    <a:pt x="202" y="650"/>
                    <a:pt x="202" y="650"/>
                    <a:pt x="198" y="639"/>
                  </a:cubicBezTo>
                  <a:cubicBezTo>
                    <a:pt x="196" y="639"/>
                    <a:pt x="196" y="639"/>
                    <a:pt x="196" y="639"/>
                  </a:cubicBezTo>
                  <a:cubicBezTo>
                    <a:pt x="195" y="639"/>
                    <a:pt x="195" y="637"/>
                    <a:pt x="193" y="637"/>
                  </a:cubicBezTo>
                  <a:cubicBezTo>
                    <a:pt x="193" y="637"/>
                    <a:pt x="193" y="637"/>
                    <a:pt x="192" y="637"/>
                  </a:cubicBezTo>
                  <a:cubicBezTo>
                    <a:pt x="190" y="637"/>
                    <a:pt x="190" y="637"/>
                    <a:pt x="190" y="637"/>
                  </a:cubicBezTo>
                  <a:cubicBezTo>
                    <a:pt x="189" y="639"/>
                    <a:pt x="188" y="639"/>
                    <a:pt x="186" y="640"/>
                  </a:cubicBezTo>
                  <a:cubicBezTo>
                    <a:pt x="189" y="652"/>
                    <a:pt x="189" y="652"/>
                    <a:pt x="189" y="652"/>
                  </a:cubicBezTo>
                  <a:cubicBezTo>
                    <a:pt x="190" y="652"/>
                    <a:pt x="190" y="650"/>
                    <a:pt x="192" y="650"/>
                  </a:cubicBezTo>
                  <a:cubicBezTo>
                    <a:pt x="192" y="650"/>
                    <a:pt x="192" y="650"/>
                    <a:pt x="193" y="650"/>
                  </a:cubicBezTo>
                  <a:cubicBezTo>
                    <a:pt x="193" y="649"/>
                    <a:pt x="195" y="649"/>
                    <a:pt x="195" y="649"/>
                  </a:cubicBezTo>
                  <a:cubicBezTo>
                    <a:pt x="196" y="649"/>
                    <a:pt x="196" y="649"/>
                    <a:pt x="198" y="650"/>
                  </a:cubicBezTo>
                  <a:cubicBezTo>
                    <a:pt x="199" y="650"/>
                    <a:pt x="200" y="650"/>
                    <a:pt x="200" y="650"/>
                  </a:cubicBezTo>
                  <a:cubicBezTo>
                    <a:pt x="200" y="650"/>
                    <a:pt x="200" y="650"/>
                    <a:pt x="202" y="650"/>
                  </a:cubicBezTo>
                  <a:close/>
                  <a:moveTo>
                    <a:pt x="303" y="639"/>
                  </a:moveTo>
                  <a:cubicBezTo>
                    <a:pt x="303" y="639"/>
                    <a:pt x="303" y="639"/>
                    <a:pt x="293" y="629"/>
                  </a:cubicBezTo>
                  <a:cubicBezTo>
                    <a:pt x="293" y="629"/>
                    <a:pt x="293" y="629"/>
                    <a:pt x="288" y="629"/>
                  </a:cubicBezTo>
                  <a:cubicBezTo>
                    <a:pt x="288" y="629"/>
                    <a:pt x="288" y="629"/>
                    <a:pt x="297" y="637"/>
                  </a:cubicBezTo>
                  <a:cubicBezTo>
                    <a:pt x="297" y="637"/>
                    <a:pt x="297" y="637"/>
                    <a:pt x="281" y="637"/>
                  </a:cubicBezTo>
                  <a:cubicBezTo>
                    <a:pt x="281" y="637"/>
                    <a:pt x="281" y="637"/>
                    <a:pt x="281" y="640"/>
                  </a:cubicBezTo>
                  <a:cubicBezTo>
                    <a:pt x="281" y="640"/>
                    <a:pt x="281" y="640"/>
                    <a:pt x="297" y="640"/>
                  </a:cubicBezTo>
                  <a:cubicBezTo>
                    <a:pt x="297" y="640"/>
                    <a:pt x="297" y="640"/>
                    <a:pt x="288" y="649"/>
                  </a:cubicBezTo>
                  <a:cubicBezTo>
                    <a:pt x="288" y="649"/>
                    <a:pt x="288" y="649"/>
                    <a:pt x="293" y="649"/>
                  </a:cubicBezTo>
                  <a:lnTo>
                    <a:pt x="303" y="639"/>
                  </a:lnTo>
                  <a:close/>
                  <a:moveTo>
                    <a:pt x="332" y="57"/>
                  </a:moveTo>
                  <a:cubicBezTo>
                    <a:pt x="332" y="57"/>
                    <a:pt x="332" y="57"/>
                    <a:pt x="34" y="57"/>
                  </a:cubicBezTo>
                  <a:cubicBezTo>
                    <a:pt x="34" y="57"/>
                    <a:pt x="34" y="57"/>
                    <a:pt x="34" y="553"/>
                  </a:cubicBezTo>
                  <a:cubicBezTo>
                    <a:pt x="34" y="553"/>
                    <a:pt x="34" y="553"/>
                    <a:pt x="332" y="553"/>
                  </a:cubicBezTo>
                  <a:lnTo>
                    <a:pt x="332" y="57"/>
                  </a:lnTo>
                  <a:close/>
                  <a:moveTo>
                    <a:pt x="75" y="630"/>
                  </a:moveTo>
                  <a:cubicBezTo>
                    <a:pt x="71" y="630"/>
                    <a:pt x="68" y="633"/>
                    <a:pt x="68" y="637"/>
                  </a:cubicBezTo>
                  <a:cubicBezTo>
                    <a:pt x="68" y="640"/>
                    <a:pt x="71" y="644"/>
                    <a:pt x="75" y="644"/>
                  </a:cubicBezTo>
                  <a:cubicBezTo>
                    <a:pt x="80" y="644"/>
                    <a:pt x="83" y="640"/>
                    <a:pt x="83" y="637"/>
                  </a:cubicBezTo>
                  <a:cubicBezTo>
                    <a:pt x="83" y="633"/>
                    <a:pt x="80" y="630"/>
                    <a:pt x="75" y="63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grpSp>
    </p:spTree>
    <p:extLst>
      <p:ext uri="{BB962C8B-B14F-4D97-AF65-F5344CB8AC3E}">
        <p14:creationId xmlns:p14="http://schemas.microsoft.com/office/powerpoint/2010/main" val="4055327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3"/>
                                        </p:tgtEl>
                                        <p:attrNameLst>
                                          <p:attrName>style.visibility</p:attrName>
                                        </p:attrNameLst>
                                      </p:cBhvr>
                                      <p:to>
                                        <p:strVal val="visible"/>
                                      </p:to>
                                    </p:set>
                                  </p:childTnLst>
                                </p:cTn>
                              </p:par>
                              <p:par>
                                <p:cTn id="7" presetID="1" presetClass="exit" presetSubtype="0" fill="hold" grpId="1" nodeType="withEffect">
                                  <p:stCondLst>
                                    <p:cond delay="0"/>
                                  </p:stCondLst>
                                  <p:childTnLst>
                                    <p:set>
                                      <p:cBhvr>
                                        <p:cTn id="8" dur="1" fill="hold">
                                          <p:stCondLst>
                                            <p:cond delay="0"/>
                                          </p:stCondLst>
                                        </p:cTn>
                                        <p:tgtEl>
                                          <p:spTgt spid="33"/>
                                        </p:tgtEl>
                                        <p:attrNameLst>
                                          <p:attrName>style.visibility</p:attrName>
                                        </p:attrNameLst>
                                      </p:cBhvr>
                                      <p:to>
                                        <p:strVal val="hidden"/>
                                      </p:to>
                                    </p:set>
                                  </p:childTnLst>
                                </p:cTn>
                              </p:par>
                              <p:par>
                                <p:cTn id="9" presetID="42" presetClass="path" presetSubtype="0" accel="50000" decel="50000" fill="hold" grpId="0" nodeType="withEffect">
                                  <p:stCondLst>
                                    <p:cond delay="0"/>
                                  </p:stCondLst>
                                  <p:childTnLst>
                                    <p:animMotion origin="layout" path="M -3.41333E-6 -5.5379E-7 L -1.71305E-6 0.22696 " pathEditMode="relative" rAng="0" ptsTypes="AA">
                                      <p:cBhvr>
                                        <p:cTn id="10" dur="800" fill="hold"/>
                                        <p:tgtEl>
                                          <p:spTgt spid="23"/>
                                        </p:tgtEl>
                                        <p:attrNameLst>
                                          <p:attrName>ppt_x</p:attrName>
                                          <p:attrName>ppt_y</p:attrName>
                                        </p:attrNameLst>
                                      </p:cBhvr>
                                      <p:rCtr x="243" y="12733"/>
                                    </p:animMotion>
                                  </p:childTnLst>
                                </p:cTn>
                              </p:par>
                              <p:par>
                                <p:cTn id="11" presetID="1" presetClass="emph" presetSubtype="2" decel="100000" fill="hold" nodeType="withEffect">
                                  <p:stCondLst>
                                    <p:cond delay="0"/>
                                  </p:stCondLst>
                                  <p:childTnLst>
                                    <p:animClr clrSpc="rgb" dir="cw">
                                      <p:cBhvr>
                                        <p:cTn id="12" dur="800" fill="hold"/>
                                        <p:tgtEl>
                                          <p:spTgt spid="3"/>
                                        </p:tgtEl>
                                        <p:attrNameLst>
                                          <p:attrName>fillcolor</p:attrName>
                                        </p:attrNameLst>
                                      </p:cBhvr>
                                      <p:to>
                                        <a:srgbClr val="7FBA00"/>
                                      </p:to>
                                    </p:animClr>
                                    <p:set>
                                      <p:cBhvr>
                                        <p:cTn id="13" dur="800" fill="hold"/>
                                        <p:tgtEl>
                                          <p:spTgt spid="3"/>
                                        </p:tgtEl>
                                        <p:attrNameLst>
                                          <p:attrName>fill.type</p:attrName>
                                        </p:attrNameLst>
                                      </p:cBhvr>
                                      <p:to>
                                        <p:strVal val="solid"/>
                                      </p:to>
                                    </p:set>
                                    <p:set>
                                      <p:cBhvr>
                                        <p:cTn id="14" dur="800" fill="hold"/>
                                        <p:tgtEl>
                                          <p:spTgt spid="3"/>
                                        </p:tgtEl>
                                        <p:attrNameLst>
                                          <p:attrName>fill.on</p:attrName>
                                        </p:attrNameLst>
                                      </p:cBhvr>
                                      <p:to>
                                        <p:strVal val="true"/>
                                      </p:to>
                                    </p:set>
                                  </p:childTnLst>
                                </p:cTn>
                              </p:par>
                              <p:par>
                                <p:cTn id="15" presetID="10" presetClass="exit" presetSubtype="0" fill="hold" nodeType="withEffect">
                                  <p:stCondLst>
                                    <p:cond delay="0"/>
                                  </p:stCondLst>
                                  <p:childTnLst>
                                    <p:animEffect transition="out" filter="fade">
                                      <p:cBhvr>
                                        <p:cTn id="16" dur="500"/>
                                        <p:tgtEl>
                                          <p:spTgt spid="2"/>
                                        </p:tgtEl>
                                      </p:cBhvr>
                                    </p:animEffect>
                                    <p:set>
                                      <p:cBhvr>
                                        <p:cTn id="17" dur="1" fill="hold">
                                          <p:stCondLst>
                                            <p:cond delay="499"/>
                                          </p:stCondLst>
                                        </p:cTn>
                                        <p:tgtEl>
                                          <p:spTgt spid="2"/>
                                        </p:tgtEl>
                                        <p:attrNameLst>
                                          <p:attrName>style.visibility</p:attrName>
                                        </p:attrNameLst>
                                      </p:cBhvr>
                                      <p:to>
                                        <p:strVal val="hidden"/>
                                      </p:to>
                                    </p:set>
                                  </p:childTnLst>
                                </p:cTn>
                              </p:par>
                              <p:par>
                                <p:cTn id="18" presetID="10" presetClass="entr" presetSubtype="0" fill="hold" nodeType="withEffect">
                                  <p:stCondLst>
                                    <p:cond delay="250"/>
                                  </p:stCondLst>
                                  <p:childTnLst>
                                    <p:set>
                                      <p:cBhvr>
                                        <p:cTn id="19" dur="1" fill="hold">
                                          <p:stCondLst>
                                            <p:cond delay="0"/>
                                          </p:stCondLst>
                                        </p:cTn>
                                        <p:tgtEl>
                                          <p:spTgt spid="25"/>
                                        </p:tgtEl>
                                        <p:attrNameLst>
                                          <p:attrName>style.visibility</p:attrName>
                                        </p:attrNameLst>
                                      </p:cBhvr>
                                      <p:to>
                                        <p:strVal val="visible"/>
                                      </p:to>
                                    </p:set>
                                    <p:animEffect transition="in" filter="fade">
                                      <p:cBhvr>
                                        <p:cTn id="20" dur="500"/>
                                        <p:tgtEl>
                                          <p:spTgt spid="25"/>
                                        </p:tgtEl>
                                      </p:cBhvr>
                                    </p:animEffect>
                                  </p:childTnLst>
                                </p:cTn>
                              </p:par>
                              <p:par>
                                <p:cTn id="21" presetID="10" presetClass="entr" presetSubtype="0" fill="hold" grpId="0" nodeType="withEffect">
                                  <p:stCondLst>
                                    <p:cond delay="250"/>
                                  </p:stCondLst>
                                  <p:childTnLst>
                                    <p:set>
                                      <p:cBhvr>
                                        <p:cTn id="22" dur="1" fill="hold">
                                          <p:stCondLst>
                                            <p:cond delay="0"/>
                                          </p:stCondLst>
                                        </p:cTn>
                                        <p:tgtEl>
                                          <p:spTgt spid="22"/>
                                        </p:tgtEl>
                                        <p:attrNameLst>
                                          <p:attrName>style.visibility</p:attrName>
                                        </p:attrNameLst>
                                      </p:cBhvr>
                                      <p:to>
                                        <p:strVal val="visible"/>
                                      </p:to>
                                    </p:set>
                                    <p:animEffect transition="in" filter="fade">
                                      <p:cBhvr>
                                        <p:cTn id="23" dur="500"/>
                                        <p:tgtEl>
                                          <p:spTgt spid="22"/>
                                        </p:tgtEl>
                                      </p:cBhvr>
                                    </p:animEffect>
                                  </p:childTnLst>
                                </p:cTn>
                              </p:par>
                              <p:par>
                                <p:cTn id="24" presetID="35" presetClass="path" presetSubtype="0" decel="100000" fill="hold" grpId="1" nodeType="withEffect">
                                  <p:stCondLst>
                                    <p:cond delay="250"/>
                                  </p:stCondLst>
                                  <p:childTnLst>
                                    <p:animMotion origin="layout" path="M -4.24304E-6 3.17749E-7 L -0.01838 3.17749E-7 " pathEditMode="relative" rAng="0" ptsTypes="AA">
                                      <p:cBhvr>
                                        <p:cTn id="25" dur="500" spd="-100000" fill="hold"/>
                                        <p:tgtEl>
                                          <p:spTgt spid="22"/>
                                        </p:tgtEl>
                                        <p:attrNameLst>
                                          <p:attrName>ppt_x</p:attrName>
                                          <p:attrName>ppt_y</p:attrName>
                                        </p:attrNameLst>
                                      </p:cBhvr>
                                      <p:rCtr x="-919" y="0"/>
                                    </p:animMotion>
                                  </p:childTnLst>
                                </p:cTn>
                              </p:par>
                              <p:par>
                                <p:cTn id="26" presetID="1" presetClass="emph" presetSubtype="2" decel="100000" fill="hold" nodeType="withEffect">
                                  <p:stCondLst>
                                    <p:cond delay="0"/>
                                  </p:stCondLst>
                                  <p:childTnLst>
                                    <p:animClr clrSpc="rgb" dir="cw">
                                      <p:cBhvr>
                                        <p:cTn id="27" dur="800" fill="hold"/>
                                        <p:tgtEl>
                                          <p:spTgt spid="33"/>
                                        </p:tgtEl>
                                        <p:attrNameLst>
                                          <p:attrName>fillcolor</p:attrName>
                                        </p:attrNameLst>
                                      </p:cBhvr>
                                      <p:to>
                                        <a:srgbClr val="7FBA00"/>
                                      </p:to>
                                    </p:animClr>
                                    <p:set>
                                      <p:cBhvr>
                                        <p:cTn id="28" dur="800" fill="hold"/>
                                        <p:tgtEl>
                                          <p:spTgt spid="33"/>
                                        </p:tgtEl>
                                        <p:attrNameLst>
                                          <p:attrName>fill.type</p:attrName>
                                        </p:attrNameLst>
                                      </p:cBhvr>
                                      <p:to>
                                        <p:strVal val="solid"/>
                                      </p:to>
                                    </p:set>
                                    <p:set>
                                      <p:cBhvr>
                                        <p:cTn id="29" dur="800" fill="hold"/>
                                        <p:tgtEl>
                                          <p:spTgt spid="33"/>
                                        </p:tgtEl>
                                        <p:attrNameLst>
                                          <p:attrName>fill.on</p:attrName>
                                        </p:attrNameLst>
                                      </p:cBhvr>
                                      <p:to>
                                        <p:strVal val="true"/>
                                      </p:to>
                                    </p:set>
                                  </p:childTnLst>
                                </p:cTn>
                              </p:par>
                            </p:childTnLst>
                          </p:cTn>
                        </p:par>
                        <p:par>
                          <p:cTn id="30" fill="hold">
                            <p:stCondLst>
                              <p:cond delay="800"/>
                            </p:stCondLst>
                            <p:childTnLst>
                              <p:par>
                                <p:cTn id="31" presetID="10" presetClass="entr" presetSubtype="0" fill="hold" grpId="0" nodeType="afterEffect">
                                  <p:stCondLst>
                                    <p:cond delay="0"/>
                                  </p:stCondLst>
                                  <p:childTnLst>
                                    <p:set>
                                      <p:cBhvr>
                                        <p:cTn id="32" dur="1" fill="hold">
                                          <p:stCondLst>
                                            <p:cond delay="0"/>
                                          </p:stCondLst>
                                        </p:cTn>
                                        <p:tgtEl>
                                          <p:spTgt spid="38"/>
                                        </p:tgtEl>
                                        <p:attrNameLst>
                                          <p:attrName>style.visibility</p:attrName>
                                        </p:attrNameLst>
                                      </p:cBhvr>
                                      <p:to>
                                        <p:strVal val="visible"/>
                                      </p:to>
                                    </p:set>
                                    <p:animEffect transition="in" filter="fade">
                                      <p:cBhvr>
                                        <p:cTn id="33" dur="600"/>
                                        <p:tgtEl>
                                          <p:spTgt spid="38"/>
                                        </p:tgtEl>
                                      </p:cBhvr>
                                    </p:animEffect>
                                  </p:childTnLst>
                                </p:cTn>
                              </p:par>
                              <p:par>
                                <p:cTn id="34" presetID="42" presetClass="path" presetSubtype="0" decel="100000" fill="hold" grpId="1" nodeType="withEffect">
                                  <p:stCondLst>
                                    <p:cond delay="0"/>
                                  </p:stCondLst>
                                  <p:childTnLst>
                                    <p:animMotion origin="layout" path="M 8.29717E-7 2.79165E-6 L 8.29717E-7 0.06741 " pathEditMode="relative" rAng="0" ptsTypes="AA">
                                      <p:cBhvr>
                                        <p:cTn id="35" dur="600" spd="-100000" fill="hold"/>
                                        <p:tgtEl>
                                          <p:spTgt spid="38"/>
                                        </p:tgtEl>
                                        <p:attrNameLst>
                                          <p:attrName>ppt_x</p:attrName>
                                          <p:attrName>ppt_y</p:attrName>
                                        </p:attrNameLst>
                                      </p:cBhvr>
                                      <p:rCtr x="0" y="3382"/>
                                    </p:animMotion>
                                  </p:childTnLst>
                                </p:cTn>
                              </p:par>
                              <p:par>
                                <p:cTn id="36" presetID="10" presetClass="entr" presetSubtype="0" fill="hold" grpId="0" nodeType="withEffect">
                                  <p:stCondLst>
                                    <p:cond delay="0"/>
                                  </p:stCondLst>
                                  <p:childTnLst>
                                    <p:set>
                                      <p:cBhvr>
                                        <p:cTn id="37" dur="1" fill="hold">
                                          <p:stCondLst>
                                            <p:cond delay="0"/>
                                          </p:stCondLst>
                                        </p:cTn>
                                        <p:tgtEl>
                                          <p:spTgt spid="37"/>
                                        </p:tgtEl>
                                        <p:attrNameLst>
                                          <p:attrName>style.visibility</p:attrName>
                                        </p:attrNameLst>
                                      </p:cBhvr>
                                      <p:to>
                                        <p:strVal val="visible"/>
                                      </p:to>
                                    </p:set>
                                    <p:animEffect transition="in" filter="fade">
                                      <p:cBhvr>
                                        <p:cTn id="38" dur="600"/>
                                        <p:tgtEl>
                                          <p:spTgt spid="37"/>
                                        </p:tgtEl>
                                      </p:cBhvr>
                                    </p:animEffect>
                                  </p:childTnLst>
                                </p:cTn>
                              </p:par>
                              <p:par>
                                <p:cTn id="39" presetID="42" presetClass="path" presetSubtype="0" decel="100000" fill="hold" grpId="1" nodeType="withEffect">
                                  <p:stCondLst>
                                    <p:cond delay="0"/>
                                  </p:stCondLst>
                                  <p:childTnLst>
                                    <p:animMotion origin="layout" path="M 8.29717E-7 2.79165E-6 L 8.29717E-7 0.06741 " pathEditMode="relative" rAng="0" ptsTypes="AA">
                                      <p:cBhvr>
                                        <p:cTn id="40" dur="600" spd="-100000" fill="hold"/>
                                        <p:tgtEl>
                                          <p:spTgt spid="37"/>
                                        </p:tgtEl>
                                        <p:attrNameLst>
                                          <p:attrName>ppt_x</p:attrName>
                                          <p:attrName>ppt_y</p:attrName>
                                        </p:attrNameLst>
                                      </p:cBhvr>
                                      <p:rCtr x="0" y="3382"/>
                                    </p:animMotion>
                                  </p:childTnLst>
                                </p:cTn>
                              </p:par>
                            </p:childTnLst>
                          </p:cTn>
                        </p:par>
                        <p:par>
                          <p:cTn id="41" fill="hold">
                            <p:stCondLst>
                              <p:cond delay="1400"/>
                            </p:stCondLst>
                            <p:childTnLst>
                              <p:par>
                                <p:cTn id="42" presetID="10" presetClass="entr" presetSubtype="0" fill="hold" grpId="0" nodeType="afterEffect">
                                  <p:stCondLst>
                                    <p:cond delay="0"/>
                                  </p:stCondLst>
                                  <p:childTnLst>
                                    <p:set>
                                      <p:cBhvr>
                                        <p:cTn id="43" dur="1" fill="hold">
                                          <p:stCondLst>
                                            <p:cond delay="0"/>
                                          </p:stCondLst>
                                        </p:cTn>
                                        <p:tgtEl>
                                          <p:spTgt spid="39"/>
                                        </p:tgtEl>
                                        <p:attrNameLst>
                                          <p:attrName>style.visibility</p:attrName>
                                        </p:attrNameLst>
                                      </p:cBhvr>
                                      <p:to>
                                        <p:strVal val="visible"/>
                                      </p:to>
                                    </p:set>
                                    <p:animEffect transition="in" filter="fade">
                                      <p:cBhvr>
                                        <p:cTn id="44" dur="600"/>
                                        <p:tgtEl>
                                          <p:spTgt spid="39"/>
                                        </p:tgtEl>
                                      </p:cBhvr>
                                    </p:animEffect>
                                  </p:childTnLst>
                                </p:cTn>
                              </p:par>
                              <p:par>
                                <p:cTn id="45" presetID="42" presetClass="path" presetSubtype="0" decel="100000" fill="hold" grpId="1" nodeType="withEffect">
                                  <p:stCondLst>
                                    <p:cond delay="0"/>
                                  </p:stCondLst>
                                  <p:childTnLst>
                                    <p:animMotion origin="layout" path="M 8.29717E-7 2.79165E-6 L 8.29717E-7 0.06741 " pathEditMode="relative" rAng="0" ptsTypes="AA">
                                      <p:cBhvr>
                                        <p:cTn id="46" dur="600" spd="-100000" fill="hold"/>
                                        <p:tgtEl>
                                          <p:spTgt spid="39"/>
                                        </p:tgtEl>
                                        <p:attrNameLst>
                                          <p:attrName>ppt_x</p:attrName>
                                          <p:attrName>ppt_y</p:attrName>
                                        </p:attrNameLst>
                                      </p:cBhvr>
                                      <p:rCtr x="0" y="3382"/>
                                    </p:animMotion>
                                  </p:childTnLst>
                                </p:cTn>
                              </p:par>
                              <p:par>
                                <p:cTn id="47" presetID="10" presetClass="entr" presetSubtype="0" fill="hold" grpId="0" nodeType="withEffect">
                                  <p:stCondLst>
                                    <p:cond delay="0"/>
                                  </p:stCondLst>
                                  <p:childTnLst>
                                    <p:set>
                                      <p:cBhvr>
                                        <p:cTn id="48" dur="1" fill="hold">
                                          <p:stCondLst>
                                            <p:cond delay="0"/>
                                          </p:stCondLst>
                                        </p:cTn>
                                        <p:tgtEl>
                                          <p:spTgt spid="40"/>
                                        </p:tgtEl>
                                        <p:attrNameLst>
                                          <p:attrName>style.visibility</p:attrName>
                                        </p:attrNameLst>
                                      </p:cBhvr>
                                      <p:to>
                                        <p:strVal val="visible"/>
                                      </p:to>
                                    </p:set>
                                    <p:animEffect transition="in" filter="fade">
                                      <p:cBhvr>
                                        <p:cTn id="49" dur="600"/>
                                        <p:tgtEl>
                                          <p:spTgt spid="40"/>
                                        </p:tgtEl>
                                      </p:cBhvr>
                                    </p:animEffect>
                                  </p:childTnLst>
                                </p:cTn>
                              </p:par>
                              <p:par>
                                <p:cTn id="50" presetID="42" presetClass="path" presetSubtype="0" decel="100000" fill="hold" grpId="1" nodeType="withEffect">
                                  <p:stCondLst>
                                    <p:cond delay="0"/>
                                  </p:stCondLst>
                                  <p:childTnLst>
                                    <p:animMotion origin="layout" path="M 8.29717E-7 2.79165E-6 L 8.29717E-7 0.06741 " pathEditMode="relative" rAng="0" ptsTypes="AA">
                                      <p:cBhvr>
                                        <p:cTn id="51" dur="600" spd="-100000" fill="hold"/>
                                        <p:tgtEl>
                                          <p:spTgt spid="40"/>
                                        </p:tgtEl>
                                        <p:attrNameLst>
                                          <p:attrName>ppt_x</p:attrName>
                                          <p:attrName>ppt_y</p:attrName>
                                        </p:attrNameLst>
                                      </p:cBhvr>
                                      <p:rCtr x="0" y="338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7" grpId="1"/>
      <p:bldP spid="38" grpId="0" animBg="1"/>
      <p:bldP spid="38" grpId="1" animBg="1"/>
      <p:bldP spid="39" grpId="0" animBg="1"/>
      <p:bldP spid="39" grpId="1" animBg="1"/>
      <p:bldP spid="40" grpId="0"/>
      <p:bldP spid="40" grpId="1"/>
      <p:bldP spid="33" grpId="0" animBg="1"/>
      <p:bldP spid="33" grpId="1" animBg="1"/>
      <p:bldP spid="23" grpId="0" animBg="1"/>
      <p:bldP spid="22" grpId="0"/>
      <p:bldP spid="22" grpId="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bwMode="auto">
          <a:xfrm>
            <a:off x="0" y="0"/>
            <a:ext cx="1646237" cy="6994525"/>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nvGrpSpPr>
          <p:cNvPr id="19" name="Group 18"/>
          <p:cNvGrpSpPr/>
          <p:nvPr/>
        </p:nvGrpSpPr>
        <p:grpSpPr>
          <a:xfrm>
            <a:off x="-1" y="3659072"/>
            <a:ext cx="1570037" cy="963976"/>
            <a:chOff x="-1" y="3659072"/>
            <a:chExt cx="1570037" cy="963976"/>
          </a:xfrm>
        </p:grpSpPr>
        <p:sp>
          <p:nvSpPr>
            <p:cNvPr id="20" name="TextBox 19"/>
            <p:cNvSpPr txBox="1"/>
            <p:nvPr/>
          </p:nvSpPr>
          <p:spPr>
            <a:xfrm>
              <a:off x="-1" y="4348728"/>
              <a:ext cx="1570037" cy="274320"/>
            </a:xfrm>
            <a:prstGeom prst="rect">
              <a:avLst/>
            </a:prstGeom>
            <a:noFill/>
          </p:spPr>
          <p:txBody>
            <a:bodyPr wrap="square" lIns="146304" tIns="91440" rIns="146304" bIns="91440" rtlCol="0" anchor="t" anchorCtr="0">
              <a:noAutofit/>
            </a:bodyPr>
            <a:lstStyle/>
            <a:p>
              <a:pPr algn="ctr">
                <a:lnSpc>
                  <a:spcPct val="90000"/>
                </a:lnSpc>
                <a:spcAft>
                  <a:spcPts val="600"/>
                </a:spcAft>
              </a:pPr>
              <a:r>
                <a:rPr lang="en-US" sz="1600" dirty="0" smtClean="0">
                  <a:gradFill>
                    <a:gsLst>
                      <a:gs pos="2917">
                        <a:srgbClr val="FFFFFF"/>
                      </a:gs>
                      <a:gs pos="30000">
                        <a:srgbClr val="FFFFFF"/>
                      </a:gs>
                    </a:gsLst>
                    <a:lin ang="5400000" scaled="0"/>
                  </a:gradFill>
                </a:rPr>
                <a:t>Step 2</a:t>
              </a:r>
            </a:p>
          </p:txBody>
        </p:sp>
        <p:sp>
          <p:nvSpPr>
            <p:cNvPr id="21" name="Freeform 18"/>
            <p:cNvSpPr>
              <a:spLocks noEditPoints="1"/>
            </p:cNvSpPr>
            <p:nvPr/>
          </p:nvSpPr>
          <p:spPr bwMode="auto">
            <a:xfrm>
              <a:off x="605418" y="3659072"/>
              <a:ext cx="347714" cy="666652"/>
            </a:xfrm>
            <a:custGeom>
              <a:avLst/>
              <a:gdLst>
                <a:gd name="T0" fmla="*/ 226 w 365"/>
                <a:gd name="T1" fmla="*/ 343 h 703"/>
                <a:gd name="T2" fmla="*/ 265 w 365"/>
                <a:gd name="T3" fmla="*/ 291 h 703"/>
                <a:gd name="T4" fmla="*/ 226 w 365"/>
                <a:gd name="T5" fmla="*/ 237 h 703"/>
                <a:gd name="T6" fmla="*/ 300 w 365"/>
                <a:gd name="T7" fmla="*/ 305 h 703"/>
                <a:gd name="T8" fmla="*/ 100 w 365"/>
                <a:gd name="T9" fmla="*/ 291 h 703"/>
                <a:gd name="T10" fmla="*/ 139 w 365"/>
                <a:gd name="T11" fmla="*/ 237 h 703"/>
                <a:gd name="T12" fmla="*/ 65 w 365"/>
                <a:gd name="T13" fmla="*/ 305 h 703"/>
                <a:gd name="T14" fmla="*/ 139 w 365"/>
                <a:gd name="T15" fmla="*/ 311 h 703"/>
                <a:gd name="T16" fmla="*/ 221 w 365"/>
                <a:gd name="T17" fmla="*/ 206 h 703"/>
                <a:gd name="T18" fmla="*/ 145 w 365"/>
                <a:gd name="T19" fmla="*/ 374 h 703"/>
                <a:gd name="T20" fmla="*/ 172 w 365"/>
                <a:gd name="T21" fmla="*/ 374 h 703"/>
                <a:gd name="T22" fmla="*/ 365 w 365"/>
                <a:gd name="T23" fmla="*/ 679 h 703"/>
                <a:gd name="T24" fmla="*/ 24 w 365"/>
                <a:gd name="T25" fmla="*/ 703 h 703"/>
                <a:gd name="T26" fmla="*/ 0 w 365"/>
                <a:gd name="T27" fmla="*/ 24 h 703"/>
                <a:gd name="T28" fmla="*/ 341 w 365"/>
                <a:gd name="T29" fmla="*/ 0 h 703"/>
                <a:gd name="T30" fmla="*/ 83 w 365"/>
                <a:gd name="T31" fmla="*/ 643 h 703"/>
                <a:gd name="T32" fmla="*/ 75 w 365"/>
                <a:gd name="T33" fmla="*/ 627 h 703"/>
                <a:gd name="T34" fmla="*/ 75 w 365"/>
                <a:gd name="T35" fmla="*/ 646 h 703"/>
                <a:gd name="T36" fmla="*/ 84 w 365"/>
                <a:gd name="T37" fmla="*/ 650 h 703"/>
                <a:gd name="T38" fmla="*/ 83 w 365"/>
                <a:gd name="T39" fmla="*/ 643 h 703"/>
                <a:gd name="T40" fmla="*/ 175 w 365"/>
                <a:gd name="T41" fmla="*/ 642 h 703"/>
                <a:gd name="T42" fmla="*/ 179 w 365"/>
                <a:gd name="T43" fmla="*/ 642 h 703"/>
                <a:gd name="T44" fmla="*/ 183 w 365"/>
                <a:gd name="T45" fmla="*/ 639 h 703"/>
                <a:gd name="T46" fmla="*/ 181 w 365"/>
                <a:gd name="T47" fmla="*/ 627 h 703"/>
                <a:gd name="T48" fmla="*/ 176 w 365"/>
                <a:gd name="T49" fmla="*/ 630 h 703"/>
                <a:gd name="T50" fmla="*/ 172 w 365"/>
                <a:gd name="T51" fmla="*/ 630 h 703"/>
                <a:gd name="T52" fmla="*/ 168 w 365"/>
                <a:gd name="T53" fmla="*/ 629 h 703"/>
                <a:gd name="T54" fmla="*/ 195 w 365"/>
                <a:gd name="T55" fmla="*/ 627 h 703"/>
                <a:gd name="T56" fmla="*/ 190 w 365"/>
                <a:gd name="T57" fmla="*/ 625 h 703"/>
                <a:gd name="T58" fmla="*/ 183 w 365"/>
                <a:gd name="T59" fmla="*/ 626 h 703"/>
                <a:gd name="T60" fmla="*/ 183 w 365"/>
                <a:gd name="T61" fmla="*/ 632 h 703"/>
                <a:gd name="T62" fmla="*/ 185 w 365"/>
                <a:gd name="T63" fmla="*/ 639 h 703"/>
                <a:gd name="T64" fmla="*/ 188 w 365"/>
                <a:gd name="T65" fmla="*/ 637 h 703"/>
                <a:gd name="T66" fmla="*/ 198 w 365"/>
                <a:gd name="T67" fmla="*/ 637 h 703"/>
                <a:gd name="T68" fmla="*/ 188 w 365"/>
                <a:gd name="T69" fmla="*/ 652 h 703"/>
                <a:gd name="T70" fmla="*/ 182 w 365"/>
                <a:gd name="T71" fmla="*/ 642 h 703"/>
                <a:gd name="T72" fmla="*/ 176 w 365"/>
                <a:gd name="T73" fmla="*/ 643 h 703"/>
                <a:gd name="T74" fmla="*/ 172 w 365"/>
                <a:gd name="T75" fmla="*/ 642 h 703"/>
                <a:gd name="T76" fmla="*/ 175 w 365"/>
                <a:gd name="T77" fmla="*/ 653 h 703"/>
                <a:gd name="T78" fmla="*/ 179 w 365"/>
                <a:gd name="T79" fmla="*/ 654 h 703"/>
                <a:gd name="T80" fmla="*/ 182 w 365"/>
                <a:gd name="T81" fmla="*/ 654 h 703"/>
                <a:gd name="T82" fmla="*/ 185 w 365"/>
                <a:gd name="T83" fmla="*/ 653 h 703"/>
                <a:gd name="T84" fmla="*/ 188 w 365"/>
                <a:gd name="T85" fmla="*/ 652 h 703"/>
                <a:gd name="T86" fmla="*/ 198 w 365"/>
                <a:gd name="T87" fmla="*/ 639 h 703"/>
                <a:gd name="T88" fmla="*/ 193 w 365"/>
                <a:gd name="T89" fmla="*/ 637 h 703"/>
                <a:gd name="T90" fmla="*/ 190 w 365"/>
                <a:gd name="T91" fmla="*/ 637 h 703"/>
                <a:gd name="T92" fmla="*/ 189 w 365"/>
                <a:gd name="T93" fmla="*/ 652 h 703"/>
                <a:gd name="T94" fmla="*/ 193 w 365"/>
                <a:gd name="T95" fmla="*/ 650 h 703"/>
                <a:gd name="T96" fmla="*/ 198 w 365"/>
                <a:gd name="T97" fmla="*/ 650 h 703"/>
                <a:gd name="T98" fmla="*/ 202 w 365"/>
                <a:gd name="T99" fmla="*/ 650 h 703"/>
                <a:gd name="T100" fmla="*/ 293 w 365"/>
                <a:gd name="T101" fmla="*/ 629 h 703"/>
                <a:gd name="T102" fmla="*/ 297 w 365"/>
                <a:gd name="T103" fmla="*/ 637 h 703"/>
                <a:gd name="T104" fmla="*/ 281 w 365"/>
                <a:gd name="T105" fmla="*/ 640 h 703"/>
                <a:gd name="T106" fmla="*/ 288 w 365"/>
                <a:gd name="T107" fmla="*/ 649 h 703"/>
                <a:gd name="T108" fmla="*/ 303 w 365"/>
                <a:gd name="T109" fmla="*/ 639 h 703"/>
                <a:gd name="T110" fmla="*/ 34 w 365"/>
                <a:gd name="T111" fmla="*/ 57 h 703"/>
                <a:gd name="T112" fmla="*/ 332 w 365"/>
                <a:gd name="T113" fmla="*/ 553 h 703"/>
                <a:gd name="T114" fmla="*/ 75 w 365"/>
                <a:gd name="T115" fmla="*/ 630 h 703"/>
                <a:gd name="T116" fmla="*/ 75 w 365"/>
                <a:gd name="T117" fmla="*/ 644 h 703"/>
                <a:gd name="T118" fmla="*/ 75 w 365"/>
                <a:gd name="T119" fmla="*/ 630 h 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65" h="703">
                  <a:moveTo>
                    <a:pt x="300" y="305"/>
                  </a:moveTo>
                  <a:cubicBezTo>
                    <a:pt x="226" y="343"/>
                    <a:pt x="226" y="343"/>
                    <a:pt x="226" y="343"/>
                  </a:cubicBezTo>
                  <a:cubicBezTo>
                    <a:pt x="226" y="311"/>
                    <a:pt x="226" y="311"/>
                    <a:pt x="226" y="311"/>
                  </a:cubicBezTo>
                  <a:cubicBezTo>
                    <a:pt x="265" y="291"/>
                    <a:pt x="265" y="291"/>
                    <a:pt x="265" y="291"/>
                  </a:cubicBezTo>
                  <a:cubicBezTo>
                    <a:pt x="226" y="271"/>
                    <a:pt x="226" y="271"/>
                    <a:pt x="226" y="271"/>
                  </a:cubicBezTo>
                  <a:cubicBezTo>
                    <a:pt x="226" y="237"/>
                    <a:pt x="226" y="237"/>
                    <a:pt x="226" y="237"/>
                  </a:cubicBezTo>
                  <a:cubicBezTo>
                    <a:pt x="300" y="276"/>
                    <a:pt x="300" y="276"/>
                    <a:pt x="300" y="276"/>
                  </a:cubicBezTo>
                  <a:lnTo>
                    <a:pt x="300" y="305"/>
                  </a:lnTo>
                  <a:close/>
                  <a:moveTo>
                    <a:pt x="139" y="311"/>
                  </a:moveTo>
                  <a:cubicBezTo>
                    <a:pt x="100" y="291"/>
                    <a:pt x="100" y="291"/>
                    <a:pt x="100" y="291"/>
                  </a:cubicBezTo>
                  <a:cubicBezTo>
                    <a:pt x="139" y="271"/>
                    <a:pt x="139" y="271"/>
                    <a:pt x="139" y="271"/>
                  </a:cubicBezTo>
                  <a:cubicBezTo>
                    <a:pt x="139" y="237"/>
                    <a:pt x="139" y="237"/>
                    <a:pt x="139" y="237"/>
                  </a:cubicBezTo>
                  <a:cubicBezTo>
                    <a:pt x="65" y="276"/>
                    <a:pt x="65" y="276"/>
                    <a:pt x="65" y="276"/>
                  </a:cubicBezTo>
                  <a:cubicBezTo>
                    <a:pt x="65" y="305"/>
                    <a:pt x="65" y="305"/>
                    <a:pt x="65" y="305"/>
                  </a:cubicBezTo>
                  <a:cubicBezTo>
                    <a:pt x="139" y="343"/>
                    <a:pt x="139" y="343"/>
                    <a:pt x="139" y="343"/>
                  </a:cubicBezTo>
                  <a:lnTo>
                    <a:pt x="139" y="311"/>
                  </a:lnTo>
                  <a:close/>
                  <a:moveTo>
                    <a:pt x="172" y="374"/>
                  </a:moveTo>
                  <a:cubicBezTo>
                    <a:pt x="221" y="206"/>
                    <a:pt x="221" y="206"/>
                    <a:pt x="221" y="206"/>
                  </a:cubicBezTo>
                  <a:cubicBezTo>
                    <a:pt x="194" y="206"/>
                    <a:pt x="194" y="206"/>
                    <a:pt x="194" y="206"/>
                  </a:cubicBezTo>
                  <a:cubicBezTo>
                    <a:pt x="145" y="374"/>
                    <a:pt x="145" y="374"/>
                    <a:pt x="145" y="374"/>
                  </a:cubicBezTo>
                  <a:cubicBezTo>
                    <a:pt x="171" y="374"/>
                    <a:pt x="171" y="374"/>
                    <a:pt x="171" y="374"/>
                  </a:cubicBezTo>
                  <a:lnTo>
                    <a:pt x="172" y="374"/>
                  </a:lnTo>
                  <a:close/>
                  <a:moveTo>
                    <a:pt x="365" y="24"/>
                  </a:moveTo>
                  <a:cubicBezTo>
                    <a:pt x="365" y="24"/>
                    <a:pt x="365" y="24"/>
                    <a:pt x="365" y="679"/>
                  </a:cubicBezTo>
                  <a:cubicBezTo>
                    <a:pt x="365" y="691"/>
                    <a:pt x="355" y="703"/>
                    <a:pt x="341" y="703"/>
                  </a:cubicBezTo>
                  <a:cubicBezTo>
                    <a:pt x="341" y="703"/>
                    <a:pt x="341" y="703"/>
                    <a:pt x="24" y="703"/>
                  </a:cubicBezTo>
                  <a:cubicBezTo>
                    <a:pt x="10" y="703"/>
                    <a:pt x="0" y="691"/>
                    <a:pt x="0" y="679"/>
                  </a:cubicBezTo>
                  <a:cubicBezTo>
                    <a:pt x="0" y="679"/>
                    <a:pt x="0" y="679"/>
                    <a:pt x="0" y="24"/>
                  </a:cubicBezTo>
                  <a:cubicBezTo>
                    <a:pt x="0" y="10"/>
                    <a:pt x="10" y="0"/>
                    <a:pt x="24" y="0"/>
                  </a:cubicBezTo>
                  <a:cubicBezTo>
                    <a:pt x="24" y="0"/>
                    <a:pt x="24" y="0"/>
                    <a:pt x="341" y="0"/>
                  </a:cubicBezTo>
                  <a:cubicBezTo>
                    <a:pt x="355" y="0"/>
                    <a:pt x="365" y="10"/>
                    <a:pt x="365" y="24"/>
                  </a:cubicBezTo>
                  <a:close/>
                  <a:moveTo>
                    <a:pt x="83" y="643"/>
                  </a:moveTo>
                  <a:cubicBezTo>
                    <a:pt x="84" y="642"/>
                    <a:pt x="85" y="639"/>
                    <a:pt x="85" y="637"/>
                  </a:cubicBezTo>
                  <a:cubicBezTo>
                    <a:pt x="85" y="632"/>
                    <a:pt x="81" y="627"/>
                    <a:pt x="75" y="627"/>
                  </a:cubicBezTo>
                  <a:cubicBezTo>
                    <a:pt x="70" y="627"/>
                    <a:pt x="66" y="632"/>
                    <a:pt x="66" y="637"/>
                  </a:cubicBezTo>
                  <a:cubicBezTo>
                    <a:pt x="66" y="642"/>
                    <a:pt x="70" y="646"/>
                    <a:pt x="75" y="646"/>
                  </a:cubicBezTo>
                  <a:cubicBezTo>
                    <a:pt x="77" y="646"/>
                    <a:pt x="78" y="646"/>
                    <a:pt x="80" y="644"/>
                  </a:cubicBezTo>
                  <a:cubicBezTo>
                    <a:pt x="80" y="644"/>
                    <a:pt x="80" y="644"/>
                    <a:pt x="84" y="650"/>
                  </a:cubicBezTo>
                  <a:cubicBezTo>
                    <a:pt x="85" y="649"/>
                    <a:pt x="85" y="649"/>
                    <a:pt x="85" y="649"/>
                  </a:cubicBezTo>
                  <a:cubicBezTo>
                    <a:pt x="85" y="649"/>
                    <a:pt x="85" y="649"/>
                    <a:pt x="83" y="643"/>
                  </a:cubicBezTo>
                  <a:close/>
                  <a:moveTo>
                    <a:pt x="171" y="640"/>
                  </a:moveTo>
                  <a:cubicBezTo>
                    <a:pt x="172" y="640"/>
                    <a:pt x="173" y="642"/>
                    <a:pt x="175" y="642"/>
                  </a:cubicBezTo>
                  <a:cubicBezTo>
                    <a:pt x="176" y="642"/>
                    <a:pt x="176" y="642"/>
                    <a:pt x="178" y="642"/>
                  </a:cubicBezTo>
                  <a:cubicBezTo>
                    <a:pt x="179" y="642"/>
                    <a:pt x="179" y="642"/>
                    <a:pt x="179" y="642"/>
                  </a:cubicBezTo>
                  <a:cubicBezTo>
                    <a:pt x="181" y="642"/>
                    <a:pt x="182" y="640"/>
                    <a:pt x="183" y="640"/>
                  </a:cubicBezTo>
                  <a:cubicBezTo>
                    <a:pt x="183" y="640"/>
                    <a:pt x="183" y="640"/>
                    <a:pt x="183" y="639"/>
                  </a:cubicBezTo>
                  <a:cubicBezTo>
                    <a:pt x="183" y="639"/>
                    <a:pt x="183" y="639"/>
                    <a:pt x="181" y="629"/>
                  </a:cubicBezTo>
                  <a:cubicBezTo>
                    <a:pt x="181" y="629"/>
                    <a:pt x="181" y="629"/>
                    <a:pt x="181" y="627"/>
                  </a:cubicBezTo>
                  <a:cubicBezTo>
                    <a:pt x="179" y="629"/>
                    <a:pt x="179" y="629"/>
                    <a:pt x="178" y="629"/>
                  </a:cubicBezTo>
                  <a:cubicBezTo>
                    <a:pt x="178" y="630"/>
                    <a:pt x="176" y="630"/>
                    <a:pt x="176" y="630"/>
                  </a:cubicBezTo>
                  <a:cubicBezTo>
                    <a:pt x="175" y="630"/>
                    <a:pt x="175" y="630"/>
                    <a:pt x="173" y="630"/>
                  </a:cubicBezTo>
                  <a:cubicBezTo>
                    <a:pt x="173" y="630"/>
                    <a:pt x="173" y="630"/>
                    <a:pt x="172" y="630"/>
                  </a:cubicBezTo>
                  <a:cubicBezTo>
                    <a:pt x="172" y="630"/>
                    <a:pt x="171" y="630"/>
                    <a:pt x="171" y="629"/>
                  </a:cubicBezTo>
                  <a:cubicBezTo>
                    <a:pt x="169" y="629"/>
                    <a:pt x="169" y="629"/>
                    <a:pt x="168" y="629"/>
                  </a:cubicBezTo>
                  <a:cubicBezTo>
                    <a:pt x="168" y="629"/>
                    <a:pt x="168" y="629"/>
                    <a:pt x="171" y="640"/>
                  </a:cubicBezTo>
                  <a:close/>
                  <a:moveTo>
                    <a:pt x="195" y="627"/>
                  </a:moveTo>
                  <a:cubicBezTo>
                    <a:pt x="195" y="627"/>
                    <a:pt x="195" y="627"/>
                    <a:pt x="195" y="626"/>
                  </a:cubicBezTo>
                  <a:cubicBezTo>
                    <a:pt x="193" y="626"/>
                    <a:pt x="192" y="625"/>
                    <a:pt x="190" y="625"/>
                  </a:cubicBezTo>
                  <a:cubicBezTo>
                    <a:pt x="190" y="625"/>
                    <a:pt x="189" y="625"/>
                    <a:pt x="188" y="625"/>
                  </a:cubicBezTo>
                  <a:cubicBezTo>
                    <a:pt x="186" y="625"/>
                    <a:pt x="185" y="625"/>
                    <a:pt x="183" y="626"/>
                  </a:cubicBezTo>
                  <a:cubicBezTo>
                    <a:pt x="183" y="626"/>
                    <a:pt x="182" y="626"/>
                    <a:pt x="182" y="627"/>
                  </a:cubicBezTo>
                  <a:cubicBezTo>
                    <a:pt x="182" y="627"/>
                    <a:pt x="182" y="627"/>
                    <a:pt x="183" y="632"/>
                  </a:cubicBezTo>
                  <a:cubicBezTo>
                    <a:pt x="183" y="632"/>
                    <a:pt x="183" y="632"/>
                    <a:pt x="185" y="637"/>
                  </a:cubicBezTo>
                  <a:cubicBezTo>
                    <a:pt x="185" y="637"/>
                    <a:pt x="185" y="637"/>
                    <a:pt x="185" y="639"/>
                  </a:cubicBezTo>
                  <a:cubicBezTo>
                    <a:pt x="186" y="639"/>
                    <a:pt x="186" y="639"/>
                    <a:pt x="186" y="639"/>
                  </a:cubicBezTo>
                  <a:cubicBezTo>
                    <a:pt x="186" y="637"/>
                    <a:pt x="188" y="637"/>
                    <a:pt x="188" y="637"/>
                  </a:cubicBezTo>
                  <a:cubicBezTo>
                    <a:pt x="189" y="636"/>
                    <a:pt x="189" y="636"/>
                    <a:pt x="190" y="636"/>
                  </a:cubicBezTo>
                  <a:cubicBezTo>
                    <a:pt x="192" y="636"/>
                    <a:pt x="195" y="636"/>
                    <a:pt x="198" y="637"/>
                  </a:cubicBezTo>
                  <a:cubicBezTo>
                    <a:pt x="198" y="637"/>
                    <a:pt x="198" y="637"/>
                    <a:pt x="195" y="627"/>
                  </a:cubicBezTo>
                  <a:close/>
                  <a:moveTo>
                    <a:pt x="188" y="652"/>
                  </a:moveTo>
                  <a:cubicBezTo>
                    <a:pt x="188" y="652"/>
                    <a:pt x="188" y="652"/>
                    <a:pt x="185" y="642"/>
                  </a:cubicBezTo>
                  <a:cubicBezTo>
                    <a:pt x="183" y="642"/>
                    <a:pt x="182" y="642"/>
                    <a:pt x="182" y="642"/>
                  </a:cubicBezTo>
                  <a:cubicBezTo>
                    <a:pt x="181" y="643"/>
                    <a:pt x="181" y="643"/>
                    <a:pt x="179" y="643"/>
                  </a:cubicBezTo>
                  <a:cubicBezTo>
                    <a:pt x="178" y="643"/>
                    <a:pt x="178" y="643"/>
                    <a:pt x="176" y="643"/>
                  </a:cubicBezTo>
                  <a:cubicBezTo>
                    <a:pt x="175" y="643"/>
                    <a:pt x="175" y="643"/>
                    <a:pt x="173" y="643"/>
                  </a:cubicBezTo>
                  <a:cubicBezTo>
                    <a:pt x="172" y="642"/>
                    <a:pt x="172" y="642"/>
                    <a:pt x="172" y="642"/>
                  </a:cubicBezTo>
                  <a:cubicBezTo>
                    <a:pt x="172" y="642"/>
                    <a:pt x="172" y="642"/>
                    <a:pt x="172" y="643"/>
                  </a:cubicBezTo>
                  <a:cubicBezTo>
                    <a:pt x="172" y="643"/>
                    <a:pt x="172" y="643"/>
                    <a:pt x="175" y="653"/>
                  </a:cubicBezTo>
                  <a:cubicBezTo>
                    <a:pt x="176" y="654"/>
                    <a:pt x="176" y="654"/>
                    <a:pt x="176" y="654"/>
                  </a:cubicBezTo>
                  <a:cubicBezTo>
                    <a:pt x="178" y="654"/>
                    <a:pt x="178" y="654"/>
                    <a:pt x="179" y="654"/>
                  </a:cubicBezTo>
                  <a:cubicBezTo>
                    <a:pt x="181" y="654"/>
                    <a:pt x="181" y="654"/>
                    <a:pt x="181" y="654"/>
                  </a:cubicBezTo>
                  <a:cubicBezTo>
                    <a:pt x="182" y="654"/>
                    <a:pt x="182" y="654"/>
                    <a:pt x="182" y="654"/>
                  </a:cubicBezTo>
                  <a:cubicBezTo>
                    <a:pt x="183" y="654"/>
                    <a:pt x="183" y="654"/>
                    <a:pt x="183" y="654"/>
                  </a:cubicBezTo>
                  <a:cubicBezTo>
                    <a:pt x="185" y="654"/>
                    <a:pt x="185" y="654"/>
                    <a:pt x="185" y="653"/>
                  </a:cubicBezTo>
                  <a:cubicBezTo>
                    <a:pt x="186" y="653"/>
                    <a:pt x="186" y="653"/>
                    <a:pt x="188" y="653"/>
                  </a:cubicBezTo>
                  <a:lnTo>
                    <a:pt x="188" y="652"/>
                  </a:lnTo>
                  <a:close/>
                  <a:moveTo>
                    <a:pt x="202" y="650"/>
                  </a:moveTo>
                  <a:cubicBezTo>
                    <a:pt x="202" y="650"/>
                    <a:pt x="202" y="650"/>
                    <a:pt x="198" y="639"/>
                  </a:cubicBezTo>
                  <a:cubicBezTo>
                    <a:pt x="196" y="639"/>
                    <a:pt x="196" y="639"/>
                    <a:pt x="196" y="639"/>
                  </a:cubicBezTo>
                  <a:cubicBezTo>
                    <a:pt x="195" y="639"/>
                    <a:pt x="195" y="637"/>
                    <a:pt x="193" y="637"/>
                  </a:cubicBezTo>
                  <a:cubicBezTo>
                    <a:pt x="193" y="637"/>
                    <a:pt x="193" y="637"/>
                    <a:pt x="192" y="637"/>
                  </a:cubicBezTo>
                  <a:cubicBezTo>
                    <a:pt x="190" y="637"/>
                    <a:pt x="190" y="637"/>
                    <a:pt x="190" y="637"/>
                  </a:cubicBezTo>
                  <a:cubicBezTo>
                    <a:pt x="189" y="639"/>
                    <a:pt x="188" y="639"/>
                    <a:pt x="186" y="640"/>
                  </a:cubicBezTo>
                  <a:cubicBezTo>
                    <a:pt x="189" y="652"/>
                    <a:pt x="189" y="652"/>
                    <a:pt x="189" y="652"/>
                  </a:cubicBezTo>
                  <a:cubicBezTo>
                    <a:pt x="190" y="652"/>
                    <a:pt x="190" y="650"/>
                    <a:pt x="192" y="650"/>
                  </a:cubicBezTo>
                  <a:cubicBezTo>
                    <a:pt x="192" y="650"/>
                    <a:pt x="192" y="650"/>
                    <a:pt x="193" y="650"/>
                  </a:cubicBezTo>
                  <a:cubicBezTo>
                    <a:pt x="193" y="649"/>
                    <a:pt x="195" y="649"/>
                    <a:pt x="195" y="649"/>
                  </a:cubicBezTo>
                  <a:cubicBezTo>
                    <a:pt x="196" y="649"/>
                    <a:pt x="196" y="649"/>
                    <a:pt x="198" y="650"/>
                  </a:cubicBezTo>
                  <a:cubicBezTo>
                    <a:pt x="199" y="650"/>
                    <a:pt x="200" y="650"/>
                    <a:pt x="200" y="650"/>
                  </a:cubicBezTo>
                  <a:cubicBezTo>
                    <a:pt x="200" y="650"/>
                    <a:pt x="200" y="650"/>
                    <a:pt x="202" y="650"/>
                  </a:cubicBezTo>
                  <a:close/>
                  <a:moveTo>
                    <a:pt x="303" y="639"/>
                  </a:moveTo>
                  <a:cubicBezTo>
                    <a:pt x="303" y="639"/>
                    <a:pt x="303" y="639"/>
                    <a:pt x="293" y="629"/>
                  </a:cubicBezTo>
                  <a:cubicBezTo>
                    <a:pt x="293" y="629"/>
                    <a:pt x="293" y="629"/>
                    <a:pt x="288" y="629"/>
                  </a:cubicBezTo>
                  <a:cubicBezTo>
                    <a:pt x="288" y="629"/>
                    <a:pt x="288" y="629"/>
                    <a:pt x="297" y="637"/>
                  </a:cubicBezTo>
                  <a:cubicBezTo>
                    <a:pt x="297" y="637"/>
                    <a:pt x="297" y="637"/>
                    <a:pt x="281" y="637"/>
                  </a:cubicBezTo>
                  <a:cubicBezTo>
                    <a:pt x="281" y="637"/>
                    <a:pt x="281" y="637"/>
                    <a:pt x="281" y="640"/>
                  </a:cubicBezTo>
                  <a:cubicBezTo>
                    <a:pt x="281" y="640"/>
                    <a:pt x="281" y="640"/>
                    <a:pt x="297" y="640"/>
                  </a:cubicBezTo>
                  <a:cubicBezTo>
                    <a:pt x="297" y="640"/>
                    <a:pt x="297" y="640"/>
                    <a:pt x="288" y="649"/>
                  </a:cubicBezTo>
                  <a:cubicBezTo>
                    <a:pt x="288" y="649"/>
                    <a:pt x="288" y="649"/>
                    <a:pt x="293" y="649"/>
                  </a:cubicBezTo>
                  <a:lnTo>
                    <a:pt x="303" y="639"/>
                  </a:lnTo>
                  <a:close/>
                  <a:moveTo>
                    <a:pt x="332" y="57"/>
                  </a:moveTo>
                  <a:cubicBezTo>
                    <a:pt x="332" y="57"/>
                    <a:pt x="332" y="57"/>
                    <a:pt x="34" y="57"/>
                  </a:cubicBezTo>
                  <a:cubicBezTo>
                    <a:pt x="34" y="57"/>
                    <a:pt x="34" y="57"/>
                    <a:pt x="34" y="553"/>
                  </a:cubicBezTo>
                  <a:cubicBezTo>
                    <a:pt x="34" y="553"/>
                    <a:pt x="34" y="553"/>
                    <a:pt x="332" y="553"/>
                  </a:cubicBezTo>
                  <a:lnTo>
                    <a:pt x="332" y="57"/>
                  </a:lnTo>
                  <a:close/>
                  <a:moveTo>
                    <a:pt x="75" y="630"/>
                  </a:moveTo>
                  <a:cubicBezTo>
                    <a:pt x="71" y="630"/>
                    <a:pt x="68" y="633"/>
                    <a:pt x="68" y="637"/>
                  </a:cubicBezTo>
                  <a:cubicBezTo>
                    <a:pt x="68" y="640"/>
                    <a:pt x="71" y="644"/>
                    <a:pt x="75" y="644"/>
                  </a:cubicBezTo>
                  <a:cubicBezTo>
                    <a:pt x="80" y="644"/>
                    <a:pt x="83" y="640"/>
                    <a:pt x="83" y="637"/>
                  </a:cubicBezTo>
                  <a:cubicBezTo>
                    <a:pt x="83" y="633"/>
                    <a:pt x="80" y="630"/>
                    <a:pt x="75" y="63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grpSp>
      <p:sp>
        <p:nvSpPr>
          <p:cNvPr id="31" name="Rectangle 30"/>
          <p:cNvSpPr/>
          <p:nvPr/>
        </p:nvSpPr>
        <p:spPr bwMode="auto">
          <a:xfrm>
            <a:off x="0" y="0"/>
            <a:ext cx="1646237" cy="6994525"/>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nvGrpSpPr>
          <p:cNvPr id="66" name="Group 65"/>
          <p:cNvGrpSpPr/>
          <p:nvPr/>
        </p:nvGrpSpPr>
        <p:grpSpPr>
          <a:xfrm>
            <a:off x="-1" y="3659072"/>
            <a:ext cx="1570037" cy="963976"/>
            <a:chOff x="-1" y="3659072"/>
            <a:chExt cx="1570037" cy="963976"/>
          </a:xfrm>
        </p:grpSpPr>
        <p:sp>
          <p:nvSpPr>
            <p:cNvPr id="28" name="TextBox 27"/>
            <p:cNvSpPr txBox="1"/>
            <p:nvPr/>
          </p:nvSpPr>
          <p:spPr>
            <a:xfrm>
              <a:off x="-1" y="4348728"/>
              <a:ext cx="1570037" cy="274320"/>
            </a:xfrm>
            <a:prstGeom prst="rect">
              <a:avLst/>
            </a:prstGeom>
            <a:noFill/>
          </p:spPr>
          <p:txBody>
            <a:bodyPr wrap="square" lIns="146304" tIns="91440" rIns="146304" bIns="91440" rtlCol="0" anchor="t" anchorCtr="0">
              <a:noAutofit/>
            </a:bodyPr>
            <a:lstStyle/>
            <a:p>
              <a:pPr algn="ctr">
                <a:lnSpc>
                  <a:spcPct val="90000"/>
                </a:lnSpc>
                <a:spcAft>
                  <a:spcPts val="600"/>
                </a:spcAft>
              </a:pPr>
              <a:r>
                <a:rPr lang="en-US" sz="1600" dirty="0" smtClean="0">
                  <a:gradFill>
                    <a:gsLst>
                      <a:gs pos="2917">
                        <a:srgbClr val="FFFFFF">
                          <a:alpha val="50000"/>
                        </a:srgbClr>
                      </a:gs>
                      <a:gs pos="30000">
                        <a:srgbClr val="FFFFFF">
                          <a:alpha val="50000"/>
                        </a:srgbClr>
                      </a:gs>
                    </a:gsLst>
                    <a:lin ang="5400000" scaled="0"/>
                  </a:gradFill>
                </a:rPr>
                <a:t>Step 2</a:t>
              </a:r>
            </a:p>
          </p:txBody>
        </p:sp>
        <p:sp>
          <p:nvSpPr>
            <p:cNvPr id="49" name="Freeform 18"/>
            <p:cNvSpPr>
              <a:spLocks noEditPoints="1"/>
            </p:cNvSpPr>
            <p:nvPr/>
          </p:nvSpPr>
          <p:spPr bwMode="auto">
            <a:xfrm>
              <a:off x="605418" y="3659072"/>
              <a:ext cx="347714" cy="666652"/>
            </a:xfrm>
            <a:custGeom>
              <a:avLst/>
              <a:gdLst>
                <a:gd name="T0" fmla="*/ 226 w 365"/>
                <a:gd name="T1" fmla="*/ 343 h 703"/>
                <a:gd name="T2" fmla="*/ 265 w 365"/>
                <a:gd name="T3" fmla="*/ 291 h 703"/>
                <a:gd name="T4" fmla="*/ 226 w 365"/>
                <a:gd name="T5" fmla="*/ 237 h 703"/>
                <a:gd name="T6" fmla="*/ 300 w 365"/>
                <a:gd name="T7" fmla="*/ 305 h 703"/>
                <a:gd name="T8" fmla="*/ 100 w 365"/>
                <a:gd name="T9" fmla="*/ 291 h 703"/>
                <a:gd name="T10" fmla="*/ 139 w 365"/>
                <a:gd name="T11" fmla="*/ 237 h 703"/>
                <a:gd name="T12" fmla="*/ 65 w 365"/>
                <a:gd name="T13" fmla="*/ 305 h 703"/>
                <a:gd name="T14" fmla="*/ 139 w 365"/>
                <a:gd name="T15" fmla="*/ 311 h 703"/>
                <a:gd name="T16" fmla="*/ 221 w 365"/>
                <a:gd name="T17" fmla="*/ 206 h 703"/>
                <a:gd name="T18" fmla="*/ 145 w 365"/>
                <a:gd name="T19" fmla="*/ 374 h 703"/>
                <a:gd name="T20" fmla="*/ 172 w 365"/>
                <a:gd name="T21" fmla="*/ 374 h 703"/>
                <a:gd name="T22" fmla="*/ 365 w 365"/>
                <a:gd name="T23" fmla="*/ 679 h 703"/>
                <a:gd name="T24" fmla="*/ 24 w 365"/>
                <a:gd name="T25" fmla="*/ 703 h 703"/>
                <a:gd name="T26" fmla="*/ 0 w 365"/>
                <a:gd name="T27" fmla="*/ 24 h 703"/>
                <a:gd name="T28" fmla="*/ 341 w 365"/>
                <a:gd name="T29" fmla="*/ 0 h 703"/>
                <a:gd name="T30" fmla="*/ 83 w 365"/>
                <a:gd name="T31" fmla="*/ 643 h 703"/>
                <a:gd name="T32" fmla="*/ 75 w 365"/>
                <a:gd name="T33" fmla="*/ 627 h 703"/>
                <a:gd name="T34" fmla="*/ 75 w 365"/>
                <a:gd name="T35" fmla="*/ 646 h 703"/>
                <a:gd name="T36" fmla="*/ 84 w 365"/>
                <a:gd name="T37" fmla="*/ 650 h 703"/>
                <a:gd name="T38" fmla="*/ 83 w 365"/>
                <a:gd name="T39" fmla="*/ 643 h 703"/>
                <a:gd name="T40" fmla="*/ 175 w 365"/>
                <a:gd name="T41" fmla="*/ 642 h 703"/>
                <a:gd name="T42" fmla="*/ 179 w 365"/>
                <a:gd name="T43" fmla="*/ 642 h 703"/>
                <a:gd name="T44" fmla="*/ 183 w 365"/>
                <a:gd name="T45" fmla="*/ 639 h 703"/>
                <a:gd name="T46" fmla="*/ 181 w 365"/>
                <a:gd name="T47" fmla="*/ 627 h 703"/>
                <a:gd name="T48" fmla="*/ 176 w 365"/>
                <a:gd name="T49" fmla="*/ 630 h 703"/>
                <a:gd name="T50" fmla="*/ 172 w 365"/>
                <a:gd name="T51" fmla="*/ 630 h 703"/>
                <a:gd name="T52" fmla="*/ 168 w 365"/>
                <a:gd name="T53" fmla="*/ 629 h 703"/>
                <a:gd name="T54" fmla="*/ 195 w 365"/>
                <a:gd name="T55" fmla="*/ 627 h 703"/>
                <a:gd name="T56" fmla="*/ 190 w 365"/>
                <a:gd name="T57" fmla="*/ 625 h 703"/>
                <a:gd name="T58" fmla="*/ 183 w 365"/>
                <a:gd name="T59" fmla="*/ 626 h 703"/>
                <a:gd name="T60" fmla="*/ 183 w 365"/>
                <a:gd name="T61" fmla="*/ 632 h 703"/>
                <a:gd name="T62" fmla="*/ 185 w 365"/>
                <a:gd name="T63" fmla="*/ 639 h 703"/>
                <a:gd name="T64" fmla="*/ 188 w 365"/>
                <a:gd name="T65" fmla="*/ 637 h 703"/>
                <a:gd name="T66" fmla="*/ 198 w 365"/>
                <a:gd name="T67" fmla="*/ 637 h 703"/>
                <a:gd name="T68" fmla="*/ 188 w 365"/>
                <a:gd name="T69" fmla="*/ 652 h 703"/>
                <a:gd name="T70" fmla="*/ 182 w 365"/>
                <a:gd name="T71" fmla="*/ 642 h 703"/>
                <a:gd name="T72" fmla="*/ 176 w 365"/>
                <a:gd name="T73" fmla="*/ 643 h 703"/>
                <a:gd name="T74" fmla="*/ 172 w 365"/>
                <a:gd name="T75" fmla="*/ 642 h 703"/>
                <a:gd name="T76" fmla="*/ 175 w 365"/>
                <a:gd name="T77" fmla="*/ 653 h 703"/>
                <a:gd name="T78" fmla="*/ 179 w 365"/>
                <a:gd name="T79" fmla="*/ 654 h 703"/>
                <a:gd name="T80" fmla="*/ 182 w 365"/>
                <a:gd name="T81" fmla="*/ 654 h 703"/>
                <a:gd name="T82" fmla="*/ 185 w 365"/>
                <a:gd name="T83" fmla="*/ 653 h 703"/>
                <a:gd name="T84" fmla="*/ 188 w 365"/>
                <a:gd name="T85" fmla="*/ 652 h 703"/>
                <a:gd name="T86" fmla="*/ 198 w 365"/>
                <a:gd name="T87" fmla="*/ 639 h 703"/>
                <a:gd name="T88" fmla="*/ 193 w 365"/>
                <a:gd name="T89" fmla="*/ 637 h 703"/>
                <a:gd name="T90" fmla="*/ 190 w 365"/>
                <a:gd name="T91" fmla="*/ 637 h 703"/>
                <a:gd name="T92" fmla="*/ 189 w 365"/>
                <a:gd name="T93" fmla="*/ 652 h 703"/>
                <a:gd name="T94" fmla="*/ 193 w 365"/>
                <a:gd name="T95" fmla="*/ 650 h 703"/>
                <a:gd name="T96" fmla="*/ 198 w 365"/>
                <a:gd name="T97" fmla="*/ 650 h 703"/>
                <a:gd name="T98" fmla="*/ 202 w 365"/>
                <a:gd name="T99" fmla="*/ 650 h 703"/>
                <a:gd name="T100" fmla="*/ 293 w 365"/>
                <a:gd name="T101" fmla="*/ 629 h 703"/>
                <a:gd name="T102" fmla="*/ 297 w 365"/>
                <a:gd name="T103" fmla="*/ 637 h 703"/>
                <a:gd name="T104" fmla="*/ 281 w 365"/>
                <a:gd name="T105" fmla="*/ 640 h 703"/>
                <a:gd name="T106" fmla="*/ 288 w 365"/>
                <a:gd name="T107" fmla="*/ 649 h 703"/>
                <a:gd name="T108" fmla="*/ 303 w 365"/>
                <a:gd name="T109" fmla="*/ 639 h 703"/>
                <a:gd name="T110" fmla="*/ 34 w 365"/>
                <a:gd name="T111" fmla="*/ 57 h 703"/>
                <a:gd name="T112" fmla="*/ 332 w 365"/>
                <a:gd name="T113" fmla="*/ 553 h 703"/>
                <a:gd name="T114" fmla="*/ 75 w 365"/>
                <a:gd name="T115" fmla="*/ 630 h 703"/>
                <a:gd name="T116" fmla="*/ 75 w 365"/>
                <a:gd name="T117" fmla="*/ 644 h 703"/>
                <a:gd name="T118" fmla="*/ 75 w 365"/>
                <a:gd name="T119" fmla="*/ 630 h 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65" h="703">
                  <a:moveTo>
                    <a:pt x="300" y="305"/>
                  </a:moveTo>
                  <a:cubicBezTo>
                    <a:pt x="226" y="343"/>
                    <a:pt x="226" y="343"/>
                    <a:pt x="226" y="343"/>
                  </a:cubicBezTo>
                  <a:cubicBezTo>
                    <a:pt x="226" y="311"/>
                    <a:pt x="226" y="311"/>
                    <a:pt x="226" y="311"/>
                  </a:cubicBezTo>
                  <a:cubicBezTo>
                    <a:pt x="265" y="291"/>
                    <a:pt x="265" y="291"/>
                    <a:pt x="265" y="291"/>
                  </a:cubicBezTo>
                  <a:cubicBezTo>
                    <a:pt x="226" y="271"/>
                    <a:pt x="226" y="271"/>
                    <a:pt x="226" y="271"/>
                  </a:cubicBezTo>
                  <a:cubicBezTo>
                    <a:pt x="226" y="237"/>
                    <a:pt x="226" y="237"/>
                    <a:pt x="226" y="237"/>
                  </a:cubicBezTo>
                  <a:cubicBezTo>
                    <a:pt x="300" y="276"/>
                    <a:pt x="300" y="276"/>
                    <a:pt x="300" y="276"/>
                  </a:cubicBezTo>
                  <a:lnTo>
                    <a:pt x="300" y="305"/>
                  </a:lnTo>
                  <a:close/>
                  <a:moveTo>
                    <a:pt x="139" y="311"/>
                  </a:moveTo>
                  <a:cubicBezTo>
                    <a:pt x="100" y="291"/>
                    <a:pt x="100" y="291"/>
                    <a:pt x="100" y="291"/>
                  </a:cubicBezTo>
                  <a:cubicBezTo>
                    <a:pt x="139" y="271"/>
                    <a:pt x="139" y="271"/>
                    <a:pt x="139" y="271"/>
                  </a:cubicBezTo>
                  <a:cubicBezTo>
                    <a:pt x="139" y="237"/>
                    <a:pt x="139" y="237"/>
                    <a:pt x="139" y="237"/>
                  </a:cubicBezTo>
                  <a:cubicBezTo>
                    <a:pt x="65" y="276"/>
                    <a:pt x="65" y="276"/>
                    <a:pt x="65" y="276"/>
                  </a:cubicBezTo>
                  <a:cubicBezTo>
                    <a:pt x="65" y="305"/>
                    <a:pt x="65" y="305"/>
                    <a:pt x="65" y="305"/>
                  </a:cubicBezTo>
                  <a:cubicBezTo>
                    <a:pt x="139" y="343"/>
                    <a:pt x="139" y="343"/>
                    <a:pt x="139" y="343"/>
                  </a:cubicBezTo>
                  <a:lnTo>
                    <a:pt x="139" y="311"/>
                  </a:lnTo>
                  <a:close/>
                  <a:moveTo>
                    <a:pt x="172" y="374"/>
                  </a:moveTo>
                  <a:cubicBezTo>
                    <a:pt x="221" y="206"/>
                    <a:pt x="221" y="206"/>
                    <a:pt x="221" y="206"/>
                  </a:cubicBezTo>
                  <a:cubicBezTo>
                    <a:pt x="194" y="206"/>
                    <a:pt x="194" y="206"/>
                    <a:pt x="194" y="206"/>
                  </a:cubicBezTo>
                  <a:cubicBezTo>
                    <a:pt x="145" y="374"/>
                    <a:pt x="145" y="374"/>
                    <a:pt x="145" y="374"/>
                  </a:cubicBezTo>
                  <a:cubicBezTo>
                    <a:pt x="171" y="374"/>
                    <a:pt x="171" y="374"/>
                    <a:pt x="171" y="374"/>
                  </a:cubicBezTo>
                  <a:lnTo>
                    <a:pt x="172" y="374"/>
                  </a:lnTo>
                  <a:close/>
                  <a:moveTo>
                    <a:pt x="365" y="24"/>
                  </a:moveTo>
                  <a:cubicBezTo>
                    <a:pt x="365" y="24"/>
                    <a:pt x="365" y="24"/>
                    <a:pt x="365" y="679"/>
                  </a:cubicBezTo>
                  <a:cubicBezTo>
                    <a:pt x="365" y="691"/>
                    <a:pt x="355" y="703"/>
                    <a:pt x="341" y="703"/>
                  </a:cubicBezTo>
                  <a:cubicBezTo>
                    <a:pt x="341" y="703"/>
                    <a:pt x="341" y="703"/>
                    <a:pt x="24" y="703"/>
                  </a:cubicBezTo>
                  <a:cubicBezTo>
                    <a:pt x="10" y="703"/>
                    <a:pt x="0" y="691"/>
                    <a:pt x="0" y="679"/>
                  </a:cubicBezTo>
                  <a:cubicBezTo>
                    <a:pt x="0" y="679"/>
                    <a:pt x="0" y="679"/>
                    <a:pt x="0" y="24"/>
                  </a:cubicBezTo>
                  <a:cubicBezTo>
                    <a:pt x="0" y="10"/>
                    <a:pt x="10" y="0"/>
                    <a:pt x="24" y="0"/>
                  </a:cubicBezTo>
                  <a:cubicBezTo>
                    <a:pt x="24" y="0"/>
                    <a:pt x="24" y="0"/>
                    <a:pt x="341" y="0"/>
                  </a:cubicBezTo>
                  <a:cubicBezTo>
                    <a:pt x="355" y="0"/>
                    <a:pt x="365" y="10"/>
                    <a:pt x="365" y="24"/>
                  </a:cubicBezTo>
                  <a:close/>
                  <a:moveTo>
                    <a:pt x="83" y="643"/>
                  </a:moveTo>
                  <a:cubicBezTo>
                    <a:pt x="84" y="642"/>
                    <a:pt x="85" y="639"/>
                    <a:pt x="85" y="637"/>
                  </a:cubicBezTo>
                  <a:cubicBezTo>
                    <a:pt x="85" y="632"/>
                    <a:pt x="81" y="627"/>
                    <a:pt x="75" y="627"/>
                  </a:cubicBezTo>
                  <a:cubicBezTo>
                    <a:pt x="70" y="627"/>
                    <a:pt x="66" y="632"/>
                    <a:pt x="66" y="637"/>
                  </a:cubicBezTo>
                  <a:cubicBezTo>
                    <a:pt x="66" y="642"/>
                    <a:pt x="70" y="646"/>
                    <a:pt x="75" y="646"/>
                  </a:cubicBezTo>
                  <a:cubicBezTo>
                    <a:pt x="77" y="646"/>
                    <a:pt x="78" y="646"/>
                    <a:pt x="80" y="644"/>
                  </a:cubicBezTo>
                  <a:cubicBezTo>
                    <a:pt x="80" y="644"/>
                    <a:pt x="80" y="644"/>
                    <a:pt x="84" y="650"/>
                  </a:cubicBezTo>
                  <a:cubicBezTo>
                    <a:pt x="85" y="649"/>
                    <a:pt x="85" y="649"/>
                    <a:pt x="85" y="649"/>
                  </a:cubicBezTo>
                  <a:cubicBezTo>
                    <a:pt x="85" y="649"/>
                    <a:pt x="85" y="649"/>
                    <a:pt x="83" y="643"/>
                  </a:cubicBezTo>
                  <a:close/>
                  <a:moveTo>
                    <a:pt x="171" y="640"/>
                  </a:moveTo>
                  <a:cubicBezTo>
                    <a:pt x="172" y="640"/>
                    <a:pt x="173" y="642"/>
                    <a:pt x="175" y="642"/>
                  </a:cubicBezTo>
                  <a:cubicBezTo>
                    <a:pt x="176" y="642"/>
                    <a:pt x="176" y="642"/>
                    <a:pt x="178" y="642"/>
                  </a:cubicBezTo>
                  <a:cubicBezTo>
                    <a:pt x="179" y="642"/>
                    <a:pt x="179" y="642"/>
                    <a:pt x="179" y="642"/>
                  </a:cubicBezTo>
                  <a:cubicBezTo>
                    <a:pt x="181" y="642"/>
                    <a:pt x="182" y="640"/>
                    <a:pt x="183" y="640"/>
                  </a:cubicBezTo>
                  <a:cubicBezTo>
                    <a:pt x="183" y="640"/>
                    <a:pt x="183" y="640"/>
                    <a:pt x="183" y="639"/>
                  </a:cubicBezTo>
                  <a:cubicBezTo>
                    <a:pt x="183" y="639"/>
                    <a:pt x="183" y="639"/>
                    <a:pt x="181" y="629"/>
                  </a:cubicBezTo>
                  <a:cubicBezTo>
                    <a:pt x="181" y="629"/>
                    <a:pt x="181" y="629"/>
                    <a:pt x="181" y="627"/>
                  </a:cubicBezTo>
                  <a:cubicBezTo>
                    <a:pt x="179" y="629"/>
                    <a:pt x="179" y="629"/>
                    <a:pt x="178" y="629"/>
                  </a:cubicBezTo>
                  <a:cubicBezTo>
                    <a:pt x="178" y="630"/>
                    <a:pt x="176" y="630"/>
                    <a:pt x="176" y="630"/>
                  </a:cubicBezTo>
                  <a:cubicBezTo>
                    <a:pt x="175" y="630"/>
                    <a:pt x="175" y="630"/>
                    <a:pt x="173" y="630"/>
                  </a:cubicBezTo>
                  <a:cubicBezTo>
                    <a:pt x="173" y="630"/>
                    <a:pt x="173" y="630"/>
                    <a:pt x="172" y="630"/>
                  </a:cubicBezTo>
                  <a:cubicBezTo>
                    <a:pt x="172" y="630"/>
                    <a:pt x="171" y="630"/>
                    <a:pt x="171" y="629"/>
                  </a:cubicBezTo>
                  <a:cubicBezTo>
                    <a:pt x="169" y="629"/>
                    <a:pt x="169" y="629"/>
                    <a:pt x="168" y="629"/>
                  </a:cubicBezTo>
                  <a:cubicBezTo>
                    <a:pt x="168" y="629"/>
                    <a:pt x="168" y="629"/>
                    <a:pt x="171" y="640"/>
                  </a:cubicBezTo>
                  <a:close/>
                  <a:moveTo>
                    <a:pt x="195" y="627"/>
                  </a:moveTo>
                  <a:cubicBezTo>
                    <a:pt x="195" y="627"/>
                    <a:pt x="195" y="627"/>
                    <a:pt x="195" y="626"/>
                  </a:cubicBezTo>
                  <a:cubicBezTo>
                    <a:pt x="193" y="626"/>
                    <a:pt x="192" y="625"/>
                    <a:pt x="190" y="625"/>
                  </a:cubicBezTo>
                  <a:cubicBezTo>
                    <a:pt x="190" y="625"/>
                    <a:pt x="189" y="625"/>
                    <a:pt x="188" y="625"/>
                  </a:cubicBezTo>
                  <a:cubicBezTo>
                    <a:pt x="186" y="625"/>
                    <a:pt x="185" y="625"/>
                    <a:pt x="183" y="626"/>
                  </a:cubicBezTo>
                  <a:cubicBezTo>
                    <a:pt x="183" y="626"/>
                    <a:pt x="182" y="626"/>
                    <a:pt x="182" y="627"/>
                  </a:cubicBezTo>
                  <a:cubicBezTo>
                    <a:pt x="182" y="627"/>
                    <a:pt x="182" y="627"/>
                    <a:pt x="183" y="632"/>
                  </a:cubicBezTo>
                  <a:cubicBezTo>
                    <a:pt x="183" y="632"/>
                    <a:pt x="183" y="632"/>
                    <a:pt x="185" y="637"/>
                  </a:cubicBezTo>
                  <a:cubicBezTo>
                    <a:pt x="185" y="637"/>
                    <a:pt x="185" y="637"/>
                    <a:pt x="185" y="639"/>
                  </a:cubicBezTo>
                  <a:cubicBezTo>
                    <a:pt x="186" y="639"/>
                    <a:pt x="186" y="639"/>
                    <a:pt x="186" y="639"/>
                  </a:cubicBezTo>
                  <a:cubicBezTo>
                    <a:pt x="186" y="637"/>
                    <a:pt x="188" y="637"/>
                    <a:pt x="188" y="637"/>
                  </a:cubicBezTo>
                  <a:cubicBezTo>
                    <a:pt x="189" y="636"/>
                    <a:pt x="189" y="636"/>
                    <a:pt x="190" y="636"/>
                  </a:cubicBezTo>
                  <a:cubicBezTo>
                    <a:pt x="192" y="636"/>
                    <a:pt x="195" y="636"/>
                    <a:pt x="198" y="637"/>
                  </a:cubicBezTo>
                  <a:cubicBezTo>
                    <a:pt x="198" y="637"/>
                    <a:pt x="198" y="637"/>
                    <a:pt x="195" y="627"/>
                  </a:cubicBezTo>
                  <a:close/>
                  <a:moveTo>
                    <a:pt x="188" y="652"/>
                  </a:moveTo>
                  <a:cubicBezTo>
                    <a:pt x="188" y="652"/>
                    <a:pt x="188" y="652"/>
                    <a:pt x="185" y="642"/>
                  </a:cubicBezTo>
                  <a:cubicBezTo>
                    <a:pt x="183" y="642"/>
                    <a:pt x="182" y="642"/>
                    <a:pt x="182" y="642"/>
                  </a:cubicBezTo>
                  <a:cubicBezTo>
                    <a:pt x="181" y="643"/>
                    <a:pt x="181" y="643"/>
                    <a:pt x="179" y="643"/>
                  </a:cubicBezTo>
                  <a:cubicBezTo>
                    <a:pt x="178" y="643"/>
                    <a:pt x="178" y="643"/>
                    <a:pt x="176" y="643"/>
                  </a:cubicBezTo>
                  <a:cubicBezTo>
                    <a:pt x="175" y="643"/>
                    <a:pt x="175" y="643"/>
                    <a:pt x="173" y="643"/>
                  </a:cubicBezTo>
                  <a:cubicBezTo>
                    <a:pt x="172" y="642"/>
                    <a:pt x="172" y="642"/>
                    <a:pt x="172" y="642"/>
                  </a:cubicBezTo>
                  <a:cubicBezTo>
                    <a:pt x="172" y="642"/>
                    <a:pt x="172" y="642"/>
                    <a:pt x="172" y="643"/>
                  </a:cubicBezTo>
                  <a:cubicBezTo>
                    <a:pt x="172" y="643"/>
                    <a:pt x="172" y="643"/>
                    <a:pt x="175" y="653"/>
                  </a:cubicBezTo>
                  <a:cubicBezTo>
                    <a:pt x="176" y="654"/>
                    <a:pt x="176" y="654"/>
                    <a:pt x="176" y="654"/>
                  </a:cubicBezTo>
                  <a:cubicBezTo>
                    <a:pt x="178" y="654"/>
                    <a:pt x="178" y="654"/>
                    <a:pt x="179" y="654"/>
                  </a:cubicBezTo>
                  <a:cubicBezTo>
                    <a:pt x="181" y="654"/>
                    <a:pt x="181" y="654"/>
                    <a:pt x="181" y="654"/>
                  </a:cubicBezTo>
                  <a:cubicBezTo>
                    <a:pt x="182" y="654"/>
                    <a:pt x="182" y="654"/>
                    <a:pt x="182" y="654"/>
                  </a:cubicBezTo>
                  <a:cubicBezTo>
                    <a:pt x="183" y="654"/>
                    <a:pt x="183" y="654"/>
                    <a:pt x="183" y="654"/>
                  </a:cubicBezTo>
                  <a:cubicBezTo>
                    <a:pt x="185" y="654"/>
                    <a:pt x="185" y="654"/>
                    <a:pt x="185" y="653"/>
                  </a:cubicBezTo>
                  <a:cubicBezTo>
                    <a:pt x="186" y="653"/>
                    <a:pt x="186" y="653"/>
                    <a:pt x="188" y="653"/>
                  </a:cubicBezTo>
                  <a:lnTo>
                    <a:pt x="188" y="652"/>
                  </a:lnTo>
                  <a:close/>
                  <a:moveTo>
                    <a:pt x="202" y="650"/>
                  </a:moveTo>
                  <a:cubicBezTo>
                    <a:pt x="202" y="650"/>
                    <a:pt x="202" y="650"/>
                    <a:pt x="198" y="639"/>
                  </a:cubicBezTo>
                  <a:cubicBezTo>
                    <a:pt x="196" y="639"/>
                    <a:pt x="196" y="639"/>
                    <a:pt x="196" y="639"/>
                  </a:cubicBezTo>
                  <a:cubicBezTo>
                    <a:pt x="195" y="639"/>
                    <a:pt x="195" y="637"/>
                    <a:pt x="193" y="637"/>
                  </a:cubicBezTo>
                  <a:cubicBezTo>
                    <a:pt x="193" y="637"/>
                    <a:pt x="193" y="637"/>
                    <a:pt x="192" y="637"/>
                  </a:cubicBezTo>
                  <a:cubicBezTo>
                    <a:pt x="190" y="637"/>
                    <a:pt x="190" y="637"/>
                    <a:pt x="190" y="637"/>
                  </a:cubicBezTo>
                  <a:cubicBezTo>
                    <a:pt x="189" y="639"/>
                    <a:pt x="188" y="639"/>
                    <a:pt x="186" y="640"/>
                  </a:cubicBezTo>
                  <a:cubicBezTo>
                    <a:pt x="189" y="652"/>
                    <a:pt x="189" y="652"/>
                    <a:pt x="189" y="652"/>
                  </a:cubicBezTo>
                  <a:cubicBezTo>
                    <a:pt x="190" y="652"/>
                    <a:pt x="190" y="650"/>
                    <a:pt x="192" y="650"/>
                  </a:cubicBezTo>
                  <a:cubicBezTo>
                    <a:pt x="192" y="650"/>
                    <a:pt x="192" y="650"/>
                    <a:pt x="193" y="650"/>
                  </a:cubicBezTo>
                  <a:cubicBezTo>
                    <a:pt x="193" y="649"/>
                    <a:pt x="195" y="649"/>
                    <a:pt x="195" y="649"/>
                  </a:cubicBezTo>
                  <a:cubicBezTo>
                    <a:pt x="196" y="649"/>
                    <a:pt x="196" y="649"/>
                    <a:pt x="198" y="650"/>
                  </a:cubicBezTo>
                  <a:cubicBezTo>
                    <a:pt x="199" y="650"/>
                    <a:pt x="200" y="650"/>
                    <a:pt x="200" y="650"/>
                  </a:cubicBezTo>
                  <a:cubicBezTo>
                    <a:pt x="200" y="650"/>
                    <a:pt x="200" y="650"/>
                    <a:pt x="202" y="650"/>
                  </a:cubicBezTo>
                  <a:close/>
                  <a:moveTo>
                    <a:pt x="303" y="639"/>
                  </a:moveTo>
                  <a:cubicBezTo>
                    <a:pt x="303" y="639"/>
                    <a:pt x="303" y="639"/>
                    <a:pt x="293" y="629"/>
                  </a:cubicBezTo>
                  <a:cubicBezTo>
                    <a:pt x="293" y="629"/>
                    <a:pt x="293" y="629"/>
                    <a:pt x="288" y="629"/>
                  </a:cubicBezTo>
                  <a:cubicBezTo>
                    <a:pt x="288" y="629"/>
                    <a:pt x="288" y="629"/>
                    <a:pt x="297" y="637"/>
                  </a:cubicBezTo>
                  <a:cubicBezTo>
                    <a:pt x="297" y="637"/>
                    <a:pt x="297" y="637"/>
                    <a:pt x="281" y="637"/>
                  </a:cubicBezTo>
                  <a:cubicBezTo>
                    <a:pt x="281" y="637"/>
                    <a:pt x="281" y="637"/>
                    <a:pt x="281" y="640"/>
                  </a:cubicBezTo>
                  <a:cubicBezTo>
                    <a:pt x="281" y="640"/>
                    <a:pt x="281" y="640"/>
                    <a:pt x="297" y="640"/>
                  </a:cubicBezTo>
                  <a:cubicBezTo>
                    <a:pt x="297" y="640"/>
                    <a:pt x="297" y="640"/>
                    <a:pt x="288" y="649"/>
                  </a:cubicBezTo>
                  <a:cubicBezTo>
                    <a:pt x="288" y="649"/>
                    <a:pt x="288" y="649"/>
                    <a:pt x="293" y="649"/>
                  </a:cubicBezTo>
                  <a:lnTo>
                    <a:pt x="303" y="639"/>
                  </a:lnTo>
                  <a:close/>
                  <a:moveTo>
                    <a:pt x="332" y="57"/>
                  </a:moveTo>
                  <a:cubicBezTo>
                    <a:pt x="332" y="57"/>
                    <a:pt x="332" y="57"/>
                    <a:pt x="34" y="57"/>
                  </a:cubicBezTo>
                  <a:cubicBezTo>
                    <a:pt x="34" y="57"/>
                    <a:pt x="34" y="57"/>
                    <a:pt x="34" y="553"/>
                  </a:cubicBezTo>
                  <a:cubicBezTo>
                    <a:pt x="34" y="553"/>
                    <a:pt x="34" y="553"/>
                    <a:pt x="332" y="553"/>
                  </a:cubicBezTo>
                  <a:lnTo>
                    <a:pt x="332" y="57"/>
                  </a:lnTo>
                  <a:close/>
                  <a:moveTo>
                    <a:pt x="75" y="630"/>
                  </a:moveTo>
                  <a:cubicBezTo>
                    <a:pt x="71" y="630"/>
                    <a:pt x="68" y="633"/>
                    <a:pt x="68" y="637"/>
                  </a:cubicBezTo>
                  <a:cubicBezTo>
                    <a:pt x="68" y="640"/>
                    <a:pt x="71" y="644"/>
                    <a:pt x="75" y="644"/>
                  </a:cubicBezTo>
                  <a:cubicBezTo>
                    <a:pt x="80" y="644"/>
                    <a:pt x="83" y="640"/>
                    <a:pt x="83" y="637"/>
                  </a:cubicBezTo>
                  <a:cubicBezTo>
                    <a:pt x="83" y="633"/>
                    <a:pt x="80" y="630"/>
                    <a:pt x="75" y="630"/>
                  </a:cubicBezTo>
                  <a:close/>
                </a:path>
              </a:pathLst>
            </a:custGeom>
            <a:solidFill>
              <a:schemeClr val="bg1">
                <a:alpha val="50000"/>
              </a:schemeClr>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grpSp>
      <p:sp>
        <p:nvSpPr>
          <p:cNvPr id="23" name="~~~"/>
          <p:cNvSpPr/>
          <p:nvPr/>
        </p:nvSpPr>
        <p:spPr bwMode="auto">
          <a:xfrm>
            <a:off x="1487488" y="3787203"/>
            <a:ext cx="193676" cy="387351"/>
          </a:xfrm>
          <a:custGeom>
            <a:avLst/>
            <a:gdLst>
              <a:gd name="connsiteX0" fmla="*/ 193676 w 193676"/>
              <a:gd name="connsiteY0" fmla="*/ 0 h 387351"/>
              <a:gd name="connsiteX1" fmla="*/ 193676 w 193676"/>
              <a:gd name="connsiteY1" fmla="*/ 387351 h 387351"/>
              <a:gd name="connsiteX2" fmla="*/ 0 w 193676"/>
              <a:gd name="connsiteY2" fmla="*/ 193676 h 387351"/>
            </a:gdLst>
            <a:ahLst/>
            <a:cxnLst>
              <a:cxn ang="0">
                <a:pos x="connsiteX0" y="connsiteY0"/>
              </a:cxn>
              <a:cxn ang="0">
                <a:pos x="connsiteX1" y="connsiteY1"/>
              </a:cxn>
              <a:cxn ang="0">
                <a:pos x="connsiteX2" y="connsiteY2"/>
              </a:cxn>
            </a:cxnLst>
            <a:rect l="l" t="t" r="r" b="b"/>
            <a:pathLst>
              <a:path w="193676" h="387351">
                <a:moveTo>
                  <a:pt x="193676" y="0"/>
                </a:moveTo>
                <a:lnTo>
                  <a:pt x="193676" y="387351"/>
                </a:lnTo>
                <a:lnTo>
                  <a:pt x="0" y="193676"/>
                </a:lnTo>
                <a:close/>
              </a:path>
            </a:pathLst>
          </a:cu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nvGrpSpPr>
          <p:cNvPr id="65" name="Group 64"/>
          <p:cNvGrpSpPr/>
          <p:nvPr/>
        </p:nvGrpSpPr>
        <p:grpSpPr>
          <a:xfrm>
            <a:off x="-1" y="1981678"/>
            <a:ext cx="1570037" cy="849546"/>
            <a:chOff x="-1" y="1981678"/>
            <a:chExt cx="1570037" cy="849546"/>
          </a:xfrm>
        </p:grpSpPr>
        <p:sp>
          <p:nvSpPr>
            <p:cNvPr id="27" name="TextBox 26"/>
            <p:cNvSpPr txBox="1"/>
            <p:nvPr/>
          </p:nvSpPr>
          <p:spPr>
            <a:xfrm>
              <a:off x="-1" y="2556904"/>
              <a:ext cx="1570037" cy="274320"/>
            </a:xfrm>
            <a:prstGeom prst="rect">
              <a:avLst/>
            </a:prstGeom>
            <a:noFill/>
          </p:spPr>
          <p:txBody>
            <a:bodyPr wrap="square" lIns="146304" tIns="91440" rIns="146304" bIns="91440" rtlCol="0" anchor="t" anchorCtr="0">
              <a:noAutofit/>
            </a:bodyPr>
            <a:lstStyle>
              <a:defPPr>
                <a:defRPr lang="en-US"/>
              </a:defPPr>
              <a:lvl1pPr algn="ctr">
                <a:lnSpc>
                  <a:spcPct val="90000"/>
                </a:lnSpc>
                <a:spcAft>
                  <a:spcPts val="600"/>
                </a:spcAft>
                <a:defRPr sz="1600">
                  <a:gradFill>
                    <a:gsLst>
                      <a:gs pos="2917">
                        <a:schemeClr val="bg1">
                          <a:alpha val="50000"/>
                        </a:schemeClr>
                      </a:gs>
                      <a:gs pos="30000">
                        <a:schemeClr val="bg1">
                          <a:alpha val="50000"/>
                        </a:schemeClr>
                      </a:gs>
                    </a:gsLst>
                    <a:lin ang="5400000" scaled="0"/>
                  </a:gradFill>
                </a:defRPr>
              </a:lvl1pPr>
            </a:lstStyle>
            <a:p>
              <a:r>
                <a:rPr lang="en-US" dirty="0">
                  <a:gradFill>
                    <a:gsLst>
                      <a:gs pos="2917">
                        <a:srgbClr val="FFFFFF">
                          <a:alpha val="50000"/>
                        </a:srgbClr>
                      </a:gs>
                      <a:gs pos="30000">
                        <a:srgbClr val="FFFFFF">
                          <a:alpha val="50000"/>
                        </a:srgbClr>
                      </a:gs>
                    </a:gsLst>
                    <a:lin ang="5400000" scaled="0"/>
                  </a:gradFill>
                </a:rPr>
                <a:t>Step 1</a:t>
              </a:r>
            </a:p>
          </p:txBody>
        </p:sp>
        <p:sp>
          <p:nvSpPr>
            <p:cNvPr id="48" name="Freeform 5"/>
            <p:cNvSpPr>
              <a:spLocks noEditPoints="1"/>
            </p:cNvSpPr>
            <p:nvPr/>
          </p:nvSpPr>
          <p:spPr bwMode="auto">
            <a:xfrm>
              <a:off x="500550" y="1981678"/>
              <a:ext cx="655150" cy="605266"/>
            </a:xfrm>
            <a:custGeom>
              <a:avLst/>
              <a:gdLst>
                <a:gd name="T0" fmla="*/ 300 w 330"/>
                <a:gd name="T1" fmla="*/ 105 h 305"/>
                <a:gd name="T2" fmla="*/ 295 w 330"/>
                <a:gd name="T3" fmla="*/ 143 h 305"/>
                <a:gd name="T4" fmla="*/ 178 w 330"/>
                <a:gd name="T5" fmla="*/ 276 h 305"/>
                <a:gd name="T6" fmla="*/ 26 w 330"/>
                <a:gd name="T7" fmla="*/ 196 h 305"/>
                <a:gd name="T8" fmla="*/ 168 w 330"/>
                <a:gd name="T9" fmla="*/ 216 h 305"/>
                <a:gd name="T10" fmla="*/ 320 w 330"/>
                <a:gd name="T11" fmla="*/ 62 h 305"/>
                <a:gd name="T12" fmla="*/ 164 w 330"/>
                <a:gd name="T13" fmla="*/ 3 h 305"/>
                <a:gd name="T14" fmla="*/ 19 w 330"/>
                <a:gd name="T15" fmla="*/ 149 h 305"/>
                <a:gd name="T16" fmla="*/ 0 w 330"/>
                <a:gd name="T17" fmla="*/ 194 h 305"/>
                <a:gd name="T18" fmla="*/ 1 w 330"/>
                <a:gd name="T19" fmla="*/ 216 h 305"/>
                <a:gd name="T20" fmla="*/ 51 w 330"/>
                <a:gd name="T21" fmla="*/ 263 h 305"/>
                <a:gd name="T22" fmla="*/ 200 w 330"/>
                <a:gd name="T23" fmla="*/ 299 h 305"/>
                <a:gd name="T24" fmla="*/ 323 w 330"/>
                <a:gd name="T25" fmla="*/ 137 h 305"/>
                <a:gd name="T26" fmla="*/ 316 w 330"/>
                <a:gd name="T27" fmla="*/ 96 h 305"/>
                <a:gd name="T28" fmla="*/ 209 w 330"/>
                <a:gd name="T29" fmla="*/ 39 h 305"/>
                <a:gd name="T30" fmla="*/ 224 w 330"/>
                <a:gd name="T31" fmla="*/ 60 h 305"/>
                <a:gd name="T32" fmla="*/ 206 w 330"/>
                <a:gd name="T33" fmla="*/ 60 h 305"/>
                <a:gd name="T34" fmla="*/ 217 w 330"/>
                <a:gd name="T35" fmla="*/ 70 h 305"/>
                <a:gd name="T36" fmla="*/ 199 w 330"/>
                <a:gd name="T37" fmla="*/ 70 h 305"/>
                <a:gd name="T38" fmla="*/ 210 w 330"/>
                <a:gd name="T39" fmla="*/ 80 h 305"/>
                <a:gd name="T40" fmla="*/ 192 w 330"/>
                <a:gd name="T41" fmla="*/ 80 h 305"/>
                <a:gd name="T42" fmla="*/ 203 w 330"/>
                <a:gd name="T43" fmla="*/ 90 h 305"/>
                <a:gd name="T44" fmla="*/ 185 w 330"/>
                <a:gd name="T45" fmla="*/ 90 h 305"/>
                <a:gd name="T46" fmla="*/ 196 w 330"/>
                <a:gd name="T47" fmla="*/ 100 h 305"/>
                <a:gd name="T48" fmla="*/ 178 w 330"/>
                <a:gd name="T49" fmla="*/ 100 h 305"/>
                <a:gd name="T50" fmla="*/ 189 w 330"/>
                <a:gd name="T51" fmla="*/ 110 h 305"/>
                <a:gd name="T52" fmla="*/ 171 w 330"/>
                <a:gd name="T53" fmla="*/ 110 h 305"/>
                <a:gd name="T54" fmla="*/ 162 w 330"/>
                <a:gd name="T55" fmla="*/ 123 h 305"/>
                <a:gd name="T56" fmla="*/ 149 w 330"/>
                <a:gd name="T57" fmla="*/ 99 h 305"/>
                <a:gd name="T58" fmla="*/ 108 w 330"/>
                <a:gd name="T59" fmla="*/ 147 h 305"/>
                <a:gd name="T60" fmla="*/ 140 w 330"/>
                <a:gd name="T61" fmla="*/ 137 h 305"/>
                <a:gd name="T62" fmla="*/ 144 w 330"/>
                <a:gd name="T63" fmla="*/ 76 h 305"/>
                <a:gd name="T64" fmla="*/ 142 w 330"/>
                <a:gd name="T65" fmla="*/ 97 h 305"/>
                <a:gd name="T66" fmla="*/ 157 w 330"/>
                <a:gd name="T67" fmla="*/ 130 h 305"/>
                <a:gd name="T68" fmla="*/ 206 w 330"/>
                <a:gd name="T69" fmla="*/ 98 h 305"/>
                <a:gd name="T70" fmla="*/ 204 w 330"/>
                <a:gd name="T71" fmla="*/ 119 h 305"/>
                <a:gd name="T72" fmla="*/ 137 w 330"/>
                <a:gd name="T73" fmla="*/ 158 h 305"/>
                <a:gd name="T74" fmla="*/ 151 w 330"/>
                <a:gd name="T75" fmla="*/ 175 h 305"/>
                <a:gd name="T76" fmla="*/ 108 w 330"/>
                <a:gd name="T77" fmla="*/ 147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30" h="305">
                  <a:moveTo>
                    <a:pt x="316" y="96"/>
                  </a:moveTo>
                  <a:cubicBezTo>
                    <a:pt x="310" y="95"/>
                    <a:pt x="301" y="98"/>
                    <a:pt x="300" y="105"/>
                  </a:cubicBezTo>
                  <a:cubicBezTo>
                    <a:pt x="298" y="115"/>
                    <a:pt x="298" y="126"/>
                    <a:pt x="297" y="134"/>
                  </a:cubicBezTo>
                  <a:cubicBezTo>
                    <a:pt x="297" y="137"/>
                    <a:pt x="297" y="142"/>
                    <a:pt x="295" y="143"/>
                  </a:cubicBezTo>
                  <a:cubicBezTo>
                    <a:pt x="259" y="187"/>
                    <a:pt x="223" y="230"/>
                    <a:pt x="188" y="273"/>
                  </a:cubicBezTo>
                  <a:cubicBezTo>
                    <a:pt x="185" y="277"/>
                    <a:pt x="182" y="277"/>
                    <a:pt x="178" y="276"/>
                  </a:cubicBezTo>
                  <a:cubicBezTo>
                    <a:pt x="136" y="263"/>
                    <a:pt x="94" y="251"/>
                    <a:pt x="51" y="238"/>
                  </a:cubicBezTo>
                  <a:cubicBezTo>
                    <a:pt x="32" y="232"/>
                    <a:pt x="22" y="216"/>
                    <a:pt x="26" y="196"/>
                  </a:cubicBezTo>
                  <a:cubicBezTo>
                    <a:pt x="28" y="181"/>
                    <a:pt x="35" y="177"/>
                    <a:pt x="49" y="181"/>
                  </a:cubicBezTo>
                  <a:cubicBezTo>
                    <a:pt x="88" y="193"/>
                    <a:pt x="129" y="203"/>
                    <a:pt x="168" y="216"/>
                  </a:cubicBezTo>
                  <a:cubicBezTo>
                    <a:pt x="180" y="219"/>
                    <a:pt x="187" y="216"/>
                    <a:pt x="194" y="207"/>
                  </a:cubicBezTo>
                  <a:cubicBezTo>
                    <a:pt x="236" y="159"/>
                    <a:pt x="278" y="110"/>
                    <a:pt x="320" y="62"/>
                  </a:cubicBezTo>
                  <a:cubicBezTo>
                    <a:pt x="330" y="50"/>
                    <a:pt x="327" y="40"/>
                    <a:pt x="313" y="37"/>
                  </a:cubicBezTo>
                  <a:cubicBezTo>
                    <a:pt x="262" y="25"/>
                    <a:pt x="213" y="13"/>
                    <a:pt x="164" y="3"/>
                  </a:cubicBezTo>
                  <a:cubicBezTo>
                    <a:pt x="155" y="0"/>
                    <a:pt x="149" y="3"/>
                    <a:pt x="143" y="9"/>
                  </a:cubicBezTo>
                  <a:cubicBezTo>
                    <a:pt x="101" y="56"/>
                    <a:pt x="61" y="102"/>
                    <a:pt x="19" y="149"/>
                  </a:cubicBezTo>
                  <a:cubicBezTo>
                    <a:pt x="14" y="155"/>
                    <a:pt x="10" y="162"/>
                    <a:pt x="7" y="168"/>
                  </a:cubicBezTo>
                  <a:cubicBezTo>
                    <a:pt x="4" y="177"/>
                    <a:pt x="3" y="185"/>
                    <a:pt x="0" y="194"/>
                  </a:cubicBezTo>
                  <a:cubicBezTo>
                    <a:pt x="0" y="200"/>
                    <a:pt x="0" y="204"/>
                    <a:pt x="0" y="210"/>
                  </a:cubicBezTo>
                  <a:cubicBezTo>
                    <a:pt x="0" y="212"/>
                    <a:pt x="1" y="214"/>
                    <a:pt x="1" y="216"/>
                  </a:cubicBezTo>
                  <a:cubicBezTo>
                    <a:pt x="4" y="230"/>
                    <a:pt x="10" y="244"/>
                    <a:pt x="23" y="251"/>
                  </a:cubicBezTo>
                  <a:cubicBezTo>
                    <a:pt x="30" y="257"/>
                    <a:pt x="41" y="260"/>
                    <a:pt x="51" y="263"/>
                  </a:cubicBezTo>
                  <a:cubicBezTo>
                    <a:pt x="94" y="277"/>
                    <a:pt x="138" y="289"/>
                    <a:pt x="181" y="302"/>
                  </a:cubicBezTo>
                  <a:cubicBezTo>
                    <a:pt x="188" y="305"/>
                    <a:pt x="194" y="305"/>
                    <a:pt x="200" y="299"/>
                  </a:cubicBezTo>
                  <a:cubicBezTo>
                    <a:pt x="240" y="249"/>
                    <a:pt x="279" y="201"/>
                    <a:pt x="320" y="152"/>
                  </a:cubicBezTo>
                  <a:cubicBezTo>
                    <a:pt x="323" y="149"/>
                    <a:pt x="323" y="143"/>
                    <a:pt x="323" y="137"/>
                  </a:cubicBezTo>
                  <a:cubicBezTo>
                    <a:pt x="324" y="130"/>
                    <a:pt x="323" y="121"/>
                    <a:pt x="324" y="114"/>
                  </a:cubicBezTo>
                  <a:cubicBezTo>
                    <a:pt x="324" y="105"/>
                    <a:pt x="323" y="99"/>
                    <a:pt x="316" y="96"/>
                  </a:cubicBezTo>
                  <a:close/>
                  <a:moveTo>
                    <a:pt x="184" y="49"/>
                  </a:moveTo>
                  <a:cubicBezTo>
                    <a:pt x="190" y="41"/>
                    <a:pt x="201" y="36"/>
                    <a:pt x="209" y="39"/>
                  </a:cubicBezTo>
                  <a:cubicBezTo>
                    <a:pt x="209" y="39"/>
                    <a:pt x="209" y="39"/>
                    <a:pt x="218" y="43"/>
                  </a:cubicBezTo>
                  <a:cubicBezTo>
                    <a:pt x="225" y="45"/>
                    <a:pt x="227" y="53"/>
                    <a:pt x="224" y="60"/>
                  </a:cubicBezTo>
                  <a:cubicBezTo>
                    <a:pt x="224" y="60"/>
                    <a:pt x="224" y="60"/>
                    <a:pt x="210" y="55"/>
                  </a:cubicBezTo>
                  <a:cubicBezTo>
                    <a:pt x="210" y="55"/>
                    <a:pt x="210" y="55"/>
                    <a:pt x="206" y="60"/>
                  </a:cubicBezTo>
                  <a:cubicBezTo>
                    <a:pt x="206" y="60"/>
                    <a:pt x="206" y="60"/>
                    <a:pt x="220" y="65"/>
                  </a:cubicBezTo>
                  <a:cubicBezTo>
                    <a:pt x="220" y="65"/>
                    <a:pt x="220" y="65"/>
                    <a:pt x="217" y="70"/>
                  </a:cubicBezTo>
                  <a:cubicBezTo>
                    <a:pt x="217" y="70"/>
                    <a:pt x="217" y="70"/>
                    <a:pt x="203" y="65"/>
                  </a:cubicBezTo>
                  <a:cubicBezTo>
                    <a:pt x="203" y="65"/>
                    <a:pt x="203" y="65"/>
                    <a:pt x="199" y="70"/>
                  </a:cubicBezTo>
                  <a:cubicBezTo>
                    <a:pt x="199" y="70"/>
                    <a:pt x="199" y="70"/>
                    <a:pt x="213" y="75"/>
                  </a:cubicBezTo>
                  <a:cubicBezTo>
                    <a:pt x="213" y="75"/>
                    <a:pt x="213" y="75"/>
                    <a:pt x="210" y="80"/>
                  </a:cubicBezTo>
                  <a:cubicBezTo>
                    <a:pt x="210" y="80"/>
                    <a:pt x="210" y="80"/>
                    <a:pt x="195" y="75"/>
                  </a:cubicBezTo>
                  <a:cubicBezTo>
                    <a:pt x="195" y="75"/>
                    <a:pt x="195" y="75"/>
                    <a:pt x="192" y="80"/>
                  </a:cubicBezTo>
                  <a:cubicBezTo>
                    <a:pt x="192" y="80"/>
                    <a:pt x="192" y="80"/>
                    <a:pt x="206" y="85"/>
                  </a:cubicBezTo>
                  <a:cubicBezTo>
                    <a:pt x="206" y="85"/>
                    <a:pt x="206" y="85"/>
                    <a:pt x="203" y="90"/>
                  </a:cubicBezTo>
                  <a:cubicBezTo>
                    <a:pt x="203" y="90"/>
                    <a:pt x="203" y="90"/>
                    <a:pt x="188" y="85"/>
                  </a:cubicBezTo>
                  <a:cubicBezTo>
                    <a:pt x="188" y="85"/>
                    <a:pt x="188" y="85"/>
                    <a:pt x="185" y="90"/>
                  </a:cubicBezTo>
                  <a:cubicBezTo>
                    <a:pt x="185" y="90"/>
                    <a:pt x="185" y="90"/>
                    <a:pt x="199" y="95"/>
                  </a:cubicBezTo>
                  <a:cubicBezTo>
                    <a:pt x="199" y="95"/>
                    <a:pt x="199" y="95"/>
                    <a:pt x="196" y="100"/>
                  </a:cubicBezTo>
                  <a:cubicBezTo>
                    <a:pt x="196" y="100"/>
                    <a:pt x="196" y="100"/>
                    <a:pt x="181" y="95"/>
                  </a:cubicBezTo>
                  <a:cubicBezTo>
                    <a:pt x="181" y="95"/>
                    <a:pt x="181" y="95"/>
                    <a:pt x="178" y="100"/>
                  </a:cubicBezTo>
                  <a:cubicBezTo>
                    <a:pt x="178" y="100"/>
                    <a:pt x="178" y="100"/>
                    <a:pt x="192" y="105"/>
                  </a:cubicBezTo>
                  <a:cubicBezTo>
                    <a:pt x="192" y="105"/>
                    <a:pt x="192" y="105"/>
                    <a:pt x="189" y="110"/>
                  </a:cubicBezTo>
                  <a:cubicBezTo>
                    <a:pt x="189" y="110"/>
                    <a:pt x="189" y="110"/>
                    <a:pt x="174" y="105"/>
                  </a:cubicBezTo>
                  <a:cubicBezTo>
                    <a:pt x="174" y="105"/>
                    <a:pt x="174" y="105"/>
                    <a:pt x="171" y="110"/>
                  </a:cubicBezTo>
                  <a:cubicBezTo>
                    <a:pt x="171" y="110"/>
                    <a:pt x="171" y="110"/>
                    <a:pt x="185" y="115"/>
                  </a:cubicBezTo>
                  <a:cubicBezTo>
                    <a:pt x="179" y="122"/>
                    <a:pt x="169" y="125"/>
                    <a:pt x="162" y="123"/>
                  </a:cubicBezTo>
                  <a:cubicBezTo>
                    <a:pt x="162" y="123"/>
                    <a:pt x="162" y="123"/>
                    <a:pt x="153" y="119"/>
                  </a:cubicBezTo>
                  <a:cubicBezTo>
                    <a:pt x="145" y="117"/>
                    <a:pt x="143" y="107"/>
                    <a:pt x="149" y="99"/>
                  </a:cubicBezTo>
                  <a:cubicBezTo>
                    <a:pt x="149" y="99"/>
                    <a:pt x="149" y="99"/>
                    <a:pt x="184" y="49"/>
                  </a:cubicBezTo>
                  <a:close/>
                  <a:moveTo>
                    <a:pt x="108" y="147"/>
                  </a:moveTo>
                  <a:cubicBezTo>
                    <a:pt x="108" y="147"/>
                    <a:pt x="108" y="147"/>
                    <a:pt x="128" y="154"/>
                  </a:cubicBezTo>
                  <a:cubicBezTo>
                    <a:pt x="128" y="154"/>
                    <a:pt x="128" y="154"/>
                    <a:pt x="140" y="137"/>
                  </a:cubicBezTo>
                  <a:cubicBezTo>
                    <a:pt x="124" y="131"/>
                    <a:pt x="120" y="111"/>
                    <a:pt x="132" y="93"/>
                  </a:cubicBezTo>
                  <a:cubicBezTo>
                    <a:pt x="132" y="93"/>
                    <a:pt x="132" y="93"/>
                    <a:pt x="144" y="76"/>
                  </a:cubicBezTo>
                  <a:cubicBezTo>
                    <a:pt x="144" y="76"/>
                    <a:pt x="144" y="76"/>
                    <a:pt x="154" y="79"/>
                  </a:cubicBezTo>
                  <a:cubicBezTo>
                    <a:pt x="154" y="79"/>
                    <a:pt x="154" y="79"/>
                    <a:pt x="142" y="97"/>
                  </a:cubicBezTo>
                  <a:cubicBezTo>
                    <a:pt x="133" y="109"/>
                    <a:pt x="136" y="123"/>
                    <a:pt x="147" y="127"/>
                  </a:cubicBezTo>
                  <a:cubicBezTo>
                    <a:pt x="147" y="127"/>
                    <a:pt x="147" y="127"/>
                    <a:pt x="157" y="130"/>
                  </a:cubicBezTo>
                  <a:cubicBezTo>
                    <a:pt x="168" y="134"/>
                    <a:pt x="185" y="128"/>
                    <a:pt x="194" y="116"/>
                  </a:cubicBezTo>
                  <a:cubicBezTo>
                    <a:pt x="194" y="116"/>
                    <a:pt x="194" y="116"/>
                    <a:pt x="206" y="98"/>
                  </a:cubicBezTo>
                  <a:cubicBezTo>
                    <a:pt x="216" y="101"/>
                    <a:pt x="216" y="101"/>
                    <a:pt x="216" y="101"/>
                  </a:cubicBezTo>
                  <a:cubicBezTo>
                    <a:pt x="216" y="101"/>
                    <a:pt x="216" y="101"/>
                    <a:pt x="204" y="119"/>
                  </a:cubicBezTo>
                  <a:cubicBezTo>
                    <a:pt x="191" y="136"/>
                    <a:pt x="166" y="146"/>
                    <a:pt x="150" y="140"/>
                  </a:cubicBezTo>
                  <a:cubicBezTo>
                    <a:pt x="150" y="140"/>
                    <a:pt x="150" y="140"/>
                    <a:pt x="137" y="158"/>
                  </a:cubicBezTo>
                  <a:cubicBezTo>
                    <a:pt x="137" y="158"/>
                    <a:pt x="137" y="158"/>
                    <a:pt x="158" y="165"/>
                  </a:cubicBezTo>
                  <a:cubicBezTo>
                    <a:pt x="158" y="165"/>
                    <a:pt x="158" y="165"/>
                    <a:pt x="151" y="175"/>
                  </a:cubicBezTo>
                  <a:cubicBezTo>
                    <a:pt x="151" y="175"/>
                    <a:pt x="151" y="175"/>
                    <a:pt x="101" y="157"/>
                  </a:cubicBezTo>
                  <a:cubicBezTo>
                    <a:pt x="101" y="157"/>
                    <a:pt x="101" y="157"/>
                    <a:pt x="108" y="147"/>
                  </a:cubicBezTo>
                  <a:close/>
                </a:path>
              </a:pathLst>
            </a:custGeom>
            <a:solidFill>
              <a:schemeClr val="bg1">
                <a:alpha val="50000"/>
              </a:schemeClr>
            </a:solidFill>
            <a:ln>
              <a:noFill/>
            </a:ln>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grpSp>
      <p:grpSp>
        <p:nvGrpSpPr>
          <p:cNvPr id="67" name="Group 66"/>
          <p:cNvGrpSpPr/>
          <p:nvPr/>
        </p:nvGrpSpPr>
        <p:grpSpPr>
          <a:xfrm>
            <a:off x="-1" y="5411509"/>
            <a:ext cx="1570037" cy="882795"/>
            <a:chOff x="-1" y="5411509"/>
            <a:chExt cx="1570037" cy="882795"/>
          </a:xfrm>
        </p:grpSpPr>
        <p:sp>
          <p:nvSpPr>
            <p:cNvPr id="29" name="TextBox 28"/>
            <p:cNvSpPr txBox="1"/>
            <p:nvPr/>
          </p:nvSpPr>
          <p:spPr>
            <a:xfrm>
              <a:off x="-1" y="6019984"/>
              <a:ext cx="1570037" cy="274320"/>
            </a:xfrm>
            <a:prstGeom prst="rect">
              <a:avLst/>
            </a:prstGeom>
            <a:noFill/>
          </p:spPr>
          <p:txBody>
            <a:bodyPr wrap="square" lIns="146304" tIns="91440" rIns="146304" bIns="91440" rtlCol="0" anchor="t" anchorCtr="0">
              <a:noAutofit/>
            </a:bodyPr>
            <a:lstStyle/>
            <a:p>
              <a:pPr algn="ctr">
                <a:lnSpc>
                  <a:spcPct val="90000"/>
                </a:lnSpc>
                <a:spcAft>
                  <a:spcPts val="600"/>
                </a:spcAft>
              </a:pPr>
              <a:r>
                <a:rPr lang="en-US" sz="1600" dirty="0" smtClean="0">
                  <a:gradFill>
                    <a:gsLst>
                      <a:gs pos="2917">
                        <a:srgbClr val="FFFFFF">
                          <a:alpha val="50000"/>
                        </a:srgbClr>
                      </a:gs>
                      <a:gs pos="30000">
                        <a:srgbClr val="FFFFFF">
                          <a:alpha val="50000"/>
                        </a:srgbClr>
                      </a:gs>
                    </a:gsLst>
                    <a:lin ang="5400000" scaled="0"/>
                  </a:gradFill>
                </a:rPr>
                <a:t>Step 3</a:t>
              </a:r>
            </a:p>
          </p:txBody>
        </p:sp>
        <p:sp>
          <p:nvSpPr>
            <p:cNvPr id="50" name="Freeform 22"/>
            <p:cNvSpPr>
              <a:spLocks noEditPoints="1"/>
            </p:cNvSpPr>
            <p:nvPr/>
          </p:nvSpPr>
          <p:spPr bwMode="auto">
            <a:xfrm>
              <a:off x="604434" y="5411509"/>
              <a:ext cx="568836" cy="577954"/>
            </a:xfrm>
            <a:custGeom>
              <a:avLst/>
              <a:gdLst>
                <a:gd name="T0" fmla="*/ 33 w 261"/>
                <a:gd name="T1" fmla="*/ 125 h 265"/>
                <a:gd name="T2" fmla="*/ 33 w 261"/>
                <a:gd name="T3" fmla="*/ 29 h 265"/>
                <a:gd name="T4" fmla="*/ 62 w 261"/>
                <a:gd name="T5" fmla="*/ 0 h 265"/>
                <a:gd name="T6" fmla="*/ 81 w 261"/>
                <a:gd name="T7" fmla="*/ 0 h 265"/>
                <a:gd name="T8" fmla="*/ 109 w 261"/>
                <a:gd name="T9" fmla="*/ 24 h 265"/>
                <a:gd name="T10" fmla="*/ 81 w 261"/>
                <a:gd name="T11" fmla="*/ 24 h 265"/>
                <a:gd name="T12" fmla="*/ 81 w 261"/>
                <a:gd name="T13" fmla="*/ 34 h 265"/>
                <a:gd name="T14" fmla="*/ 110 w 261"/>
                <a:gd name="T15" fmla="*/ 34 h 265"/>
                <a:gd name="T16" fmla="*/ 110 w 261"/>
                <a:gd name="T17" fmla="*/ 44 h 265"/>
                <a:gd name="T18" fmla="*/ 81 w 261"/>
                <a:gd name="T19" fmla="*/ 44 h 265"/>
                <a:gd name="T20" fmla="*/ 81 w 261"/>
                <a:gd name="T21" fmla="*/ 53 h 265"/>
                <a:gd name="T22" fmla="*/ 110 w 261"/>
                <a:gd name="T23" fmla="*/ 53 h 265"/>
                <a:gd name="T24" fmla="*/ 110 w 261"/>
                <a:gd name="T25" fmla="*/ 63 h 265"/>
                <a:gd name="T26" fmla="*/ 81 w 261"/>
                <a:gd name="T27" fmla="*/ 63 h 265"/>
                <a:gd name="T28" fmla="*/ 81 w 261"/>
                <a:gd name="T29" fmla="*/ 72 h 265"/>
                <a:gd name="T30" fmla="*/ 110 w 261"/>
                <a:gd name="T31" fmla="*/ 72 h 265"/>
                <a:gd name="T32" fmla="*/ 110 w 261"/>
                <a:gd name="T33" fmla="*/ 82 h 265"/>
                <a:gd name="T34" fmla="*/ 81 w 261"/>
                <a:gd name="T35" fmla="*/ 82 h 265"/>
                <a:gd name="T36" fmla="*/ 81 w 261"/>
                <a:gd name="T37" fmla="*/ 92 h 265"/>
                <a:gd name="T38" fmla="*/ 110 w 261"/>
                <a:gd name="T39" fmla="*/ 92 h 265"/>
                <a:gd name="T40" fmla="*/ 110 w 261"/>
                <a:gd name="T41" fmla="*/ 101 h 265"/>
                <a:gd name="T42" fmla="*/ 81 w 261"/>
                <a:gd name="T43" fmla="*/ 101 h 265"/>
                <a:gd name="T44" fmla="*/ 81 w 261"/>
                <a:gd name="T45" fmla="*/ 111 h 265"/>
                <a:gd name="T46" fmla="*/ 110 w 261"/>
                <a:gd name="T47" fmla="*/ 111 h 265"/>
                <a:gd name="T48" fmla="*/ 110 w 261"/>
                <a:gd name="T49" fmla="*/ 120 h 265"/>
                <a:gd name="T50" fmla="*/ 81 w 261"/>
                <a:gd name="T51" fmla="*/ 120 h 265"/>
                <a:gd name="T52" fmla="*/ 81 w 261"/>
                <a:gd name="T53" fmla="*/ 130 h 265"/>
                <a:gd name="T54" fmla="*/ 109 w 261"/>
                <a:gd name="T55" fmla="*/ 130 h 265"/>
                <a:gd name="T56" fmla="*/ 81 w 261"/>
                <a:gd name="T57" fmla="*/ 154 h 265"/>
                <a:gd name="T58" fmla="*/ 62 w 261"/>
                <a:gd name="T59" fmla="*/ 154 h 265"/>
                <a:gd name="T60" fmla="*/ 33 w 261"/>
                <a:gd name="T61" fmla="*/ 125 h 265"/>
                <a:gd name="T62" fmla="*/ 81 w 261"/>
                <a:gd name="T63" fmla="*/ 221 h 265"/>
                <a:gd name="T64" fmla="*/ 81 w 261"/>
                <a:gd name="T65" fmla="*/ 188 h 265"/>
                <a:gd name="T66" fmla="*/ 143 w 261"/>
                <a:gd name="T67" fmla="*/ 125 h 265"/>
                <a:gd name="T68" fmla="*/ 143 w 261"/>
                <a:gd name="T69" fmla="*/ 92 h 265"/>
                <a:gd name="T70" fmla="*/ 124 w 261"/>
                <a:gd name="T71" fmla="*/ 92 h 265"/>
                <a:gd name="T72" fmla="*/ 124 w 261"/>
                <a:gd name="T73" fmla="*/ 125 h 265"/>
                <a:gd name="T74" fmla="*/ 81 w 261"/>
                <a:gd name="T75" fmla="*/ 168 h 265"/>
                <a:gd name="T76" fmla="*/ 62 w 261"/>
                <a:gd name="T77" fmla="*/ 168 h 265"/>
                <a:gd name="T78" fmla="*/ 19 w 261"/>
                <a:gd name="T79" fmla="*/ 125 h 265"/>
                <a:gd name="T80" fmla="*/ 19 w 261"/>
                <a:gd name="T81" fmla="*/ 92 h 265"/>
                <a:gd name="T82" fmla="*/ 0 w 261"/>
                <a:gd name="T83" fmla="*/ 92 h 265"/>
                <a:gd name="T84" fmla="*/ 0 w 261"/>
                <a:gd name="T85" fmla="*/ 125 h 265"/>
                <a:gd name="T86" fmla="*/ 62 w 261"/>
                <a:gd name="T87" fmla="*/ 188 h 265"/>
                <a:gd name="T88" fmla="*/ 62 w 261"/>
                <a:gd name="T89" fmla="*/ 221 h 265"/>
                <a:gd name="T90" fmla="*/ 21 w 261"/>
                <a:gd name="T91" fmla="*/ 221 h 265"/>
                <a:gd name="T92" fmla="*/ 21 w 261"/>
                <a:gd name="T93" fmla="*/ 241 h 265"/>
                <a:gd name="T94" fmla="*/ 122 w 261"/>
                <a:gd name="T95" fmla="*/ 241 h 265"/>
                <a:gd name="T96" fmla="*/ 122 w 261"/>
                <a:gd name="T97" fmla="*/ 240 h 265"/>
                <a:gd name="T98" fmla="*/ 102 w 261"/>
                <a:gd name="T99" fmla="*/ 221 h 265"/>
                <a:gd name="T100" fmla="*/ 81 w 261"/>
                <a:gd name="T101" fmla="*/ 221 h 265"/>
                <a:gd name="T102" fmla="*/ 237 w 261"/>
                <a:gd name="T103" fmla="*/ 144 h 265"/>
                <a:gd name="T104" fmla="*/ 164 w 261"/>
                <a:gd name="T105" fmla="*/ 221 h 265"/>
                <a:gd name="T106" fmla="*/ 125 w 261"/>
                <a:gd name="T107" fmla="*/ 186 h 265"/>
                <a:gd name="T108" fmla="*/ 104 w 261"/>
                <a:gd name="T109" fmla="*/ 210 h 265"/>
                <a:gd name="T110" fmla="*/ 165 w 261"/>
                <a:gd name="T111" fmla="*/ 265 h 265"/>
                <a:gd name="T112" fmla="*/ 261 w 261"/>
                <a:gd name="T113" fmla="*/ 167 h 265"/>
                <a:gd name="T114" fmla="*/ 237 w 261"/>
                <a:gd name="T115" fmla="*/ 144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61" h="265">
                  <a:moveTo>
                    <a:pt x="33" y="125"/>
                  </a:moveTo>
                  <a:cubicBezTo>
                    <a:pt x="33" y="125"/>
                    <a:pt x="33" y="125"/>
                    <a:pt x="33" y="29"/>
                  </a:cubicBezTo>
                  <a:cubicBezTo>
                    <a:pt x="33" y="14"/>
                    <a:pt x="47" y="0"/>
                    <a:pt x="62" y="0"/>
                  </a:cubicBezTo>
                  <a:cubicBezTo>
                    <a:pt x="62" y="0"/>
                    <a:pt x="62" y="0"/>
                    <a:pt x="81" y="0"/>
                  </a:cubicBezTo>
                  <a:cubicBezTo>
                    <a:pt x="95" y="0"/>
                    <a:pt x="107" y="11"/>
                    <a:pt x="109" y="24"/>
                  </a:cubicBezTo>
                  <a:cubicBezTo>
                    <a:pt x="109" y="24"/>
                    <a:pt x="109" y="24"/>
                    <a:pt x="81" y="24"/>
                  </a:cubicBezTo>
                  <a:cubicBezTo>
                    <a:pt x="81" y="24"/>
                    <a:pt x="81" y="24"/>
                    <a:pt x="81" y="34"/>
                  </a:cubicBezTo>
                  <a:cubicBezTo>
                    <a:pt x="81" y="34"/>
                    <a:pt x="81" y="34"/>
                    <a:pt x="110" y="34"/>
                  </a:cubicBezTo>
                  <a:cubicBezTo>
                    <a:pt x="110" y="34"/>
                    <a:pt x="110" y="34"/>
                    <a:pt x="110" y="44"/>
                  </a:cubicBezTo>
                  <a:cubicBezTo>
                    <a:pt x="110" y="44"/>
                    <a:pt x="110" y="44"/>
                    <a:pt x="81" y="44"/>
                  </a:cubicBezTo>
                  <a:cubicBezTo>
                    <a:pt x="81" y="44"/>
                    <a:pt x="81" y="44"/>
                    <a:pt x="81" y="53"/>
                  </a:cubicBezTo>
                  <a:cubicBezTo>
                    <a:pt x="81" y="53"/>
                    <a:pt x="81" y="53"/>
                    <a:pt x="110" y="53"/>
                  </a:cubicBezTo>
                  <a:cubicBezTo>
                    <a:pt x="110" y="53"/>
                    <a:pt x="110" y="53"/>
                    <a:pt x="110" y="63"/>
                  </a:cubicBezTo>
                  <a:cubicBezTo>
                    <a:pt x="110" y="63"/>
                    <a:pt x="110" y="63"/>
                    <a:pt x="81" y="63"/>
                  </a:cubicBezTo>
                  <a:cubicBezTo>
                    <a:pt x="81" y="63"/>
                    <a:pt x="81" y="63"/>
                    <a:pt x="81" y="72"/>
                  </a:cubicBezTo>
                  <a:cubicBezTo>
                    <a:pt x="81" y="72"/>
                    <a:pt x="81" y="72"/>
                    <a:pt x="110" y="72"/>
                  </a:cubicBezTo>
                  <a:cubicBezTo>
                    <a:pt x="110" y="72"/>
                    <a:pt x="110" y="72"/>
                    <a:pt x="110" y="82"/>
                  </a:cubicBezTo>
                  <a:cubicBezTo>
                    <a:pt x="110" y="82"/>
                    <a:pt x="110" y="82"/>
                    <a:pt x="81" y="82"/>
                  </a:cubicBezTo>
                  <a:cubicBezTo>
                    <a:pt x="81" y="82"/>
                    <a:pt x="81" y="82"/>
                    <a:pt x="81" y="92"/>
                  </a:cubicBezTo>
                  <a:cubicBezTo>
                    <a:pt x="81" y="92"/>
                    <a:pt x="81" y="92"/>
                    <a:pt x="110" y="92"/>
                  </a:cubicBezTo>
                  <a:cubicBezTo>
                    <a:pt x="110" y="92"/>
                    <a:pt x="110" y="92"/>
                    <a:pt x="110" y="101"/>
                  </a:cubicBezTo>
                  <a:cubicBezTo>
                    <a:pt x="110" y="101"/>
                    <a:pt x="110" y="101"/>
                    <a:pt x="81" y="101"/>
                  </a:cubicBezTo>
                  <a:cubicBezTo>
                    <a:pt x="81" y="101"/>
                    <a:pt x="81" y="101"/>
                    <a:pt x="81" y="111"/>
                  </a:cubicBezTo>
                  <a:cubicBezTo>
                    <a:pt x="81" y="111"/>
                    <a:pt x="81" y="111"/>
                    <a:pt x="110" y="111"/>
                  </a:cubicBezTo>
                  <a:cubicBezTo>
                    <a:pt x="110" y="111"/>
                    <a:pt x="110" y="111"/>
                    <a:pt x="110" y="120"/>
                  </a:cubicBezTo>
                  <a:cubicBezTo>
                    <a:pt x="110" y="120"/>
                    <a:pt x="110" y="120"/>
                    <a:pt x="81" y="120"/>
                  </a:cubicBezTo>
                  <a:cubicBezTo>
                    <a:pt x="81" y="120"/>
                    <a:pt x="81" y="120"/>
                    <a:pt x="81" y="130"/>
                  </a:cubicBezTo>
                  <a:cubicBezTo>
                    <a:pt x="81" y="130"/>
                    <a:pt x="81" y="130"/>
                    <a:pt x="109" y="130"/>
                  </a:cubicBezTo>
                  <a:cubicBezTo>
                    <a:pt x="107" y="143"/>
                    <a:pt x="95" y="154"/>
                    <a:pt x="81" y="154"/>
                  </a:cubicBezTo>
                  <a:cubicBezTo>
                    <a:pt x="81" y="154"/>
                    <a:pt x="81" y="154"/>
                    <a:pt x="62" y="154"/>
                  </a:cubicBezTo>
                  <a:cubicBezTo>
                    <a:pt x="47" y="154"/>
                    <a:pt x="33" y="141"/>
                    <a:pt x="33" y="125"/>
                  </a:cubicBezTo>
                  <a:close/>
                  <a:moveTo>
                    <a:pt x="81" y="221"/>
                  </a:moveTo>
                  <a:cubicBezTo>
                    <a:pt x="81" y="188"/>
                    <a:pt x="81" y="188"/>
                    <a:pt x="81" y="188"/>
                  </a:cubicBezTo>
                  <a:cubicBezTo>
                    <a:pt x="115" y="188"/>
                    <a:pt x="143" y="159"/>
                    <a:pt x="143" y="125"/>
                  </a:cubicBezTo>
                  <a:cubicBezTo>
                    <a:pt x="143" y="92"/>
                    <a:pt x="143" y="92"/>
                    <a:pt x="143" y="92"/>
                  </a:cubicBezTo>
                  <a:cubicBezTo>
                    <a:pt x="124" y="92"/>
                    <a:pt x="124" y="92"/>
                    <a:pt x="124" y="92"/>
                  </a:cubicBezTo>
                  <a:cubicBezTo>
                    <a:pt x="124" y="125"/>
                    <a:pt x="124" y="125"/>
                    <a:pt x="124" y="125"/>
                  </a:cubicBezTo>
                  <a:cubicBezTo>
                    <a:pt x="124" y="149"/>
                    <a:pt x="105" y="168"/>
                    <a:pt x="81" y="168"/>
                  </a:cubicBezTo>
                  <a:cubicBezTo>
                    <a:pt x="62" y="168"/>
                    <a:pt x="62" y="168"/>
                    <a:pt x="62" y="168"/>
                  </a:cubicBezTo>
                  <a:cubicBezTo>
                    <a:pt x="39" y="168"/>
                    <a:pt x="19" y="149"/>
                    <a:pt x="19" y="125"/>
                  </a:cubicBezTo>
                  <a:cubicBezTo>
                    <a:pt x="19" y="92"/>
                    <a:pt x="19" y="92"/>
                    <a:pt x="19" y="92"/>
                  </a:cubicBezTo>
                  <a:cubicBezTo>
                    <a:pt x="0" y="92"/>
                    <a:pt x="0" y="92"/>
                    <a:pt x="0" y="92"/>
                  </a:cubicBezTo>
                  <a:cubicBezTo>
                    <a:pt x="0" y="125"/>
                    <a:pt x="0" y="125"/>
                    <a:pt x="0" y="125"/>
                  </a:cubicBezTo>
                  <a:cubicBezTo>
                    <a:pt x="0" y="159"/>
                    <a:pt x="29" y="188"/>
                    <a:pt x="62" y="188"/>
                  </a:cubicBezTo>
                  <a:cubicBezTo>
                    <a:pt x="62" y="221"/>
                    <a:pt x="62" y="221"/>
                    <a:pt x="62" y="221"/>
                  </a:cubicBezTo>
                  <a:cubicBezTo>
                    <a:pt x="21" y="221"/>
                    <a:pt x="21" y="221"/>
                    <a:pt x="21" y="221"/>
                  </a:cubicBezTo>
                  <a:cubicBezTo>
                    <a:pt x="21" y="241"/>
                    <a:pt x="21" y="241"/>
                    <a:pt x="21" y="241"/>
                  </a:cubicBezTo>
                  <a:cubicBezTo>
                    <a:pt x="122" y="241"/>
                    <a:pt x="122" y="241"/>
                    <a:pt x="122" y="241"/>
                  </a:cubicBezTo>
                  <a:cubicBezTo>
                    <a:pt x="122" y="240"/>
                    <a:pt x="122" y="240"/>
                    <a:pt x="122" y="240"/>
                  </a:cubicBezTo>
                  <a:cubicBezTo>
                    <a:pt x="102" y="221"/>
                    <a:pt x="102" y="221"/>
                    <a:pt x="102" y="221"/>
                  </a:cubicBezTo>
                  <a:cubicBezTo>
                    <a:pt x="81" y="221"/>
                    <a:pt x="81" y="221"/>
                    <a:pt x="81" y="221"/>
                  </a:cubicBezTo>
                  <a:close/>
                  <a:moveTo>
                    <a:pt x="237" y="144"/>
                  </a:moveTo>
                  <a:cubicBezTo>
                    <a:pt x="237" y="144"/>
                    <a:pt x="197" y="186"/>
                    <a:pt x="164" y="221"/>
                  </a:cubicBezTo>
                  <a:cubicBezTo>
                    <a:pt x="150" y="209"/>
                    <a:pt x="125" y="186"/>
                    <a:pt x="125" y="186"/>
                  </a:cubicBezTo>
                  <a:cubicBezTo>
                    <a:pt x="104" y="210"/>
                    <a:pt x="104" y="210"/>
                    <a:pt x="104" y="210"/>
                  </a:cubicBezTo>
                  <a:cubicBezTo>
                    <a:pt x="165" y="265"/>
                    <a:pt x="165" y="265"/>
                    <a:pt x="165" y="265"/>
                  </a:cubicBezTo>
                  <a:cubicBezTo>
                    <a:pt x="261" y="167"/>
                    <a:pt x="261" y="167"/>
                    <a:pt x="261" y="167"/>
                  </a:cubicBezTo>
                  <a:lnTo>
                    <a:pt x="237" y="144"/>
                  </a:lnTo>
                  <a:close/>
                </a:path>
              </a:pathLst>
            </a:custGeom>
            <a:solidFill>
              <a:schemeClr val="bg1">
                <a:alpha val="50000"/>
              </a:schemeClr>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grpSp>
      <p:grpSp>
        <p:nvGrpSpPr>
          <p:cNvPr id="24" name="Group 23"/>
          <p:cNvGrpSpPr/>
          <p:nvPr/>
        </p:nvGrpSpPr>
        <p:grpSpPr>
          <a:xfrm>
            <a:off x="-1" y="5411509"/>
            <a:ext cx="1570037" cy="882795"/>
            <a:chOff x="-1" y="5411509"/>
            <a:chExt cx="1570037" cy="882795"/>
          </a:xfrm>
        </p:grpSpPr>
        <p:sp>
          <p:nvSpPr>
            <p:cNvPr id="25" name="TextBox 24"/>
            <p:cNvSpPr txBox="1"/>
            <p:nvPr/>
          </p:nvSpPr>
          <p:spPr>
            <a:xfrm>
              <a:off x="-1" y="6019984"/>
              <a:ext cx="1570037" cy="274320"/>
            </a:xfrm>
            <a:prstGeom prst="rect">
              <a:avLst/>
            </a:prstGeom>
            <a:noFill/>
          </p:spPr>
          <p:txBody>
            <a:bodyPr wrap="square" lIns="146304" tIns="91440" rIns="146304" bIns="91440" rtlCol="0" anchor="t" anchorCtr="0">
              <a:noAutofit/>
            </a:bodyPr>
            <a:lstStyle>
              <a:defPPr>
                <a:defRPr lang="en-US"/>
              </a:defPPr>
              <a:lvl1pPr algn="ctr">
                <a:lnSpc>
                  <a:spcPct val="90000"/>
                </a:lnSpc>
                <a:spcAft>
                  <a:spcPts val="600"/>
                </a:spcAft>
                <a:defRPr sz="1600">
                  <a:gradFill>
                    <a:gsLst>
                      <a:gs pos="2917">
                        <a:schemeClr val="bg1"/>
                      </a:gs>
                      <a:gs pos="30000">
                        <a:schemeClr val="bg1"/>
                      </a:gs>
                    </a:gsLst>
                    <a:lin ang="5400000" scaled="0"/>
                  </a:gradFill>
                </a:defRPr>
              </a:lvl1pPr>
            </a:lstStyle>
            <a:p>
              <a:r>
                <a:rPr lang="en-US" dirty="0">
                  <a:gradFill>
                    <a:gsLst>
                      <a:gs pos="2917">
                        <a:srgbClr val="FFFFFF"/>
                      </a:gs>
                      <a:gs pos="30000">
                        <a:srgbClr val="FFFFFF"/>
                      </a:gs>
                    </a:gsLst>
                    <a:lin ang="5400000" scaled="0"/>
                  </a:gradFill>
                </a:rPr>
                <a:t>Step 3</a:t>
              </a:r>
            </a:p>
          </p:txBody>
        </p:sp>
        <p:sp>
          <p:nvSpPr>
            <p:cNvPr id="26" name="Freeform 22"/>
            <p:cNvSpPr>
              <a:spLocks noEditPoints="1"/>
            </p:cNvSpPr>
            <p:nvPr/>
          </p:nvSpPr>
          <p:spPr bwMode="auto">
            <a:xfrm>
              <a:off x="604434" y="5411509"/>
              <a:ext cx="568836" cy="577954"/>
            </a:xfrm>
            <a:custGeom>
              <a:avLst/>
              <a:gdLst>
                <a:gd name="T0" fmla="*/ 33 w 261"/>
                <a:gd name="T1" fmla="*/ 125 h 265"/>
                <a:gd name="T2" fmla="*/ 33 w 261"/>
                <a:gd name="T3" fmla="*/ 29 h 265"/>
                <a:gd name="T4" fmla="*/ 62 w 261"/>
                <a:gd name="T5" fmla="*/ 0 h 265"/>
                <a:gd name="T6" fmla="*/ 81 w 261"/>
                <a:gd name="T7" fmla="*/ 0 h 265"/>
                <a:gd name="T8" fmla="*/ 109 w 261"/>
                <a:gd name="T9" fmla="*/ 24 h 265"/>
                <a:gd name="T10" fmla="*/ 81 w 261"/>
                <a:gd name="T11" fmla="*/ 24 h 265"/>
                <a:gd name="T12" fmla="*/ 81 w 261"/>
                <a:gd name="T13" fmla="*/ 34 h 265"/>
                <a:gd name="T14" fmla="*/ 110 w 261"/>
                <a:gd name="T15" fmla="*/ 34 h 265"/>
                <a:gd name="T16" fmla="*/ 110 w 261"/>
                <a:gd name="T17" fmla="*/ 44 h 265"/>
                <a:gd name="T18" fmla="*/ 81 w 261"/>
                <a:gd name="T19" fmla="*/ 44 h 265"/>
                <a:gd name="T20" fmla="*/ 81 w 261"/>
                <a:gd name="T21" fmla="*/ 53 h 265"/>
                <a:gd name="T22" fmla="*/ 110 w 261"/>
                <a:gd name="T23" fmla="*/ 53 h 265"/>
                <a:gd name="T24" fmla="*/ 110 w 261"/>
                <a:gd name="T25" fmla="*/ 63 h 265"/>
                <a:gd name="T26" fmla="*/ 81 w 261"/>
                <a:gd name="T27" fmla="*/ 63 h 265"/>
                <a:gd name="T28" fmla="*/ 81 w 261"/>
                <a:gd name="T29" fmla="*/ 72 h 265"/>
                <a:gd name="T30" fmla="*/ 110 w 261"/>
                <a:gd name="T31" fmla="*/ 72 h 265"/>
                <a:gd name="T32" fmla="*/ 110 w 261"/>
                <a:gd name="T33" fmla="*/ 82 h 265"/>
                <a:gd name="T34" fmla="*/ 81 w 261"/>
                <a:gd name="T35" fmla="*/ 82 h 265"/>
                <a:gd name="T36" fmla="*/ 81 w 261"/>
                <a:gd name="T37" fmla="*/ 92 h 265"/>
                <a:gd name="T38" fmla="*/ 110 w 261"/>
                <a:gd name="T39" fmla="*/ 92 h 265"/>
                <a:gd name="T40" fmla="*/ 110 w 261"/>
                <a:gd name="T41" fmla="*/ 101 h 265"/>
                <a:gd name="T42" fmla="*/ 81 w 261"/>
                <a:gd name="T43" fmla="*/ 101 h 265"/>
                <a:gd name="T44" fmla="*/ 81 w 261"/>
                <a:gd name="T45" fmla="*/ 111 h 265"/>
                <a:gd name="T46" fmla="*/ 110 w 261"/>
                <a:gd name="T47" fmla="*/ 111 h 265"/>
                <a:gd name="T48" fmla="*/ 110 w 261"/>
                <a:gd name="T49" fmla="*/ 120 h 265"/>
                <a:gd name="T50" fmla="*/ 81 w 261"/>
                <a:gd name="T51" fmla="*/ 120 h 265"/>
                <a:gd name="T52" fmla="*/ 81 w 261"/>
                <a:gd name="T53" fmla="*/ 130 h 265"/>
                <a:gd name="T54" fmla="*/ 109 w 261"/>
                <a:gd name="T55" fmla="*/ 130 h 265"/>
                <a:gd name="T56" fmla="*/ 81 w 261"/>
                <a:gd name="T57" fmla="*/ 154 h 265"/>
                <a:gd name="T58" fmla="*/ 62 w 261"/>
                <a:gd name="T59" fmla="*/ 154 h 265"/>
                <a:gd name="T60" fmla="*/ 33 w 261"/>
                <a:gd name="T61" fmla="*/ 125 h 265"/>
                <a:gd name="T62" fmla="*/ 81 w 261"/>
                <a:gd name="T63" fmla="*/ 221 h 265"/>
                <a:gd name="T64" fmla="*/ 81 w 261"/>
                <a:gd name="T65" fmla="*/ 188 h 265"/>
                <a:gd name="T66" fmla="*/ 143 w 261"/>
                <a:gd name="T67" fmla="*/ 125 h 265"/>
                <a:gd name="T68" fmla="*/ 143 w 261"/>
                <a:gd name="T69" fmla="*/ 92 h 265"/>
                <a:gd name="T70" fmla="*/ 124 w 261"/>
                <a:gd name="T71" fmla="*/ 92 h 265"/>
                <a:gd name="T72" fmla="*/ 124 w 261"/>
                <a:gd name="T73" fmla="*/ 125 h 265"/>
                <a:gd name="T74" fmla="*/ 81 w 261"/>
                <a:gd name="T75" fmla="*/ 168 h 265"/>
                <a:gd name="T76" fmla="*/ 62 w 261"/>
                <a:gd name="T77" fmla="*/ 168 h 265"/>
                <a:gd name="T78" fmla="*/ 19 w 261"/>
                <a:gd name="T79" fmla="*/ 125 h 265"/>
                <a:gd name="T80" fmla="*/ 19 w 261"/>
                <a:gd name="T81" fmla="*/ 92 h 265"/>
                <a:gd name="T82" fmla="*/ 0 w 261"/>
                <a:gd name="T83" fmla="*/ 92 h 265"/>
                <a:gd name="T84" fmla="*/ 0 w 261"/>
                <a:gd name="T85" fmla="*/ 125 h 265"/>
                <a:gd name="T86" fmla="*/ 62 w 261"/>
                <a:gd name="T87" fmla="*/ 188 h 265"/>
                <a:gd name="T88" fmla="*/ 62 w 261"/>
                <a:gd name="T89" fmla="*/ 221 h 265"/>
                <a:gd name="T90" fmla="*/ 21 w 261"/>
                <a:gd name="T91" fmla="*/ 221 h 265"/>
                <a:gd name="T92" fmla="*/ 21 w 261"/>
                <a:gd name="T93" fmla="*/ 241 h 265"/>
                <a:gd name="T94" fmla="*/ 122 w 261"/>
                <a:gd name="T95" fmla="*/ 241 h 265"/>
                <a:gd name="T96" fmla="*/ 122 w 261"/>
                <a:gd name="T97" fmla="*/ 240 h 265"/>
                <a:gd name="T98" fmla="*/ 102 w 261"/>
                <a:gd name="T99" fmla="*/ 221 h 265"/>
                <a:gd name="T100" fmla="*/ 81 w 261"/>
                <a:gd name="T101" fmla="*/ 221 h 265"/>
                <a:gd name="T102" fmla="*/ 237 w 261"/>
                <a:gd name="T103" fmla="*/ 144 h 265"/>
                <a:gd name="T104" fmla="*/ 164 w 261"/>
                <a:gd name="T105" fmla="*/ 221 h 265"/>
                <a:gd name="T106" fmla="*/ 125 w 261"/>
                <a:gd name="T107" fmla="*/ 186 h 265"/>
                <a:gd name="T108" fmla="*/ 104 w 261"/>
                <a:gd name="T109" fmla="*/ 210 h 265"/>
                <a:gd name="T110" fmla="*/ 165 w 261"/>
                <a:gd name="T111" fmla="*/ 265 h 265"/>
                <a:gd name="T112" fmla="*/ 261 w 261"/>
                <a:gd name="T113" fmla="*/ 167 h 265"/>
                <a:gd name="T114" fmla="*/ 237 w 261"/>
                <a:gd name="T115" fmla="*/ 144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61" h="265">
                  <a:moveTo>
                    <a:pt x="33" y="125"/>
                  </a:moveTo>
                  <a:cubicBezTo>
                    <a:pt x="33" y="125"/>
                    <a:pt x="33" y="125"/>
                    <a:pt x="33" y="29"/>
                  </a:cubicBezTo>
                  <a:cubicBezTo>
                    <a:pt x="33" y="14"/>
                    <a:pt x="47" y="0"/>
                    <a:pt x="62" y="0"/>
                  </a:cubicBezTo>
                  <a:cubicBezTo>
                    <a:pt x="62" y="0"/>
                    <a:pt x="62" y="0"/>
                    <a:pt x="81" y="0"/>
                  </a:cubicBezTo>
                  <a:cubicBezTo>
                    <a:pt x="95" y="0"/>
                    <a:pt x="107" y="11"/>
                    <a:pt x="109" y="24"/>
                  </a:cubicBezTo>
                  <a:cubicBezTo>
                    <a:pt x="109" y="24"/>
                    <a:pt x="109" y="24"/>
                    <a:pt x="81" y="24"/>
                  </a:cubicBezTo>
                  <a:cubicBezTo>
                    <a:pt x="81" y="24"/>
                    <a:pt x="81" y="24"/>
                    <a:pt x="81" y="34"/>
                  </a:cubicBezTo>
                  <a:cubicBezTo>
                    <a:pt x="81" y="34"/>
                    <a:pt x="81" y="34"/>
                    <a:pt x="110" y="34"/>
                  </a:cubicBezTo>
                  <a:cubicBezTo>
                    <a:pt x="110" y="34"/>
                    <a:pt x="110" y="34"/>
                    <a:pt x="110" y="44"/>
                  </a:cubicBezTo>
                  <a:cubicBezTo>
                    <a:pt x="110" y="44"/>
                    <a:pt x="110" y="44"/>
                    <a:pt x="81" y="44"/>
                  </a:cubicBezTo>
                  <a:cubicBezTo>
                    <a:pt x="81" y="44"/>
                    <a:pt x="81" y="44"/>
                    <a:pt x="81" y="53"/>
                  </a:cubicBezTo>
                  <a:cubicBezTo>
                    <a:pt x="81" y="53"/>
                    <a:pt x="81" y="53"/>
                    <a:pt x="110" y="53"/>
                  </a:cubicBezTo>
                  <a:cubicBezTo>
                    <a:pt x="110" y="53"/>
                    <a:pt x="110" y="53"/>
                    <a:pt x="110" y="63"/>
                  </a:cubicBezTo>
                  <a:cubicBezTo>
                    <a:pt x="110" y="63"/>
                    <a:pt x="110" y="63"/>
                    <a:pt x="81" y="63"/>
                  </a:cubicBezTo>
                  <a:cubicBezTo>
                    <a:pt x="81" y="63"/>
                    <a:pt x="81" y="63"/>
                    <a:pt x="81" y="72"/>
                  </a:cubicBezTo>
                  <a:cubicBezTo>
                    <a:pt x="81" y="72"/>
                    <a:pt x="81" y="72"/>
                    <a:pt x="110" y="72"/>
                  </a:cubicBezTo>
                  <a:cubicBezTo>
                    <a:pt x="110" y="72"/>
                    <a:pt x="110" y="72"/>
                    <a:pt x="110" y="82"/>
                  </a:cubicBezTo>
                  <a:cubicBezTo>
                    <a:pt x="110" y="82"/>
                    <a:pt x="110" y="82"/>
                    <a:pt x="81" y="82"/>
                  </a:cubicBezTo>
                  <a:cubicBezTo>
                    <a:pt x="81" y="82"/>
                    <a:pt x="81" y="82"/>
                    <a:pt x="81" y="92"/>
                  </a:cubicBezTo>
                  <a:cubicBezTo>
                    <a:pt x="81" y="92"/>
                    <a:pt x="81" y="92"/>
                    <a:pt x="110" y="92"/>
                  </a:cubicBezTo>
                  <a:cubicBezTo>
                    <a:pt x="110" y="92"/>
                    <a:pt x="110" y="92"/>
                    <a:pt x="110" y="101"/>
                  </a:cubicBezTo>
                  <a:cubicBezTo>
                    <a:pt x="110" y="101"/>
                    <a:pt x="110" y="101"/>
                    <a:pt x="81" y="101"/>
                  </a:cubicBezTo>
                  <a:cubicBezTo>
                    <a:pt x="81" y="101"/>
                    <a:pt x="81" y="101"/>
                    <a:pt x="81" y="111"/>
                  </a:cubicBezTo>
                  <a:cubicBezTo>
                    <a:pt x="81" y="111"/>
                    <a:pt x="81" y="111"/>
                    <a:pt x="110" y="111"/>
                  </a:cubicBezTo>
                  <a:cubicBezTo>
                    <a:pt x="110" y="111"/>
                    <a:pt x="110" y="111"/>
                    <a:pt x="110" y="120"/>
                  </a:cubicBezTo>
                  <a:cubicBezTo>
                    <a:pt x="110" y="120"/>
                    <a:pt x="110" y="120"/>
                    <a:pt x="81" y="120"/>
                  </a:cubicBezTo>
                  <a:cubicBezTo>
                    <a:pt x="81" y="120"/>
                    <a:pt x="81" y="120"/>
                    <a:pt x="81" y="130"/>
                  </a:cubicBezTo>
                  <a:cubicBezTo>
                    <a:pt x="81" y="130"/>
                    <a:pt x="81" y="130"/>
                    <a:pt x="109" y="130"/>
                  </a:cubicBezTo>
                  <a:cubicBezTo>
                    <a:pt x="107" y="143"/>
                    <a:pt x="95" y="154"/>
                    <a:pt x="81" y="154"/>
                  </a:cubicBezTo>
                  <a:cubicBezTo>
                    <a:pt x="81" y="154"/>
                    <a:pt x="81" y="154"/>
                    <a:pt x="62" y="154"/>
                  </a:cubicBezTo>
                  <a:cubicBezTo>
                    <a:pt x="47" y="154"/>
                    <a:pt x="33" y="141"/>
                    <a:pt x="33" y="125"/>
                  </a:cubicBezTo>
                  <a:close/>
                  <a:moveTo>
                    <a:pt x="81" y="221"/>
                  </a:moveTo>
                  <a:cubicBezTo>
                    <a:pt x="81" y="188"/>
                    <a:pt x="81" y="188"/>
                    <a:pt x="81" y="188"/>
                  </a:cubicBezTo>
                  <a:cubicBezTo>
                    <a:pt x="115" y="188"/>
                    <a:pt x="143" y="159"/>
                    <a:pt x="143" y="125"/>
                  </a:cubicBezTo>
                  <a:cubicBezTo>
                    <a:pt x="143" y="92"/>
                    <a:pt x="143" y="92"/>
                    <a:pt x="143" y="92"/>
                  </a:cubicBezTo>
                  <a:cubicBezTo>
                    <a:pt x="124" y="92"/>
                    <a:pt x="124" y="92"/>
                    <a:pt x="124" y="92"/>
                  </a:cubicBezTo>
                  <a:cubicBezTo>
                    <a:pt x="124" y="125"/>
                    <a:pt x="124" y="125"/>
                    <a:pt x="124" y="125"/>
                  </a:cubicBezTo>
                  <a:cubicBezTo>
                    <a:pt x="124" y="149"/>
                    <a:pt x="105" y="168"/>
                    <a:pt x="81" y="168"/>
                  </a:cubicBezTo>
                  <a:cubicBezTo>
                    <a:pt x="62" y="168"/>
                    <a:pt x="62" y="168"/>
                    <a:pt x="62" y="168"/>
                  </a:cubicBezTo>
                  <a:cubicBezTo>
                    <a:pt x="39" y="168"/>
                    <a:pt x="19" y="149"/>
                    <a:pt x="19" y="125"/>
                  </a:cubicBezTo>
                  <a:cubicBezTo>
                    <a:pt x="19" y="92"/>
                    <a:pt x="19" y="92"/>
                    <a:pt x="19" y="92"/>
                  </a:cubicBezTo>
                  <a:cubicBezTo>
                    <a:pt x="0" y="92"/>
                    <a:pt x="0" y="92"/>
                    <a:pt x="0" y="92"/>
                  </a:cubicBezTo>
                  <a:cubicBezTo>
                    <a:pt x="0" y="125"/>
                    <a:pt x="0" y="125"/>
                    <a:pt x="0" y="125"/>
                  </a:cubicBezTo>
                  <a:cubicBezTo>
                    <a:pt x="0" y="159"/>
                    <a:pt x="29" y="188"/>
                    <a:pt x="62" y="188"/>
                  </a:cubicBezTo>
                  <a:cubicBezTo>
                    <a:pt x="62" y="221"/>
                    <a:pt x="62" y="221"/>
                    <a:pt x="62" y="221"/>
                  </a:cubicBezTo>
                  <a:cubicBezTo>
                    <a:pt x="21" y="221"/>
                    <a:pt x="21" y="221"/>
                    <a:pt x="21" y="221"/>
                  </a:cubicBezTo>
                  <a:cubicBezTo>
                    <a:pt x="21" y="241"/>
                    <a:pt x="21" y="241"/>
                    <a:pt x="21" y="241"/>
                  </a:cubicBezTo>
                  <a:cubicBezTo>
                    <a:pt x="122" y="241"/>
                    <a:pt x="122" y="241"/>
                    <a:pt x="122" y="241"/>
                  </a:cubicBezTo>
                  <a:cubicBezTo>
                    <a:pt x="122" y="240"/>
                    <a:pt x="122" y="240"/>
                    <a:pt x="122" y="240"/>
                  </a:cubicBezTo>
                  <a:cubicBezTo>
                    <a:pt x="102" y="221"/>
                    <a:pt x="102" y="221"/>
                    <a:pt x="102" y="221"/>
                  </a:cubicBezTo>
                  <a:cubicBezTo>
                    <a:pt x="81" y="221"/>
                    <a:pt x="81" y="221"/>
                    <a:pt x="81" y="221"/>
                  </a:cubicBezTo>
                  <a:close/>
                  <a:moveTo>
                    <a:pt x="237" y="144"/>
                  </a:moveTo>
                  <a:cubicBezTo>
                    <a:pt x="237" y="144"/>
                    <a:pt x="197" y="186"/>
                    <a:pt x="164" y="221"/>
                  </a:cubicBezTo>
                  <a:cubicBezTo>
                    <a:pt x="150" y="209"/>
                    <a:pt x="125" y="186"/>
                    <a:pt x="125" y="186"/>
                  </a:cubicBezTo>
                  <a:cubicBezTo>
                    <a:pt x="104" y="210"/>
                    <a:pt x="104" y="210"/>
                    <a:pt x="104" y="210"/>
                  </a:cubicBezTo>
                  <a:cubicBezTo>
                    <a:pt x="165" y="265"/>
                    <a:pt x="165" y="265"/>
                    <a:pt x="165" y="265"/>
                  </a:cubicBezTo>
                  <a:cubicBezTo>
                    <a:pt x="261" y="167"/>
                    <a:pt x="261" y="167"/>
                    <a:pt x="261" y="167"/>
                  </a:cubicBezTo>
                  <a:lnTo>
                    <a:pt x="237" y="14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grpSp>
      <p:sp>
        <p:nvSpPr>
          <p:cNvPr id="30" name="TextBox 29"/>
          <p:cNvSpPr txBox="1"/>
          <p:nvPr/>
        </p:nvSpPr>
        <p:spPr>
          <a:xfrm>
            <a:off x="1646236" y="295274"/>
            <a:ext cx="10515601" cy="904863"/>
          </a:xfrm>
          <a:prstGeom prst="rect">
            <a:avLst/>
          </a:prstGeom>
          <a:noFill/>
        </p:spPr>
        <p:txBody>
          <a:bodyPr wrap="square" lIns="182880" tIns="146304" rIns="182880" bIns="146304" rtlCol="0">
            <a:spAutoFit/>
          </a:bodyPr>
          <a:lstStyle/>
          <a:p>
            <a:pPr>
              <a:lnSpc>
                <a:spcPct val="90000"/>
              </a:lnSpc>
              <a:spcAft>
                <a:spcPts val="600"/>
              </a:spcAft>
            </a:pPr>
            <a:r>
              <a:rPr lang="en-US" sz="4400" dirty="0">
                <a:gradFill>
                  <a:gsLst>
                    <a:gs pos="2917">
                      <a:srgbClr val="404040"/>
                    </a:gs>
                    <a:gs pos="30000">
                      <a:srgbClr val="404040"/>
                    </a:gs>
                  </a:gsLst>
                  <a:lin ang="5400000" scaled="0"/>
                </a:gradFill>
                <a:latin typeface="Segoe UI Light"/>
              </a:rPr>
              <a:t>Handle Voice Command Activation</a:t>
            </a:r>
          </a:p>
        </p:txBody>
      </p:sp>
      <p:sp>
        <p:nvSpPr>
          <p:cNvPr id="53" name="TextBox 52"/>
          <p:cNvSpPr txBox="1"/>
          <p:nvPr/>
        </p:nvSpPr>
        <p:spPr>
          <a:xfrm>
            <a:off x="2652446" y="3559270"/>
            <a:ext cx="2394858" cy="738664"/>
          </a:xfrm>
          <a:prstGeom prst="rect">
            <a:avLst/>
          </a:prstGeom>
          <a:noFill/>
        </p:spPr>
        <p:txBody>
          <a:bodyPr wrap="square" lIns="182880" tIns="146304" rIns="182880" bIns="146304" rtlCol="0">
            <a:spAutoFit/>
          </a:bodyPr>
          <a:lstStyle/>
          <a:p>
            <a:pPr algn="ctr">
              <a:lnSpc>
                <a:spcPct val="90000"/>
              </a:lnSpc>
              <a:spcAft>
                <a:spcPts val="600"/>
              </a:spcAft>
            </a:pPr>
            <a:r>
              <a:rPr lang="en-US" sz="1600" b="1" dirty="0">
                <a:gradFill>
                  <a:gsLst>
                    <a:gs pos="2917">
                      <a:srgbClr val="9B4F96"/>
                    </a:gs>
                    <a:gs pos="30000">
                      <a:srgbClr val="9B4F96"/>
                    </a:gs>
                  </a:gsLst>
                  <a:lin ang="5400000" scaled="0"/>
                </a:gradFill>
              </a:rPr>
              <a:t>VCD </a:t>
            </a:r>
            <a:r>
              <a:rPr lang="en-US" sz="1600" b="1" dirty="0" smtClean="0">
                <a:gradFill>
                  <a:gsLst>
                    <a:gs pos="2917">
                      <a:srgbClr val="9B4F96"/>
                    </a:gs>
                    <a:gs pos="30000">
                      <a:srgbClr val="9B4F96"/>
                    </a:gs>
                  </a:gsLst>
                  <a:lin ang="5400000" scaled="0"/>
                </a:gradFill>
              </a:rPr>
              <a:t>Commands </a:t>
            </a:r>
            <a:r>
              <a:rPr lang="en-US" sz="1600" b="1" dirty="0">
                <a:gradFill>
                  <a:gsLst>
                    <a:gs pos="2917">
                      <a:srgbClr val="9B4F96"/>
                    </a:gs>
                    <a:gs pos="30000">
                      <a:srgbClr val="9B4F96"/>
                    </a:gs>
                  </a:gsLst>
                  <a:lin ang="5400000" scaled="0"/>
                </a:gradFill>
              </a:rPr>
              <a:t/>
            </a:r>
            <a:br>
              <a:rPr lang="en-US" sz="1600" b="1" dirty="0">
                <a:gradFill>
                  <a:gsLst>
                    <a:gs pos="2917">
                      <a:srgbClr val="9B4F96"/>
                    </a:gs>
                    <a:gs pos="30000">
                      <a:srgbClr val="9B4F96"/>
                    </a:gs>
                  </a:gsLst>
                  <a:lin ang="5400000" scaled="0"/>
                </a:gradFill>
              </a:rPr>
            </a:br>
            <a:r>
              <a:rPr lang="en-US" sz="1600" b="1" dirty="0">
                <a:gradFill>
                  <a:gsLst>
                    <a:gs pos="2917">
                      <a:srgbClr val="9B4F96"/>
                    </a:gs>
                    <a:gs pos="30000">
                      <a:srgbClr val="9B4F96"/>
                    </a:gs>
                  </a:gsLst>
                  <a:lin ang="5400000" scaled="0"/>
                </a:gradFill>
              </a:rPr>
              <a:t>and Targets</a:t>
            </a:r>
          </a:p>
        </p:txBody>
      </p:sp>
      <p:sp>
        <p:nvSpPr>
          <p:cNvPr id="52" name="Chevron 51"/>
          <p:cNvSpPr/>
          <p:nvPr/>
        </p:nvSpPr>
        <p:spPr bwMode="auto">
          <a:xfrm>
            <a:off x="6941678" y="2455767"/>
            <a:ext cx="1606023" cy="532097"/>
          </a:xfrm>
          <a:prstGeom prst="chevron">
            <a:avLst>
              <a:gd name="adj" fmla="val 24603"/>
            </a:avLst>
          </a:prstGeom>
          <a:solidFill>
            <a:schemeClr val="accent5"/>
          </a:solidFill>
          <a:ln w="508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 name="Chevron 3"/>
          <p:cNvSpPr/>
          <p:nvPr/>
        </p:nvSpPr>
        <p:spPr bwMode="auto">
          <a:xfrm>
            <a:off x="3805646" y="2229434"/>
            <a:ext cx="2367169" cy="916323"/>
          </a:xfrm>
          <a:prstGeom prst="chevron">
            <a:avLst>
              <a:gd name="adj" fmla="val 24603"/>
            </a:avLst>
          </a:prstGeom>
          <a:solidFill>
            <a:schemeClr val="accent3"/>
          </a:solidFill>
          <a:ln w="508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nvGrpSpPr>
          <p:cNvPr id="15" name="Group 14"/>
          <p:cNvGrpSpPr/>
          <p:nvPr/>
        </p:nvGrpSpPr>
        <p:grpSpPr>
          <a:xfrm>
            <a:off x="2887321" y="1769268"/>
            <a:ext cx="1836654" cy="1836654"/>
            <a:chOff x="6358618" y="1327344"/>
            <a:chExt cx="1447799" cy="1447799"/>
          </a:xfrm>
          <a:solidFill>
            <a:schemeClr val="bg1"/>
          </a:solidFill>
        </p:grpSpPr>
        <p:sp>
          <p:nvSpPr>
            <p:cNvPr id="33" name="Oval 32"/>
            <p:cNvSpPr/>
            <p:nvPr/>
          </p:nvSpPr>
          <p:spPr bwMode="auto">
            <a:xfrm>
              <a:off x="6358618" y="1327344"/>
              <a:ext cx="1447799" cy="1447799"/>
            </a:xfrm>
            <a:prstGeom prst="ellipse">
              <a:avLst/>
            </a:prstGeom>
            <a:grpFill/>
            <a:ln w="539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dirty="0" err="1" smtClean="0">
                <a:gradFill>
                  <a:gsLst>
                    <a:gs pos="0">
                      <a:srgbClr val="00188F"/>
                    </a:gs>
                    <a:gs pos="100000">
                      <a:srgbClr val="00188F"/>
                    </a:gs>
                  </a:gsLst>
                  <a:lin ang="5400000" scaled="0"/>
                </a:gradFill>
                <a:ea typeface="Segoe UI" pitchFamily="34" charset="0"/>
                <a:cs typeface="Segoe UI" pitchFamily="34" charset="0"/>
              </a:endParaRPr>
            </a:p>
          </p:txBody>
        </p:sp>
        <p:sp>
          <p:nvSpPr>
            <p:cNvPr id="14" name="Freeform 5"/>
            <p:cNvSpPr>
              <a:spLocks noEditPoints="1"/>
            </p:cNvSpPr>
            <p:nvPr/>
          </p:nvSpPr>
          <p:spPr bwMode="auto">
            <a:xfrm>
              <a:off x="6668257" y="1682247"/>
              <a:ext cx="828519" cy="737992"/>
            </a:xfrm>
            <a:custGeom>
              <a:avLst/>
              <a:gdLst>
                <a:gd name="T0" fmla="*/ 621 w 710"/>
                <a:gd name="T1" fmla="*/ 431 h 632"/>
                <a:gd name="T2" fmla="*/ 563 w 710"/>
                <a:gd name="T3" fmla="*/ 569 h 632"/>
                <a:gd name="T4" fmla="*/ 536 w 710"/>
                <a:gd name="T5" fmla="*/ 541 h 632"/>
                <a:gd name="T6" fmla="*/ 583 w 710"/>
                <a:gd name="T7" fmla="*/ 431 h 632"/>
                <a:gd name="T8" fmla="*/ 536 w 710"/>
                <a:gd name="T9" fmla="*/ 320 h 632"/>
                <a:gd name="T10" fmla="*/ 563 w 710"/>
                <a:gd name="T11" fmla="*/ 292 h 632"/>
                <a:gd name="T12" fmla="*/ 621 w 710"/>
                <a:gd name="T13" fmla="*/ 431 h 632"/>
                <a:gd name="T14" fmla="*/ 626 w 710"/>
                <a:gd name="T15" fmla="*/ 230 h 632"/>
                <a:gd name="T16" fmla="*/ 599 w 710"/>
                <a:gd name="T17" fmla="*/ 257 h 632"/>
                <a:gd name="T18" fmla="*/ 670 w 710"/>
                <a:gd name="T19" fmla="*/ 431 h 632"/>
                <a:gd name="T20" fmla="*/ 599 w 710"/>
                <a:gd name="T21" fmla="*/ 604 h 632"/>
                <a:gd name="T22" fmla="*/ 626 w 710"/>
                <a:gd name="T23" fmla="*/ 632 h 632"/>
                <a:gd name="T24" fmla="*/ 710 w 710"/>
                <a:gd name="T25" fmla="*/ 431 h 632"/>
                <a:gd name="T26" fmla="*/ 626 w 710"/>
                <a:gd name="T27" fmla="*/ 230 h 632"/>
                <a:gd name="T28" fmla="*/ 451 w 710"/>
                <a:gd name="T29" fmla="*/ 229 h 632"/>
                <a:gd name="T30" fmla="*/ 442 w 710"/>
                <a:gd name="T31" fmla="*/ 162 h 632"/>
                <a:gd name="T32" fmla="*/ 226 w 710"/>
                <a:gd name="T33" fmla="*/ 0 h 632"/>
                <a:gd name="T34" fmla="*/ 0 w 710"/>
                <a:gd name="T35" fmla="*/ 226 h 632"/>
                <a:gd name="T36" fmla="*/ 86 w 710"/>
                <a:gd name="T37" fmla="*/ 403 h 632"/>
                <a:gd name="T38" fmla="*/ 86 w 710"/>
                <a:gd name="T39" fmla="*/ 595 h 632"/>
                <a:gd name="T40" fmla="*/ 328 w 710"/>
                <a:gd name="T41" fmla="*/ 595 h 632"/>
                <a:gd name="T42" fmla="*/ 328 w 710"/>
                <a:gd name="T43" fmla="*/ 527 h 632"/>
                <a:gd name="T44" fmla="*/ 363 w 710"/>
                <a:gd name="T45" fmla="*/ 527 h 632"/>
                <a:gd name="T46" fmla="*/ 447 w 710"/>
                <a:gd name="T47" fmla="*/ 464 h 632"/>
                <a:gd name="T48" fmla="*/ 408 w 710"/>
                <a:gd name="T49" fmla="*/ 448 h 632"/>
                <a:gd name="T50" fmla="*/ 384 w 710"/>
                <a:gd name="T51" fmla="*/ 406 h 632"/>
                <a:gd name="T52" fmla="*/ 451 w 710"/>
                <a:gd name="T53" fmla="*/ 406 h 632"/>
                <a:gd name="T54" fmla="*/ 451 w 710"/>
                <a:gd name="T55" fmla="*/ 373 h 632"/>
                <a:gd name="T56" fmla="*/ 482 w 710"/>
                <a:gd name="T57" fmla="*/ 373 h 632"/>
                <a:gd name="T58" fmla="*/ 500 w 710"/>
                <a:gd name="T59" fmla="*/ 356 h 632"/>
                <a:gd name="T60" fmla="*/ 499 w 710"/>
                <a:gd name="T61" fmla="*/ 348 h 632"/>
                <a:gd name="T62" fmla="*/ 451 w 710"/>
                <a:gd name="T63" fmla="*/ 229 h 6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10" h="632">
                  <a:moveTo>
                    <a:pt x="621" y="431"/>
                  </a:moveTo>
                  <a:cubicBezTo>
                    <a:pt x="622" y="485"/>
                    <a:pt x="600" y="533"/>
                    <a:pt x="563" y="569"/>
                  </a:cubicBezTo>
                  <a:cubicBezTo>
                    <a:pt x="563" y="569"/>
                    <a:pt x="563" y="569"/>
                    <a:pt x="536" y="541"/>
                  </a:cubicBezTo>
                  <a:cubicBezTo>
                    <a:pt x="564" y="513"/>
                    <a:pt x="583" y="473"/>
                    <a:pt x="583" y="431"/>
                  </a:cubicBezTo>
                  <a:cubicBezTo>
                    <a:pt x="583" y="388"/>
                    <a:pt x="564" y="349"/>
                    <a:pt x="536" y="320"/>
                  </a:cubicBezTo>
                  <a:cubicBezTo>
                    <a:pt x="536" y="320"/>
                    <a:pt x="536" y="320"/>
                    <a:pt x="563" y="292"/>
                  </a:cubicBezTo>
                  <a:cubicBezTo>
                    <a:pt x="600" y="329"/>
                    <a:pt x="622" y="376"/>
                    <a:pt x="621" y="431"/>
                  </a:cubicBezTo>
                  <a:close/>
                  <a:moveTo>
                    <a:pt x="626" y="230"/>
                  </a:moveTo>
                  <a:cubicBezTo>
                    <a:pt x="599" y="257"/>
                    <a:pt x="599" y="257"/>
                    <a:pt x="599" y="257"/>
                  </a:cubicBezTo>
                  <a:cubicBezTo>
                    <a:pt x="643" y="302"/>
                    <a:pt x="671" y="364"/>
                    <a:pt x="670" y="431"/>
                  </a:cubicBezTo>
                  <a:cubicBezTo>
                    <a:pt x="671" y="498"/>
                    <a:pt x="643" y="559"/>
                    <a:pt x="599" y="604"/>
                  </a:cubicBezTo>
                  <a:cubicBezTo>
                    <a:pt x="626" y="632"/>
                    <a:pt x="626" y="632"/>
                    <a:pt x="626" y="632"/>
                  </a:cubicBezTo>
                  <a:cubicBezTo>
                    <a:pt x="678" y="580"/>
                    <a:pt x="710" y="509"/>
                    <a:pt x="710" y="431"/>
                  </a:cubicBezTo>
                  <a:cubicBezTo>
                    <a:pt x="710" y="352"/>
                    <a:pt x="678" y="282"/>
                    <a:pt x="626" y="230"/>
                  </a:cubicBezTo>
                  <a:close/>
                  <a:moveTo>
                    <a:pt x="451" y="229"/>
                  </a:moveTo>
                  <a:cubicBezTo>
                    <a:pt x="451" y="229"/>
                    <a:pt x="447" y="180"/>
                    <a:pt x="442" y="162"/>
                  </a:cubicBezTo>
                  <a:cubicBezTo>
                    <a:pt x="423" y="77"/>
                    <a:pt x="328" y="0"/>
                    <a:pt x="226" y="0"/>
                  </a:cubicBezTo>
                  <a:cubicBezTo>
                    <a:pt x="101" y="0"/>
                    <a:pt x="0" y="101"/>
                    <a:pt x="0" y="226"/>
                  </a:cubicBezTo>
                  <a:cubicBezTo>
                    <a:pt x="0" y="298"/>
                    <a:pt x="34" y="361"/>
                    <a:pt x="86" y="403"/>
                  </a:cubicBezTo>
                  <a:cubicBezTo>
                    <a:pt x="86" y="403"/>
                    <a:pt x="86" y="403"/>
                    <a:pt x="86" y="595"/>
                  </a:cubicBezTo>
                  <a:cubicBezTo>
                    <a:pt x="86" y="595"/>
                    <a:pt x="86" y="595"/>
                    <a:pt x="328" y="595"/>
                  </a:cubicBezTo>
                  <a:cubicBezTo>
                    <a:pt x="328" y="595"/>
                    <a:pt x="328" y="595"/>
                    <a:pt x="328" y="527"/>
                  </a:cubicBezTo>
                  <a:cubicBezTo>
                    <a:pt x="328" y="527"/>
                    <a:pt x="328" y="527"/>
                    <a:pt x="363" y="527"/>
                  </a:cubicBezTo>
                  <a:cubicBezTo>
                    <a:pt x="403" y="527"/>
                    <a:pt x="436" y="500"/>
                    <a:pt x="447" y="464"/>
                  </a:cubicBezTo>
                  <a:cubicBezTo>
                    <a:pt x="435" y="459"/>
                    <a:pt x="420" y="454"/>
                    <a:pt x="408" y="448"/>
                  </a:cubicBezTo>
                  <a:cubicBezTo>
                    <a:pt x="375" y="433"/>
                    <a:pt x="366" y="406"/>
                    <a:pt x="384" y="406"/>
                  </a:cubicBezTo>
                  <a:cubicBezTo>
                    <a:pt x="398" y="406"/>
                    <a:pt x="433" y="406"/>
                    <a:pt x="451" y="406"/>
                  </a:cubicBezTo>
                  <a:cubicBezTo>
                    <a:pt x="451" y="398"/>
                    <a:pt x="451" y="387"/>
                    <a:pt x="451" y="373"/>
                  </a:cubicBezTo>
                  <a:cubicBezTo>
                    <a:pt x="451" y="373"/>
                    <a:pt x="451" y="373"/>
                    <a:pt x="482" y="373"/>
                  </a:cubicBezTo>
                  <a:cubicBezTo>
                    <a:pt x="493" y="373"/>
                    <a:pt x="500" y="366"/>
                    <a:pt x="500" y="356"/>
                  </a:cubicBezTo>
                  <a:cubicBezTo>
                    <a:pt x="500" y="353"/>
                    <a:pt x="500" y="351"/>
                    <a:pt x="499" y="348"/>
                  </a:cubicBezTo>
                  <a:cubicBezTo>
                    <a:pt x="499" y="348"/>
                    <a:pt x="499" y="348"/>
                    <a:pt x="451" y="229"/>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grpSp>
      <p:grpSp>
        <p:nvGrpSpPr>
          <p:cNvPr id="43" name="Group 42"/>
          <p:cNvGrpSpPr/>
          <p:nvPr/>
        </p:nvGrpSpPr>
        <p:grpSpPr>
          <a:xfrm>
            <a:off x="8859900" y="1769268"/>
            <a:ext cx="1836654" cy="1836654"/>
            <a:chOff x="8162431" y="2965567"/>
            <a:chExt cx="1447799" cy="1447799"/>
          </a:xfrm>
        </p:grpSpPr>
        <p:sp>
          <p:nvSpPr>
            <p:cNvPr id="51" name="Oval 50"/>
            <p:cNvSpPr/>
            <p:nvPr/>
          </p:nvSpPr>
          <p:spPr bwMode="auto">
            <a:xfrm>
              <a:off x="8162431" y="2965567"/>
              <a:ext cx="1447799" cy="1447799"/>
            </a:xfrm>
            <a:prstGeom prst="ellipse">
              <a:avLst/>
            </a:prstGeom>
            <a:solidFill>
              <a:schemeClr val="bg1"/>
            </a:solidFill>
            <a:ln w="539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dirty="0" err="1" smtClean="0">
                <a:gradFill>
                  <a:gsLst>
                    <a:gs pos="0">
                      <a:srgbClr val="00188F"/>
                    </a:gs>
                    <a:gs pos="100000">
                      <a:srgbClr val="00188F"/>
                    </a:gs>
                  </a:gsLst>
                  <a:lin ang="5400000" scaled="0"/>
                </a:gradFill>
                <a:ea typeface="Segoe UI" pitchFamily="34" charset="0"/>
                <a:cs typeface="Segoe UI" pitchFamily="34" charset="0"/>
              </a:endParaRPr>
            </a:p>
          </p:txBody>
        </p:sp>
        <p:pic>
          <p:nvPicPr>
            <p:cNvPr id="36" name="Picture 35"/>
            <p:cNvPicPr>
              <a:picLocks noChangeAspect="1"/>
            </p:cNvPicPr>
            <p:nvPr/>
          </p:nvPicPr>
          <p:blipFill rotWithShape="1">
            <a:blip r:embed="rId2"/>
            <a:srcRect r="2736" b="6253"/>
            <a:stretch/>
          </p:blipFill>
          <p:spPr>
            <a:xfrm>
              <a:off x="8364927" y="3442498"/>
              <a:ext cx="1042808" cy="549900"/>
            </a:xfrm>
            <a:prstGeom prst="rect">
              <a:avLst/>
            </a:prstGeom>
          </p:spPr>
        </p:pic>
      </p:grpSp>
      <p:grpSp>
        <p:nvGrpSpPr>
          <p:cNvPr id="58" name="Group 57"/>
          <p:cNvGrpSpPr/>
          <p:nvPr/>
        </p:nvGrpSpPr>
        <p:grpSpPr>
          <a:xfrm>
            <a:off x="6396445" y="2169581"/>
            <a:ext cx="1104468" cy="1104468"/>
            <a:chOff x="6396445" y="1940583"/>
            <a:chExt cx="1104468" cy="1104468"/>
          </a:xfrm>
        </p:grpSpPr>
        <p:sp>
          <p:nvSpPr>
            <p:cNvPr id="41" name="Oval 40"/>
            <p:cNvSpPr/>
            <p:nvPr/>
          </p:nvSpPr>
          <p:spPr bwMode="auto">
            <a:xfrm>
              <a:off x="6396445" y="1940583"/>
              <a:ext cx="1104468" cy="1104468"/>
            </a:xfrm>
            <a:prstGeom prst="ellipse">
              <a:avLst/>
            </a:prstGeom>
            <a:solidFill>
              <a:schemeClr val="bg1"/>
            </a:solidFill>
            <a:ln w="53975">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dirty="0" err="1" smtClean="0">
                <a:gradFill>
                  <a:gsLst>
                    <a:gs pos="0">
                      <a:srgbClr val="00188F"/>
                    </a:gs>
                    <a:gs pos="100000">
                      <a:srgbClr val="00188F"/>
                    </a:gs>
                  </a:gsLst>
                  <a:lin ang="5400000" scaled="0"/>
                </a:gradFill>
                <a:ea typeface="Segoe UI" pitchFamily="34" charset="0"/>
                <a:cs typeface="Segoe UI" pitchFamily="34" charset="0"/>
              </a:endParaRPr>
            </a:p>
          </p:txBody>
        </p:sp>
        <p:sp>
          <p:nvSpPr>
            <p:cNvPr id="47" name="Freeform 13"/>
            <p:cNvSpPr>
              <a:spLocks noEditPoints="1"/>
            </p:cNvSpPr>
            <p:nvPr/>
          </p:nvSpPr>
          <p:spPr bwMode="auto">
            <a:xfrm>
              <a:off x="6673001" y="2218933"/>
              <a:ext cx="551354" cy="547767"/>
            </a:xfrm>
            <a:custGeom>
              <a:avLst/>
              <a:gdLst>
                <a:gd name="T0" fmla="*/ 0 w 387"/>
                <a:gd name="T1" fmla="*/ 214 h 385"/>
                <a:gd name="T2" fmla="*/ 55 w 387"/>
                <a:gd name="T3" fmla="*/ 234 h 385"/>
                <a:gd name="T4" fmla="*/ 55 w 387"/>
                <a:gd name="T5" fmla="*/ 258 h 385"/>
                <a:gd name="T6" fmla="*/ 7 w 387"/>
                <a:gd name="T7" fmla="*/ 162 h 385"/>
                <a:gd name="T8" fmla="*/ 63 w 387"/>
                <a:gd name="T9" fmla="*/ 178 h 385"/>
                <a:gd name="T10" fmla="*/ 91 w 387"/>
                <a:gd name="T11" fmla="*/ 329 h 385"/>
                <a:gd name="T12" fmla="*/ 114 w 387"/>
                <a:gd name="T13" fmla="*/ 329 h 385"/>
                <a:gd name="T14" fmla="*/ 0 w 387"/>
                <a:gd name="T15" fmla="*/ 142 h 385"/>
                <a:gd name="T16" fmla="*/ 55 w 387"/>
                <a:gd name="T17" fmla="*/ 126 h 385"/>
                <a:gd name="T18" fmla="*/ 7 w 387"/>
                <a:gd name="T19" fmla="*/ 294 h 385"/>
                <a:gd name="T20" fmla="*/ 55 w 387"/>
                <a:gd name="T21" fmla="*/ 90 h 385"/>
                <a:gd name="T22" fmla="*/ 55 w 387"/>
                <a:gd name="T23" fmla="*/ 114 h 385"/>
                <a:gd name="T24" fmla="*/ 251 w 387"/>
                <a:gd name="T25" fmla="*/ 63 h 385"/>
                <a:gd name="T26" fmla="*/ 235 w 387"/>
                <a:gd name="T27" fmla="*/ 8 h 385"/>
                <a:gd name="T28" fmla="*/ 295 w 387"/>
                <a:gd name="T29" fmla="*/ 56 h 385"/>
                <a:gd name="T30" fmla="*/ 271 w 387"/>
                <a:gd name="T31" fmla="*/ 56 h 385"/>
                <a:gd name="T32" fmla="*/ 114 w 387"/>
                <a:gd name="T33" fmla="*/ 8 h 385"/>
                <a:gd name="T34" fmla="*/ 98 w 387"/>
                <a:gd name="T35" fmla="*/ 63 h 385"/>
                <a:gd name="T36" fmla="*/ 215 w 387"/>
                <a:gd name="T37" fmla="*/ 0 h 385"/>
                <a:gd name="T38" fmla="*/ 170 w 387"/>
                <a:gd name="T39" fmla="*/ 63 h 385"/>
                <a:gd name="T40" fmla="*/ 170 w 387"/>
                <a:gd name="T41" fmla="*/ 0 h 385"/>
                <a:gd name="T42" fmla="*/ 143 w 387"/>
                <a:gd name="T43" fmla="*/ 63 h 385"/>
                <a:gd name="T44" fmla="*/ 127 w 387"/>
                <a:gd name="T45" fmla="*/ 8 h 385"/>
                <a:gd name="T46" fmla="*/ 323 w 387"/>
                <a:gd name="T47" fmla="*/ 170 h 385"/>
                <a:gd name="T48" fmla="*/ 387 w 387"/>
                <a:gd name="T49" fmla="*/ 170 h 385"/>
                <a:gd name="T50" fmla="*/ 323 w 387"/>
                <a:gd name="T51" fmla="*/ 250 h 385"/>
                <a:gd name="T52" fmla="*/ 379 w 387"/>
                <a:gd name="T53" fmla="*/ 234 h 385"/>
                <a:gd name="T54" fmla="*/ 71 w 387"/>
                <a:gd name="T55" fmla="*/ 305 h 385"/>
                <a:gd name="T56" fmla="*/ 162 w 387"/>
                <a:gd name="T57" fmla="*/ 196 h 385"/>
                <a:gd name="T58" fmla="*/ 201 w 387"/>
                <a:gd name="T59" fmla="*/ 193 h 385"/>
                <a:gd name="T60" fmla="*/ 225 w 387"/>
                <a:gd name="T61" fmla="*/ 177 h 385"/>
                <a:gd name="T62" fmla="*/ 225 w 387"/>
                <a:gd name="T63" fmla="*/ 154 h 385"/>
                <a:gd name="T64" fmla="*/ 201 w 387"/>
                <a:gd name="T65" fmla="*/ 139 h 385"/>
                <a:gd name="T66" fmla="*/ 201 w 387"/>
                <a:gd name="T67" fmla="*/ 116 h 385"/>
                <a:gd name="T68" fmla="*/ 162 w 387"/>
                <a:gd name="T69" fmla="*/ 196 h 385"/>
                <a:gd name="T70" fmla="*/ 186 w 387"/>
                <a:gd name="T71" fmla="*/ 231 h 385"/>
                <a:gd name="T72" fmla="*/ 186 w 387"/>
                <a:gd name="T73" fmla="*/ 246 h 385"/>
                <a:gd name="T74" fmla="*/ 234 w 387"/>
                <a:gd name="T75" fmla="*/ 273 h 385"/>
                <a:gd name="T76" fmla="*/ 379 w 387"/>
                <a:gd name="T77" fmla="*/ 198 h 385"/>
                <a:gd name="T78" fmla="*/ 379 w 387"/>
                <a:gd name="T79" fmla="*/ 222 h 385"/>
                <a:gd name="T80" fmla="*/ 331 w 387"/>
                <a:gd name="T81" fmla="*/ 270 h 385"/>
                <a:gd name="T82" fmla="*/ 387 w 387"/>
                <a:gd name="T83" fmla="*/ 286 h 385"/>
                <a:gd name="T84" fmla="*/ 127 w 387"/>
                <a:gd name="T85" fmla="*/ 329 h 385"/>
                <a:gd name="T86" fmla="*/ 151 w 387"/>
                <a:gd name="T87" fmla="*/ 329 h 385"/>
                <a:gd name="T88" fmla="*/ 323 w 387"/>
                <a:gd name="T89" fmla="*/ 106 h 385"/>
                <a:gd name="T90" fmla="*/ 379 w 387"/>
                <a:gd name="T91" fmla="*/ 90 h 385"/>
                <a:gd name="T92" fmla="*/ 331 w 387"/>
                <a:gd name="T93" fmla="*/ 150 h 385"/>
                <a:gd name="T94" fmla="*/ 215 w 387"/>
                <a:gd name="T95" fmla="*/ 322 h 385"/>
                <a:gd name="T96" fmla="*/ 215 w 387"/>
                <a:gd name="T97" fmla="*/ 385 h 385"/>
                <a:gd name="T98" fmla="*/ 278 w 387"/>
                <a:gd name="T99" fmla="*/ 322 h 385"/>
                <a:gd name="T100" fmla="*/ 295 w 387"/>
                <a:gd name="T101" fmla="*/ 377 h 385"/>
                <a:gd name="T102" fmla="*/ 235 w 387"/>
                <a:gd name="T103" fmla="*/ 329 h 385"/>
                <a:gd name="T104" fmla="*/ 259 w 387"/>
                <a:gd name="T105" fmla="*/ 329 h 385"/>
                <a:gd name="T106" fmla="*/ 162 w 387"/>
                <a:gd name="T107" fmla="*/ 377 h 385"/>
                <a:gd name="T108" fmla="*/ 179 w 387"/>
                <a:gd name="T109" fmla="*/ 322 h 3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87" h="385">
                  <a:moveTo>
                    <a:pt x="63" y="206"/>
                  </a:moveTo>
                  <a:cubicBezTo>
                    <a:pt x="63" y="206"/>
                    <a:pt x="63" y="206"/>
                    <a:pt x="63" y="214"/>
                  </a:cubicBezTo>
                  <a:cubicBezTo>
                    <a:pt x="63" y="219"/>
                    <a:pt x="60" y="222"/>
                    <a:pt x="55" y="222"/>
                  </a:cubicBezTo>
                  <a:cubicBezTo>
                    <a:pt x="7" y="222"/>
                    <a:pt x="7" y="222"/>
                    <a:pt x="7" y="222"/>
                  </a:cubicBezTo>
                  <a:cubicBezTo>
                    <a:pt x="3" y="222"/>
                    <a:pt x="0" y="219"/>
                    <a:pt x="0" y="214"/>
                  </a:cubicBezTo>
                  <a:cubicBezTo>
                    <a:pt x="0" y="214"/>
                    <a:pt x="0" y="214"/>
                    <a:pt x="0" y="206"/>
                  </a:cubicBezTo>
                  <a:cubicBezTo>
                    <a:pt x="0" y="201"/>
                    <a:pt x="3" y="198"/>
                    <a:pt x="7" y="198"/>
                  </a:cubicBezTo>
                  <a:cubicBezTo>
                    <a:pt x="7" y="198"/>
                    <a:pt x="7" y="198"/>
                    <a:pt x="55" y="198"/>
                  </a:cubicBezTo>
                  <a:cubicBezTo>
                    <a:pt x="60" y="198"/>
                    <a:pt x="63" y="201"/>
                    <a:pt x="63" y="206"/>
                  </a:cubicBezTo>
                  <a:close/>
                  <a:moveTo>
                    <a:pt x="55" y="234"/>
                  </a:moveTo>
                  <a:cubicBezTo>
                    <a:pt x="7" y="234"/>
                    <a:pt x="7" y="234"/>
                    <a:pt x="7" y="234"/>
                  </a:cubicBezTo>
                  <a:cubicBezTo>
                    <a:pt x="3" y="234"/>
                    <a:pt x="0" y="237"/>
                    <a:pt x="0" y="241"/>
                  </a:cubicBezTo>
                  <a:cubicBezTo>
                    <a:pt x="0" y="250"/>
                    <a:pt x="0" y="250"/>
                    <a:pt x="0" y="250"/>
                  </a:cubicBezTo>
                  <a:cubicBezTo>
                    <a:pt x="0" y="254"/>
                    <a:pt x="3" y="258"/>
                    <a:pt x="7" y="258"/>
                  </a:cubicBezTo>
                  <a:cubicBezTo>
                    <a:pt x="55" y="258"/>
                    <a:pt x="55" y="258"/>
                    <a:pt x="55" y="258"/>
                  </a:cubicBezTo>
                  <a:cubicBezTo>
                    <a:pt x="60" y="258"/>
                    <a:pt x="63" y="254"/>
                    <a:pt x="63" y="250"/>
                  </a:cubicBezTo>
                  <a:cubicBezTo>
                    <a:pt x="63" y="241"/>
                    <a:pt x="63" y="241"/>
                    <a:pt x="63" y="241"/>
                  </a:cubicBezTo>
                  <a:cubicBezTo>
                    <a:pt x="63" y="237"/>
                    <a:pt x="60" y="234"/>
                    <a:pt x="55" y="234"/>
                  </a:cubicBezTo>
                  <a:close/>
                  <a:moveTo>
                    <a:pt x="55" y="162"/>
                  </a:moveTo>
                  <a:cubicBezTo>
                    <a:pt x="7" y="162"/>
                    <a:pt x="7" y="162"/>
                    <a:pt x="7" y="162"/>
                  </a:cubicBezTo>
                  <a:cubicBezTo>
                    <a:pt x="3" y="162"/>
                    <a:pt x="0" y="165"/>
                    <a:pt x="0" y="170"/>
                  </a:cubicBezTo>
                  <a:cubicBezTo>
                    <a:pt x="0" y="178"/>
                    <a:pt x="0" y="178"/>
                    <a:pt x="0" y="178"/>
                  </a:cubicBezTo>
                  <a:cubicBezTo>
                    <a:pt x="0" y="183"/>
                    <a:pt x="3" y="186"/>
                    <a:pt x="7" y="186"/>
                  </a:cubicBezTo>
                  <a:cubicBezTo>
                    <a:pt x="55" y="186"/>
                    <a:pt x="55" y="186"/>
                    <a:pt x="55" y="186"/>
                  </a:cubicBezTo>
                  <a:cubicBezTo>
                    <a:pt x="60" y="186"/>
                    <a:pt x="63" y="183"/>
                    <a:pt x="63" y="178"/>
                  </a:cubicBezTo>
                  <a:cubicBezTo>
                    <a:pt x="63" y="170"/>
                    <a:pt x="63" y="170"/>
                    <a:pt x="63" y="170"/>
                  </a:cubicBezTo>
                  <a:cubicBezTo>
                    <a:pt x="63" y="165"/>
                    <a:pt x="60" y="162"/>
                    <a:pt x="55" y="162"/>
                  </a:cubicBezTo>
                  <a:close/>
                  <a:moveTo>
                    <a:pt x="107" y="322"/>
                  </a:moveTo>
                  <a:cubicBezTo>
                    <a:pt x="98" y="322"/>
                    <a:pt x="98" y="322"/>
                    <a:pt x="98" y="322"/>
                  </a:cubicBezTo>
                  <a:cubicBezTo>
                    <a:pt x="94" y="322"/>
                    <a:pt x="91" y="325"/>
                    <a:pt x="91" y="329"/>
                  </a:cubicBezTo>
                  <a:cubicBezTo>
                    <a:pt x="91" y="377"/>
                    <a:pt x="91" y="377"/>
                    <a:pt x="91" y="377"/>
                  </a:cubicBezTo>
                  <a:cubicBezTo>
                    <a:pt x="91" y="382"/>
                    <a:pt x="94" y="385"/>
                    <a:pt x="98" y="385"/>
                  </a:cubicBezTo>
                  <a:cubicBezTo>
                    <a:pt x="107" y="385"/>
                    <a:pt x="107" y="385"/>
                    <a:pt x="107" y="385"/>
                  </a:cubicBezTo>
                  <a:cubicBezTo>
                    <a:pt x="111" y="385"/>
                    <a:pt x="114" y="382"/>
                    <a:pt x="114" y="377"/>
                  </a:cubicBezTo>
                  <a:cubicBezTo>
                    <a:pt x="114" y="329"/>
                    <a:pt x="114" y="329"/>
                    <a:pt x="114" y="329"/>
                  </a:cubicBezTo>
                  <a:cubicBezTo>
                    <a:pt x="114" y="325"/>
                    <a:pt x="111" y="322"/>
                    <a:pt x="107" y="322"/>
                  </a:cubicBezTo>
                  <a:close/>
                  <a:moveTo>
                    <a:pt x="55" y="126"/>
                  </a:moveTo>
                  <a:cubicBezTo>
                    <a:pt x="7" y="126"/>
                    <a:pt x="7" y="126"/>
                    <a:pt x="7" y="126"/>
                  </a:cubicBezTo>
                  <a:cubicBezTo>
                    <a:pt x="3" y="126"/>
                    <a:pt x="0" y="129"/>
                    <a:pt x="0" y="134"/>
                  </a:cubicBezTo>
                  <a:cubicBezTo>
                    <a:pt x="0" y="142"/>
                    <a:pt x="0" y="142"/>
                    <a:pt x="0" y="142"/>
                  </a:cubicBezTo>
                  <a:cubicBezTo>
                    <a:pt x="0" y="146"/>
                    <a:pt x="3" y="150"/>
                    <a:pt x="7" y="150"/>
                  </a:cubicBezTo>
                  <a:cubicBezTo>
                    <a:pt x="55" y="150"/>
                    <a:pt x="55" y="150"/>
                    <a:pt x="55" y="150"/>
                  </a:cubicBezTo>
                  <a:cubicBezTo>
                    <a:pt x="60" y="150"/>
                    <a:pt x="63" y="146"/>
                    <a:pt x="63" y="142"/>
                  </a:cubicBezTo>
                  <a:cubicBezTo>
                    <a:pt x="63" y="134"/>
                    <a:pt x="63" y="134"/>
                    <a:pt x="63" y="134"/>
                  </a:cubicBezTo>
                  <a:cubicBezTo>
                    <a:pt x="63" y="129"/>
                    <a:pt x="60" y="126"/>
                    <a:pt x="55" y="126"/>
                  </a:cubicBezTo>
                  <a:close/>
                  <a:moveTo>
                    <a:pt x="55" y="270"/>
                  </a:moveTo>
                  <a:cubicBezTo>
                    <a:pt x="7" y="270"/>
                    <a:pt x="7" y="270"/>
                    <a:pt x="7" y="270"/>
                  </a:cubicBezTo>
                  <a:cubicBezTo>
                    <a:pt x="3" y="270"/>
                    <a:pt x="0" y="273"/>
                    <a:pt x="0" y="277"/>
                  </a:cubicBezTo>
                  <a:cubicBezTo>
                    <a:pt x="0" y="286"/>
                    <a:pt x="0" y="286"/>
                    <a:pt x="0" y="286"/>
                  </a:cubicBezTo>
                  <a:cubicBezTo>
                    <a:pt x="0" y="290"/>
                    <a:pt x="3" y="294"/>
                    <a:pt x="7" y="294"/>
                  </a:cubicBezTo>
                  <a:cubicBezTo>
                    <a:pt x="55" y="294"/>
                    <a:pt x="55" y="294"/>
                    <a:pt x="55" y="294"/>
                  </a:cubicBezTo>
                  <a:cubicBezTo>
                    <a:pt x="60" y="294"/>
                    <a:pt x="63" y="290"/>
                    <a:pt x="63" y="286"/>
                  </a:cubicBezTo>
                  <a:cubicBezTo>
                    <a:pt x="63" y="277"/>
                    <a:pt x="63" y="277"/>
                    <a:pt x="63" y="277"/>
                  </a:cubicBezTo>
                  <a:cubicBezTo>
                    <a:pt x="63" y="273"/>
                    <a:pt x="60" y="270"/>
                    <a:pt x="55" y="270"/>
                  </a:cubicBezTo>
                  <a:close/>
                  <a:moveTo>
                    <a:pt x="55" y="90"/>
                  </a:moveTo>
                  <a:cubicBezTo>
                    <a:pt x="7" y="90"/>
                    <a:pt x="7" y="90"/>
                    <a:pt x="7" y="90"/>
                  </a:cubicBezTo>
                  <a:cubicBezTo>
                    <a:pt x="3" y="90"/>
                    <a:pt x="0" y="94"/>
                    <a:pt x="0" y="98"/>
                  </a:cubicBezTo>
                  <a:cubicBezTo>
                    <a:pt x="0" y="106"/>
                    <a:pt x="0" y="106"/>
                    <a:pt x="0" y="106"/>
                  </a:cubicBezTo>
                  <a:cubicBezTo>
                    <a:pt x="0" y="110"/>
                    <a:pt x="3" y="114"/>
                    <a:pt x="7" y="114"/>
                  </a:cubicBezTo>
                  <a:cubicBezTo>
                    <a:pt x="55" y="114"/>
                    <a:pt x="55" y="114"/>
                    <a:pt x="55" y="114"/>
                  </a:cubicBezTo>
                  <a:cubicBezTo>
                    <a:pt x="60" y="114"/>
                    <a:pt x="63" y="110"/>
                    <a:pt x="63" y="106"/>
                  </a:cubicBezTo>
                  <a:cubicBezTo>
                    <a:pt x="63" y="98"/>
                    <a:pt x="63" y="98"/>
                    <a:pt x="63" y="98"/>
                  </a:cubicBezTo>
                  <a:cubicBezTo>
                    <a:pt x="63" y="94"/>
                    <a:pt x="60" y="90"/>
                    <a:pt x="55" y="90"/>
                  </a:cubicBezTo>
                  <a:close/>
                  <a:moveTo>
                    <a:pt x="242" y="63"/>
                  </a:moveTo>
                  <a:cubicBezTo>
                    <a:pt x="251" y="63"/>
                    <a:pt x="251" y="63"/>
                    <a:pt x="251" y="63"/>
                  </a:cubicBezTo>
                  <a:cubicBezTo>
                    <a:pt x="255" y="63"/>
                    <a:pt x="259" y="60"/>
                    <a:pt x="259" y="56"/>
                  </a:cubicBezTo>
                  <a:cubicBezTo>
                    <a:pt x="259" y="8"/>
                    <a:pt x="259" y="8"/>
                    <a:pt x="259" y="8"/>
                  </a:cubicBezTo>
                  <a:cubicBezTo>
                    <a:pt x="259" y="4"/>
                    <a:pt x="255" y="0"/>
                    <a:pt x="251" y="0"/>
                  </a:cubicBezTo>
                  <a:cubicBezTo>
                    <a:pt x="242" y="0"/>
                    <a:pt x="242" y="0"/>
                    <a:pt x="242" y="0"/>
                  </a:cubicBezTo>
                  <a:cubicBezTo>
                    <a:pt x="238" y="0"/>
                    <a:pt x="235" y="4"/>
                    <a:pt x="235" y="8"/>
                  </a:cubicBezTo>
                  <a:cubicBezTo>
                    <a:pt x="235" y="56"/>
                    <a:pt x="235" y="56"/>
                    <a:pt x="235" y="56"/>
                  </a:cubicBezTo>
                  <a:cubicBezTo>
                    <a:pt x="235" y="60"/>
                    <a:pt x="238" y="63"/>
                    <a:pt x="242" y="63"/>
                  </a:cubicBezTo>
                  <a:close/>
                  <a:moveTo>
                    <a:pt x="278" y="63"/>
                  </a:moveTo>
                  <a:cubicBezTo>
                    <a:pt x="287" y="63"/>
                    <a:pt x="287" y="63"/>
                    <a:pt x="287" y="63"/>
                  </a:cubicBezTo>
                  <a:cubicBezTo>
                    <a:pt x="291" y="63"/>
                    <a:pt x="295" y="60"/>
                    <a:pt x="295" y="56"/>
                  </a:cubicBezTo>
                  <a:cubicBezTo>
                    <a:pt x="295" y="8"/>
                    <a:pt x="295" y="8"/>
                    <a:pt x="295" y="8"/>
                  </a:cubicBezTo>
                  <a:cubicBezTo>
                    <a:pt x="295" y="4"/>
                    <a:pt x="291" y="0"/>
                    <a:pt x="287" y="0"/>
                  </a:cubicBezTo>
                  <a:cubicBezTo>
                    <a:pt x="278" y="0"/>
                    <a:pt x="278" y="0"/>
                    <a:pt x="278" y="0"/>
                  </a:cubicBezTo>
                  <a:cubicBezTo>
                    <a:pt x="274" y="0"/>
                    <a:pt x="271" y="4"/>
                    <a:pt x="271" y="8"/>
                  </a:cubicBezTo>
                  <a:cubicBezTo>
                    <a:pt x="271" y="56"/>
                    <a:pt x="271" y="56"/>
                    <a:pt x="271" y="56"/>
                  </a:cubicBezTo>
                  <a:cubicBezTo>
                    <a:pt x="271" y="60"/>
                    <a:pt x="274" y="63"/>
                    <a:pt x="278" y="63"/>
                  </a:cubicBezTo>
                  <a:close/>
                  <a:moveTo>
                    <a:pt x="98" y="63"/>
                  </a:moveTo>
                  <a:cubicBezTo>
                    <a:pt x="98" y="63"/>
                    <a:pt x="98" y="63"/>
                    <a:pt x="107" y="63"/>
                  </a:cubicBezTo>
                  <a:cubicBezTo>
                    <a:pt x="111" y="63"/>
                    <a:pt x="114" y="60"/>
                    <a:pt x="114" y="56"/>
                  </a:cubicBezTo>
                  <a:cubicBezTo>
                    <a:pt x="114" y="8"/>
                    <a:pt x="114" y="8"/>
                    <a:pt x="114" y="8"/>
                  </a:cubicBezTo>
                  <a:cubicBezTo>
                    <a:pt x="114" y="4"/>
                    <a:pt x="111" y="0"/>
                    <a:pt x="107" y="0"/>
                  </a:cubicBezTo>
                  <a:cubicBezTo>
                    <a:pt x="107" y="0"/>
                    <a:pt x="107" y="0"/>
                    <a:pt x="98" y="0"/>
                  </a:cubicBezTo>
                  <a:cubicBezTo>
                    <a:pt x="94" y="0"/>
                    <a:pt x="91" y="4"/>
                    <a:pt x="91" y="8"/>
                  </a:cubicBezTo>
                  <a:cubicBezTo>
                    <a:pt x="91" y="8"/>
                    <a:pt x="91" y="8"/>
                    <a:pt x="91" y="56"/>
                  </a:cubicBezTo>
                  <a:cubicBezTo>
                    <a:pt x="91" y="60"/>
                    <a:pt x="94" y="63"/>
                    <a:pt x="98" y="63"/>
                  </a:cubicBezTo>
                  <a:close/>
                  <a:moveTo>
                    <a:pt x="207" y="63"/>
                  </a:moveTo>
                  <a:cubicBezTo>
                    <a:pt x="215" y="63"/>
                    <a:pt x="215" y="63"/>
                    <a:pt x="215" y="63"/>
                  </a:cubicBezTo>
                  <a:cubicBezTo>
                    <a:pt x="219" y="63"/>
                    <a:pt x="222" y="60"/>
                    <a:pt x="222" y="56"/>
                  </a:cubicBezTo>
                  <a:cubicBezTo>
                    <a:pt x="222" y="8"/>
                    <a:pt x="222" y="8"/>
                    <a:pt x="222" y="8"/>
                  </a:cubicBezTo>
                  <a:cubicBezTo>
                    <a:pt x="222" y="4"/>
                    <a:pt x="219" y="0"/>
                    <a:pt x="215" y="0"/>
                  </a:cubicBezTo>
                  <a:cubicBezTo>
                    <a:pt x="207" y="0"/>
                    <a:pt x="207" y="0"/>
                    <a:pt x="207" y="0"/>
                  </a:cubicBezTo>
                  <a:cubicBezTo>
                    <a:pt x="202" y="0"/>
                    <a:pt x="199" y="4"/>
                    <a:pt x="199" y="8"/>
                  </a:cubicBezTo>
                  <a:cubicBezTo>
                    <a:pt x="199" y="56"/>
                    <a:pt x="199" y="56"/>
                    <a:pt x="199" y="56"/>
                  </a:cubicBezTo>
                  <a:cubicBezTo>
                    <a:pt x="199" y="60"/>
                    <a:pt x="202" y="63"/>
                    <a:pt x="207" y="63"/>
                  </a:cubicBezTo>
                  <a:close/>
                  <a:moveTo>
                    <a:pt x="170" y="63"/>
                  </a:moveTo>
                  <a:cubicBezTo>
                    <a:pt x="179" y="63"/>
                    <a:pt x="179" y="63"/>
                    <a:pt x="179" y="63"/>
                  </a:cubicBezTo>
                  <a:cubicBezTo>
                    <a:pt x="183" y="63"/>
                    <a:pt x="187" y="60"/>
                    <a:pt x="187" y="56"/>
                  </a:cubicBezTo>
                  <a:cubicBezTo>
                    <a:pt x="187" y="8"/>
                    <a:pt x="187" y="8"/>
                    <a:pt x="187" y="8"/>
                  </a:cubicBezTo>
                  <a:cubicBezTo>
                    <a:pt x="187" y="4"/>
                    <a:pt x="183" y="0"/>
                    <a:pt x="179" y="0"/>
                  </a:cubicBezTo>
                  <a:cubicBezTo>
                    <a:pt x="170" y="0"/>
                    <a:pt x="170" y="0"/>
                    <a:pt x="170" y="0"/>
                  </a:cubicBezTo>
                  <a:cubicBezTo>
                    <a:pt x="166" y="0"/>
                    <a:pt x="162" y="4"/>
                    <a:pt x="162" y="8"/>
                  </a:cubicBezTo>
                  <a:cubicBezTo>
                    <a:pt x="162" y="56"/>
                    <a:pt x="162" y="56"/>
                    <a:pt x="162" y="56"/>
                  </a:cubicBezTo>
                  <a:cubicBezTo>
                    <a:pt x="162" y="60"/>
                    <a:pt x="166" y="63"/>
                    <a:pt x="170" y="63"/>
                  </a:cubicBezTo>
                  <a:close/>
                  <a:moveTo>
                    <a:pt x="134" y="63"/>
                  </a:moveTo>
                  <a:cubicBezTo>
                    <a:pt x="143" y="63"/>
                    <a:pt x="143" y="63"/>
                    <a:pt x="143" y="63"/>
                  </a:cubicBezTo>
                  <a:cubicBezTo>
                    <a:pt x="147" y="63"/>
                    <a:pt x="151" y="60"/>
                    <a:pt x="151" y="56"/>
                  </a:cubicBezTo>
                  <a:cubicBezTo>
                    <a:pt x="151" y="8"/>
                    <a:pt x="151" y="8"/>
                    <a:pt x="151" y="8"/>
                  </a:cubicBezTo>
                  <a:cubicBezTo>
                    <a:pt x="151" y="4"/>
                    <a:pt x="147" y="0"/>
                    <a:pt x="143" y="0"/>
                  </a:cubicBezTo>
                  <a:cubicBezTo>
                    <a:pt x="134" y="0"/>
                    <a:pt x="134" y="0"/>
                    <a:pt x="134" y="0"/>
                  </a:cubicBezTo>
                  <a:cubicBezTo>
                    <a:pt x="130" y="0"/>
                    <a:pt x="127" y="4"/>
                    <a:pt x="127" y="8"/>
                  </a:cubicBezTo>
                  <a:cubicBezTo>
                    <a:pt x="127" y="56"/>
                    <a:pt x="127" y="56"/>
                    <a:pt x="127" y="56"/>
                  </a:cubicBezTo>
                  <a:cubicBezTo>
                    <a:pt x="127" y="60"/>
                    <a:pt x="130" y="63"/>
                    <a:pt x="134" y="63"/>
                  </a:cubicBezTo>
                  <a:close/>
                  <a:moveTo>
                    <a:pt x="379" y="162"/>
                  </a:moveTo>
                  <a:cubicBezTo>
                    <a:pt x="331" y="162"/>
                    <a:pt x="331" y="162"/>
                    <a:pt x="331" y="162"/>
                  </a:cubicBezTo>
                  <a:cubicBezTo>
                    <a:pt x="327" y="162"/>
                    <a:pt x="323" y="165"/>
                    <a:pt x="323" y="170"/>
                  </a:cubicBezTo>
                  <a:cubicBezTo>
                    <a:pt x="323" y="178"/>
                    <a:pt x="323" y="178"/>
                    <a:pt x="323" y="178"/>
                  </a:cubicBezTo>
                  <a:cubicBezTo>
                    <a:pt x="323" y="183"/>
                    <a:pt x="327" y="186"/>
                    <a:pt x="331" y="186"/>
                  </a:cubicBezTo>
                  <a:cubicBezTo>
                    <a:pt x="379" y="186"/>
                    <a:pt x="379" y="186"/>
                    <a:pt x="379" y="186"/>
                  </a:cubicBezTo>
                  <a:cubicBezTo>
                    <a:pt x="383" y="186"/>
                    <a:pt x="387" y="183"/>
                    <a:pt x="387" y="178"/>
                  </a:cubicBezTo>
                  <a:cubicBezTo>
                    <a:pt x="387" y="170"/>
                    <a:pt x="387" y="170"/>
                    <a:pt x="387" y="170"/>
                  </a:cubicBezTo>
                  <a:cubicBezTo>
                    <a:pt x="387" y="165"/>
                    <a:pt x="383" y="162"/>
                    <a:pt x="379" y="162"/>
                  </a:cubicBezTo>
                  <a:close/>
                  <a:moveTo>
                    <a:pt x="379" y="234"/>
                  </a:moveTo>
                  <a:cubicBezTo>
                    <a:pt x="331" y="234"/>
                    <a:pt x="331" y="234"/>
                    <a:pt x="331" y="234"/>
                  </a:cubicBezTo>
                  <a:cubicBezTo>
                    <a:pt x="327" y="234"/>
                    <a:pt x="323" y="237"/>
                    <a:pt x="323" y="241"/>
                  </a:cubicBezTo>
                  <a:cubicBezTo>
                    <a:pt x="323" y="250"/>
                    <a:pt x="323" y="250"/>
                    <a:pt x="323" y="250"/>
                  </a:cubicBezTo>
                  <a:cubicBezTo>
                    <a:pt x="323" y="254"/>
                    <a:pt x="327" y="258"/>
                    <a:pt x="331" y="258"/>
                  </a:cubicBezTo>
                  <a:cubicBezTo>
                    <a:pt x="379" y="258"/>
                    <a:pt x="379" y="258"/>
                    <a:pt x="379" y="258"/>
                  </a:cubicBezTo>
                  <a:cubicBezTo>
                    <a:pt x="383" y="258"/>
                    <a:pt x="387" y="254"/>
                    <a:pt x="387" y="250"/>
                  </a:cubicBezTo>
                  <a:cubicBezTo>
                    <a:pt x="387" y="241"/>
                    <a:pt x="387" y="241"/>
                    <a:pt x="387" y="241"/>
                  </a:cubicBezTo>
                  <a:cubicBezTo>
                    <a:pt x="387" y="237"/>
                    <a:pt x="383" y="234"/>
                    <a:pt x="379" y="234"/>
                  </a:cubicBezTo>
                  <a:close/>
                  <a:moveTo>
                    <a:pt x="314" y="79"/>
                  </a:moveTo>
                  <a:cubicBezTo>
                    <a:pt x="314" y="305"/>
                    <a:pt x="314" y="305"/>
                    <a:pt x="314" y="305"/>
                  </a:cubicBezTo>
                  <a:cubicBezTo>
                    <a:pt x="314" y="310"/>
                    <a:pt x="311" y="313"/>
                    <a:pt x="306" y="313"/>
                  </a:cubicBezTo>
                  <a:cubicBezTo>
                    <a:pt x="79" y="313"/>
                    <a:pt x="79" y="313"/>
                    <a:pt x="79" y="313"/>
                  </a:cubicBezTo>
                  <a:cubicBezTo>
                    <a:pt x="75" y="313"/>
                    <a:pt x="71" y="310"/>
                    <a:pt x="71" y="305"/>
                  </a:cubicBezTo>
                  <a:cubicBezTo>
                    <a:pt x="71" y="79"/>
                    <a:pt x="71" y="79"/>
                    <a:pt x="71" y="79"/>
                  </a:cubicBezTo>
                  <a:cubicBezTo>
                    <a:pt x="71" y="74"/>
                    <a:pt x="75" y="71"/>
                    <a:pt x="79" y="71"/>
                  </a:cubicBezTo>
                  <a:cubicBezTo>
                    <a:pt x="306" y="71"/>
                    <a:pt x="306" y="71"/>
                    <a:pt x="306" y="71"/>
                  </a:cubicBezTo>
                  <a:cubicBezTo>
                    <a:pt x="311" y="71"/>
                    <a:pt x="314" y="74"/>
                    <a:pt x="314" y="79"/>
                  </a:cubicBezTo>
                  <a:close/>
                  <a:moveTo>
                    <a:pt x="162" y="196"/>
                  </a:moveTo>
                  <a:cubicBezTo>
                    <a:pt x="162" y="209"/>
                    <a:pt x="173" y="219"/>
                    <a:pt x="186" y="219"/>
                  </a:cubicBezTo>
                  <a:cubicBezTo>
                    <a:pt x="201" y="219"/>
                    <a:pt x="201" y="219"/>
                    <a:pt x="201" y="219"/>
                  </a:cubicBezTo>
                  <a:cubicBezTo>
                    <a:pt x="212" y="219"/>
                    <a:pt x="222" y="211"/>
                    <a:pt x="224" y="200"/>
                  </a:cubicBezTo>
                  <a:cubicBezTo>
                    <a:pt x="201" y="200"/>
                    <a:pt x="201" y="200"/>
                    <a:pt x="201" y="200"/>
                  </a:cubicBezTo>
                  <a:cubicBezTo>
                    <a:pt x="201" y="193"/>
                    <a:pt x="201" y="193"/>
                    <a:pt x="201" y="193"/>
                  </a:cubicBezTo>
                  <a:cubicBezTo>
                    <a:pt x="225" y="193"/>
                    <a:pt x="225" y="193"/>
                    <a:pt x="225" y="193"/>
                  </a:cubicBezTo>
                  <a:cubicBezTo>
                    <a:pt x="225" y="185"/>
                    <a:pt x="225" y="185"/>
                    <a:pt x="225" y="185"/>
                  </a:cubicBezTo>
                  <a:cubicBezTo>
                    <a:pt x="201" y="185"/>
                    <a:pt x="201" y="185"/>
                    <a:pt x="201" y="185"/>
                  </a:cubicBezTo>
                  <a:cubicBezTo>
                    <a:pt x="201" y="177"/>
                    <a:pt x="201" y="177"/>
                    <a:pt x="201" y="177"/>
                  </a:cubicBezTo>
                  <a:cubicBezTo>
                    <a:pt x="225" y="177"/>
                    <a:pt x="225" y="177"/>
                    <a:pt x="225" y="177"/>
                  </a:cubicBezTo>
                  <a:cubicBezTo>
                    <a:pt x="225" y="170"/>
                    <a:pt x="225" y="170"/>
                    <a:pt x="225" y="170"/>
                  </a:cubicBezTo>
                  <a:cubicBezTo>
                    <a:pt x="201" y="170"/>
                    <a:pt x="201" y="170"/>
                    <a:pt x="201" y="170"/>
                  </a:cubicBezTo>
                  <a:cubicBezTo>
                    <a:pt x="201" y="162"/>
                    <a:pt x="201" y="162"/>
                    <a:pt x="201" y="162"/>
                  </a:cubicBezTo>
                  <a:cubicBezTo>
                    <a:pt x="225" y="162"/>
                    <a:pt x="225" y="162"/>
                    <a:pt x="225" y="162"/>
                  </a:cubicBezTo>
                  <a:cubicBezTo>
                    <a:pt x="225" y="154"/>
                    <a:pt x="225" y="154"/>
                    <a:pt x="225" y="154"/>
                  </a:cubicBezTo>
                  <a:cubicBezTo>
                    <a:pt x="201" y="154"/>
                    <a:pt x="201" y="154"/>
                    <a:pt x="201" y="154"/>
                  </a:cubicBezTo>
                  <a:cubicBezTo>
                    <a:pt x="201" y="147"/>
                    <a:pt x="201" y="147"/>
                    <a:pt x="201" y="147"/>
                  </a:cubicBezTo>
                  <a:cubicBezTo>
                    <a:pt x="225" y="147"/>
                    <a:pt x="225" y="147"/>
                    <a:pt x="225" y="147"/>
                  </a:cubicBezTo>
                  <a:cubicBezTo>
                    <a:pt x="225" y="139"/>
                    <a:pt x="225" y="139"/>
                    <a:pt x="225" y="139"/>
                  </a:cubicBezTo>
                  <a:cubicBezTo>
                    <a:pt x="201" y="139"/>
                    <a:pt x="201" y="139"/>
                    <a:pt x="201" y="139"/>
                  </a:cubicBezTo>
                  <a:cubicBezTo>
                    <a:pt x="201" y="132"/>
                    <a:pt x="201" y="132"/>
                    <a:pt x="201" y="132"/>
                  </a:cubicBezTo>
                  <a:cubicBezTo>
                    <a:pt x="225" y="132"/>
                    <a:pt x="225" y="132"/>
                    <a:pt x="225" y="132"/>
                  </a:cubicBezTo>
                  <a:cubicBezTo>
                    <a:pt x="225" y="124"/>
                    <a:pt x="225" y="124"/>
                    <a:pt x="225" y="124"/>
                  </a:cubicBezTo>
                  <a:cubicBezTo>
                    <a:pt x="201" y="124"/>
                    <a:pt x="201" y="124"/>
                    <a:pt x="201" y="124"/>
                  </a:cubicBezTo>
                  <a:cubicBezTo>
                    <a:pt x="201" y="116"/>
                    <a:pt x="201" y="116"/>
                    <a:pt x="201" y="116"/>
                  </a:cubicBezTo>
                  <a:cubicBezTo>
                    <a:pt x="224" y="116"/>
                    <a:pt x="224" y="116"/>
                    <a:pt x="224" y="116"/>
                  </a:cubicBezTo>
                  <a:cubicBezTo>
                    <a:pt x="222" y="106"/>
                    <a:pt x="212" y="97"/>
                    <a:pt x="201" y="97"/>
                  </a:cubicBezTo>
                  <a:cubicBezTo>
                    <a:pt x="186" y="97"/>
                    <a:pt x="186" y="97"/>
                    <a:pt x="186" y="97"/>
                  </a:cubicBezTo>
                  <a:cubicBezTo>
                    <a:pt x="173" y="97"/>
                    <a:pt x="162" y="108"/>
                    <a:pt x="162" y="120"/>
                  </a:cubicBezTo>
                  <a:cubicBezTo>
                    <a:pt x="162" y="196"/>
                    <a:pt x="162" y="196"/>
                    <a:pt x="162" y="196"/>
                  </a:cubicBezTo>
                  <a:close/>
                  <a:moveTo>
                    <a:pt x="252" y="170"/>
                  </a:moveTo>
                  <a:cubicBezTo>
                    <a:pt x="236" y="170"/>
                    <a:pt x="236" y="170"/>
                    <a:pt x="236" y="170"/>
                  </a:cubicBezTo>
                  <a:cubicBezTo>
                    <a:pt x="236" y="196"/>
                    <a:pt x="236" y="196"/>
                    <a:pt x="236" y="196"/>
                  </a:cubicBezTo>
                  <a:cubicBezTo>
                    <a:pt x="236" y="215"/>
                    <a:pt x="220" y="231"/>
                    <a:pt x="201" y="231"/>
                  </a:cubicBezTo>
                  <a:cubicBezTo>
                    <a:pt x="186" y="231"/>
                    <a:pt x="186" y="231"/>
                    <a:pt x="186" y="231"/>
                  </a:cubicBezTo>
                  <a:cubicBezTo>
                    <a:pt x="167" y="231"/>
                    <a:pt x="150" y="215"/>
                    <a:pt x="150" y="196"/>
                  </a:cubicBezTo>
                  <a:cubicBezTo>
                    <a:pt x="150" y="170"/>
                    <a:pt x="150" y="170"/>
                    <a:pt x="150" y="170"/>
                  </a:cubicBezTo>
                  <a:cubicBezTo>
                    <a:pt x="135" y="170"/>
                    <a:pt x="135" y="170"/>
                    <a:pt x="135" y="170"/>
                  </a:cubicBezTo>
                  <a:cubicBezTo>
                    <a:pt x="135" y="196"/>
                    <a:pt x="135" y="196"/>
                    <a:pt x="135" y="196"/>
                  </a:cubicBezTo>
                  <a:cubicBezTo>
                    <a:pt x="135" y="223"/>
                    <a:pt x="158" y="246"/>
                    <a:pt x="186" y="246"/>
                  </a:cubicBezTo>
                  <a:cubicBezTo>
                    <a:pt x="186" y="273"/>
                    <a:pt x="186" y="273"/>
                    <a:pt x="186" y="273"/>
                  </a:cubicBezTo>
                  <a:cubicBezTo>
                    <a:pt x="152" y="273"/>
                    <a:pt x="152" y="273"/>
                    <a:pt x="152" y="273"/>
                  </a:cubicBezTo>
                  <a:cubicBezTo>
                    <a:pt x="152" y="288"/>
                    <a:pt x="152" y="288"/>
                    <a:pt x="152" y="288"/>
                  </a:cubicBezTo>
                  <a:cubicBezTo>
                    <a:pt x="234" y="288"/>
                    <a:pt x="234" y="288"/>
                    <a:pt x="234" y="288"/>
                  </a:cubicBezTo>
                  <a:cubicBezTo>
                    <a:pt x="234" y="273"/>
                    <a:pt x="234" y="273"/>
                    <a:pt x="234" y="273"/>
                  </a:cubicBezTo>
                  <a:cubicBezTo>
                    <a:pt x="201" y="273"/>
                    <a:pt x="201" y="273"/>
                    <a:pt x="201" y="273"/>
                  </a:cubicBezTo>
                  <a:cubicBezTo>
                    <a:pt x="201" y="246"/>
                    <a:pt x="201" y="246"/>
                    <a:pt x="201" y="246"/>
                  </a:cubicBezTo>
                  <a:cubicBezTo>
                    <a:pt x="229" y="246"/>
                    <a:pt x="252" y="223"/>
                    <a:pt x="252" y="196"/>
                  </a:cubicBezTo>
                  <a:cubicBezTo>
                    <a:pt x="252" y="170"/>
                    <a:pt x="252" y="170"/>
                    <a:pt x="252" y="170"/>
                  </a:cubicBezTo>
                  <a:close/>
                  <a:moveTo>
                    <a:pt x="379" y="198"/>
                  </a:moveTo>
                  <a:cubicBezTo>
                    <a:pt x="331" y="198"/>
                    <a:pt x="331" y="198"/>
                    <a:pt x="331" y="198"/>
                  </a:cubicBezTo>
                  <a:cubicBezTo>
                    <a:pt x="327" y="198"/>
                    <a:pt x="323" y="201"/>
                    <a:pt x="323" y="206"/>
                  </a:cubicBezTo>
                  <a:cubicBezTo>
                    <a:pt x="323" y="214"/>
                    <a:pt x="323" y="214"/>
                    <a:pt x="323" y="214"/>
                  </a:cubicBezTo>
                  <a:cubicBezTo>
                    <a:pt x="323" y="219"/>
                    <a:pt x="327" y="222"/>
                    <a:pt x="331" y="222"/>
                  </a:cubicBezTo>
                  <a:cubicBezTo>
                    <a:pt x="379" y="222"/>
                    <a:pt x="379" y="222"/>
                    <a:pt x="379" y="222"/>
                  </a:cubicBezTo>
                  <a:cubicBezTo>
                    <a:pt x="383" y="222"/>
                    <a:pt x="387" y="219"/>
                    <a:pt x="387" y="214"/>
                  </a:cubicBezTo>
                  <a:cubicBezTo>
                    <a:pt x="387" y="206"/>
                    <a:pt x="387" y="206"/>
                    <a:pt x="387" y="206"/>
                  </a:cubicBezTo>
                  <a:cubicBezTo>
                    <a:pt x="387" y="201"/>
                    <a:pt x="383" y="198"/>
                    <a:pt x="379" y="198"/>
                  </a:cubicBezTo>
                  <a:close/>
                  <a:moveTo>
                    <a:pt x="379" y="270"/>
                  </a:moveTo>
                  <a:cubicBezTo>
                    <a:pt x="331" y="270"/>
                    <a:pt x="331" y="270"/>
                    <a:pt x="331" y="270"/>
                  </a:cubicBezTo>
                  <a:cubicBezTo>
                    <a:pt x="327" y="270"/>
                    <a:pt x="323" y="273"/>
                    <a:pt x="323" y="277"/>
                  </a:cubicBezTo>
                  <a:cubicBezTo>
                    <a:pt x="323" y="286"/>
                    <a:pt x="323" y="286"/>
                    <a:pt x="323" y="286"/>
                  </a:cubicBezTo>
                  <a:cubicBezTo>
                    <a:pt x="323" y="290"/>
                    <a:pt x="327" y="294"/>
                    <a:pt x="331" y="294"/>
                  </a:cubicBezTo>
                  <a:cubicBezTo>
                    <a:pt x="379" y="294"/>
                    <a:pt x="379" y="294"/>
                    <a:pt x="379" y="294"/>
                  </a:cubicBezTo>
                  <a:cubicBezTo>
                    <a:pt x="383" y="294"/>
                    <a:pt x="387" y="290"/>
                    <a:pt x="387" y="286"/>
                  </a:cubicBezTo>
                  <a:cubicBezTo>
                    <a:pt x="387" y="277"/>
                    <a:pt x="387" y="277"/>
                    <a:pt x="387" y="277"/>
                  </a:cubicBezTo>
                  <a:cubicBezTo>
                    <a:pt x="387" y="273"/>
                    <a:pt x="383" y="270"/>
                    <a:pt x="379" y="270"/>
                  </a:cubicBezTo>
                  <a:close/>
                  <a:moveTo>
                    <a:pt x="143" y="322"/>
                  </a:moveTo>
                  <a:cubicBezTo>
                    <a:pt x="134" y="322"/>
                    <a:pt x="134" y="322"/>
                    <a:pt x="134" y="322"/>
                  </a:cubicBezTo>
                  <a:cubicBezTo>
                    <a:pt x="130" y="322"/>
                    <a:pt x="127" y="325"/>
                    <a:pt x="127" y="329"/>
                  </a:cubicBezTo>
                  <a:cubicBezTo>
                    <a:pt x="127" y="377"/>
                    <a:pt x="127" y="377"/>
                    <a:pt x="127" y="377"/>
                  </a:cubicBezTo>
                  <a:cubicBezTo>
                    <a:pt x="127" y="382"/>
                    <a:pt x="130" y="385"/>
                    <a:pt x="134" y="385"/>
                  </a:cubicBezTo>
                  <a:cubicBezTo>
                    <a:pt x="143" y="385"/>
                    <a:pt x="143" y="385"/>
                    <a:pt x="143" y="385"/>
                  </a:cubicBezTo>
                  <a:cubicBezTo>
                    <a:pt x="147" y="385"/>
                    <a:pt x="151" y="382"/>
                    <a:pt x="151" y="377"/>
                  </a:cubicBezTo>
                  <a:cubicBezTo>
                    <a:pt x="151" y="329"/>
                    <a:pt x="151" y="329"/>
                    <a:pt x="151" y="329"/>
                  </a:cubicBezTo>
                  <a:cubicBezTo>
                    <a:pt x="151" y="325"/>
                    <a:pt x="147" y="322"/>
                    <a:pt x="143" y="322"/>
                  </a:cubicBezTo>
                  <a:close/>
                  <a:moveTo>
                    <a:pt x="379" y="90"/>
                  </a:moveTo>
                  <a:cubicBezTo>
                    <a:pt x="331" y="90"/>
                    <a:pt x="331" y="90"/>
                    <a:pt x="331" y="90"/>
                  </a:cubicBezTo>
                  <a:cubicBezTo>
                    <a:pt x="327" y="90"/>
                    <a:pt x="323" y="94"/>
                    <a:pt x="323" y="98"/>
                  </a:cubicBezTo>
                  <a:cubicBezTo>
                    <a:pt x="323" y="106"/>
                    <a:pt x="323" y="106"/>
                    <a:pt x="323" y="106"/>
                  </a:cubicBezTo>
                  <a:cubicBezTo>
                    <a:pt x="323" y="110"/>
                    <a:pt x="327" y="114"/>
                    <a:pt x="331" y="114"/>
                  </a:cubicBezTo>
                  <a:cubicBezTo>
                    <a:pt x="379" y="114"/>
                    <a:pt x="379" y="114"/>
                    <a:pt x="379" y="114"/>
                  </a:cubicBezTo>
                  <a:cubicBezTo>
                    <a:pt x="383" y="114"/>
                    <a:pt x="387" y="110"/>
                    <a:pt x="387" y="106"/>
                  </a:cubicBezTo>
                  <a:cubicBezTo>
                    <a:pt x="387" y="98"/>
                    <a:pt x="387" y="98"/>
                    <a:pt x="387" y="98"/>
                  </a:cubicBezTo>
                  <a:cubicBezTo>
                    <a:pt x="387" y="94"/>
                    <a:pt x="383" y="90"/>
                    <a:pt x="379" y="90"/>
                  </a:cubicBezTo>
                  <a:close/>
                  <a:moveTo>
                    <a:pt x="379" y="126"/>
                  </a:moveTo>
                  <a:cubicBezTo>
                    <a:pt x="331" y="126"/>
                    <a:pt x="331" y="126"/>
                    <a:pt x="331" y="126"/>
                  </a:cubicBezTo>
                  <a:cubicBezTo>
                    <a:pt x="327" y="126"/>
                    <a:pt x="323" y="129"/>
                    <a:pt x="323" y="134"/>
                  </a:cubicBezTo>
                  <a:cubicBezTo>
                    <a:pt x="323" y="142"/>
                    <a:pt x="323" y="142"/>
                    <a:pt x="323" y="142"/>
                  </a:cubicBezTo>
                  <a:cubicBezTo>
                    <a:pt x="323" y="146"/>
                    <a:pt x="327" y="150"/>
                    <a:pt x="331" y="150"/>
                  </a:cubicBezTo>
                  <a:cubicBezTo>
                    <a:pt x="379" y="150"/>
                    <a:pt x="379" y="150"/>
                    <a:pt x="379" y="150"/>
                  </a:cubicBezTo>
                  <a:cubicBezTo>
                    <a:pt x="383" y="150"/>
                    <a:pt x="387" y="146"/>
                    <a:pt x="387" y="142"/>
                  </a:cubicBezTo>
                  <a:cubicBezTo>
                    <a:pt x="387" y="134"/>
                    <a:pt x="387" y="134"/>
                    <a:pt x="387" y="134"/>
                  </a:cubicBezTo>
                  <a:cubicBezTo>
                    <a:pt x="387" y="129"/>
                    <a:pt x="383" y="126"/>
                    <a:pt x="379" y="126"/>
                  </a:cubicBezTo>
                  <a:close/>
                  <a:moveTo>
                    <a:pt x="215" y="322"/>
                  </a:moveTo>
                  <a:cubicBezTo>
                    <a:pt x="207" y="322"/>
                    <a:pt x="207" y="322"/>
                    <a:pt x="207" y="322"/>
                  </a:cubicBezTo>
                  <a:cubicBezTo>
                    <a:pt x="202" y="322"/>
                    <a:pt x="199" y="325"/>
                    <a:pt x="199" y="329"/>
                  </a:cubicBezTo>
                  <a:cubicBezTo>
                    <a:pt x="199" y="377"/>
                    <a:pt x="199" y="377"/>
                    <a:pt x="199" y="377"/>
                  </a:cubicBezTo>
                  <a:cubicBezTo>
                    <a:pt x="199" y="382"/>
                    <a:pt x="202" y="385"/>
                    <a:pt x="207" y="385"/>
                  </a:cubicBezTo>
                  <a:cubicBezTo>
                    <a:pt x="215" y="385"/>
                    <a:pt x="215" y="385"/>
                    <a:pt x="215" y="385"/>
                  </a:cubicBezTo>
                  <a:cubicBezTo>
                    <a:pt x="219" y="385"/>
                    <a:pt x="222" y="382"/>
                    <a:pt x="222" y="377"/>
                  </a:cubicBezTo>
                  <a:cubicBezTo>
                    <a:pt x="222" y="329"/>
                    <a:pt x="222" y="329"/>
                    <a:pt x="222" y="329"/>
                  </a:cubicBezTo>
                  <a:cubicBezTo>
                    <a:pt x="222" y="325"/>
                    <a:pt x="219" y="322"/>
                    <a:pt x="215" y="322"/>
                  </a:cubicBezTo>
                  <a:close/>
                  <a:moveTo>
                    <a:pt x="287" y="322"/>
                  </a:moveTo>
                  <a:cubicBezTo>
                    <a:pt x="278" y="322"/>
                    <a:pt x="278" y="322"/>
                    <a:pt x="278" y="322"/>
                  </a:cubicBezTo>
                  <a:cubicBezTo>
                    <a:pt x="274" y="322"/>
                    <a:pt x="271" y="325"/>
                    <a:pt x="271" y="329"/>
                  </a:cubicBezTo>
                  <a:cubicBezTo>
                    <a:pt x="271" y="377"/>
                    <a:pt x="271" y="377"/>
                    <a:pt x="271" y="377"/>
                  </a:cubicBezTo>
                  <a:cubicBezTo>
                    <a:pt x="271" y="382"/>
                    <a:pt x="274" y="385"/>
                    <a:pt x="278" y="385"/>
                  </a:cubicBezTo>
                  <a:cubicBezTo>
                    <a:pt x="287" y="385"/>
                    <a:pt x="287" y="385"/>
                    <a:pt x="287" y="385"/>
                  </a:cubicBezTo>
                  <a:cubicBezTo>
                    <a:pt x="291" y="385"/>
                    <a:pt x="295" y="382"/>
                    <a:pt x="295" y="377"/>
                  </a:cubicBezTo>
                  <a:cubicBezTo>
                    <a:pt x="295" y="329"/>
                    <a:pt x="295" y="329"/>
                    <a:pt x="295" y="329"/>
                  </a:cubicBezTo>
                  <a:cubicBezTo>
                    <a:pt x="295" y="325"/>
                    <a:pt x="291" y="322"/>
                    <a:pt x="287" y="322"/>
                  </a:cubicBezTo>
                  <a:close/>
                  <a:moveTo>
                    <a:pt x="251" y="322"/>
                  </a:moveTo>
                  <a:cubicBezTo>
                    <a:pt x="242" y="322"/>
                    <a:pt x="242" y="322"/>
                    <a:pt x="242" y="322"/>
                  </a:cubicBezTo>
                  <a:cubicBezTo>
                    <a:pt x="238" y="322"/>
                    <a:pt x="235" y="325"/>
                    <a:pt x="235" y="329"/>
                  </a:cubicBezTo>
                  <a:cubicBezTo>
                    <a:pt x="235" y="377"/>
                    <a:pt x="235" y="377"/>
                    <a:pt x="235" y="377"/>
                  </a:cubicBezTo>
                  <a:cubicBezTo>
                    <a:pt x="235" y="382"/>
                    <a:pt x="238" y="385"/>
                    <a:pt x="242" y="385"/>
                  </a:cubicBezTo>
                  <a:cubicBezTo>
                    <a:pt x="251" y="385"/>
                    <a:pt x="251" y="385"/>
                    <a:pt x="251" y="385"/>
                  </a:cubicBezTo>
                  <a:cubicBezTo>
                    <a:pt x="255" y="385"/>
                    <a:pt x="259" y="382"/>
                    <a:pt x="259" y="377"/>
                  </a:cubicBezTo>
                  <a:cubicBezTo>
                    <a:pt x="259" y="329"/>
                    <a:pt x="259" y="329"/>
                    <a:pt x="259" y="329"/>
                  </a:cubicBezTo>
                  <a:cubicBezTo>
                    <a:pt x="259" y="325"/>
                    <a:pt x="255" y="322"/>
                    <a:pt x="251" y="322"/>
                  </a:cubicBezTo>
                  <a:close/>
                  <a:moveTo>
                    <a:pt x="179" y="322"/>
                  </a:moveTo>
                  <a:cubicBezTo>
                    <a:pt x="170" y="322"/>
                    <a:pt x="170" y="322"/>
                    <a:pt x="170" y="322"/>
                  </a:cubicBezTo>
                  <a:cubicBezTo>
                    <a:pt x="166" y="322"/>
                    <a:pt x="162" y="325"/>
                    <a:pt x="162" y="329"/>
                  </a:cubicBezTo>
                  <a:cubicBezTo>
                    <a:pt x="162" y="377"/>
                    <a:pt x="162" y="377"/>
                    <a:pt x="162" y="377"/>
                  </a:cubicBezTo>
                  <a:cubicBezTo>
                    <a:pt x="162" y="382"/>
                    <a:pt x="166" y="385"/>
                    <a:pt x="170" y="385"/>
                  </a:cubicBezTo>
                  <a:cubicBezTo>
                    <a:pt x="179" y="385"/>
                    <a:pt x="179" y="385"/>
                    <a:pt x="179" y="385"/>
                  </a:cubicBezTo>
                  <a:cubicBezTo>
                    <a:pt x="183" y="385"/>
                    <a:pt x="187" y="382"/>
                    <a:pt x="187" y="377"/>
                  </a:cubicBezTo>
                  <a:cubicBezTo>
                    <a:pt x="187" y="329"/>
                    <a:pt x="187" y="329"/>
                    <a:pt x="187" y="329"/>
                  </a:cubicBezTo>
                  <a:cubicBezTo>
                    <a:pt x="187" y="325"/>
                    <a:pt x="183" y="322"/>
                    <a:pt x="179" y="322"/>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grpSp>
      <p:sp>
        <p:nvSpPr>
          <p:cNvPr id="57" name="TextBox 56"/>
          <p:cNvSpPr txBox="1"/>
          <p:nvPr/>
        </p:nvSpPr>
        <p:spPr>
          <a:xfrm>
            <a:off x="8635700" y="3559270"/>
            <a:ext cx="2285053" cy="655940"/>
          </a:xfrm>
          <a:prstGeom prst="rect">
            <a:avLst/>
          </a:prstGeom>
          <a:noFill/>
        </p:spPr>
        <p:txBody>
          <a:bodyPr wrap="none" lIns="182880" tIns="146304" rIns="182880" bIns="146304" rtlCol="0">
            <a:spAutoFit/>
          </a:bodyPr>
          <a:lstStyle/>
          <a:p>
            <a:pPr algn="ctr">
              <a:lnSpc>
                <a:spcPct val="90000"/>
              </a:lnSpc>
              <a:spcAft>
                <a:spcPts val="600"/>
              </a:spcAft>
            </a:pPr>
            <a:r>
              <a:rPr lang="en-US" sz="1600" b="1" dirty="0" err="1" smtClean="0">
                <a:gradFill>
                  <a:gsLst>
                    <a:gs pos="2917">
                      <a:srgbClr val="00BCF2"/>
                    </a:gs>
                    <a:gs pos="30000">
                      <a:srgbClr val="00BCF2"/>
                    </a:gs>
                  </a:gsLst>
                  <a:lin ang="5400000" scaled="0"/>
                </a:gradFill>
              </a:rPr>
              <a:t>YourPage.xaml</a:t>
            </a:r>
            <a:endParaRPr lang="en-US" sz="1600" b="1" dirty="0" smtClean="0">
              <a:gradFill>
                <a:gsLst>
                  <a:gs pos="2917">
                    <a:srgbClr val="00BCF2"/>
                  </a:gs>
                  <a:gs pos="30000">
                    <a:srgbClr val="00BCF2"/>
                  </a:gs>
                </a:gsLst>
                <a:lin ang="5400000" scaled="0"/>
              </a:gradFill>
            </a:endParaRPr>
          </a:p>
        </p:txBody>
      </p:sp>
      <p:sp>
        <p:nvSpPr>
          <p:cNvPr id="59" name="TextBox 58"/>
          <p:cNvSpPr txBox="1"/>
          <p:nvPr/>
        </p:nvSpPr>
        <p:spPr>
          <a:xfrm>
            <a:off x="5756173" y="3274048"/>
            <a:ext cx="2394858" cy="517065"/>
          </a:xfrm>
          <a:prstGeom prst="rect">
            <a:avLst/>
          </a:prstGeom>
          <a:noFill/>
        </p:spPr>
        <p:txBody>
          <a:bodyPr wrap="square" lIns="182880" tIns="146304" rIns="182880" bIns="146304" rtlCol="0">
            <a:spAutoFit/>
          </a:bodyPr>
          <a:lstStyle/>
          <a:p>
            <a:pPr algn="ctr">
              <a:lnSpc>
                <a:spcPct val="90000"/>
              </a:lnSpc>
              <a:spcAft>
                <a:spcPts val="600"/>
              </a:spcAft>
            </a:pPr>
            <a:r>
              <a:rPr lang="en-US" sz="1600" b="1" dirty="0" smtClean="0">
                <a:gradFill>
                  <a:gsLst>
                    <a:gs pos="2917">
                      <a:srgbClr val="FF8C00"/>
                    </a:gs>
                    <a:gs pos="30000">
                      <a:srgbClr val="FF8C00"/>
                    </a:gs>
                  </a:gsLst>
                  <a:lin ang="5400000" scaled="0"/>
                </a:gradFill>
              </a:rPr>
              <a:t>SYSTEM</a:t>
            </a:r>
            <a:endParaRPr lang="en-US" sz="1600" b="1" dirty="0">
              <a:gradFill>
                <a:gsLst>
                  <a:gs pos="2917">
                    <a:srgbClr val="FF8C00"/>
                  </a:gs>
                  <a:gs pos="30000">
                    <a:srgbClr val="FF8C00"/>
                  </a:gs>
                </a:gsLst>
                <a:lin ang="5400000" scaled="0"/>
              </a:gradFill>
            </a:endParaRPr>
          </a:p>
        </p:txBody>
      </p:sp>
      <p:sp>
        <p:nvSpPr>
          <p:cNvPr id="56" name="Rectangle 55"/>
          <p:cNvSpPr/>
          <p:nvPr/>
        </p:nvSpPr>
        <p:spPr>
          <a:xfrm>
            <a:off x="1646236" y="893717"/>
            <a:ext cx="2530180" cy="683264"/>
          </a:xfrm>
          <a:prstGeom prst="rect">
            <a:avLst/>
          </a:prstGeom>
        </p:spPr>
        <p:txBody>
          <a:bodyPr wrap="none" lIns="182880" tIns="146304" rIns="182880" bIns="146304">
            <a:spAutoFit/>
          </a:bodyPr>
          <a:lstStyle/>
          <a:p>
            <a:pPr>
              <a:lnSpc>
                <a:spcPct val="90000"/>
              </a:lnSpc>
              <a:spcAft>
                <a:spcPts val="600"/>
              </a:spcAft>
            </a:pPr>
            <a:r>
              <a:rPr lang="en-US" sz="2800" dirty="0" smtClean="0">
                <a:gradFill>
                  <a:gsLst>
                    <a:gs pos="2917">
                      <a:srgbClr val="404040"/>
                    </a:gs>
                    <a:gs pos="30000">
                      <a:srgbClr val="404040"/>
                    </a:gs>
                  </a:gsLst>
                  <a:lin ang="5400000" scaled="0"/>
                </a:gradFill>
                <a:latin typeface="Segoe UI Light"/>
              </a:rPr>
              <a:t>Silverlight App</a:t>
            </a:r>
            <a:endParaRPr lang="en-US" sz="2800" dirty="0">
              <a:gradFill>
                <a:gsLst>
                  <a:gs pos="2917">
                    <a:srgbClr val="404040"/>
                  </a:gs>
                  <a:gs pos="30000">
                    <a:srgbClr val="404040"/>
                  </a:gs>
                </a:gsLst>
                <a:lin ang="5400000" scaled="0"/>
              </a:gradFill>
              <a:latin typeface="Segoe UI Light"/>
            </a:endParaRPr>
          </a:p>
        </p:txBody>
      </p:sp>
      <p:sp>
        <p:nvSpPr>
          <p:cNvPr id="62" name="Text Placeholder 5"/>
          <p:cNvSpPr txBox="1">
            <a:spLocks/>
          </p:cNvSpPr>
          <p:nvPr/>
        </p:nvSpPr>
        <p:spPr>
          <a:xfrm>
            <a:off x="3044506" y="4620614"/>
            <a:ext cx="8785863" cy="646331"/>
          </a:xfrm>
          <a:prstGeom prst="rect">
            <a:avLst/>
          </a:prstGeom>
        </p:spPr>
        <p:txBody>
          <a:bodyPr tIns="137160"/>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Clr>
                <a:srgbClr val="404040"/>
              </a:buClr>
              <a:buFont typeface="Wingdings" panose="05000000000000000000" pitchFamily="2" charset="2"/>
              <a:buNone/>
            </a:pPr>
            <a:r>
              <a:rPr lang="en-US" sz="2800" dirty="0">
                <a:gradFill>
                  <a:gsLst>
                    <a:gs pos="1250">
                      <a:srgbClr val="404040"/>
                    </a:gs>
                    <a:gs pos="100000">
                      <a:srgbClr val="404040"/>
                    </a:gs>
                  </a:gsLst>
                  <a:lin ang="5400000" scaled="0"/>
                </a:gradFill>
              </a:rPr>
              <a:t>System launches app on page specified by Target</a:t>
            </a:r>
          </a:p>
        </p:txBody>
      </p:sp>
      <p:sp>
        <p:nvSpPr>
          <p:cNvPr id="63" name="Rectangle 62"/>
          <p:cNvSpPr/>
          <p:nvPr/>
        </p:nvSpPr>
        <p:spPr>
          <a:xfrm>
            <a:off x="2472263" y="4620614"/>
            <a:ext cx="567040" cy="646331"/>
          </a:xfrm>
          <a:prstGeom prst="rect">
            <a:avLst/>
          </a:prstGeom>
          <a:solidFill>
            <a:schemeClr val="bg1"/>
          </a:solidFill>
        </p:spPr>
        <p:txBody>
          <a:bodyPr wrap="square">
            <a:spAutoFit/>
          </a:bodyPr>
          <a:lstStyle/>
          <a:p>
            <a:pPr algn="ctr"/>
            <a:r>
              <a:rPr lang="en-US" sz="3600" dirty="0">
                <a:solidFill>
                  <a:srgbClr val="FF8C00"/>
                </a:solidFill>
              </a:rPr>
              <a:t>❶</a:t>
            </a:r>
          </a:p>
        </p:txBody>
      </p:sp>
      <p:sp>
        <p:nvSpPr>
          <p:cNvPr id="64" name="Rectangle 63"/>
          <p:cNvSpPr/>
          <p:nvPr/>
        </p:nvSpPr>
        <p:spPr>
          <a:xfrm>
            <a:off x="2472263" y="5373653"/>
            <a:ext cx="567040" cy="646331"/>
          </a:xfrm>
          <a:prstGeom prst="rect">
            <a:avLst/>
          </a:prstGeom>
          <a:solidFill>
            <a:schemeClr val="bg1"/>
          </a:solidFill>
        </p:spPr>
        <p:txBody>
          <a:bodyPr wrap="square">
            <a:spAutoFit/>
          </a:bodyPr>
          <a:lstStyle/>
          <a:p>
            <a:pPr algn="ctr"/>
            <a:r>
              <a:rPr lang="en-US" sz="3600" dirty="0" smtClean="0">
                <a:solidFill>
                  <a:srgbClr val="00BCF2"/>
                </a:solidFill>
              </a:rPr>
              <a:t>❷</a:t>
            </a:r>
            <a:endParaRPr lang="en-US" sz="3600" dirty="0">
              <a:solidFill>
                <a:srgbClr val="00BCF2"/>
              </a:solidFill>
            </a:endParaRPr>
          </a:p>
        </p:txBody>
      </p:sp>
      <p:sp>
        <p:nvSpPr>
          <p:cNvPr id="68" name="Text Placeholder 5"/>
          <p:cNvSpPr txBox="1">
            <a:spLocks/>
          </p:cNvSpPr>
          <p:nvPr/>
        </p:nvSpPr>
        <p:spPr>
          <a:xfrm>
            <a:off x="3044506" y="5373653"/>
            <a:ext cx="8785863" cy="646331"/>
          </a:xfrm>
          <a:prstGeom prst="rect">
            <a:avLst/>
          </a:prstGeom>
        </p:spPr>
        <p:txBody>
          <a:bodyPr tIns="137160"/>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Clr>
                <a:srgbClr val="404040"/>
              </a:buClr>
              <a:buFont typeface="Wingdings" panose="05000000000000000000" pitchFamily="2" charset="2"/>
              <a:buNone/>
            </a:pPr>
            <a:r>
              <a:rPr lang="fr-FR" sz="2800" dirty="0">
                <a:gradFill>
                  <a:gsLst>
                    <a:gs pos="1250">
                      <a:srgbClr val="404040"/>
                    </a:gs>
                    <a:gs pos="100000">
                      <a:srgbClr val="404040"/>
                    </a:gs>
                  </a:gsLst>
                  <a:lin ang="5400000" scaled="0"/>
                </a:gradFill>
              </a:rPr>
              <a:t>Page code </a:t>
            </a:r>
            <a:r>
              <a:rPr lang="fr-FR" sz="2800" dirty="0" err="1" smtClean="0">
                <a:gradFill>
                  <a:gsLst>
                    <a:gs pos="1250">
                      <a:srgbClr val="404040"/>
                    </a:gs>
                    <a:gs pos="100000">
                      <a:srgbClr val="404040"/>
                    </a:gs>
                  </a:gsLst>
                  <a:lin ang="5400000" scaled="0"/>
                </a:gradFill>
              </a:rPr>
              <a:t>maps</a:t>
            </a:r>
            <a:r>
              <a:rPr lang="fr-FR" sz="2800" dirty="0" smtClean="0">
                <a:gradFill>
                  <a:gsLst>
                    <a:gs pos="1250">
                      <a:srgbClr val="404040"/>
                    </a:gs>
                    <a:gs pos="100000">
                      <a:srgbClr val="404040"/>
                    </a:gs>
                  </a:gsLst>
                  <a:lin ang="5400000" scaled="0"/>
                </a:gradFill>
              </a:rPr>
              <a:t> </a:t>
            </a:r>
            <a:r>
              <a:rPr lang="fr-FR" sz="2800" dirty="0" err="1">
                <a:gradFill>
                  <a:gsLst>
                    <a:gs pos="1250">
                      <a:srgbClr val="404040"/>
                    </a:gs>
                    <a:gs pos="100000">
                      <a:srgbClr val="404040"/>
                    </a:gs>
                  </a:gsLst>
                  <a:lin ang="5400000" scaled="0"/>
                </a:gradFill>
              </a:rPr>
              <a:t>commands</a:t>
            </a:r>
            <a:r>
              <a:rPr lang="fr-FR" sz="2800" dirty="0">
                <a:gradFill>
                  <a:gsLst>
                    <a:gs pos="1250">
                      <a:srgbClr val="404040"/>
                    </a:gs>
                    <a:gs pos="100000">
                      <a:srgbClr val="404040"/>
                    </a:gs>
                  </a:gsLst>
                  <a:lin ang="5400000" scaled="0"/>
                </a:gradFill>
              </a:rPr>
              <a:t> (</a:t>
            </a:r>
            <a:r>
              <a:rPr lang="fr-FR" sz="2800" dirty="0" err="1">
                <a:gradFill>
                  <a:gsLst>
                    <a:gs pos="1250">
                      <a:srgbClr val="404040"/>
                    </a:gs>
                    <a:gs pos="100000">
                      <a:srgbClr val="404040"/>
                    </a:gs>
                  </a:gsLst>
                  <a:lin ang="5400000" scaled="0"/>
                </a:gradFill>
              </a:rPr>
              <a:t>intents</a:t>
            </a:r>
            <a:r>
              <a:rPr lang="fr-FR" sz="2800" dirty="0">
                <a:gradFill>
                  <a:gsLst>
                    <a:gs pos="1250">
                      <a:srgbClr val="404040"/>
                    </a:gs>
                    <a:gs pos="100000">
                      <a:srgbClr val="404040"/>
                    </a:gs>
                  </a:gsLst>
                  <a:lin ang="5400000" scaled="0"/>
                </a:gradFill>
              </a:rPr>
              <a:t>) </a:t>
            </a:r>
            <a:r>
              <a:rPr lang="fr-FR" sz="2800" dirty="0" err="1">
                <a:gradFill>
                  <a:gsLst>
                    <a:gs pos="1250">
                      <a:srgbClr val="404040"/>
                    </a:gs>
                    <a:gs pos="100000">
                      <a:srgbClr val="404040"/>
                    </a:gs>
                  </a:gsLst>
                  <a:lin ang="5400000" scaled="0"/>
                </a:gradFill>
              </a:rPr>
              <a:t>into</a:t>
            </a:r>
            <a:r>
              <a:rPr lang="fr-FR" sz="2800" dirty="0">
                <a:gradFill>
                  <a:gsLst>
                    <a:gs pos="1250">
                      <a:srgbClr val="404040"/>
                    </a:gs>
                    <a:gs pos="100000">
                      <a:srgbClr val="404040"/>
                    </a:gs>
                  </a:gsLst>
                  <a:lin ang="5400000" scaled="0"/>
                </a:gradFill>
              </a:rPr>
              <a:t> actions</a:t>
            </a:r>
          </a:p>
        </p:txBody>
      </p:sp>
    </p:spTree>
    <p:extLst>
      <p:ext uri="{BB962C8B-B14F-4D97-AF65-F5344CB8AC3E}">
        <p14:creationId xmlns:p14="http://schemas.microsoft.com/office/powerpoint/2010/main" val="3450011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1"/>
                                        </p:tgtEl>
                                        <p:attrNameLst>
                                          <p:attrName>style.visibility</p:attrName>
                                        </p:attrNameLst>
                                      </p:cBhvr>
                                      <p:to>
                                        <p:strVal val="visible"/>
                                      </p:to>
                                    </p:set>
                                  </p:childTnLst>
                                </p:cTn>
                              </p:par>
                              <p:par>
                                <p:cTn id="7" presetID="1" presetClass="exit" presetSubtype="0" fill="hold" grpId="1" nodeType="withEffect">
                                  <p:stCondLst>
                                    <p:cond delay="0"/>
                                  </p:stCondLst>
                                  <p:childTnLst>
                                    <p:set>
                                      <p:cBhvr>
                                        <p:cTn id="8" dur="1" fill="hold">
                                          <p:stCondLst>
                                            <p:cond delay="0"/>
                                          </p:stCondLst>
                                        </p:cTn>
                                        <p:tgtEl>
                                          <p:spTgt spid="31"/>
                                        </p:tgtEl>
                                        <p:attrNameLst>
                                          <p:attrName>style.visibility</p:attrName>
                                        </p:attrNameLst>
                                      </p:cBhvr>
                                      <p:to>
                                        <p:strVal val="hidden"/>
                                      </p:to>
                                    </p:set>
                                  </p:childTnLst>
                                </p:cTn>
                              </p:par>
                              <p:par>
                                <p:cTn id="9" presetID="42" presetClass="path" presetSubtype="0" accel="50000" decel="50000" fill="hold" grpId="0" nodeType="withEffect">
                                  <p:stCondLst>
                                    <p:cond delay="0"/>
                                  </p:stCondLst>
                                  <p:childTnLst>
                                    <p:animMotion origin="layout" path="M -3.41333E-6 -3.78575E-6 L -3.41333E-6 0.25761 " pathEditMode="relative" rAng="0" ptsTypes="AA">
                                      <p:cBhvr>
                                        <p:cTn id="10" dur="800" fill="hold"/>
                                        <p:tgtEl>
                                          <p:spTgt spid="23"/>
                                        </p:tgtEl>
                                        <p:attrNameLst>
                                          <p:attrName>ppt_x</p:attrName>
                                          <p:attrName>ppt_y</p:attrName>
                                        </p:attrNameLst>
                                      </p:cBhvr>
                                      <p:rCtr x="0" y="12869"/>
                                    </p:animMotion>
                                  </p:childTnLst>
                                </p:cTn>
                              </p:par>
                              <p:par>
                                <p:cTn id="11" presetID="1" presetClass="emph" presetSubtype="2" decel="100000" fill="hold" nodeType="withEffect">
                                  <p:stCondLst>
                                    <p:cond delay="0"/>
                                  </p:stCondLst>
                                  <p:childTnLst>
                                    <p:animClr clrSpc="rgb" dir="cw">
                                      <p:cBhvr>
                                        <p:cTn id="12" dur="800" fill="hold"/>
                                        <p:tgtEl>
                                          <p:spTgt spid="3"/>
                                        </p:tgtEl>
                                        <p:attrNameLst>
                                          <p:attrName>fillcolor</p:attrName>
                                        </p:attrNameLst>
                                      </p:cBhvr>
                                      <p:to>
                                        <a:srgbClr val="9B4F96"/>
                                      </p:to>
                                    </p:animClr>
                                    <p:set>
                                      <p:cBhvr>
                                        <p:cTn id="13" dur="800" fill="hold"/>
                                        <p:tgtEl>
                                          <p:spTgt spid="3"/>
                                        </p:tgtEl>
                                        <p:attrNameLst>
                                          <p:attrName>fill.type</p:attrName>
                                        </p:attrNameLst>
                                      </p:cBhvr>
                                      <p:to>
                                        <p:strVal val="solid"/>
                                      </p:to>
                                    </p:set>
                                    <p:set>
                                      <p:cBhvr>
                                        <p:cTn id="14" dur="800" fill="hold"/>
                                        <p:tgtEl>
                                          <p:spTgt spid="3"/>
                                        </p:tgtEl>
                                        <p:attrNameLst>
                                          <p:attrName>fill.on</p:attrName>
                                        </p:attrNameLst>
                                      </p:cBhvr>
                                      <p:to>
                                        <p:strVal val="true"/>
                                      </p:to>
                                    </p:set>
                                  </p:childTnLst>
                                </p:cTn>
                              </p:par>
                              <p:par>
                                <p:cTn id="15" presetID="10" presetClass="entr" presetSubtype="0" fill="hold" grpId="0" nodeType="withEffect">
                                  <p:stCondLst>
                                    <p:cond delay="250"/>
                                  </p:stCondLst>
                                  <p:childTnLst>
                                    <p:set>
                                      <p:cBhvr>
                                        <p:cTn id="16" dur="1" fill="hold">
                                          <p:stCondLst>
                                            <p:cond delay="0"/>
                                          </p:stCondLst>
                                        </p:cTn>
                                        <p:tgtEl>
                                          <p:spTgt spid="30"/>
                                        </p:tgtEl>
                                        <p:attrNameLst>
                                          <p:attrName>style.visibility</p:attrName>
                                        </p:attrNameLst>
                                      </p:cBhvr>
                                      <p:to>
                                        <p:strVal val="visible"/>
                                      </p:to>
                                    </p:set>
                                    <p:animEffect transition="in" filter="fade">
                                      <p:cBhvr>
                                        <p:cTn id="17" dur="500"/>
                                        <p:tgtEl>
                                          <p:spTgt spid="30"/>
                                        </p:tgtEl>
                                      </p:cBhvr>
                                    </p:animEffect>
                                  </p:childTnLst>
                                </p:cTn>
                              </p:par>
                              <p:par>
                                <p:cTn id="18" presetID="35" presetClass="path" presetSubtype="0" decel="100000" fill="hold" grpId="1" nodeType="withEffect">
                                  <p:stCondLst>
                                    <p:cond delay="250"/>
                                  </p:stCondLst>
                                  <p:childTnLst>
                                    <p:animMotion origin="layout" path="M -4.24304E-6 3.17749E-7 L -0.01838 3.17749E-7 " pathEditMode="relative" rAng="0" ptsTypes="AA">
                                      <p:cBhvr>
                                        <p:cTn id="19" dur="500" spd="-100000" fill="hold"/>
                                        <p:tgtEl>
                                          <p:spTgt spid="30"/>
                                        </p:tgtEl>
                                        <p:attrNameLst>
                                          <p:attrName>ppt_x</p:attrName>
                                          <p:attrName>ppt_y</p:attrName>
                                        </p:attrNameLst>
                                      </p:cBhvr>
                                      <p:rCtr x="-919" y="0"/>
                                    </p:animMotion>
                                  </p:childTnLst>
                                </p:cTn>
                              </p:par>
                              <p:par>
                                <p:cTn id="20" presetID="10" presetClass="exit" presetSubtype="0" fill="hold" nodeType="withEffect">
                                  <p:stCondLst>
                                    <p:cond delay="0"/>
                                  </p:stCondLst>
                                  <p:childTnLst>
                                    <p:animEffect transition="out" filter="fade">
                                      <p:cBhvr>
                                        <p:cTn id="21" dur="500"/>
                                        <p:tgtEl>
                                          <p:spTgt spid="19"/>
                                        </p:tgtEl>
                                      </p:cBhvr>
                                    </p:animEffect>
                                    <p:set>
                                      <p:cBhvr>
                                        <p:cTn id="22" dur="1" fill="hold">
                                          <p:stCondLst>
                                            <p:cond delay="499"/>
                                          </p:stCondLst>
                                        </p:cTn>
                                        <p:tgtEl>
                                          <p:spTgt spid="19"/>
                                        </p:tgtEl>
                                        <p:attrNameLst>
                                          <p:attrName>style.visibility</p:attrName>
                                        </p:attrNameLst>
                                      </p:cBhvr>
                                      <p:to>
                                        <p:strVal val="hidden"/>
                                      </p:to>
                                    </p:set>
                                  </p:childTnLst>
                                </p:cTn>
                              </p:par>
                              <p:par>
                                <p:cTn id="23" presetID="10" presetClass="entr" presetSubtype="0" fill="hold" nodeType="withEffect">
                                  <p:stCondLst>
                                    <p:cond delay="250"/>
                                  </p:stCondLst>
                                  <p:childTnLst>
                                    <p:set>
                                      <p:cBhvr>
                                        <p:cTn id="24" dur="1" fill="hold">
                                          <p:stCondLst>
                                            <p:cond delay="0"/>
                                          </p:stCondLst>
                                        </p:cTn>
                                        <p:tgtEl>
                                          <p:spTgt spid="24"/>
                                        </p:tgtEl>
                                        <p:attrNameLst>
                                          <p:attrName>style.visibility</p:attrName>
                                        </p:attrNameLst>
                                      </p:cBhvr>
                                      <p:to>
                                        <p:strVal val="visible"/>
                                      </p:to>
                                    </p:set>
                                    <p:animEffect transition="in" filter="fade">
                                      <p:cBhvr>
                                        <p:cTn id="25" dur="500"/>
                                        <p:tgtEl>
                                          <p:spTgt spid="24"/>
                                        </p:tgtEl>
                                      </p:cBhvr>
                                    </p:animEffect>
                                  </p:childTnLst>
                                </p:cTn>
                              </p:par>
                              <p:par>
                                <p:cTn id="26" presetID="1" presetClass="emph" presetSubtype="2" decel="100000" fill="hold" nodeType="withEffect">
                                  <p:stCondLst>
                                    <p:cond delay="0"/>
                                  </p:stCondLst>
                                  <p:childTnLst>
                                    <p:animClr clrSpc="rgb" dir="cw">
                                      <p:cBhvr>
                                        <p:cTn id="27" dur="800" fill="hold"/>
                                        <p:tgtEl>
                                          <p:spTgt spid="31"/>
                                        </p:tgtEl>
                                        <p:attrNameLst>
                                          <p:attrName>fillcolor</p:attrName>
                                        </p:attrNameLst>
                                      </p:cBhvr>
                                      <p:to>
                                        <a:srgbClr val="7FBA00"/>
                                      </p:to>
                                    </p:animClr>
                                    <p:set>
                                      <p:cBhvr>
                                        <p:cTn id="28" dur="800" fill="hold"/>
                                        <p:tgtEl>
                                          <p:spTgt spid="31"/>
                                        </p:tgtEl>
                                        <p:attrNameLst>
                                          <p:attrName>fill.type</p:attrName>
                                        </p:attrNameLst>
                                      </p:cBhvr>
                                      <p:to>
                                        <p:strVal val="solid"/>
                                      </p:to>
                                    </p:set>
                                    <p:set>
                                      <p:cBhvr>
                                        <p:cTn id="29" dur="800" fill="hold"/>
                                        <p:tgtEl>
                                          <p:spTgt spid="31"/>
                                        </p:tgtEl>
                                        <p:attrNameLst>
                                          <p:attrName>fill.on</p:attrName>
                                        </p:attrNameLst>
                                      </p:cBhvr>
                                      <p:to>
                                        <p:strVal val="true"/>
                                      </p:to>
                                    </p:set>
                                  </p:childTnLst>
                                </p:cTn>
                              </p:par>
                              <p:par>
                                <p:cTn id="30" presetID="10" presetClass="entr" presetSubtype="0" fill="hold" grpId="0" nodeType="withEffect">
                                  <p:stCondLst>
                                    <p:cond delay="750"/>
                                  </p:stCondLst>
                                  <p:childTnLst>
                                    <p:set>
                                      <p:cBhvr>
                                        <p:cTn id="31" dur="1" fill="hold">
                                          <p:stCondLst>
                                            <p:cond delay="0"/>
                                          </p:stCondLst>
                                        </p:cTn>
                                        <p:tgtEl>
                                          <p:spTgt spid="56"/>
                                        </p:tgtEl>
                                        <p:attrNameLst>
                                          <p:attrName>style.visibility</p:attrName>
                                        </p:attrNameLst>
                                      </p:cBhvr>
                                      <p:to>
                                        <p:strVal val="visible"/>
                                      </p:to>
                                    </p:set>
                                    <p:animEffect transition="in" filter="fade">
                                      <p:cBhvr>
                                        <p:cTn id="32" dur="500"/>
                                        <p:tgtEl>
                                          <p:spTgt spid="56"/>
                                        </p:tgtEl>
                                      </p:cBhvr>
                                    </p:animEffect>
                                  </p:childTnLst>
                                </p:cTn>
                              </p:par>
                              <p:par>
                                <p:cTn id="33" presetID="10" presetClass="entr" presetSubtype="0" fill="hold" nodeType="withEffect">
                                  <p:stCondLst>
                                    <p:cond delay="1550"/>
                                  </p:stCondLst>
                                  <p:childTnLst>
                                    <p:set>
                                      <p:cBhvr>
                                        <p:cTn id="34" dur="1" fill="hold">
                                          <p:stCondLst>
                                            <p:cond delay="0"/>
                                          </p:stCondLst>
                                        </p:cTn>
                                        <p:tgtEl>
                                          <p:spTgt spid="15"/>
                                        </p:tgtEl>
                                        <p:attrNameLst>
                                          <p:attrName>style.visibility</p:attrName>
                                        </p:attrNameLst>
                                      </p:cBhvr>
                                      <p:to>
                                        <p:strVal val="visible"/>
                                      </p:to>
                                    </p:set>
                                    <p:animEffect transition="in" filter="fade">
                                      <p:cBhvr>
                                        <p:cTn id="35" dur="800"/>
                                        <p:tgtEl>
                                          <p:spTgt spid="15"/>
                                        </p:tgtEl>
                                      </p:cBhvr>
                                    </p:animEffect>
                                  </p:childTnLst>
                                </p:cTn>
                              </p:par>
                              <p:par>
                                <p:cTn id="36" presetID="35" presetClass="path" presetSubtype="0" accel="100000" autoRev="1" fill="hold" nodeType="withEffect">
                                  <p:stCondLst>
                                    <p:cond delay="750"/>
                                  </p:stCondLst>
                                  <p:childTnLst>
                                    <p:animMotion origin="layout" path="M -3.95966E-6 -1.78847E-6 L -0.07378 -1.78847E-6 " pathEditMode="relative" rAng="0" ptsTypes="AA">
                                      <p:cBhvr>
                                        <p:cTn id="37" dur="800" fill="hold"/>
                                        <p:tgtEl>
                                          <p:spTgt spid="15"/>
                                        </p:tgtEl>
                                        <p:attrNameLst>
                                          <p:attrName>ppt_x</p:attrName>
                                          <p:attrName>ppt_y</p:attrName>
                                        </p:attrNameLst>
                                      </p:cBhvr>
                                      <p:rCtr x="-3689" y="0"/>
                                    </p:animMotion>
                                  </p:childTnLst>
                                </p:cTn>
                              </p:par>
                              <p:par>
                                <p:cTn id="38" presetID="6" presetClass="emph" presetSubtype="0" accel="100000" autoRev="1" fill="hold" nodeType="withEffect">
                                  <p:stCondLst>
                                    <p:cond delay="750"/>
                                  </p:stCondLst>
                                  <p:childTnLst>
                                    <p:animScale>
                                      <p:cBhvr>
                                        <p:cTn id="39" dur="800" fill="hold"/>
                                        <p:tgtEl>
                                          <p:spTgt spid="15"/>
                                        </p:tgtEl>
                                      </p:cBhvr>
                                      <p:by x="50000" y="50000"/>
                                    </p:animScale>
                                  </p:childTnLst>
                                </p:cTn>
                              </p:par>
                              <p:par>
                                <p:cTn id="40" presetID="10" presetClass="entr" presetSubtype="0" fill="hold" grpId="0" nodeType="withEffect">
                                  <p:stCondLst>
                                    <p:cond delay="2250"/>
                                  </p:stCondLst>
                                  <p:childTnLst>
                                    <p:set>
                                      <p:cBhvr>
                                        <p:cTn id="41" dur="1" fill="hold">
                                          <p:stCondLst>
                                            <p:cond delay="0"/>
                                          </p:stCondLst>
                                        </p:cTn>
                                        <p:tgtEl>
                                          <p:spTgt spid="53"/>
                                        </p:tgtEl>
                                        <p:attrNameLst>
                                          <p:attrName>style.visibility</p:attrName>
                                        </p:attrNameLst>
                                      </p:cBhvr>
                                      <p:to>
                                        <p:strVal val="visible"/>
                                      </p:to>
                                    </p:set>
                                    <p:animEffect transition="in" filter="fade">
                                      <p:cBhvr>
                                        <p:cTn id="42" dur="500"/>
                                        <p:tgtEl>
                                          <p:spTgt spid="53"/>
                                        </p:tgtEl>
                                      </p:cBhvr>
                                    </p:animEffect>
                                  </p:childTnLst>
                                </p:cTn>
                              </p:par>
                              <p:par>
                                <p:cTn id="43" presetID="1" presetClass="entr" presetSubtype="0" fill="hold" grpId="1" nodeType="withEffect">
                                  <p:stCondLst>
                                    <p:cond delay="2250"/>
                                  </p:stCondLst>
                                  <p:childTnLst>
                                    <p:set>
                                      <p:cBhvr>
                                        <p:cTn id="44" dur="1" fill="hold">
                                          <p:stCondLst>
                                            <p:cond delay="599"/>
                                          </p:stCondLst>
                                        </p:cTn>
                                        <p:tgtEl>
                                          <p:spTgt spid="4"/>
                                        </p:tgtEl>
                                        <p:attrNameLst>
                                          <p:attrName>style.visibility</p:attrName>
                                        </p:attrNameLst>
                                      </p:cBhvr>
                                      <p:to>
                                        <p:strVal val="visible"/>
                                      </p:to>
                                    </p:set>
                                  </p:childTnLst>
                                </p:cTn>
                              </p:par>
                              <p:par>
                                <p:cTn id="45" presetID="42" presetClass="path" presetSubtype="0" accel="100000" autoRev="1" fill="hold" grpId="2" nodeType="withEffect">
                                  <p:stCondLst>
                                    <p:cond delay="2250"/>
                                  </p:stCondLst>
                                  <p:childTnLst>
                                    <p:animMotion origin="layout" path="M -2.24917E-6 1.2483E-6 L -0.0951 1.2483E-6 " pathEditMode="relative" rAng="0" ptsTypes="AA">
                                      <p:cBhvr>
                                        <p:cTn id="46" dur="600" fill="hold"/>
                                        <p:tgtEl>
                                          <p:spTgt spid="4"/>
                                        </p:tgtEl>
                                        <p:attrNameLst>
                                          <p:attrName>ppt_x</p:attrName>
                                          <p:attrName>ppt_y</p:attrName>
                                        </p:attrNameLst>
                                      </p:cBhvr>
                                      <p:rCtr x="-4761" y="0"/>
                                    </p:animMotion>
                                  </p:childTnLst>
                                </p:cTn>
                              </p:par>
                              <p:par>
                                <p:cTn id="47" presetID="6" presetClass="emph" presetSubtype="0" accel="100000" autoRev="1" fill="hold" grpId="0" nodeType="withEffect">
                                  <p:stCondLst>
                                    <p:cond delay="2250"/>
                                  </p:stCondLst>
                                  <p:childTnLst>
                                    <p:animScale>
                                      <p:cBhvr>
                                        <p:cTn id="48" dur="600" fill="hold"/>
                                        <p:tgtEl>
                                          <p:spTgt spid="4"/>
                                        </p:tgtEl>
                                      </p:cBhvr>
                                      <p:by x="0" y="100000"/>
                                    </p:animScale>
                                  </p:childTnLst>
                                </p:cTn>
                              </p:par>
                              <p:par>
                                <p:cTn id="49" presetID="10" presetClass="entr" presetSubtype="0" fill="hold" nodeType="withEffect">
                                  <p:stCondLst>
                                    <p:cond delay="3000"/>
                                  </p:stCondLst>
                                  <p:childTnLst>
                                    <p:set>
                                      <p:cBhvr>
                                        <p:cTn id="50" dur="1" fill="hold">
                                          <p:stCondLst>
                                            <p:cond delay="0"/>
                                          </p:stCondLst>
                                        </p:cTn>
                                        <p:tgtEl>
                                          <p:spTgt spid="58"/>
                                        </p:tgtEl>
                                        <p:attrNameLst>
                                          <p:attrName>style.visibility</p:attrName>
                                        </p:attrNameLst>
                                      </p:cBhvr>
                                      <p:to>
                                        <p:strVal val="visible"/>
                                      </p:to>
                                    </p:set>
                                    <p:animEffect transition="in" filter="fade">
                                      <p:cBhvr>
                                        <p:cTn id="51" dur="800"/>
                                        <p:tgtEl>
                                          <p:spTgt spid="58"/>
                                        </p:tgtEl>
                                      </p:cBhvr>
                                    </p:animEffect>
                                  </p:childTnLst>
                                </p:cTn>
                              </p:par>
                              <p:par>
                                <p:cTn id="52" presetID="35" presetClass="path" presetSubtype="0" accel="100000" autoRev="1" fill="hold" nodeType="withEffect">
                                  <p:stCondLst>
                                    <p:cond delay="2250"/>
                                  </p:stCondLst>
                                  <p:childTnLst>
                                    <p:animMotion origin="layout" path="M 1.59306E-6 -4.97957E-6 L -0.0443 -4.97957E-6 " pathEditMode="relative" rAng="0" ptsTypes="AA">
                                      <p:cBhvr>
                                        <p:cTn id="53" dur="800" fill="hold"/>
                                        <p:tgtEl>
                                          <p:spTgt spid="58"/>
                                        </p:tgtEl>
                                        <p:attrNameLst>
                                          <p:attrName>ppt_x</p:attrName>
                                          <p:attrName>ppt_y</p:attrName>
                                        </p:attrNameLst>
                                      </p:cBhvr>
                                      <p:rCtr x="-2221" y="0"/>
                                    </p:animMotion>
                                  </p:childTnLst>
                                </p:cTn>
                              </p:par>
                              <p:par>
                                <p:cTn id="54" presetID="6" presetClass="emph" presetSubtype="0" accel="100000" autoRev="1" fill="hold" nodeType="withEffect">
                                  <p:stCondLst>
                                    <p:cond delay="2250"/>
                                  </p:stCondLst>
                                  <p:childTnLst>
                                    <p:animScale>
                                      <p:cBhvr>
                                        <p:cTn id="55" dur="800" fill="hold"/>
                                        <p:tgtEl>
                                          <p:spTgt spid="58"/>
                                        </p:tgtEl>
                                      </p:cBhvr>
                                      <p:by x="50000" y="50000"/>
                                    </p:animScale>
                                  </p:childTnLst>
                                </p:cTn>
                              </p:par>
                              <p:par>
                                <p:cTn id="56" presetID="10" presetClass="entr" presetSubtype="0" fill="hold" grpId="0" nodeType="withEffect">
                                  <p:stCondLst>
                                    <p:cond delay="3750"/>
                                  </p:stCondLst>
                                  <p:childTnLst>
                                    <p:set>
                                      <p:cBhvr>
                                        <p:cTn id="57" dur="1" fill="hold">
                                          <p:stCondLst>
                                            <p:cond delay="0"/>
                                          </p:stCondLst>
                                        </p:cTn>
                                        <p:tgtEl>
                                          <p:spTgt spid="59"/>
                                        </p:tgtEl>
                                        <p:attrNameLst>
                                          <p:attrName>style.visibility</p:attrName>
                                        </p:attrNameLst>
                                      </p:cBhvr>
                                      <p:to>
                                        <p:strVal val="visible"/>
                                      </p:to>
                                    </p:set>
                                    <p:animEffect transition="in" filter="fade">
                                      <p:cBhvr>
                                        <p:cTn id="58" dur="500"/>
                                        <p:tgtEl>
                                          <p:spTgt spid="59"/>
                                        </p:tgtEl>
                                      </p:cBhvr>
                                    </p:animEffec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599"/>
                                          </p:stCondLst>
                                        </p:cTn>
                                        <p:tgtEl>
                                          <p:spTgt spid="52"/>
                                        </p:tgtEl>
                                        <p:attrNameLst>
                                          <p:attrName>style.visibility</p:attrName>
                                        </p:attrNameLst>
                                      </p:cBhvr>
                                      <p:to>
                                        <p:strVal val="visible"/>
                                      </p:to>
                                    </p:set>
                                  </p:childTnLst>
                                </p:cTn>
                              </p:par>
                              <p:par>
                                <p:cTn id="63" presetID="42" presetClass="path" presetSubtype="0" accel="100000" autoRev="1" fill="hold" grpId="1" nodeType="withEffect">
                                  <p:stCondLst>
                                    <p:cond delay="0"/>
                                  </p:stCondLst>
                                  <p:childTnLst>
                                    <p:animMotion origin="layout" path="M -4.11029E-7 -4.97957E-6 L -0.06395 -4.97957E-6 " pathEditMode="relative" rAng="0" ptsTypes="AA">
                                      <p:cBhvr>
                                        <p:cTn id="64" dur="600" fill="hold"/>
                                        <p:tgtEl>
                                          <p:spTgt spid="52"/>
                                        </p:tgtEl>
                                        <p:attrNameLst>
                                          <p:attrName>ppt_x</p:attrName>
                                          <p:attrName>ppt_y</p:attrName>
                                        </p:attrNameLst>
                                      </p:cBhvr>
                                      <p:rCtr x="-3204" y="0"/>
                                    </p:animMotion>
                                  </p:childTnLst>
                                </p:cTn>
                              </p:par>
                              <p:par>
                                <p:cTn id="65" presetID="6" presetClass="emph" presetSubtype="0" accel="100000" autoRev="1" fill="hold" grpId="2" nodeType="withEffect">
                                  <p:stCondLst>
                                    <p:cond delay="0"/>
                                  </p:stCondLst>
                                  <p:childTnLst>
                                    <p:animScale>
                                      <p:cBhvr>
                                        <p:cTn id="66" dur="600" fill="hold"/>
                                        <p:tgtEl>
                                          <p:spTgt spid="52"/>
                                        </p:tgtEl>
                                      </p:cBhvr>
                                      <p:by x="0" y="100000"/>
                                    </p:animScale>
                                  </p:childTnLst>
                                </p:cTn>
                              </p:par>
                              <p:par>
                                <p:cTn id="67" presetID="10" presetClass="entr" presetSubtype="0" fill="hold" grpId="0" nodeType="withEffect">
                                  <p:stCondLst>
                                    <p:cond delay="0"/>
                                  </p:stCondLst>
                                  <p:childTnLst>
                                    <p:set>
                                      <p:cBhvr>
                                        <p:cTn id="68" dur="1" fill="hold">
                                          <p:stCondLst>
                                            <p:cond delay="0"/>
                                          </p:stCondLst>
                                        </p:cTn>
                                        <p:tgtEl>
                                          <p:spTgt spid="63"/>
                                        </p:tgtEl>
                                        <p:attrNameLst>
                                          <p:attrName>style.visibility</p:attrName>
                                        </p:attrNameLst>
                                      </p:cBhvr>
                                      <p:to>
                                        <p:strVal val="visible"/>
                                      </p:to>
                                    </p:set>
                                    <p:animEffect transition="in" filter="fade">
                                      <p:cBhvr>
                                        <p:cTn id="69" dur="500"/>
                                        <p:tgtEl>
                                          <p:spTgt spid="63"/>
                                        </p:tgtEl>
                                      </p:cBhvr>
                                    </p:animEffect>
                                  </p:childTnLst>
                                </p:cTn>
                              </p:par>
                              <p:par>
                                <p:cTn id="70" presetID="10" presetClass="entr" presetSubtype="0" fill="hold" grpId="0" nodeType="withEffect">
                                  <p:stCondLst>
                                    <p:cond delay="250"/>
                                  </p:stCondLst>
                                  <p:childTnLst>
                                    <p:set>
                                      <p:cBhvr>
                                        <p:cTn id="71" dur="1" fill="hold">
                                          <p:stCondLst>
                                            <p:cond delay="0"/>
                                          </p:stCondLst>
                                        </p:cTn>
                                        <p:tgtEl>
                                          <p:spTgt spid="62"/>
                                        </p:tgtEl>
                                        <p:attrNameLst>
                                          <p:attrName>style.visibility</p:attrName>
                                        </p:attrNameLst>
                                      </p:cBhvr>
                                      <p:to>
                                        <p:strVal val="visible"/>
                                      </p:to>
                                    </p:set>
                                    <p:animEffect transition="in" filter="fade">
                                      <p:cBhvr>
                                        <p:cTn id="72" dur="500"/>
                                        <p:tgtEl>
                                          <p:spTgt spid="62"/>
                                        </p:tgtEl>
                                      </p:cBhvr>
                                    </p:animEffect>
                                  </p:childTnLst>
                                </p:cTn>
                              </p:par>
                              <p:par>
                                <p:cTn id="73" presetID="10" presetClass="entr" presetSubtype="0" fill="hold" nodeType="withEffect">
                                  <p:stCondLst>
                                    <p:cond delay="800"/>
                                  </p:stCondLst>
                                  <p:childTnLst>
                                    <p:set>
                                      <p:cBhvr>
                                        <p:cTn id="74" dur="1" fill="hold">
                                          <p:stCondLst>
                                            <p:cond delay="0"/>
                                          </p:stCondLst>
                                        </p:cTn>
                                        <p:tgtEl>
                                          <p:spTgt spid="43"/>
                                        </p:tgtEl>
                                        <p:attrNameLst>
                                          <p:attrName>style.visibility</p:attrName>
                                        </p:attrNameLst>
                                      </p:cBhvr>
                                      <p:to>
                                        <p:strVal val="visible"/>
                                      </p:to>
                                    </p:set>
                                    <p:animEffect transition="in" filter="fade">
                                      <p:cBhvr>
                                        <p:cTn id="75" dur="800"/>
                                        <p:tgtEl>
                                          <p:spTgt spid="43"/>
                                        </p:tgtEl>
                                      </p:cBhvr>
                                    </p:animEffect>
                                  </p:childTnLst>
                                </p:cTn>
                              </p:par>
                              <p:par>
                                <p:cTn id="76" presetID="35" presetClass="path" presetSubtype="0" accel="100000" autoRev="1" fill="hold" nodeType="withEffect">
                                  <p:stCondLst>
                                    <p:cond delay="0"/>
                                  </p:stCondLst>
                                  <p:childTnLst>
                                    <p:animMotion origin="layout" path="M 1.5905E-6 -1.78847E-6 L -0.07378 -1.78847E-6 " pathEditMode="relative" rAng="0" ptsTypes="AA">
                                      <p:cBhvr>
                                        <p:cTn id="77" dur="800" fill="hold"/>
                                        <p:tgtEl>
                                          <p:spTgt spid="43"/>
                                        </p:tgtEl>
                                        <p:attrNameLst>
                                          <p:attrName>ppt_x</p:attrName>
                                          <p:attrName>ppt_y</p:attrName>
                                        </p:attrNameLst>
                                      </p:cBhvr>
                                      <p:rCtr x="-3689" y="0"/>
                                    </p:animMotion>
                                  </p:childTnLst>
                                </p:cTn>
                              </p:par>
                              <p:par>
                                <p:cTn id="78" presetID="6" presetClass="emph" presetSubtype="0" accel="100000" autoRev="1" fill="hold" nodeType="withEffect">
                                  <p:stCondLst>
                                    <p:cond delay="0"/>
                                  </p:stCondLst>
                                  <p:childTnLst>
                                    <p:animScale>
                                      <p:cBhvr>
                                        <p:cTn id="79" dur="800" fill="hold"/>
                                        <p:tgtEl>
                                          <p:spTgt spid="43"/>
                                        </p:tgtEl>
                                      </p:cBhvr>
                                      <p:by x="50000" y="50000"/>
                                    </p:animScale>
                                  </p:childTnLst>
                                </p:cTn>
                              </p:par>
                              <p:par>
                                <p:cTn id="80" presetID="10" presetClass="entr" presetSubtype="0" fill="hold" grpId="0" nodeType="withEffect">
                                  <p:stCondLst>
                                    <p:cond delay="1500"/>
                                  </p:stCondLst>
                                  <p:childTnLst>
                                    <p:set>
                                      <p:cBhvr>
                                        <p:cTn id="81" dur="1" fill="hold">
                                          <p:stCondLst>
                                            <p:cond delay="0"/>
                                          </p:stCondLst>
                                        </p:cTn>
                                        <p:tgtEl>
                                          <p:spTgt spid="57"/>
                                        </p:tgtEl>
                                        <p:attrNameLst>
                                          <p:attrName>style.visibility</p:attrName>
                                        </p:attrNameLst>
                                      </p:cBhvr>
                                      <p:to>
                                        <p:strVal val="visible"/>
                                      </p:to>
                                    </p:set>
                                    <p:animEffect transition="in" filter="fade">
                                      <p:cBhvr>
                                        <p:cTn id="82" dur="500"/>
                                        <p:tgtEl>
                                          <p:spTgt spid="57"/>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grpId="0" nodeType="clickEffect">
                                  <p:stCondLst>
                                    <p:cond delay="0"/>
                                  </p:stCondLst>
                                  <p:childTnLst>
                                    <p:set>
                                      <p:cBhvr>
                                        <p:cTn id="86" dur="1" fill="hold">
                                          <p:stCondLst>
                                            <p:cond delay="0"/>
                                          </p:stCondLst>
                                        </p:cTn>
                                        <p:tgtEl>
                                          <p:spTgt spid="64"/>
                                        </p:tgtEl>
                                        <p:attrNameLst>
                                          <p:attrName>style.visibility</p:attrName>
                                        </p:attrNameLst>
                                      </p:cBhvr>
                                      <p:to>
                                        <p:strVal val="visible"/>
                                      </p:to>
                                    </p:set>
                                    <p:animEffect transition="in" filter="fade">
                                      <p:cBhvr>
                                        <p:cTn id="87" dur="500"/>
                                        <p:tgtEl>
                                          <p:spTgt spid="64"/>
                                        </p:tgtEl>
                                      </p:cBhvr>
                                    </p:animEffect>
                                  </p:childTnLst>
                                </p:cTn>
                              </p:par>
                              <p:par>
                                <p:cTn id="88" presetID="10" presetClass="entr" presetSubtype="0" fill="hold" grpId="0" nodeType="withEffect">
                                  <p:stCondLst>
                                    <p:cond delay="250"/>
                                  </p:stCondLst>
                                  <p:childTnLst>
                                    <p:set>
                                      <p:cBhvr>
                                        <p:cTn id="89" dur="1" fill="hold">
                                          <p:stCondLst>
                                            <p:cond delay="0"/>
                                          </p:stCondLst>
                                        </p:cTn>
                                        <p:tgtEl>
                                          <p:spTgt spid="68"/>
                                        </p:tgtEl>
                                        <p:attrNameLst>
                                          <p:attrName>style.visibility</p:attrName>
                                        </p:attrNameLst>
                                      </p:cBhvr>
                                      <p:to>
                                        <p:strVal val="visible"/>
                                      </p:to>
                                    </p:set>
                                    <p:animEffect transition="in" filter="fade">
                                      <p:cBhvr>
                                        <p:cTn id="90" dur="500"/>
                                        <p:tgtEl>
                                          <p:spTgt spid="68"/>
                                        </p:tgtEl>
                                      </p:cBhvr>
                                    </p:animEffect>
                                  </p:childTnLst>
                                </p:cTn>
                              </p:par>
                              <p:par>
                                <p:cTn id="91" presetID="6" presetClass="emph" presetSubtype="0" decel="100000" autoRev="1" fill="hold" nodeType="withEffect">
                                  <p:stCondLst>
                                    <p:cond delay="250"/>
                                  </p:stCondLst>
                                  <p:childTnLst>
                                    <p:animScale>
                                      <p:cBhvr>
                                        <p:cTn id="92" dur="400" fill="hold"/>
                                        <p:tgtEl>
                                          <p:spTgt spid="43"/>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1" grpId="1" animBg="1"/>
      <p:bldP spid="23" grpId="0" animBg="1"/>
      <p:bldP spid="30" grpId="0"/>
      <p:bldP spid="30" grpId="1"/>
      <p:bldP spid="53" grpId="0"/>
      <p:bldP spid="52" grpId="0" animBg="1"/>
      <p:bldP spid="52" grpId="1" animBg="1"/>
      <p:bldP spid="52" grpId="2" animBg="1"/>
      <p:bldP spid="4" grpId="0" animBg="1"/>
      <p:bldP spid="4" grpId="1" animBg="1"/>
      <p:bldP spid="4" grpId="2" animBg="1"/>
      <p:bldP spid="57" grpId="0"/>
      <p:bldP spid="59" grpId="0"/>
      <p:bldP spid="56" grpId="0"/>
      <p:bldP spid="62" grpId="0"/>
      <p:bldP spid="63" grpId="0" animBg="1"/>
      <p:bldP spid="64" grpId="0" animBg="1"/>
      <p:bldP spid="68"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Content Placeholder 2"/>
          <p:cNvSpPr txBox="1">
            <a:spLocks/>
          </p:cNvSpPr>
          <p:nvPr/>
        </p:nvSpPr>
        <p:spPr>
          <a:xfrm>
            <a:off x="2125599" y="1457046"/>
            <a:ext cx="10310876" cy="3954463"/>
          </a:xfrm>
          <a:prstGeom prst="rect">
            <a:avLst/>
          </a:prstGeom>
          <a:noFill/>
        </p:spPr>
        <p:txBody>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Clr>
                <a:srgbClr val="404040"/>
              </a:buClr>
              <a:buFont typeface="Wingdings" panose="05000000000000000000" pitchFamily="2" charset="2"/>
              <a:buNone/>
            </a:pPr>
            <a:r>
              <a:rPr lang="en-US" sz="1000" dirty="0">
                <a:solidFill>
                  <a:srgbClr val="00B050"/>
                </a:solidFill>
                <a:latin typeface="Consolas" pitchFamily="49" charset="0"/>
                <a:cs typeface="Consolas" pitchFamily="49" charset="0"/>
              </a:rPr>
              <a:t>// Windows Phone Silverlight </a:t>
            </a:r>
            <a:r>
              <a:rPr lang="en-US" sz="1000" dirty="0" smtClean="0">
                <a:solidFill>
                  <a:srgbClr val="00B050"/>
                </a:solidFill>
                <a:latin typeface="Consolas" pitchFamily="49" charset="0"/>
                <a:cs typeface="Consolas" pitchFamily="49" charset="0"/>
              </a:rPr>
              <a:t>App, in </a:t>
            </a:r>
            <a:r>
              <a:rPr lang="en-US" sz="1000" dirty="0" err="1" smtClean="0">
                <a:solidFill>
                  <a:srgbClr val="00B050"/>
                </a:solidFill>
                <a:latin typeface="Consolas" pitchFamily="49" charset="0"/>
                <a:cs typeface="Consolas" pitchFamily="49" charset="0"/>
              </a:rPr>
              <a:t>MainPage.xaml.cs</a:t>
            </a:r>
            <a:endParaRPr lang="en-US" sz="1000" dirty="0">
              <a:solidFill>
                <a:srgbClr val="00B050"/>
              </a:solidFill>
              <a:latin typeface="Consolas" pitchFamily="49" charset="0"/>
              <a:cs typeface="Consolas" pitchFamily="49" charset="0"/>
            </a:endParaRPr>
          </a:p>
          <a:p>
            <a:pPr marL="0" indent="0">
              <a:buClr>
                <a:srgbClr val="404040"/>
              </a:buClr>
              <a:buFont typeface="Wingdings" panose="05000000000000000000" pitchFamily="2" charset="2"/>
              <a:buNone/>
            </a:pPr>
            <a:endParaRPr lang="en-US" sz="1000" dirty="0">
              <a:solidFill>
                <a:srgbClr val="00B050"/>
              </a:solidFill>
              <a:latin typeface="Consolas" pitchFamily="49" charset="0"/>
              <a:cs typeface="Consolas" pitchFamily="49" charset="0"/>
            </a:endParaRPr>
          </a:p>
          <a:p>
            <a:pPr marL="0" indent="0">
              <a:buClr>
                <a:srgbClr val="404040"/>
              </a:buClr>
              <a:buFont typeface="Wingdings" panose="05000000000000000000" pitchFamily="2" charset="2"/>
              <a:buNone/>
            </a:pPr>
            <a:r>
              <a:rPr lang="en-US" sz="1000" dirty="0">
                <a:solidFill>
                  <a:srgbClr val="0000FF"/>
                </a:solidFill>
                <a:highlight>
                  <a:srgbClr val="FFFFFF"/>
                </a:highlight>
                <a:latin typeface="Consolas" pitchFamily="49" charset="0"/>
                <a:cs typeface="Consolas" pitchFamily="49" charset="0"/>
              </a:rPr>
              <a:t>protected</a:t>
            </a:r>
            <a:r>
              <a:rPr lang="en-US" sz="1000" dirty="0">
                <a:solidFill>
                  <a:srgbClr val="000000"/>
                </a:solidFill>
                <a:highlight>
                  <a:srgbClr val="FFFFFF"/>
                </a:highlight>
                <a:latin typeface="Consolas" pitchFamily="49" charset="0"/>
                <a:cs typeface="Consolas" pitchFamily="49" charset="0"/>
              </a:rPr>
              <a:t> </a:t>
            </a:r>
            <a:r>
              <a:rPr lang="en-US" sz="1000" dirty="0">
                <a:solidFill>
                  <a:srgbClr val="0000FF"/>
                </a:solidFill>
                <a:highlight>
                  <a:srgbClr val="FFFFFF"/>
                </a:highlight>
                <a:latin typeface="Consolas" pitchFamily="49" charset="0"/>
                <a:cs typeface="Consolas" pitchFamily="49" charset="0"/>
              </a:rPr>
              <a:t>override</a:t>
            </a:r>
            <a:r>
              <a:rPr lang="en-US" sz="1000" dirty="0">
                <a:solidFill>
                  <a:srgbClr val="000000"/>
                </a:solidFill>
                <a:highlight>
                  <a:srgbClr val="FFFFFF"/>
                </a:highlight>
                <a:latin typeface="Consolas" pitchFamily="49" charset="0"/>
                <a:cs typeface="Consolas" pitchFamily="49" charset="0"/>
              </a:rPr>
              <a:t> </a:t>
            </a:r>
            <a:r>
              <a:rPr lang="en-US" sz="1000" dirty="0">
                <a:solidFill>
                  <a:srgbClr val="0000FF"/>
                </a:solidFill>
                <a:highlight>
                  <a:srgbClr val="FFFFFF"/>
                </a:highlight>
                <a:latin typeface="Consolas" pitchFamily="49" charset="0"/>
                <a:cs typeface="Consolas" pitchFamily="49" charset="0"/>
              </a:rPr>
              <a:t>void</a:t>
            </a:r>
            <a:r>
              <a:rPr lang="en-US" sz="1000" dirty="0">
                <a:solidFill>
                  <a:srgbClr val="000000"/>
                </a:solidFill>
                <a:highlight>
                  <a:srgbClr val="FFFFFF"/>
                </a:highlight>
                <a:latin typeface="Consolas" pitchFamily="49" charset="0"/>
                <a:cs typeface="Consolas" pitchFamily="49" charset="0"/>
              </a:rPr>
              <a:t> </a:t>
            </a:r>
            <a:r>
              <a:rPr lang="en-US" sz="1000" dirty="0" err="1">
                <a:solidFill>
                  <a:srgbClr val="000000"/>
                </a:solidFill>
                <a:highlight>
                  <a:srgbClr val="FFFFFF"/>
                </a:highlight>
                <a:latin typeface="Consolas" pitchFamily="49" charset="0"/>
                <a:cs typeface="Consolas" pitchFamily="49" charset="0"/>
              </a:rPr>
              <a:t>OnNavigatedTo</a:t>
            </a:r>
            <a:r>
              <a:rPr lang="en-US" sz="1000" dirty="0">
                <a:solidFill>
                  <a:srgbClr val="000000"/>
                </a:solidFill>
                <a:highlight>
                  <a:srgbClr val="FFFFFF"/>
                </a:highlight>
                <a:latin typeface="Consolas" pitchFamily="49" charset="0"/>
                <a:cs typeface="Consolas" pitchFamily="49" charset="0"/>
              </a:rPr>
              <a:t>(</a:t>
            </a:r>
            <a:r>
              <a:rPr lang="en-US" sz="1000" dirty="0" err="1">
                <a:solidFill>
                  <a:srgbClr val="000000"/>
                </a:solidFill>
                <a:highlight>
                  <a:srgbClr val="FFFFFF"/>
                </a:highlight>
                <a:latin typeface="Consolas" pitchFamily="49" charset="0"/>
                <a:cs typeface="Consolas" pitchFamily="49" charset="0"/>
              </a:rPr>
              <a:t>System</a:t>
            </a:r>
            <a:r>
              <a:rPr lang="en-US" sz="1000" dirty="0" err="1">
                <a:solidFill>
                  <a:srgbClr val="008080"/>
                </a:solidFill>
                <a:highlight>
                  <a:srgbClr val="FFFFFF"/>
                </a:highlight>
                <a:latin typeface="Consolas" pitchFamily="49" charset="0"/>
                <a:cs typeface="Consolas" pitchFamily="49" charset="0"/>
              </a:rPr>
              <a:t>.</a:t>
            </a:r>
            <a:r>
              <a:rPr lang="en-US" sz="1000" dirty="0" err="1">
                <a:solidFill>
                  <a:srgbClr val="000000"/>
                </a:solidFill>
                <a:highlight>
                  <a:srgbClr val="FFFFFF"/>
                </a:highlight>
                <a:latin typeface="Consolas" pitchFamily="49" charset="0"/>
                <a:cs typeface="Consolas" pitchFamily="49" charset="0"/>
              </a:rPr>
              <a:t>Windows</a:t>
            </a:r>
            <a:r>
              <a:rPr lang="en-US" sz="1000" dirty="0" err="1">
                <a:solidFill>
                  <a:srgbClr val="008080"/>
                </a:solidFill>
                <a:highlight>
                  <a:srgbClr val="FFFFFF"/>
                </a:highlight>
                <a:latin typeface="Consolas" pitchFamily="49" charset="0"/>
                <a:cs typeface="Consolas" pitchFamily="49" charset="0"/>
              </a:rPr>
              <a:t>.</a:t>
            </a:r>
            <a:r>
              <a:rPr lang="en-US" sz="1000" dirty="0" err="1">
                <a:solidFill>
                  <a:srgbClr val="000000"/>
                </a:solidFill>
                <a:highlight>
                  <a:srgbClr val="FFFFFF"/>
                </a:highlight>
                <a:latin typeface="Consolas" pitchFamily="49" charset="0"/>
                <a:cs typeface="Consolas" pitchFamily="49" charset="0"/>
              </a:rPr>
              <a:t>Navigation</a:t>
            </a:r>
            <a:r>
              <a:rPr lang="en-US" sz="1000" dirty="0" err="1">
                <a:solidFill>
                  <a:srgbClr val="008080"/>
                </a:solidFill>
                <a:highlight>
                  <a:srgbClr val="FFFFFF"/>
                </a:highlight>
                <a:latin typeface="Consolas" pitchFamily="49" charset="0"/>
                <a:cs typeface="Consolas" pitchFamily="49" charset="0"/>
              </a:rPr>
              <a:t>.</a:t>
            </a:r>
            <a:r>
              <a:rPr lang="en-US" sz="1000" dirty="0" err="1">
                <a:solidFill>
                  <a:srgbClr val="000000"/>
                </a:solidFill>
                <a:highlight>
                  <a:srgbClr val="FFFFFF"/>
                </a:highlight>
                <a:latin typeface="Consolas" pitchFamily="49" charset="0"/>
                <a:cs typeface="Consolas" pitchFamily="49" charset="0"/>
              </a:rPr>
              <a:t>NavigationEventArgs</a:t>
            </a:r>
            <a:r>
              <a:rPr lang="en-US" sz="1000" dirty="0">
                <a:solidFill>
                  <a:srgbClr val="000000"/>
                </a:solidFill>
                <a:highlight>
                  <a:srgbClr val="FFFFFF"/>
                </a:highlight>
                <a:latin typeface="Consolas" pitchFamily="49" charset="0"/>
                <a:cs typeface="Consolas" pitchFamily="49" charset="0"/>
              </a:rPr>
              <a:t> e)</a:t>
            </a:r>
          </a:p>
          <a:p>
            <a:pPr marL="0" indent="0">
              <a:buClr>
                <a:srgbClr val="404040"/>
              </a:buClr>
              <a:buFont typeface="Wingdings" panose="05000000000000000000" pitchFamily="2" charset="2"/>
              <a:buNone/>
            </a:pPr>
            <a:r>
              <a:rPr lang="en-US" sz="1000" dirty="0">
                <a:solidFill>
                  <a:srgbClr val="000000"/>
                </a:solidFill>
                <a:highlight>
                  <a:srgbClr val="FFFFFF"/>
                </a:highlight>
                <a:latin typeface="Consolas" pitchFamily="49" charset="0"/>
                <a:cs typeface="Consolas" pitchFamily="49" charset="0"/>
              </a:rPr>
              <a:t>{</a:t>
            </a:r>
          </a:p>
          <a:p>
            <a:pPr marL="0" indent="0">
              <a:buClr>
                <a:srgbClr val="404040"/>
              </a:buClr>
              <a:buFont typeface="Wingdings" panose="05000000000000000000" pitchFamily="2" charset="2"/>
              <a:buNone/>
            </a:pPr>
            <a:r>
              <a:rPr lang="en-US" sz="1000" dirty="0">
                <a:solidFill>
                  <a:srgbClr val="0000FF"/>
                </a:solidFill>
                <a:highlight>
                  <a:srgbClr val="FFFFFF"/>
                </a:highlight>
                <a:latin typeface="Consolas" pitchFamily="49" charset="0"/>
                <a:cs typeface="Consolas" pitchFamily="49" charset="0"/>
              </a:rPr>
              <a:t>    </a:t>
            </a:r>
            <a:r>
              <a:rPr lang="en-US" sz="1000" dirty="0" err="1">
                <a:solidFill>
                  <a:srgbClr val="0000FF"/>
                </a:solidFill>
                <a:highlight>
                  <a:srgbClr val="FFFFFF"/>
                </a:highlight>
                <a:latin typeface="Consolas" pitchFamily="49" charset="0"/>
                <a:cs typeface="Consolas" pitchFamily="49" charset="0"/>
              </a:rPr>
              <a:t>base</a:t>
            </a:r>
            <a:r>
              <a:rPr lang="en-US" sz="1000" dirty="0" err="1">
                <a:solidFill>
                  <a:srgbClr val="008080"/>
                </a:solidFill>
                <a:highlight>
                  <a:srgbClr val="FFFFFF"/>
                </a:highlight>
                <a:latin typeface="Consolas" pitchFamily="49" charset="0"/>
                <a:cs typeface="Consolas" pitchFamily="49" charset="0"/>
              </a:rPr>
              <a:t>.</a:t>
            </a:r>
            <a:r>
              <a:rPr lang="en-US" sz="1000" dirty="0" err="1">
                <a:solidFill>
                  <a:srgbClr val="000000"/>
                </a:solidFill>
                <a:highlight>
                  <a:srgbClr val="FFFFFF"/>
                </a:highlight>
                <a:latin typeface="Consolas" pitchFamily="49" charset="0"/>
                <a:cs typeface="Consolas" pitchFamily="49" charset="0"/>
              </a:rPr>
              <a:t>OnNavigatedTo</a:t>
            </a:r>
            <a:r>
              <a:rPr lang="en-US" sz="1000" dirty="0">
                <a:solidFill>
                  <a:srgbClr val="000000"/>
                </a:solidFill>
                <a:highlight>
                  <a:srgbClr val="FFFFFF"/>
                </a:highlight>
                <a:latin typeface="Consolas" pitchFamily="49" charset="0"/>
                <a:cs typeface="Consolas" pitchFamily="49" charset="0"/>
              </a:rPr>
              <a:t>(e);</a:t>
            </a:r>
          </a:p>
          <a:p>
            <a:pPr marL="0" indent="0">
              <a:buClr>
                <a:srgbClr val="404040"/>
              </a:buClr>
              <a:buFont typeface="Wingdings" panose="05000000000000000000" pitchFamily="2" charset="2"/>
              <a:buNone/>
            </a:pPr>
            <a:endParaRPr lang="en-US" sz="1000" dirty="0">
              <a:solidFill>
                <a:srgbClr val="000000"/>
              </a:solidFill>
              <a:highlight>
                <a:srgbClr val="FFFFFF"/>
              </a:highlight>
              <a:latin typeface="Consolas" pitchFamily="49" charset="0"/>
              <a:cs typeface="Consolas" pitchFamily="49" charset="0"/>
            </a:endParaRPr>
          </a:p>
          <a:p>
            <a:pPr marL="0" indent="0">
              <a:buClr>
                <a:srgbClr val="404040"/>
              </a:buClr>
              <a:buFont typeface="Wingdings" panose="05000000000000000000" pitchFamily="2" charset="2"/>
              <a:buNone/>
            </a:pPr>
            <a:r>
              <a:rPr lang="en-US" sz="1000" dirty="0">
                <a:solidFill>
                  <a:srgbClr val="0000FF"/>
                </a:solidFill>
                <a:highlight>
                  <a:srgbClr val="FFFFFF"/>
                </a:highlight>
                <a:latin typeface="Consolas" pitchFamily="49" charset="0"/>
                <a:cs typeface="Consolas" pitchFamily="49" charset="0"/>
              </a:rPr>
              <a:t> </a:t>
            </a:r>
            <a:r>
              <a:rPr lang="en-US" sz="1000" dirty="0" smtClean="0">
                <a:solidFill>
                  <a:srgbClr val="0000FF"/>
                </a:solidFill>
                <a:highlight>
                  <a:srgbClr val="FFFFFF"/>
                </a:highlight>
                <a:latin typeface="Consolas" pitchFamily="49" charset="0"/>
                <a:cs typeface="Consolas" pitchFamily="49" charset="0"/>
              </a:rPr>
              <a:t>   if</a:t>
            </a:r>
            <a:r>
              <a:rPr lang="en-US" sz="1000" dirty="0" smtClean="0">
                <a:solidFill>
                  <a:srgbClr val="000000"/>
                </a:solidFill>
                <a:highlight>
                  <a:srgbClr val="FFFFFF"/>
                </a:highlight>
                <a:latin typeface="Consolas" pitchFamily="49" charset="0"/>
                <a:cs typeface="Consolas" pitchFamily="49" charset="0"/>
              </a:rPr>
              <a:t> </a:t>
            </a:r>
            <a:r>
              <a:rPr lang="en-US" sz="1000" dirty="0">
                <a:solidFill>
                  <a:srgbClr val="000000"/>
                </a:solidFill>
                <a:highlight>
                  <a:srgbClr val="FFFFFF"/>
                </a:highlight>
                <a:latin typeface="Consolas" pitchFamily="49" charset="0"/>
                <a:cs typeface="Consolas" pitchFamily="49" charset="0"/>
              </a:rPr>
              <a:t>(</a:t>
            </a:r>
            <a:r>
              <a:rPr lang="en-US" sz="1000" dirty="0" err="1">
                <a:solidFill>
                  <a:srgbClr val="000000"/>
                </a:solidFill>
                <a:highlight>
                  <a:srgbClr val="FFFFFF"/>
                </a:highlight>
                <a:latin typeface="Consolas" pitchFamily="49" charset="0"/>
                <a:cs typeface="Consolas" pitchFamily="49" charset="0"/>
              </a:rPr>
              <a:t>e</a:t>
            </a:r>
            <a:r>
              <a:rPr lang="en-US" sz="1000" dirty="0" err="1">
                <a:solidFill>
                  <a:srgbClr val="008080"/>
                </a:solidFill>
                <a:highlight>
                  <a:srgbClr val="FFFFFF"/>
                </a:highlight>
                <a:latin typeface="Consolas" pitchFamily="49" charset="0"/>
                <a:cs typeface="Consolas" pitchFamily="49" charset="0"/>
              </a:rPr>
              <a:t>.</a:t>
            </a:r>
            <a:r>
              <a:rPr lang="en-US" sz="1000" dirty="0" err="1">
                <a:solidFill>
                  <a:srgbClr val="000000"/>
                </a:solidFill>
                <a:highlight>
                  <a:srgbClr val="FFFFFF"/>
                </a:highlight>
                <a:latin typeface="Consolas" pitchFamily="49" charset="0"/>
                <a:cs typeface="Consolas" pitchFamily="49" charset="0"/>
              </a:rPr>
              <a:t>NavigationMode</a:t>
            </a:r>
            <a:r>
              <a:rPr lang="en-US" sz="1000" dirty="0">
                <a:solidFill>
                  <a:srgbClr val="000000"/>
                </a:solidFill>
                <a:highlight>
                  <a:srgbClr val="FFFFFF"/>
                </a:highlight>
                <a:latin typeface="Consolas" pitchFamily="49" charset="0"/>
                <a:cs typeface="Consolas" pitchFamily="49" charset="0"/>
              </a:rPr>
              <a:t> </a:t>
            </a:r>
            <a:r>
              <a:rPr lang="en-US" sz="1000" dirty="0">
                <a:solidFill>
                  <a:srgbClr val="008080"/>
                </a:solidFill>
                <a:highlight>
                  <a:srgbClr val="FFFFFF"/>
                </a:highlight>
                <a:latin typeface="Consolas" pitchFamily="49" charset="0"/>
                <a:cs typeface="Consolas" pitchFamily="49" charset="0"/>
              </a:rPr>
              <a:t>==</a:t>
            </a:r>
            <a:r>
              <a:rPr lang="en-US" sz="1000" dirty="0">
                <a:solidFill>
                  <a:srgbClr val="000000"/>
                </a:solidFill>
                <a:highlight>
                  <a:srgbClr val="FFFFFF"/>
                </a:highlight>
                <a:latin typeface="Consolas" pitchFamily="49" charset="0"/>
                <a:cs typeface="Consolas" pitchFamily="49" charset="0"/>
              </a:rPr>
              <a:t> </a:t>
            </a:r>
            <a:r>
              <a:rPr lang="en-US" sz="1000" dirty="0" err="1">
                <a:solidFill>
                  <a:srgbClr val="000000"/>
                </a:solidFill>
                <a:highlight>
                  <a:srgbClr val="FFFFFF"/>
                </a:highlight>
                <a:latin typeface="Consolas" pitchFamily="49" charset="0"/>
                <a:cs typeface="Consolas" pitchFamily="49" charset="0"/>
              </a:rPr>
              <a:t>System</a:t>
            </a:r>
            <a:r>
              <a:rPr lang="en-US" sz="1000" dirty="0" err="1">
                <a:solidFill>
                  <a:srgbClr val="008080"/>
                </a:solidFill>
                <a:highlight>
                  <a:srgbClr val="FFFFFF"/>
                </a:highlight>
                <a:latin typeface="Consolas" pitchFamily="49" charset="0"/>
                <a:cs typeface="Consolas" pitchFamily="49" charset="0"/>
              </a:rPr>
              <a:t>.</a:t>
            </a:r>
            <a:r>
              <a:rPr lang="en-US" sz="1000" dirty="0" err="1">
                <a:solidFill>
                  <a:srgbClr val="000000"/>
                </a:solidFill>
                <a:highlight>
                  <a:srgbClr val="FFFFFF"/>
                </a:highlight>
                <a:latin typeface="Consolas" pitchFamily="49" charset="0"/>
                <a:cs typeface="Consolas" pitchFamily="49" charset="0"/>
              </a:rPr>
              <a:t>Windows</a:t>
            </a:r>
            <a:r>
              <a:rPr lang="en-US" sz="1000" dirty="0" err="1">
                <a:solidFill>
                  <a:srgbClr val="008080"/>
                </a:solidFill>
                <a:highlight>
                  <a:srgbClr val="FFFFFF"/>
                </a:highlight>
                <a:latin typeface="Consolas" pitchFamily="49" charset="0"/>
                <a:cs typeface="Consolas" pitchFamily="49" charset="0"/>
              </a:rPr>
              <a:t>.</a:t>
            </a:r>
            <a:r>
              <a:rPr lang="en-US" sz="1000" dirty="0" err="1">
                <a:solidFill>
                  <a:srgbClr val="000000"/>
                </a:solidFill>
                <a:highlight>
                  <a:srgbClr val="FFFFFF"/>
                </a:highlight>
                <a:latin typeface="Consolas" pitchFamily="49" charset="0"/>
                <a:cs typeface="Consolas" pitchFamily="49" charset="0"/>
              </a:rPr>
              <a:t>Navigation</a:t>
            </a:r>
            <a:r>
              <a:rPr lang="en-US" sz="1000" dirty="0" err="1">
                <a:solidFill>
                  <a:srgbClr val="008080"/>
                </a:solidFill>
                <a:highlight>
                  <a:srgbClr val="FFFFFF"/>
                </a:highlight>
                <a:latin typeface="Consolas" pitchFamily="49" charset="0"/>
                <a:cs typeface="Consolas" pitchFamily="49" charset="0"/>
              </a:rPr>
              <a:t>.</a:t>
            </a:r>
            <a:r>
              <a:rPr lang="en-US" sz="1000" dirty="0" err="1">
                <a:solidFill>
                  <a:srgbClr val="000000"/>
                </a:solidFill>
                <a:highlight>
                  <a:srgbClr val="FFFFFF"/>
                </a:highlight>
                <a:latin typeface="Consolas" pitchFamily="49" charset="0"/>
                <a:cs typeface="Consolas" pitchFamily="49" charset="0"/>
              </a:rPr>
              <a:t>NavigationMode</a:t>
            </a:r>
            <a:r>
              <a:rPr lang="en-US" sz="1000" dirty="0" err="1">
                <a:solidFill>
                  <a:srgbClr val="008080"/>
                </a:solidFill>
                <a:highlight>
                  <a:srgbClr val="FFFFFF"/>
                </a:highlight>
                <a:latin typeface="Consolas" pitchFamily="49" charset="0"/>
                <a:cs typeface="Consolas" pitchFamily="49" charset="0"/>
              </a:rPr>
              <a:t>.</a:t>
            </a:r>
            <a:r>
              <a:rPr lang="en-US" sz="1000" dirty="0" err="1">
                <a:solidFill>
                  <a:srgbClr val="000000"/>
                </a:solidFill>
                <a:highlight>
                  <a:srgbClr val="FFFFFF"/>
                </a:highlight>
                <a:latin typeface="Consolas" pitchFamily="49" charset="0"/>
                <a:cs typeface="Consolas" pitchFamily="49" charset="0"/>
              </a:rPr>
              <a:t>New</a:t>
            </a:r>
            <a:r>
              <a:rPr lang="en-US" sz="1000" dirty="0">
                <a:solidFill>
                  <a:srgbClr val="000000"/>
                </a:solidFill>
                <a:highlight>
                  <a:srgbClr val="FFFFFF"/>
                </a:highlight>
                <a:latin typeface="Consolas" pitchFamily="49" charset="0"/>
                <a:cs typeface="Consolas" pitchFamily="49" charset="0"/>
              </a:rPr>
              <a:t>)</a:t>
            </a:r>
          </a:p>
          <a:p>
            <a:pPr marL="0" indent="0">
              <a:buClr>
                <a:srgbClr val="404040"/>
              </a:buClr>
              <a:buFont typeface="Wingdings" panose="05000000000000000000" pitchFamily="2" charset="2"/>
              <a:buNone/>
            </a:pPr>
            <a:r>
              <a:rPr lang="en-US" sz="1000" dirty="0">
                <a:solidFill>
                  <a:srgbClr val="000000"/>
                </a:solidFill>
                <a:highlight>
                  <a:srgbClr val="FFFFFF"/>
                </a:highlight>
                <a:latin typeface="Consolas" pitchFamily="49" charset="0"/>
                <a:cs typeface="Consolas" pitchFamily="49" charset="0"/>
              </a:rPr>
              <a:t> </a:t>
            </a:r>
            <a:r>
              <a:rPr lang="en-US" sz="1000" dirty="0" smtClean="0">
                <a:solidFill>
                  <a:srgbClr val="000000"/>
                </a:solidFill>
                <a:highlight>
                  <a:srgbClr val="FFFFFF"/>
                </a:highlight>
                <a:latin typeface="Consolas" pitchFamily="49" charset="0"/>
                <a:cs typeface="Consolas" pitchFamily="49" charset="0"/>
              </a:rPr>
              <a:t>   {</a:t>
            </a:r>
            <a:endParaRPr lang="en-US" sz="1000" dirty="0">
              <a:solidFill>
                <a:srgbClr val="00B050"/>
              </a:solidFill>
              <a:latin typeface="Consolas" pitchFamily="49" charset="0"/>
              <a:cs typeface="Consolas" pitchFamily="49" charset="0"/>
            </a:endParaRPr>
          </a:p>
          <a:p>
            <a:pPr marL="0" indent="0">
              <a:buClr>
                <a:srgbClr val="404040"/>
              </a:buClr>
              <a:buFont typeface="Wingdings" panose="05000000000000000000" pitchFamily="2" charset="2"/>
              <a:buNone/>
            </a:pPr>
            <a:r>
              <a:rPr lang="en-US" sz="1000" dirty="0">
                <a:solidFill>
                  <a:srgbClr val="0000FF"/>
                </a:solidFill>
                <a:highlight>
                  <a:srgbClr val="FFFFFF"/>
                </a:highlight>
                <a:latin typeface="Consolas" pitchFamily="49" charset="0"/>
                <a:cs typeface="Consolas" pitchFamily="49" charset="0"/>
              </a:rPr>
              <a:t>        string</a:t>
            </a:r>
            <a:r>
              <a:rPr lang="en-US" sz="1000" dirty="0">
                <a:solidFill>
                  <a:srgbClr val="000000"/>
                </a:solidFill>
                <a:highlight>
                  <a:srgbClr val="FFFFFF"/>
                </a:highlight>
                <a:latin typeface="Consolas" pitchFamily="49" charset="0"/>
                <a:cs typeface="Consolas" pitchFamily="49" charset="0"/>
              </a:rPr>
              <a:t> </a:t>
            </a:r>
            <a:r>
              <a:rPr lang="en-US" sz="1000" dirty="0" err="1">
                <a:solidFill>
                  <a:srgbClr val="000000"/>
                </a:solidFill>
                <a:highlight>
                  <a:srgbClr val="FFFFFF"/>
                </a:highlight>
                <a:latin typeface="Consolas" pitchFamily="49" charset="0"/>
                <a:cs typeface="Consolas" pitchFamily="49" charset="0"/>
              </a:rPr>
              <a:t>recoText</a:t>
            </a:r>
            <a:r>
              <a:rPr lang="en-US" sz="1000" dirty="0">
                <a:solidFill>
                  <a:srgbClr val="000000"/>
                </a:solidFill>
                <a:highlight>
                  <a:srgbClr val="FFFFFF"/>
                </a:highlight>
                <a:latin typeface="Consolas" pitchFamily="49" charset="0"/>
                <a:cs typeface="Consolas" pitchFamily="49" charset="0"/>
              </a:rPr>
              <a:t> </a:t>
            </a:r>
            <a:r>
              <a:rPr lang="en-US" sz="1000" dirty="0">
                <a:solidFill>
                  <a:srgbClr val="008080"/>
                </a:solidFill>
                <a:highlight>
                  <a:srgbClr val="FFFFFF"/>
                </a:highlight>
                <a:latin typeface="Consolas" pitchFamily="49" charset="0"/>
                <a:cs typeface="Consolas" pitchFamily="49" charset="0"/>
              </a:rPr>
              <a:t>=</a:t>
            </a:r>
            <a:r>
              <a:rPr lang="en-US" sz="1000" dirty="0">
                <a:solidFill>
                  <a:srgbClr val="000000"/>
                </a:solidFill>
                <a:highlight>
                  <a:srgbClr val="FFFFFF"/>
                </a:highlight>
                <a:latin typeface="Consolas" pitchFamily="49" charset="0"/>
                <a:cs typeface="Consolas" pitchFamily="49" charset="0"/>
              </a:rPr>
              <a:t> </a:t>
            </a:r>
            <a:r>
              <a:rPr lang="en-US" sz="1000" dirty="0">
                <a:solidFill>
                  <a:srgbClr val="0000FF"/>
                </a:solidFill>
                <a:highlight>
                  <a:srgbClr val="FFFFFF"/>
                </a:highlight>
                <a:latin typeface="Consolas" pitchFamily="49" charset="0"/>
                <a:cs typeface="Consolas" pitchFamily="49" charset="0"/>
              </a:rPr>
              <a:t>null</a:t>
            </a:r>
            <a:r>
              <a:rPr lang="en-US" sz="1000" dirty="0">
                <a:solidFill>
                  <a:srgbClr val="000000"/>
                </a:solidFill>
                <a:highlight>
                  <a:srgbClr val="FFFFFF"/>
                </a:highlight>
                <a:latin typeface="Consolas" pitchFamily="49" charset="0"/>
                <a:cs typeface="Consolas" pitchFamily="49" charset="0"/>
              </a:rPr>
              <a:t>; </a:t>
            </a:r>
            <a:r>
              <a:rPr lang="en-US" sz="1000" dirty="0">
                <a:solidFill>
                  <a:srgbClr val="00B050"/>
                </a:solidFill>
                <a:latin typeface="Consolas" pitchFamily="49" charset="0"/>
                <a:cs typeface="Consolas" pitchFamily="49" charset="0"/>
              </a:rPr>
              <a:t>// What did the user say? e.g. MSDN, "Find Windows Phone Voice Commands"</a:t>
            </a:r>
            <a:endParaRPr lang="en-US" sz="1000" dirty="0">
              <a:solidFill>
                <a:srgbClr val="000000"/>
              </a:solidFill>
              <a:highlight>
                <a:srgbClr val="FFFFFF"/>
              </a:highlight>
              <a:latin typeface="Consolas" pitchFamily="49" charset="0"/>
              <a:cs typeface="Consolas" pitchFamily="49" charset="0"/>
            </a:endParaRPr>
          </a:p>
          <a:p>
            <a:pPr marL="0" indent="0">
              <a:buClr>
                <a:srgbClr val="404040"/>
              </a:buClr>
              <a:buFont typeface="Wingdings" panose="05000000000000000000" pitchFamily="2" charset="2"/>
              <a:buNone/>
            </a:pPr>
            <a:r>
              <a:rPr lang="en-US" sz="1000" dirty="0">
                <a:solidFill>
                  <a:srgbClr val="000000"/>
                </a:solidFill>
                <a:highlight>
                  <a:srgbClr val="FFFFFF"/>
                </a:highlight>
                <a:latin typeface="Consolas" pitchFamily="49" charset="0"/>
                <a:cs typeface="Consolas" pitchFamily="49" charset="0"/>
              </a:rPr>
              <a:t>        </a:t>
            </a:r>
            <a:r>
              <a:rPr lang="en-US" sz="1000" dirty="0" err="1">
                <a:solidFill>
                  <a:srgbClr val="000000"/>
                </a:solidFill>
                <a:highlight>
                  <a:srgbClr val="FFFFFF"/>
                </a:highlight>
                <a:latin typeface="Consolas" pitchFamily="49" charset="0"/>
                <a:cs typeface="Consolas" pitchFamily="49" charset="0"/>
              </a:rPr>
              <a:t>NavigationContext</a:t>
            </a:r>
            <a:r>
              <a:rPr lang="en-US" sz="1000" dirty="0" err="1">
                <a:solidFill>
                  <a:srgbClr val="008080"/>
                </a:solidFill>
                <a:highlight>
                  <a:srgbClr val="FFFFFF"/>
                </a:highlight>
                <a:latin typeface="Consolas" pitchFamily="49" charset="0"/>
                <a:cs typeface="Consolas" pitchFamily="49" charset="0"/>
              </a:rPr>
              <a:t>.</a:t>
            </a:r>
            <a:r>
              <a:rPr lang="en-US" sz="1000" dirty="0" err="1">
                <a:solidFill>
                  <a:srgbClr val="000000"/>
                </a:solidFill>
                <a:highlight>
                  <a:srgbClr val="FFFFFF"/>
                </a:highlight>
                <a:latin typeface="Consolas" pitchFamily="49" charset="0"/>
                <a:cs typeface="Consolas" pitchFamily="49" charset="0"/>
              </a:rPr>
              <a:t>QueryString</a:t>
            </a:r>
            <a:r>
              <a:rPr lang="en-US" sz="1000" dirty="0" err="1">
                <a:solidFill>
                  <a:srgbClr val="008080"/>
                </a:solidFill>
                <a:highlight>
                  <a:srgbClr val="FFFFFF"/>
                </a:highlight>
                <a:latin typeface="Consolas" pitchFamily="49" charset="0"/>
                <a:cs typeface="Consolas" pitchFamily="49" charset="0"/>
              </a:rPr>
              <a:t>.</a:t>
            </a:r>
            <a:r>
              <a:rPr lang="en-US" sz="1000" dirty="0" err="1">
                <a:solidFill>
                  <a:srgbClr val="000000"/>
                </a:solidFill>
                <a:highlight>
                  <a:srgbClr val="FFFFFF"/>
                </a:highlight>
                <a:latin typeface="Consolas" pitchFamily="49" charset="0"/>
                <a:cs typeface="Consolas" pitchFamily="49" charset="0"/>
              </a:rPr>
              <a:t>TryGetValue</a:t>
            </a:r>
            <a:r>
              <a:rPr lang="en-US" sz="1000" dirty="0">
                <a:solidFill>
                  <a:srgbClr val="000000"/>
                </a:solidFill>
                <a:highlight>
                  <a:srgbClr val="FFFFFF"/>
                </a:highlight>
                <a:latin typeface="Consolas" pitchFamily="49" charset="0"/>
                <a:cs typeface="Consolas" pitchFamily="49" charset="0"/>
              </a:rPr>
              <a:t>(</a:t>
            </a:r>
            <a:r>
              <a:rPr lang="en-US" sz="1000" dirty="0">
                <a:solidFill>
                  <a:srgbClr val="A31515"/>
                </a:solidFill>
                <a:highlight>
                  <a:srgbClr val="FFFFFF"/>
                </a:highlight>
                <a:latin typeface="Consolas" pitchFamily="49" charset="0"/>
                <a:cs typeface="Consolas" pitchFamily="49" charset="0"/>
              </a:rPr>
              <a:t>"</a:t>
            </a:r>
            <a:r>
              <a:rPr lang="en-US" sz="1000" dirty="0" err="1">
                <a:solidFill>
                  <a:srgbClr val="A31515"/>
                </a:solidFill>
                <a:highlight>
                  <a:srgbClr val="FFFFFF"/>
                </a:highlight>
                <a:latin typeface="Consolas" pitchFamily="49" charset="0"/>
                <a:cs typeface="Consolas" pitchFamily="49" charset="0"/>
              </a:rPr>
              <a:t>reco</a:t>
            </a:r>
            <a:r>
              <a:rPr lang="en-US" sz="1000" dirty="0">
                <a:solidFill>
                  <a:srgbClr val="A31515"/>
                </a:solidFill>
                <a:highlight>
                  <a:srgbClr val="FFFFFF"/>
                </a:highlight>
                <a:latin typeface="Consolas" pitchFamily="49" charset="0"/>
                <a:cs typeface="Consolas" pitchFamily="49" charset="0"/>
              </a:rPr>
              <a:t>"</a:t>
            </a:r>
            <a:r>
              <a:rPr lang="en-US" sz="1000" dirty="0">
                <a:solidFill>
                  <a:srgbClr val="000000"/>
                </a:solidFill>
                <a:highlight>
                  <a:srgbClr val="FFFFFF"/>
                </a:highlight>
                <a:latin typeface="Consolas" pitchFamily="49" charset="0"/>
                <a:cs typeface="Consolas" pitchFamily="49" charset="0"/>
              </a:rPr>
              <a:t>, </a:t>
            </a:r>
            <a:r>
              <a:rPr lang="en-US" sz="1000" dirty="0">
                <a:solidFill>
                  <a:srgbClr val="0000FF"/>
                </a:solidFill>
                <a:highlight>
                  <a:srgbClr val="FFFFFF"/>
                </a:highlight>
                <a:latin typeface="Consolas" pitchFamily="49" charset="0"/>
                <a:cs typeface="Consolas" pitchFamily="49" charset="0"/>
              </a:rPr>
              <a:t>out</a:t>
            </a:r>
            <a:r>
              <a:rPr lang="en-US" sz="1000" dirty="0">
                <a:solidFill>
                  <a:srgbClr val="000000"/>
                </a:solidFill>
                <a:highlight>
                  <a:srgbClr val="FFFFFF"/>
                </a:highlight>
                <a:latin typeface="Consolas" pitchFamily="49" charset="0"/>
                <a:cs typeface="Consolas" pitchFamily="49" charset="0"/>
              </a:rPr>
              <a:t> </a:t>
            </a:r>
            <a:r>
              <a:rPr lang="en-US" sz="1000" dirty="0" err="1">
                <a:solidFill>
                  <a:srgbClr val="000000"/>
                </a:solidFill>
                <a:highlight>
                  <a:srgbClr val="FFFFFF"/>
                </a:highlight>
                <a:latin typeface="Consolas" pitchFamily="49" charset="0"/>
                <a:cs typeface="Consolas" pitchFamily="49" charset="0"/>
              </a:rPr>
              <a:t>recoText</a:t>
            </a:r>
            <a:r>
              <a:rPr lang="en-US" sz="1000" dirty="0">
                <a:solidFill>
                  <a:srgbClr val="000000"/>
                </a:solidFill>
                <a:highlight>
                  <a:srgbClr val="FFFFFF"/>
                </a:highlight>
                <a:latin typeface="Consolas" pitchFamily="49" charset="0"/>
                <a:cs typeface="Consolas" pitchFamily="49" charset="0"/>
              </a:rPr>
              <a:t>);</a:t>
            </a:r>
          </a:p>
          <a:p>
            <a:pPr marL="0" indent="0">
              <a:buClr>
                <a:srgbClr val="404040"/>
              </a:buClr>
              <a:buFont typeface="Wingdings" panose="05000000000000000000" pitchFamily="2" charset="2"/>
              <a:buNone/>
            </a:pPr>
            <a:endParaRPr lang="en-US" sz="1000" dirty="0">
              <a:solidFill>
                <a:srgbClr val="0000FF"/>
              </a:solidFill>
              <a:highlight>
                <a:srgbClr val="FFFFFF"/>
              </a:highlight>
              <a:latin typeface="Consolas" pitchFamily="49" charset="0"/>
              <a:cs typeface="Consolas" pitchFamily="49" charset="0"/>
            </a:endParaRPr>
          </a:p>
          <a:p>
            <a:pPr marL="0" indent="0">
              <a:buClr>
                <a:srgbClr val="404040"/>
              </a:buClr>
              <a:buFont typeface="Wingdings" panose="05000000000000000000" pitchFamily="2" charset="2"/>
              <a:buNone/>
            </a:pPr>
            <a:r>
              <a:rPr lang="en-US" sz="1000" dirty="0">
                <a:solidFill>
                  <a:srgbClr val="0000FF"/>
                </a:solidFill>
                <a:highlight>
                  <a:srgbClr val="FFFFFF"/>
                </a:highlight>
                <a:latin typeface="Consolas" pitchFamily="49" charset="0"/>
                <a:cs typeface="Consolas" pitchFamily="49" charset="0"/>
              </a:rPr>
              <a:t>        string</a:t>
            </a:r>
            <a:r>
              <a:rPr lang="en-US" sz="1000" dirty="0">
                <a:solidFill>
                  <a:srgbClr val="000000"/>
                </a:solidFill>
                <a:highlight>
                  <a:srgbClr val="FFFFFF"/>
                </a:highlight>
                <a:latin typeface="Consolas" pitchFamily="49" charset="0"/>
                <a:cs typeface="Consolas" pitchFamily="49" charset="0"/>
              </a:rPr>
              <a:t> </a:t>
            </a:r>
            <a:r>
              <a:rPr lang="en-US" sz="1000" dirty="0" err="1">
                <a:solidFill>
                  <a:srgbClr val="000000"/>
                </a:solidFill>
                <a:highlight>
                  <a:srgbClr val="FFFFFF"/>
                </a:highlight>
                <a:latin typeface="Consolas" pitchFamily="49" charset="0"/>
                <a:cs typeface="Consolas" pitchFamily="49" charset="0"/>
              </a:rPr>
              <a:t>voiceCommandName</a:t>
            </a:r>
            <a:r>
              <a:rPr lang="en-US" sz="1000" dirty="0">
                <a:solidFill>
                  <a:srgbClr val="000000"/>
                </a:solidFill>
                <a:highlight>
                  <a:srgbClr val="FFFFFF"/>
                </a:highlight>
                <a:latin typeface="Consolas" pitchFamily="49" charset="0"/>
                <a:cs typeface="Consolas" pitchFamily="49" charset="0"/>
              </a:rPr>
              <a:t> </a:t>
            </a:r>
            <a:r>
              <a:rPr lang="en-US" sz="1000" dirty="0">
                <a:solidFill>
                  <a:srgbClr val="008080"/>
                </a:solidFill>
                <a:highlight>
                  <a:srgbClr val="FFFFFF"/>
                </a:highlight>
                <a:latin typeface="Consolas" pitchFamily="49" charset="0"/>
                <a:cs typeface="Consolas" pitchFamily="49" charset="0"/>
              </a:rPr>
              <a:t>=</a:t>
            </a:r>
            <a:r>
              <a:rPr lang="en-US" sz="1000" dirty="0">
                <a:solidFill>
                  <a:srgbClr val="000000"/>
                </a:solidFill>
                <a:highlight>
                  <a:srgbClr val="FFFFFF"/>
                </a:highlight>
                <a:latin typeface="Consolas" pitchFamily="49" charset="0"/>
                <a:cs typeface="Consolas" pitchFamily="49" charset="0"/>
              </a:rPr>
              <a:t> </a:t>
            </a:r>
            <a:r>
              <a:rPr lang="en-US" sz="1000" dirty="0">
                <a:solidFill>
                  <a:srgbClr val="0000FF"/>
                </a:solidFill>
                <a:highlight>
                  <a:srgbClr val="FFFFFF"/>
                </a:highlight>
                <a:latin typeface="Consolas" pitchFamily="49" charset="0"/>
                <a:cs typeface="Consolas" pitchFamily="49" charset="0"/>
              </a:rPr>
              <a:t>null</a:t>
            </a:r>
            <a:r>
              <a:rPr lang="en-US" sz="1000" dirty="0">
                <a:solidFill>
                  <a:srgbClr val="000000"/>
                </a:solidFill>
                <a:highlight>
                  <a:srgbClr val="FFFFFF"/>
                </a:highlight>
                <a:latin typeface="Consolas" pitchFamily="49" charset="0"/>
                <a:cs typeface="Consolas" pitchFamily="49" charset="0"/>
              </a:rPr>
              <a:t>; </a:t>
            </a:r>
            <a:r>
              <a:rPr lang="en-US" sz="1000" dirty="0">
                <a:solidFill>
                  <a:srgbClr val="00B050"/>
                </a:solidFill>
                <a:latin typeface="Consolas" pitchFamily="49" charset="0"/>
                <a:cs typeface="Consolas" pitchFamily="49" charset="0"/>
              </a:rPr>
              <a:t>// Which command was recognized in the VCD.XML file? e.g. "</a:t>
            </a:r>
            <a:r>
              <a:rPr lang="en-US" sz="1000" dirty="0" err="1">
                <a:solidFill>
                  <a:srgbClr val="00B050"/>
                </a:solidFill>
                <a:latin typeface="Consolas" pitchFamily="49" charset="0"/>
                <a:cs typeface="Consolas" pitchFamily="49" charset="0"/>
              </a:rPr>
              <a:t>FindText</a:t>
            </a:r>
            <a:r>
              <a:rPr lang="en-US" sz="1000" dirty="0">
                <a:solidFill>
                  <a:srgbClr val="00B050"/>
                </a:solidFill>
                <a:latin typeface="Consolas" pitchFamily="49" charset="0"/>
                <a:cs typeface="Consolas" pitchFamily="49" charset="0"/>
              </a:rPr>
              <a:t>"</a:t>
            </a:r>
            <a:endParaRPr lang="en-US" sz="1000" dirty="0">
              <a:solidFill>
                <a:srgbClr val="000000"/>
              </a:solidFill>
              <a:highlight>
                <a:srgbClr val="FFFFFF"/>
              </a:highlight>
              <a:latin typeface="Consolas" pitchFamily="49" charset="0"/>
              <a:cs typeface="Consolas" pitchFamily="49" charset="0"/>
            </a:endParaRPr>
          </a:p>
          <a:p>
            <a:pPr marL="0" indent="0">
              <a:buClr>
                <a:srgbClr val="404040"/>
              </a:buClr>
              <a:buFont typeface="Wingdings" panose="05000000000000000000" pitchFamily="2" charset="2"/>
              <a:buNone/>
            </a:pPr>
            <a:r>
              <a:rPr lang="en-US" sz="1000" dirty="0">
                <a:solidFill>
                  <a:srgbClr val="000000"/>
                </a:solidFill>
                <a:highlight>
                  <a:srgbClr val="FFFFFF"/>
                </a:highlight>
                <a:latin typeface="Consolas" pitchFamily="49" charset="0"/>
                <a:cs typeface="Consolas" pitchFamily="49" charset="0"/>
              </a:rPr>
              <a:t>        </a:t>
            </a:r>
            <a:r>
              <a:rPr lang="en-US" sz="1000" dirty="0" err="1">
                <a:solidFill>
                  <a:srgbClr val="000000"/>
                </a:solidFill>
                <a:highlight>
                  <a:srgbClr val="FFFFFF"/>
                </a:highlight>
                <a:latin typeface="Consolas" pitchFamily="49" charset="0"/>
                <a:cs typeface="Consolas" pitchFamily="49" charset="0"/>
              </a:rPr>
              <a:t>NavigationContext</a:t>
            </a:r>
            <a:r>
              <a:rPr lang="en-US" sz="1000" dirty="0" err="1">
                <a:solidFill>
                  <a:srgbClr val="008080"/>
                </a:solidFill>
                <a:highlight>
                  <a:srgbClr val="FFFFFF"/>
                </a:highlight>
                <a:latin typeface="Consolas" pitchFamily="49" charset="0"/>
                <a:cs typeface="Consolas" pitchFamily="49" charset="0"/>
              </a:rPr>
              <a:t>.</a:t>
            </a:r>
            <a:r>
              <a:rPr lang="en-US" sz="1000" dirty="0" err="1">
                <a:solidFill>
                  <a:srgbClr val="000000"/>
                </a:solidFill>
                <a:highlight>
                  <a:srgbClr val="FFFFFF"/>
                </a:highlight>
                <a:latin typeface="Consolas" pitchFamily="49" charset="0"/>
                <a:cs typeface="Consolas" pitchFamily="49" charset="0"/>
              </a:rPr>
              <a:t>QueryString</a:t>
            </a:r>
            <a:r>
              <a:rPr lang="en-US" sz="1000" dirty="0" err="1">
                <a:solidFill>
                  <a:srgbClr val="008080"/>
                </a:solidFill>
                <a:highlight>
                  <a:srgbClr val="FFFFFF"/>
                </a:highlight>
                <a:latin typeface="Consolas" pitchFamily="49" charset="0"/>
                <a:cs typeface="Consolas" pitchFamily="49" charset="0"/>
              </a:rPr>
              <a:t>.</a:t>
            </a:r>
            <a:r>
              <a:rPr lang="en-US" sz="1000" dirty="0" err="1">
                <a:solidFill>
                  <a:srgbClr val="000000"/>
                </a:solidFill>
                <a:highlight>
                  <a:srgbClr val="FFFFFF"/>
                </a:highlight>
                <a:latin typeface="Consolas" pitchFamily="49" charset="0"/>
                <a:cs typeface="Consolas" pitchFamily="49" charset="0"/>
              </a:rPr>
              <a:t>TryGetValue</a:t>
            </a:r>
            <a:r>
              <a:rPr lang="en-US" sz="1000" dirty="0">
                <a:solidFill>
                  <a:srgbClr val="000000"/>
                </a:solidFill>
                <a:highlight>
                  <a:srgbClr val="FFFFFF"/>
                </a:highlight>
                <a:latin typeface="Consolas" pitchFamily="49" charset="0"/>
                <a:cs typeface="Consolas" pitchFamily="49" charset="0"/>
              </a:rPr>
              <a:t>(</a:t>
            </a:r>
            <a:r>
              <a:rPr lang="en-US" sz="1000" dirty="0">
                <a:solidFill>
                  <a:srgbClr val="A31515"/>
                </a:solidFill>
                <a:highlight>
                  <a:srgbClr val="FFFFFF"/>
                </a:highlight>
                <a:latin typeface="Consolas" pitchFamily="49" charset="0"/>
                <a:cs typeface="Consolas" pitchFamily="49" charset="0"/>
              </a:rPr>
              <a:t>"</a:t>
            </a:r>
            <a:r>
              <a:rPr lang="en-US" sz="1000" dirty="0" err="1">
                <a:solidFill>
                  <a:srgbClr val="A31515"/>
                </a:solidFill>
                <a:highlight>
                  <a:srgbClr val="FFFFFF"/>
                </a:highlight>
                <a:latin typeface="Consolas" pitchFamily="49" charset="0"/>
                <a:cs typeface="Consolas" pitchFamily="49" charset="0"/>
              </a:rPr>
              <a:t>voiceCommandName</a:t>
            </a:r>
            <a:r>
              <a:rPr lang="en-US" sz="1000" dirty="0">
                <a:solidFill>
                  <a:srgbClr val="A31515"/>
                </a:solidFill>
                <a:highlight>
                  <a:srgbClr val="FFFFFF"/>
                </a:highlight>
                <a:latin typeface="Consolas" pitchFamily="49" charset="0"/>
                <a:cs typeface="Consolas" pitchFamily="49" charset="0"/>
              </a:rPr>
              <a:t>"</a:t>
            </a:r>
            <a:r>
              <a:rPr lang="en-US" sz="1000" dirty="0">
                <a:solidFill>
                  <a:srgbClr val="000000"/>
                </a:solidFill>
                <a:highlight>
                  <a:srgbClr val="FFFFFF"/>
                </a:highlight>
                <a:latin typeface="Consolas" pitchFamily="49" charset="0"/>
                <a:cs typeface="Consolas" pitchFamily="49" charset="0"/>
              </a:rPr>
              <a:t>, </a:t>
            </a:r>
            <a:r>
              <a:rPr lang="en-US" sz="1000" dirty="0">
                <a:solidFill>
                  <a:srgbClr val="0000FF"/>
                </a:solidFill>
                <a:highlight>
                  <a:srgbClr val="FFFFFF"/>
                </a:highlight>
                <a:latin typeface="Consolas" pitchFamily="49" charset="0"/>
                <a:cs typeface="Consolas" pitchFamily="49" charset="0"/>
              </a:rPr>
              <a:t>out</a:t>
            </a:r>
            <a:r>
              <a:rPr lang="en-US" sz="1000" dirty="0">
                <a:solidFill>
                  <a:srgbClr val="000000"/>
                </a:solidFill>
                <a:highlight>
                  <a:srgbClr val="FFFFFF"/>
                </a:highlight>
                <a:latin typeface="Consolas" pitchFamily="49" charset="0"/>
                <a:cs typeface="Consolas" pitchFamily="49" charset="0"/>
              </a:rPr>
              <a:t> </a:t>
            </a:r>
            <a:r>
              <a:rPr lang="en-US" sz="1000" dirty="0" err="1">
                <a:solidFill>
                  <a:srgbClr val="000000"/>
                </a:solidFill>
                <a:highlight>
                  <a:srgbClr val="FFFFFF"/>
                </a:highlight>
                <a:latin typeface="Consolas" pitchFamily="49" charset="0"/>
                <a:cs typeface="Consolas" pitchFamily="49" charset="0"/>
              </a:rPr>
              <a:t>voiceCommandName</a:t>
            </a:r>
            <a:r>
              <a:rPr lang="en-US" sz="1000" dirty="0">
                <a:solidFill>
                  <a:srgbClr val="000000"/>
                </a:solidFill>
                <a:highlight>
                  <a:srgbClr val="FFFFFF"/>
                </a:highlight>
                <a:latin typeface="Consolas" pitchFamily="49" charset="0"/>
                <a:cs typeface="Consolas" pitchFamily="49" charset="0"/>
              </a:rPr>
              <a:t>);</a:t>
            </a:r>
          </a:p>
          <a:p>
            <a:pPr>
              <a:buClr>
                <a:srgbClr val="404040"/>
              </a:buClr>
            </a:pPr>
            <a:endParaRPr lang="en-US" sz="1000" dirty="0">
              <a:solidFill>
                <a:srgbClr val="000000"/>
              </a:solidFill>
              <a:highlight>
                <a:srgbClr val="FFFFFF"/>
              </a:highlight>
              <a:latin typeface="Consolas" pitchFamily="49" charset="0"/>
              <a:cs typeface="Consolas" pitchFamily="49" charset="0"/>
            </a:endParaRPr>
          </a:p>
          <a:p>
            <a:pPr marL="0" indent="0">
              <a:buClr>
                <a:srgbClr val="404040"/>
              </a:buClr>
              <a:buFont typeface="Wingdings" panose="05000000000000000000" pitchFamily="2" charset="2"/>
              <a:buNone/>
            </a:pPr>
            <a:r>
              <a:rPr lang="en-US" sz="1000" dirty="0">
                <a:solidFill>
                  <a:srgbClr val="0000FF"/>
                </a:solidFill>
                <a:highlight>
                  <a:srgbClr val="FFFFFF"/>
                </a:highlight>
                <a:latin typeface="Consolas" pitchFamily="49" charset="0"/>
                <a:cs typeface="Consolas" pitchFamily="49" charset="0"/>
              </a:rPr>
              <a:t>        string</a:t>
            </a:r>
            <a:r>
              <a:rPr lang="en-US" sz="1000" dirty="0">
                <a:solidFill>
                  <a:srgbClr val="000000"/>
                </a:solidFill>
                <a:highlight>
                  <a:srgbClr val="FFFFFF"/>
                </a:highlight>
                <a:latin typeface="Consolas" pitchFamily="49" charset="0"/>
                <a:cs typeface="Consolas" pitchFamily="49" charset="0"/>
              </a:rPr>
              <a:t> </a:t>
            </a:r>
            <a:r>
              <a:rPr lang="en-US" sz="1000" dirty="0" err="1">
                <a:solidFill>
                  <a:srgbClr val="000000"/>
                </a:solidFill>
                <a:highlight>
                  <a:srgbClr val="FFFFFF"/>
                </a:highlight>
                <a:latin typeface="Consolas" pitchFamily="49" charset="0"/>
                <a:cs typeface="Consolas" pitchFamily="49" charset="0"/>
              </a:rPr>
              <a:t>searchTerms</a:t>
            </a:r>
            <a:r>
              <a:rPr lang="en-US" sz="1000" dirty="0">
                <a:solidFill>
                  <a:srgbClr val="000000"/>
                </a:solidFill>
                <a:highlight>
                  <a:srgbClr val="FFFFFF"/>
                </a:highlight>
                <a:latin typeface="Consolas" pitchFamily="49" charset="0"/>
                <a:cs typeface="Consolas" pitchFamily="49" charset="0"/>
              </a:rPr>
              <a:t> </a:t>
            </a:r>
            <a:r>
              <a:rPr lang="en-US" sz="1000" dirty="0">
                <a:solidFill>
                  <a:srgbClr val="008080"/>
                </a:solidFill>
                <a:highlight>
                  <a:srgbClr val="FFFFFF"/>
                </a:highlight>
                <a:latin typeface="Consolas" pitchFamily="49" charset="0"/>
                <a:cs typeface="Consolas" pitchFamily="49" charset="0"/>
              </a:rPr>
              <a:t>=</a:t>
            </a:r>
            <a:r>
              <a:rPr lang="en-US" sz="1000" dirty="0">
                <a:solidFill>
                  <a:srgbClr val="000000"/>
                </a:solidFill>
                <a:highlight>
                  <a:srgbClr val="FFFFFF"/>
                </a:highlight>
                <a:latin typeface="Consolas" pitchFamily="49" charset="0"/>
                <a:cs typeface="Consolas" pitchFamily="49" charset="0"/>
              </a:rPr>
              <a:t> </a:t>
            </a:r>
            <a:r>
              <a:rPr lang="en-US" sz="1000" dirty="0">
                <a:solidFill>
                  <a:srgbClr val="0000FF"/>
                </a:solidFill>
                <a:highlight>
                  <a:srgbClr val="FFFFFF"/>
                </a:highlight>
                <a:latin typeface="Consolas" pitchFamily="49" charset="0"/>
                <a:cs typeface="Consolas" pitchFamily="49" charset="0"/>
              </a:rPr>
              <a:t>null</a:t>
            </a:r>
            <a:r>
              <a:rPr lang="en-US" sz="1000" dirty="0">
                <a:solidFill>
                  <a:srgbClr val="000000"/>
                </a:solidFill>
                <a:highlight>
                  <a:srgbClr val="FFFFFF"/>
                </a:highlight>
                <a:latin typeface="Consolas" pitchFamily="49" charset="0"/>
                <a:cs typeface="Consolas" pitchFamily="49" charset="0"/>
              </a:rPr>
              <a:t>;</a:t>
            </a:r>
            <a:r>
              <a:rPr lang="en-US" sz="1000" dirty="0">
                <a:solidFill>
                  <a:srgbClr val="00B050"/>
                </a:solidFill>
                <a:latin typeface="Consolas" pitchFamily="49" charset="0"/>
                <a:cs typeface="Consolas" pitchFamily="49" charset="0"/>
              </a:rPr>
              <a:t> // What did the user say, for named phrase topic or list "slots"? e.g. "Windows Phone Voice Commands"</a:t>
            </a:r>
            <a:endParaRPr lang="en-US" sz="1000" dirty="0">
              <a:solidFill>
                <a:srgbClr val="000000"/>
              </a:solidFill>
              <a:highlight>
                <a:srgbClr val="FFFFFF"/>
              </a:highlight>
              <a:latin typeface="Consolas" pitchFamily="49" charset="0"/>
              <a:cs typeface="Consolas" pitchFamily="49" charset="0"/>
            </a:endParaRPr>
          </a:p>
          <a:p>
            <a:pPr marL="0" indent="0">
              <a:buClr>
                <a:srgbClr val="404040"/>
              </a:buClr>
              <a:buFont typeface="Wingdings" panose="05000000000000000000" pitchFamily="2" charset="2"/>
              <a:buNone/>
            </a:pPr>
            <a:r>
              <a:rPr lang="en-US" sz="1000" dirty="0">
                <a:solidFill>
                  <a:srgbClr val="000000"/>
                </a:solidFill>
                <a:highlight>
                  <a:srgbClr val="FFFFFF"/>
                </a:highlight>
                <a:latin typeface="Consolas" pitchFamily="49" charset="0"/>
                <a:cs typeface="Consolas" pitchFamily="49" charset="0"/>
              </a:rPr>
              <a:t>        </a:t>
            </a:r>
            <a:r>
              <a:rPr lang="en-US" sz="1000" dirty="0" err="1">
                <a:solidFill>
                  <a:srgbClr val="000000"/>
                </a:solidFill>
                <a:highlight>
                  <a:srgbClr val="FFFFFF"/>
                </a:highlight>
                <a:latin typeface="Consolas" pitchFamily="49" charset="0"/>
                <a:cs typeface="Consolas" pitchFamily="49" charset="0"/>
              </a:rPr>
              <a:t>NavigationContext</a:t>
            </a:r>
            <a:r>
              <a:rPr lang="en-US" sz="1000" dirty="0" err="1">
                <a:solidFill>
                  <a:srgbClr val="008080"/>
                </a:solidFill>
                <a:highlight>
                  <a:srgbClr val="FFFFFF"/>
                </a:highlight>
                <a:latin typeface="Consolas" pitchFamily="49" charset="0"/>
                <a:cs typeface="Consolas" pitchFamily="49" charset="0"/>
              </a:rPr>
              <a:t>.</a:t>
            </a:r>
            <a:r>
              <a:rPr lang="en-US" sz="1000" dirty="0" err="1">
                <a:solidFill>
                  <a:srgbClr val="000000"/>
                </a:solidFill>
                <a:highlight>
                  <a:srgbClr val="FFFFFF"/>
                </a:highlight>
                <a:latin typeface="Consolas" pitchFamily="49" charset="0"/>
                <a:cs typeface="Consolas" pitchFamily="49" charset="0"/>
              </a:rPr>
              <a:t>QueryString</a:t>
            </a:r>
            <a:r>
              <a:rPr lang="en-US" sz="1000" dirty="0" err="1">
                <a:solidFill>
                  <a:srgbClr val="008080"/>
                </a:solidFill>
                <a:highlight>
                  <a:srgbClr val="FFFFFF"/>
                </a:highlight>
                <a:latin typeface="Consolas" pitchFamily="49" charset="0"/>
                <a:cs typeface="Consolas" pitchFamily="49" charset="0"/>
              </a:rPr>
              <a:t>.</a:t>
            </a:r>
            <a:r>
              <a:rPr lang="en-US" sz="1000" dirty="0" err="1">
                <a:solidFill>
                  <a:srgbClr val="000000"/>
                </a:solidFill>
                <a:highlight>
                  <a:srgbClr val="FFFFFF"/>
                </a:highlight>
                <a:latin typeface="Consolas" pitchFamily="49" charset="0"/>
                <a:cs typeface="Consolas" pitchFamily="49" charset="0"/>
              </a:rPr>
              <a:t>TryGetValue</a:t>
            </a:r>
            <a:r>
              <a:rPr lang="en-US" sz="1000" dirty="0">
                <a:solidFill>
                  <a:srgbClr val="000000"/>
                </a:solidFill>
                <a:highlight>
                  <a:srgbClr val="FFFFFF"/>
                </a:highlight>
                <a:latin typeface="Consolas" pitchFamily="49" charset="0"/>
                <a:cs typeface="Consolas" pitchFamily="49" charset="0"/>
              </a:rPr>
              <a:t>(</a:t>
            </a:r>
            <a:r>
              <a:rPr lang="en-US" sz="1000" dirty="0">
                <a:solidFill>
                  <a:srgbClr val="A31515"/>
                </a:solidFill>
                <a:highlight>
                  <a:srgbClr val="FFFFFF"/>
                </a:highlight>
                <a:latin typeface="Consolas" pitchFamily="49" charset="0"/>
                <a:cs typeface="Consolas" pitchFamily="49" charset="0"/>
              </a:rPr>
              <a:t>"</a:t>
            </a:r>
            <a:r>
              <a:rPr lang="en-US" sz="1000" dirty="0" err="1">
                <a:solidFill>
                  <a:srgbClr val="A31515"/>
                </a:solidFill>
                <a:highlight>
                  <a:srgbClr val="FFFFFF"/>
                </a:highlight>
                <a:latin typeface="Consolas" pitchFamily="49" charset="0"/>
                <a:cs typeface="Consolas" pitchFamily="49" charset="0"/>
              </a:rPr>
              <a:t>dictatedSearchTerms</a:t>
            </a:r>
            <a:r>
              <a:rPr lang="en-US" sz="1000" dirty="0">
                <a:solidFill>
                  <a:srgbClr val="A31515"/>
                </a:solidFill>
                <a:highlight>
                  <a:srgbClr val="FFFFFF"/>
                </a:highlight>
                <a:latin typeface="Consolas" pitchFamily="49" charset="0"/>
                <a:cs typeface="Consolas" pitchFamily="49" charset="0"/>
              </a:rPr>
              <a:t>"</a:t>
            </a:r>
            <a:r>
              <a:rPr lang="en-US" sz="1000" dirty="0">
                <a:solidFill>
                  <a:srgbClr val="000000"/>
                </a:solidFill>
                <a:highlight>
                  <a:srgbClr val="FFFFFF"/>
                </a:highlight>
                <a:latin typeface="Consolas" pitchFamily="49" charset="0"/>
                <a:cs typeface="Consolas" pitchFamily="49" charset="0"/>
              </a:rPr>
              <a:t>, </a:t>
            </a:r>
            <a:r>
              <a:rPr lang="en-US" sz="1000" dirty="0">
                <a:solidFill>
                  <a:srgbClr val="0000FF"/>
                </a:solidFill>
                <a:highlight>
                  <a:srgbClr val="FFFFFF"/>
                </a:highlight>
                <a:latin typeface="Consolas" pitchFamily="49" charset="0"/>
                <a:cs typeface="Consolas" pitchFamily="49" charset="0"/>
              </a:rPr>
              <a:t>out</a:t>
            </a:r>
            <a:r>
              <a:rPr lang="en-US" sz="1000" dirty="0">
                <a:solidFill>
                  <a:srgbClr val="000000"/>
                </a:solidFill>
                <a:highlight>
                  <a:srgbClr val="FFFFFF"/>
                </a:highlight>
                <a:latin typeface="Consolas" pitchFamily="49" charset="0"/>
                <a:cs typeface="Consolas" pitchFamily="49" charset="0"/>
              </a:rPr>
              <a:t> </a:t>
            </a:r>
            <a:r>
              <a:rPr lang="en-US" sz="1000" dirty="0" err="1">
                <a:solidFill>
                  <a:srgbClr val="000000"/>
                </a:solidFill>
                <a:highlight>
                  <a:srgbClr val="FFFFFF"/>
                </a:highlight>
                <a:latin typeface="Consolas" pitchFamily="49" charset="0"/>
                <a:cs typeface="Consolas" pitchFamily="49" charset="0"/>
              </a:rPr>
              <a:t>searchTerms</a:t>
            </a:r>
            <a:r>
              <a:rPr lang="en-US" sz="1000" dirty="0">
                <a:solidFill>
                  <a:srgbClr val="000000"/>
                </a:solidFill>
                <a:highlight>
                  <a:srgbClr val="FFFFFF"/>
                </a:highlight>
                <a:latin typeface="Consolas" pitchFamily="49" charset="0"/>
                <a:cs typeface="Consolas" pitchFamily="49" charset="0"/>
              </a:rPr>
              <a:t>);</a:t>
            </a:r>
          </a:p>
          <a:p>
            <a:pPr marL="0" indent="0">
              <a:buClr>
                <a:srgbClr val="404040"/>
              </a:buClr>
              <a:buFont typeface="Wingdings" panose="05000000000000000000" pitchFamily="2" charset="2"/>
              <a:buNone/>
            </a:pPr>
            <a:endParaRPr lang="en-US" sz="1000" dirty="0">
              <a:solidFill>
                <a:srgbClr val="00B050"/>
              </a:solidFill>
              <a:latin typeface="Consolas" pitchFamily="49" charset="0"/>
              <a:cs typeface="Consolas" pitchFamily="49" charset="0"/>
            </a:endParaRPr>
          </a:p>
          <a:p>
            <a:pPr marL="0" indent="0">
              <a:buClr>
                <a:srgbClr val="404040"/>
              </a:buClr>
              <a:buFont typeface="Wingdings" panose="05000000000000000000" pitchFamily="2" charset="2"/>
              <a:buNone/>
            </a:pPr>
            <a:r>
              <a:rPr lang="en-US" sz="1000" dirty="0">
                <a:solidFill>
                  <a:srgbClr val="0000FF"/>
                </a:solidFill>
                <a:highlight>
                  <a:srgbClr val="FFFFFF"/>
                </a:highlight>
                <a:latin typeface="Consolas" pitchFamily="49" charset="0"/>
                <a:cs typeface="Consolas" pitchFamily="49" charset="0"/>
              </a:rPr>
              <a:t>        switch</a:t>
            </a:r>
            <a:r>
              <a:rPr lang="en-US" sz="1000" dirty="0">
                <a:solidFill>
                  <a:srgbClr val="000000"/>
                </a:solidFill>
                <a:highlight>
                  <a:srgbClr val="FFFFFF"/>
                </a:highlight>
                <a:latin typeface="Consolas" pitchFamily="49" charset="0"/>
                <a:cs typeface="Consolas" pitchFamily="49" charset="0"/>
              </a:rPr>
              <a:t> (</a:t>
            </a:r>
            <a:r>
              <a:rPr lang="en-US" sz="1000" dirty="0" err="1">
                <a:solidFill>
                  <a:srgbClr val="000000"/>
                </a:solidFill>
                <a:highlight>
                  <a:srgbClr val="FFFFFF"/>
                </a:highlight>
                <a:latin typeface="Consolas" pitchFamily="49" charset="0"/>
                <a:cs typeface="Consolas" pitchFamily="49" charset="0"/>
              </a:rPr>
              <a:t>voiceCommandName</a:t>
            </a:r>
            <a:r>
              <a:rPr lang="en-US" sz="1000" dirty="0" smtClean="0">
                <a:solidFill>
                  <a:srgbClr val="000000"/>
                </a:solidFill>
                <a:highlight>
                  <a:srgbClr val="FFFFFF"/>
                </a:highlight>
                <a:latin typeface="Consolas" pitchFamily="49" charset="0"/>
                <a:cs typeface="Consolas" pitchFamily="49" charset="0"/>
              </a:rPr>
              <a:t>) </a:t>
            </a:r>
            <a:r>
              <a:rPr lang="en-US" sz="1000" dirty="0">
                <a:solidFill>
                  <a:srgbClr val="00B050"/>
                </a:solidFill>
                <a:latin typeface="Consolas" pitchFamily="49" charset="0"/>
                <a:cs typeface="Consolas" pitchFamily="49" charset="0"/>
              </a:rPr>
              <a:t>// What command launched the app?</a:t>
            </a:r>
          </a:p>
          <a:p>
            <a:pPr marL="0" indent="0">
              <a:buClr>
                <a:srgbClr val="404040"/>
              </a:buClr>
              <a:buFont typeface="Wingdings" panose="05000000000000000000" pitchFamily="2" charset="2"/>
              <a:buNone/>
            </a:pPr>
            <a:r>
              <a:rPr lang="en-US" sz="1000" dirty="0">
                <a:solidFill>
                  <a:srgbClr val="000000"/>
                </a:solidFill>
                <a:highlight>
                  <a:srgbClr val="FFFFFF"/>
                </a:highlight>
                <a:latin typeface="Consolas" pitchFamily="49" charset="0"/>
                <a:cs typeface="Consolas" pitchFamily="49" charset="0"/>
              </a:rPr>
              <a:t>        {</a:t>
            </a:r>
          </a:p>
          <a:p>
            <a:pPr marL="0" indent="0">
              <a:buClr>
                <a:srgbClr val="404040"/>
              </a:buClr>
              <a:buFont typeface="Wingdings" panose="05000000000000000000" pitchFamily="2" charset="2"/>
              <a:buNone/>
            </a:pPr>
            <a:r>
              <a:rPr lang="en-US" sz="1000" dirty="0">
                <a:solidFill>
                  <a:srgbClr val="000000"/>
                </a:solidFill>
                <a:highlight>
                  <a:srgbClr val="FFFFFF"/>
                </a:highlight>
                <a:latin typeface="Consolas" pitchFamily="49" charset="0"/>
                <a:cs typeface="Consolas" pitchFamily="49" charset="0"/>
              </a:rPr>
              <a:t>            </a:t>
            </a:r>
            <a:r>
              <a:rPr lang="en-US" sz="1000" dirty="0">
                <a:solidFill>
                  <a:srgbClr val="0000FF"/>
                </a:solidFill>
                <a:highlight>
                  <a:srgbClr val="FFFFFF"/>
                </a:highlight>
                <a:latin typeface="Consolas" pitchFamily="49" charset="0"/>
                <a:cs typeface="Consolas" pitchFamily="49" charset="0"/>
              </a:rPr>
              <a:t>case</a:t>
            </a:r>
            <a:r>
              <a:rPr lang="en-US" sz="1000" dirty="0">
                <a:solidFill>
                  <a:srgbClr val="000000"/>
                </a:solidFill>
                <a:highlight>
                  <a:srgbClr val="FFFFFF"/>
                </a:highlight>
                <a:latin typeface="Consolas" pitchFamily="49" charset="0"/>
                <a:cs typeface="Consolas" pitchFamily="49" charset="0"/>
              </a:rPr>
              <a:t> </a:t>
            </a:r>
            <a:r>
              <a:rPr lang="en-US" sz="1000" dirty="0">
                <a:solidFill>
                  <a:srgbClr val="A31515"/>
                </a:solidFill>
                <a:highlight>
                  <a:srgbClr val="FFFFFF"/>
                </a:highlight>
                <a:latin typeface="Consolas" pitchFamily="49" charset="0"/>
                <a:cs typeface="Consolas" pitchFamily="49" charset="0"/>
              </a:rPr>
              <a:t>"</a:t>
            </a:r>
            <a:r>
              <a:rPr lang="en-US" sz="1000" dirty="0" err="1">
                <a:solidFill>
                  <a:srgbClr val="A31515"/>
                </a:solidFill>
                <a:highlight>
                  <a:srgbClr val="FFFFFF"/>
                </a:highlight>
                <a:latin typeface="Consolas" pitchFamily="49" charset="0"/>
                <a:cs typeface="Consolas" pitchFamily="49" charset="0"/>
              </a:rPr>
              <a:t>FindText</a:t>
            </a:r>
            <a:r>
              <a:rPr lang="en-US" sz="1000" dirty="0">
                <a:solidFill>
                  <a:srgbClr val="A31515"/>
                </a:solidFill>
                <a:highlight>
                  <a:srgbClr val="FFFFFF"/>
                </a:highlight>
                <a:latin typeface="Consolas" pitchFamily="49" charset="0"/>
                <a:cs typeface="Consolas" pitchFamily="49" charset="0"/>
              </a:rPr>
              <a:t>"</a:t>
            </a:r>
            <a:r>
              <a:rPr lang="en-US" sz="1000" dirty="0">
                <a:solidFill>
                  <a:srgbClr val="000000"/>
                </a:solidFill>
                <a:highlight>
                  <a:srgbClr val="FFFFFF"/>
                </a:highlight>
                <a:latin typeface="Consolas" pitchFamily="49" charset="0"/>
                <a:cs typeface="Consolas" pitchFamily="49" charset="0"/>
              </a:rPr>
              <a:t>:</a:t>
            </a:r>
          </a:p>
          <a:p>
            <a:pPr marL="0" indent="0">
              <a:buClr>
                <a:srgbClr val="404040"/>
              </a:buClr>
              <a:buFont typeface="Wingdings" panose="05000000000000000000" pitchFamily="2" charset="2"/>
              <a:buNone/>
            </a:pPr>
            <a:r>
              <a:rPr lang="en-US" sz="1000" dirty="0">
                <a:solidFill>
                  <a:srgbClr val="000000"/>
                </a:solidFill>
                <a:highlight>
                  <a:srgbClr val="FFFFFF"/>
                </a:highlight>
                <a:latin typeface="Consolas" pitchFamily="49" charset="0"/>
                <a:cs typeface="Consolas" pitchFamily="49" charset="0"/>
              </a:rPr>
              <a:t>                </a:t>
            </a:r>
            <a:r>
              <a:rPr lang="en-US" sz="1000" dirty="0" err="1">
                <a:solidFill>
                  <a:srgbClr val="000000"/>
                </a:solidFill>
                <a:highlight>
                  <a:srgbClr val="FFFFFF"/>
                </a:highlight>
                <a:latin typeface="Consolas" pitchFamily="49" charset="0"/>
                <a:cs typeface="Consolas" pitchFamily="49" charset="0"/>
              </a:rPr>
              <a:t>HandleFindText</a:t>
            </a:r>
            <a:r>
              <a:rPr lang="en-US" sz="1000" dirty="0">
                <a:solidFill>
                  <a:srgbClr val="000000"/>
                </a:solidFill>
                <a:highlight>
                  <a:srgbClr val="FFFFFF"/>
                </a:highlight>
                <a:latin typeface="Consolas" pitchFamily="49" charset="0"/>
                <a:cs typeface="Consolas" pitchFamily="49" charset="0"/>
              </a:rPr>
              <a:t>(</a:t>
            </a:r>
            <a:r>
              <a:rPr lang="en-US" sz="1000" dirty="0" err="1">
                <a:solidFill>
                  <a:srgbClr val="000000"/>
                </a:solidFill>
                <a:highlight>
                  <a:srgbClr val="FFFFFF"/>
                </a:highlight>
                <a:latin typeface="Consolas" pitchFamily="49" charset="0"/>
                <a:cs typeface="Consolas" pitchFamily="49" charset="0"/>
              </a:rPr>
              <a:t>searchTerms</a:t>
            </a:r>
            <a:r>
              <a:rPr lang="en-US" sz="1000" dirty="0">
                <a:solidFill>
                  <a:srgbClr val="000000"/>
                </a:solidFill>
                <a:highlight>
                  <a:srgbClr val="FFFFFF"/>
                </a:highlight>
                <a:latin typeface="Consolas" pitchFamily="49" charset="0"/>
                <a:cs typeface="Consolas" pitchFamily="49" charset="0"/>
              </a:rPr>
              <a:t>);</a:t>
            </a:r>
          </a:p>
          <a:p>
            <a:pPr marL="0" indent="0">
              <a:buClr>
                <a:srgbClr val="404040"/>
              </a:buClr>
              <a:buFont typeface="Wingdings" panose="05000000000000000000" pitchFamily="2" charset="2"/>
              <a:buNone/>
            </a:pPr>
            <a:r>
              <a:rPr lang="en-US" sz="1000" dirty="0">
                <a:solidFill>
                  <a:srgbClr val="000000"/>
                </a:solidFill>
                <a:highlight>
                  <a:srgbClr val="FFFFFF"/>
                </a:highlight>
                <a:latin typeface="Consolas" pitchFamily="49" charset="0"/>
                <a:cs typeface="Consolas" pitchFamily="49" charset="0"/>
              </a:rPr>
              <a:t>                </a:t>
            </a:r>
            <a:r>
              <a:rPr lang="en-US" sz="1000" dirty="0">
                <a:solidFill>
                  <a:srgbClr val="0000FF"/>
                </a:solidFill>
                <a:highlight>
                  <a:srgbClr val="FFFFFF"/>
                </a:highlight>
                <a:latin typeface="Consolas" pitchFamily="49" charset="0"/>
                <a:cs typeface="Consolas" pitchFamily="49" charset="0"/>
              </a:rPr>
              <a:t>break</a:t>
            </a:r>
            <a:r>
              <a:rPr lang="en-US" sz="1000" dirty="0">
                <a:solidFill>
                  <a:srgbClr val="000000"/>
                </a:solidFill>
                <a:highlight>
                  <a:srgbClr val="FFFFFF"/>
                </a:highlight>
                <a:latin typeface="Consolas" pitchFamily="49" charset="0"/>
                <a:cs typeface="Consolas" pitchFamily="49" charset="0"/>
              </a:rPr>
              <a:t>;</a:t>
            </a:r>
          </a:p>
          <a:p>
            <a:pPr marL="0" indent="0">
              <a:buClr>
                <a:srgbClr val="404040"/>
              </a:buClr>
              <a:buFont typeface="Wingdings" panose="05000000000000000000" pitchFamily="2" charset="2"/>
              <a:buNone/>
            </a:pPr>
            <a:endParaRPr lang="en-US" sz="1000" dirty="0">
              <a:solidFill>
                <a:srgbClr val="000000"/>
              </a:solidFill>
              <a:highlight>
                <a:srgbClr val="FFFFFF"/>
              </a:highlight>
              <a:latin typeface="Consolas" pitchFamily="49" charset="0"/>
              <a:cs typeface="Consolas" pitchFamily="49" charset="0"/>
            </a:endParaRPr>
          </a:p>
          <a:p>
            <a:pPr marL="0" indent="0">
              <a:buClr>
                <a:srgbClr val="404040"/>
              </a:buClr>
              <a:buFont typeface="Wingdings" panose="05000000000000000000" pitchFamily="2" charset="2"/>
              <a:buNone/>
            </a:pPr>
            <a:r>
              <a:rPr lang="en-US" sz="1000" dirty="0">
                <a:solidFill>
                  <a:srgbClr val="000000"/>
                </a:solidFill>
                <a:highlight>
                  <a:srgbClr val="FFFFFF"/>
                </a:highlight>
                <a:latin typeface="Consolas" pitchFamily="49" charset="0"/>
                <a:cs typeface="Consolas" pitchFamily="49" charset="0"/>
              </a:rPr>
              <a:t>            </a:t>
            </a:r>
            <a:r>
              <a:rPr lang="en-US" sz="1000" dirty="0">
                <a:solidFill>
                  <a:srgbClr val="0000FF"/>
                </a:solidFill>
                <a:highlight>
                  <a:srgbClr val="FFFFFF"/>
                </a:highlight>
                <a:latin typeface="Consolas" pitchFamily="49" charset="0"/>
                <a:cs typeface="Consolas" pitchFamily="49" charset="0"/>
              </a:rPr>
              <a:t>case</a:t>
            </a:r>
            <a:r>
              <a:rPr lang="en-US" sz="1000" dirty="0">
                <a:solidFill>
                  <a:srgbClr val="000000"/>
                </a:solidFill>
                <a:highlight>
                  <a:srgbClr val="FFFFFF"/>
                </a:highlight>
                <a:latin typeface="Consolas" pitchFamily="49" charset="0"/>
                <a:cs typeface="Consolas" pitchFamily="49" charset="0"/>
              </a:rPr>
              <a:t> </a:t>
            </a:r>
            <a:r>
              <a:rPr lang="en-US" sz="1000" dirty="0">
                <a:solidFill>
                  <a:srgbClr val="A31515"/>
                </a:solidFill>
                <a:highlight>
                  <a:srgbClr val="FFFFFF"/>
                </a:highlight>
                <a:latin typeface="Consolas" pitchFamily="49" charset="0"/>
                <a:cs typeface="Consolas" pitchFamily="49" charset="0"/>
              </a:rPr>
              <a:t>"</a:t>
            </a:r>
            <a:r>
              <a:rPr lang="en-US" sz="1000" dirty="0" err="1">
                <a:solidFill>
                  <a:srgbClr val="A31515"/>
                </a:solidFill>
                <a:highlight>
                  <a:srgbClr val="FFFFFF"/>
                </a:highlight>
                <a:latin typeface="Consolas" pitchFamily="49" charset="0"/>
                <a:cs typeface="Consolas" pitchFamily="49" charset="0"/>
              </a:rPr>
              <a:t>nlpCommand</a:t>
            </a:r>
            <a:r>
              <a:rPr lang="en-US" sz="1000" dirty="0">
                <a:solidFill>
                  <a:srgbClr val="A31515"/>
                </a:solidFill>
                <a:highlight>
                  <a:srgbClr val="FFFFFF"/>
                </a:highlight>
                <a:latin typeface="Consolas" pitchFamily="49" charset="0"/>
                <a:cs typeface="Consolas" pitchFamily="49" charset="0"/>
              </a:rPr>
              <a:t>"</a:t>
            </a:r>
            <a:r>
              <a:rPr lang="en-US" sz="1000" dirty="0">
                <a:solidFill>
                  <a:srgbClr val="000000"/>
                </a:solidFill>
                <a:highlight>
                  <a:srgbClr val="FFFFFF"/>
                </a:highlight>
                <a:latin typeface="Consolas" pitchFamily="49" charset="0"/>
                <a:cs typeface="Consolas" pitchFamily="49" charset="0"/>
              </a:rPr>
              <a:t>:</a:t>
            </a:r>
          </a:p>
          <a:p>
            <a:pPr marL="0" indent="0">
              <a:buClr>
                <a:srgbClr val="404040"/>
              </a:buClr>
              <a:buFont typeface="Wingdings" panose="05000000000000000000" pitchFamily="2" charset="2"/>
              <a:buNone/>
            </a:pPr>
            <a:r>
              <a:rPr lang="en-US" sz="1000" dirty="0">
                <a:solidFill>
                  <a:srgbClr val="000000"/>
                </a:solidFill>
                <a:highlight>
                  <a:srgbClr val="FFFFFF"/>
                </a:highlight>
                <a:latin typeface="Consolas" pitchFamily="49" charset="0"/>
                <a:cs typeface="Consolas" pitchFamily="49" charset="0"/>
              </a:rPr>
              <a:t>                </a:t>
            </a:r>
            <a:r>
              <a:rPr lang="en-US" sz="1000" dirty="0" err="1">
                <a:solidFill>
                  <a:srgbClr val="000000"/>
                </a:solidFill>
                <a:highlight>
                  <a:srgbClr val="FFFFFF"/>
                </a:highlight>
                <a:latin typeface="Consolas" pitchFamily="49" charset="0"/>
                <a:cs typeface="Consolas" pitchFamily="49" charset="0"/>
              </a:rPr>
              <a:t>HandleNlpCommand</a:t>
            </a:r>
            <a:r>
              <a:rPr lang="en-US" sz="1000" dirty="0">
                <a:solidFill>
                  <a:srgbClr val="000000"/>
                </a:solidFill>
                <a:highlight>
                  <a:srgbClr val="FFFFFF"/>
                </a:highlight>
                <a:latin typeface="Consolas" pitchFamily="49" charset="0"/>
                <a:cs typeface="Consolas" pitchFamily="49" charset="0"/>
              </a:rPr>
              <a:t>(</a:t>
            </a:r>
            <a:r>
              <a:rPr lang="en-US" sz="1000" dirty="0" err="1">
                <a:solidFill>
                  <a:srgbClr val="000000"/>
                </a:solidFill>
                <a:highlight>
                  <a:srgbClr val="FFFFFF"/>
                </a:highlight>
                <a:latin typeface="Consolas" pitchFamily="49" charset="0"/>
                <a:cs typeface="Consolas" pitchFamily="49" charset="0"/>
              </a:rPr>
              <a:t>recoText</a:t>
            </a:r>
            <a:r>
              <a:rPr lang="en-US" sz="1000" dirty="0">
                <a:solidFill>
                  <a:srgbClr val="000000"/>
                </a:solidFill>
                <a:highlight>
                  <a:srgbClr val="FFFFFF"/>
                </a:highlight>
                <a:latin typeface="Consolas" pitchFamily="49" charset="0"/>
                <a:cs typeface="Consolas" pitchFamily="49" charset="0"/>
              </a:rPr>
              <a:t>);</a:t>
            </a:r>
          </a:p>
          <a:p>
            <a:pPr marL="0" indent="0">
              <a:buClr>
                <a:srgbClr val="404040"/>
              </a:buClr>
              <a:buFont typeface="Wingdings" panose="05000000000000000000" pitchFamily="2" charset="2"/>
              <a:buNone/>
            </a:pPr>
            <a:r>
              <a:rPr lang="en-US" sz="1000" dirty="0">
                <a:solidFill>
                  <a:srgbClr val="000000"/>
                </a:solidFill>
                <a:highlight>
                  <a:srgbClr val="FFFFFF"/>
                </a:highlight>
                <a:latin typeface="Consolas" pitchFamily="49" charset="0"/>
                <a:cs typeface="Consolas" pitchFamily="49" charset="0"/>
              </a:rPr>
              <a:t>                </a:t>
            </a:r>
            <a:r>
              <a:rPr lang="en-US" sz="1000" dirty="0">
                <a:solidFill>
                  <a:srgbClr val="0000FF"/>
                </a:solidFill>
                <a:highlight>
                  <a:srgbClr val="FFFFFF"/>
                </a:highlight>
                <a:latin typeface="Consolas" pitchFamily="49" charset="0"/>
                <a:cs typeface="Consolas" pitchFamily="49" charset="0"/>
              </a:rPr>
              <a:t>break</a:t>
            </a:r>
            <a:r>
              <a:rPr lang="en-US" sz="1000" dirty="0">
                <a:solidFill>
                  <a:srgbClr val="000000"/>
                </a:solidFill>
                <a:highlight>
                  <a:srgbClr val="FFFFFF"/>
                </a:highlight>
                <a:latin typeface="Consolas" pitchFamily="49" charset="0"/>
                <a:cs typeface="Consolas" pitchFamily="49" charset="0"/>
              </a:rPr>
              <a:t>;</a:t>
            </a:r>
            <a:endParaRPr lang="en-US" sz="1000" dirty="0">
              <a:solidFill>
                <a:srgbClr val="008000"/>
              </a:solidFill>
              <a:highlight>
                <a:srgbClr val="FFFFFF"/>
              </a:highlight>
              <a:latin typeface="Consolas" pitchFamily="49" charset="0"/>
              <a:cs typeface="Consolas" pitchFamily="49" charset="0"/>
            </a:endParaRPr>
          </a:p>
          <a:p>
            <a:pPr marL="0" indent="0">
              <a:buClr>
                <a:srgbClr val="404040"/>
              </a:buClr>
              <a:buFont typeface="Wingdings" panose="05000000000000000000" pitchFamily="2" charset="2"/>
              <a:buNone/>
            </a:pPr>
            <a:r>
              <a:rPr lang="en-US" sz="1000" dirty="0">
                <a:solidFill>
                  <a:srgbClr val="000000"/>
                </a:solidFill>
                <a:highlight>
                  <a:srgbClr val="FFFFFF"/>
                </a:highlight>
                <a:latin typeface="Consolas" pitchFamily="49" charset="0"/>
                <a:cs typeface="Consolas" pitchFamily="49" charset="0"/>
              </a:rPr>
              <a:t>        }</a:t>
            </a:r>
          </a:p>
          <a:p>
            <a:pPr marL="0" indent="0">
              <a:buClr>
                <a:srgbClr val="404040"/>
              </a:buClr>
              <a:buFont typeface="Wingdings" panose="05000000000000000000" pitchFamily="2" charset="2"/>
              <a:buNone/>
            </a:pPr>
            <a:r>
              <a:rPr lang="en-US" sz="1000" dirty="0">
                <a:solidFill>
                  <a:srgbClr val="000000"/>
                </a:solidFill>
                <a:highlight>
                  <a:srgbClr val="FFFFFF"/>
                </a:highlight>
                <a:latin typeface="Consolas" pitchFamily="49" charset="0"/>
                <a:cs typeface="Consolas" pitchFamily="49" charset="0"/>
              </a:rPr>
              <a:t>    }</a:t>
            </a:r>
          </a:p>
          <a:p>
            <a:pPr marL="0" indent="0">
              <a:buClr>
                <a:srgbClr val="404040"/>
              </a:buClr>
              <a:buFont typeface="Wingdings" panose="05000000000000000000" pitchFamily="2" charset="2"/>
              <a:buNone/>
            </a:pPr>
            <a:r>
              <a:rPr lang="en-US" sz="1000" dirty="0">
                <a:solidFill>
                  <a:srgbClr val="000000"/>
                </a:solidFill>
                <a:highlight>
                  <a:srgbClr val="FFFFFF"/>
                </a:highlight>
                <a:latin typeface="Consolas" pitchFamily="49" charset="0"/>
                <a:cs typeface="Consolas" pitchFamily="49" charset="0"/>
              </a:rPr>
              <a:t>}</a:t>
            </a:r>
          </a:p>
        </p:txBody>
      </p:sp>
      <p:sp>
        <p:nvSpPr>
          <p:cNvPr id="30" name="TextBox 29"/>
          <p:cNvSpPr txBox="1"/>
          <p:nvPr/>
        </p:nvSpPr>
        <p:spPr>
          <a:xfrm>
            <a:off x="1646236" y="295274"/>
            <a:ext cx="10515601" cy="904863"/>
          </a:xfrm>
          <a:prstGeom prst="rect">
            <a:avLst/>
          </a:prstGeom>
          <a:noFill/>
        </p:spPr>
        <p:txBody>
          <a:bodyPr wrap="square" lIns="182880" tIns="146304" rIns="182880" bIns="146304" rtlCol="0">
            <a:spAutoFit/>
          </a:bodyPr>
          <a:lstStyle/>
          <a:p>
            <a:pPr>
              <a:lnSpc>
                <a:spcPct val="90000"/>
              </a:lnSpc>
              <a:spcAft>
                <a:spcPts val="600"/>
              </a:spcAft>
            </a:pPr>
            <a:r>
              <a:rPr lang="en-US" sz="4400" dirty="0">
                <a:gradFill>
                  <a:gsLst>
                    <a:gs pos="2917">
                      <a:srgbClr val="404040"/>
                    </a:gs>
                    <a:gs pos="30000">
                      <a:srgbClr val="404040"/>
                    </a:gs>
                  </a:gsLst>
                  <a:lin ang="5400000" scaled="0"/>
                </a:gradFill>
                <a:latin typeface="Segoe UI Light"/>
              </a:rPr>
              <a:t>Handle Voice Command Activation</a:t>
            </a:r>
          </a:p>
        </p:txBody>
      </p:sp>
      <p:grpSp>
        <p:nvGrpSpPr>
          <p:cNvPr id="22" name="Group 21"/>
          <p:cNvGrpSpPr/>
          <p:nvPr/>
        </p:nvGrpSpPr>
        <p:grpSpPr>
          <a:xfrm>
            <a:off x="-1" y="0"/>
            <a:ext cx="1681123" cy="6994525"/>
            <a:chOff x="-1" y="0"/>
            <a:chExt cx="1681123" cy="6994525"/>
          </a:xfrm>
        </p:grpSpPr>
        <p:sp>
          <p:nvSpPr>
            <p:cNvPr id="32" name="Rectangle 31"/>
            <p:cNvSpPr/>
            <p:nvPr/>
          </p:nvSpPr>
          <p:spPr bwMode="auto">
            <a:xfrm>
              <a:off x="0" y="0"/>
              <a:ext cx="1646237" cy="6994525"/>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nvGrpSpPr>
            <p:cNvPr id="33" name="Group 32"/>
            <p:cNvGrpSpPr/>
            <p:nvPr/>
          </p:nvGrpSpPr>
          <p:grpSpPr>
            <a:xfrm>
              <a:off x="-1" y="3659072"/>
              <a:ext cx="1570037" cy="963976"/>
              <a:chOff x="-1" y="3659072"/>
              <a:chExt cx="1570037" cy="963976"/>
            </a:xfrm>
          </p:grpSpPr>
          <p:sp>
            <p:nvSpPr>
              <p:cNvPr id="51" name="TextBox 50"/>
              <p:cNvSpPr txBox="1"/>
              <p:nvPr/>
            </p:nvSpPr>
            <p:spPr>
              <a:xfrm>
                <a:off x="-1" y="4348728"/>
                <a:ext cx="1570037" cy="274320"/>
              </a:xfrm>
              <a:prstGeom prst="rect">
                <a:avLst/>
              </a:prstGeom>
              <a:noFill/>
            </p:spPr>
            <p:txBody>
              <a:bodyPr wrap="square" lIns="146304" tIns="91440" rIns="146304" bIns="91440" rtlCol="0" anchor="t" anchorCtr="0">
                <a:noAutofit/>
              </a:bodyPr>
              <a:lstStyle/>
              <a:p>
                <a:pPr algn="ctr">
                  <a:lnSpc>
                    <a:spcPct val="90000"/>
                  </a:lnSpc>
                  <a:spcAft>
                    <a:spcPts val="600"/>
                  </a:spcAft>
                </a:pPr>
                <a:r>
                  <a:rPr lang="en-US" sz="1600" dirty="0" smtClean="0">
                    <a:gradFill>
                      <a:gsLst>
                        <a:gs pos="2917">
                          <a:srgbClr val="FFFFFF"/>
                        </a:gs>
                        <a:gs pos="30000">
                          <a:srgbClr val="FFFFFF"/>
                        </a:gs>
                      </a:gsLst>
                      <a:lin ang="5400000" scaled="0"/>
                    </a:gradFill>
                  </a:rPr>
                  <a:t>Step 2</a:t>
                </a:r>
              </a:p>
            </p:txBody>
          </p:sp>
          <p:sp>
            <p:nvSpPr>
              <p:cNvPr id="52" name="Freeform 18"/>
              <p:cNvSpPr>
                <a:spLocks noEditPoints="1"/>
              </p:cNvSpPr>
              <p:nvPr/>
            </p:nvSpPr>
            <p:spPr bwMode="auto">
              <a:xfrm>
                <a:off x="605418" y="3659072"/>
                <a:ext cx="347714" cy="666652"/>
              </a:xfrm>
              <a:custGeom>
                <a:avLst/>
                <a:gdLst>
                  <a:gd name="T0" fmla="*/ 226 w 365"/>
                  <a:gd name="T1" fmla="*/ 343 h 703"/>
                  <a:gd name="T2" fmla="*/ 265 w 365"/>
                  <a:gd name="T3" fmla="*/ 291 h 703"/>
                  <a:gd name="T4" fmla="*/ 226 w 365"/>
                  <a:gd name="T5" fmla="*/ 237 h 703"/>
                  <a:gd name="T6" fmla="*/ 300 w 365"/>
                  <a:gd name="T7" fmla="*/ 305 h 703"/>
                  <a:gd name="T8" fmla="*/ 100 w 365"/>
                  <a:gd name="T9" fmla="*/ 291 h 703"/>
                  <a:gd name="T10" fmla="*/ 139 w 365"/>
                  <a:gd name="T11" fmla="*/ 237 h 703"/>
                  <a:gd name="T12" fmla="*/ 65 w 365"/>
                  <a:gd name="T13" fmla="*/ 305 h 703"/>
                  <a:gd name="T14" fmla="*/ 139 w 365"/>
                  <a:gd name="T15" fmla="*/ 311 h 703"/>
                  <a:gd name="T16" fmla="*/ 221 w 365"/>
                  <a:gd name="T17" fmla="*/ 206 h 703"/>
                  <a:gd name="T18" fmla="*/ 145 w 365"/>
                  <a:gd name="T19" fmla="*/ 374 h 703"/>
                  <a:gd name="T20" fmla="*/ 172 w 365"/>
                  <a:gd name="T21" fmla="*/ 374 h 703"/>
                  <a:gd name="T22" fmla="*/ 365 w 365"/>
                  <a:gd name="T23" fmla="*/ 679 h 703"/>
                  <a:gd name="T24" fmla="*/ 24 w 365"/>
                  <a:gd name="T25" fmla="*/ 703 h 703"/>
                  <a:gd name="T26" fmla="*/ 0 w 365"/>
                  <a:gd name="T27" fmla="*/ 24 h 703"/>
                  <a:gd name="T28" fmla="*/ 341 w 365"/>
                  <a:gd name="T29" fmla="*/ 0 h 703"/>
                  <a:gd name="T30" fmla="*/ 83 w 365"/>
                  <a:gd name="T31" fmla="*/ 643 h 703"/>
                  <a:gd name="T32" fmla="*/ 75 w 365"/>
                  <a:gd name="T33" fmla="*/ 627 h 703"/>
                  <a:gd name="T34" fmla="*/ 75 w 365"/>
                  <a:gd name="T35" fmla="*/ 646 h 703"/>
                  <a:gd name="T36" fmla="*/ 84 w 365"/>
                  <a:gd name="T37" fmla="*/ 650 h 703"/>
                  <a:gd name="T38" fmla="*/ 83 w 365"/>
                  <a:gd name="T39" fmla="*/ 643 h 703"/>
                  <a:gd name="T40" fmla="*/ 175 w 365"/>
                  <a:gd name="T41" fmla="*/ 642 h 703"/>
                  <a:gd name="T42" fmla="*/ 179 w 365"/>
                  <a:gd name="T43" fmla="*/ 642 h 703"/>
                  <a:gd name="T44" fmla="*/ 183 w 365"/>
                  <a:gd name="T45" fmla="*/ 639 h 703"/>
                  <a:gd name="T46" fmla="*/ 181 w 365"/>
                  <a:gd name="T47" fmla="*/ 627 h 703"/>
                  <a:gd name="T48" fmla="*/ 176 w 365"/>
                  <a:gd name="T49" fmla="*/ 630 h 703"/>
                  <a:gd name="T50" fmla="*/ 172 w 365"/>
                  <a:gd name="T51" fmla="*/ 630 h 703"/>
                  <a:gd name="T52" fmla="*/ 168 w 365"/>
                  <a:gd name="T53" fmla="*/ 629 h 703"/>
                  <a:gd name="T54" fmla="*/ 195 w 365"/>
                  <a:gd name="T55" fmla="*/ 627 h 703"/>
                  <a:gd name="T56" fmla="*/ 190 w 365"/>
                  <a:gd name="T57" fmla="*/ 625 h 703"/>
                  <a:gd name="T58" fmla="*/ 183 w 365"/>
                  <a:gd name="T59" fmla="*/ 626 h 703"/>
                  <a:gd name="T60" fmla="*/ 183 w 365"/>
                  <a:gd name="T61" fmla="*/ 632 h 703"/>
                  <a:gd name="T62" fmla="*/ 185 w 365"/>
                  <a:gd name="T63" fmla="*/ 639 h 703"/>
                  <a:gd name="T64" fmla="*/ 188 w 365"/>
                  <a:gd name="T65" fmla="*/ 637 h 703"/>
                  <a:gd name="T66" fmla="*/ 198 w 365"/>
                  <a:gd name="T67" fmla="*/ 637 h 703"/>
                  <a:gd name="T68" fmla="*/ 188 w 365"/>
                  <a:gd name="T69" fmla="*/ 652 h 703"/>
                  <a:gd name="T70" fmla="*/ 182 w 365"/>
                  <a:gd name="T71" fmla="*/ 642 h 703"/>
                  <a:gd name="T72" fmla="*/ 176 w 365"/>
                  <a:gd name="T73" fmla="*/ 643 h 703"/>
                  <a:gd name="T74" fmla="*/ 172 w 365"/>
                  <a:gd name="T75" fmla="*/ 642 h 703"/>
                  <a:gd name="T76" fmla="*/ 175 w 365"/>
                  <a:gd name="T77" fmla="*/ 653 h 703"/>
                  <a:gd name="T78" fmla="*/ 179 w 365"/>
                  <a:gd name="T79" fmla="*/ 654 h 703"/>
                  <a:gd name="T80" fmla="*/ 182 w 365"/>
                  <a:gd name="T81" fmla="*/ 654 h 703"/>
                  <a:gd name="T82" fmla="*/ 185 w 365"/>
                  <a:gd name="T83" fmla="*/ 653 h 703"/>
                  <a:gd name="T84" fmla="*/ 188 w 365"/>
                  <a:gd name="T85" fmla="*/ 652 h 703"/>
                  <a:gd name="T86" fmla="*/ 198 w 365"/>
                  <a:gd name="T87" fmla="*/ 639 h 703"/>
                  <a:gd name="T88" fmla="*/ 193 w 365"/>
                  <a:gd name="T89" fmla="*/ 637 h 703"/>
                  <a:gd name="T90" fmla="*/ 190 w 365"/>
                  <a:gd name="T91" fmla="*/ 637 h 703"/>
                  <a:gd name="T92" fmla="*/ 189 w 365"/>
                  <a:gd name="T93" fmla="*/ 652 h 703"/>
                  <a:gd name="T94" fmla="*/ 193 w 365"/>
                  <a:gd name="T95" fmla="*/ 650 h 703"/>
                  <a:gd name="T96" fmla="*/ 198 w 365"/>
                  <a:gd name="T97" fmla="*/ 650 h 703"/>
                  <a:gd name="T98" fmla="*/ 202 w 365"/>
                  <a:gd name="T99" fmla="*/ 650 h 703"/>
                  <a:gd name="T100" fmla="*/ 293 w 365"/>
                  <a:gd name="T101" fmla="*/ 629 h 703"/>
                  <a:gd name="T102" fmla="*/ 297 w 365"/>
                  <a:gd name="T103" fmla="*/ 637 h 703"/>
                  <a:gd name="T104" fmla="*/ 281 w 365"/>
                  <a:gd name="T105" fmla="*/ 640 h 703"/>
                  <a:gd name="T106" fmla="*/ 288 w 365"/>
                  <a:gd name="T107" fmla="*/ 649 h 703"/>
                  <a:gd name="T108" fmla="*/ 303 w 365"/>
                  <a:gd name="T109" fmla="*/ 639 h 703"/>
                  <a:gd name="T110" fmla="*/ 34 w 365"/>
                  <a:gd name="T111" fmla="*/ 57 h 703"/>
                  <a:gd name="T112" fmla="*/ 332 w 365"/>
                  <a:gd name="T113" fmla="*/ 553 h 703"/>
                  <a:gd name="T114" fmla="*/ 75 w 365"/>
                  <a:gd name="T115" fmla="*/ 630 h 703"/>
                  <a:gd name="T116" fmla="*/ 75 w 365"/>
                  <a:gd name="T117" fmla="*/ 644 h 703"/>
                  <a:gd name="T118" fmla="*/ 75 w 365"/>
                  <a:gd name="T119" fmla="*/ 630 h 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65" h="703">
                    <a:moveTo>
                      <a:pt x="300" y="305"/>
                    </a:moveTo>
                    <a:cubicBezTo>
                      <a:pt x="226" y="343"/>
                      <a:pt x="226" y="343"/>
                      <a:pt x="226" y="343"/>
                    </a:cubicBezTo>
                    <a:cubicBezTo>
                      <a:pt x="226" y="311"/>
                      <a:pt x="226" y="311"/>
                      <a:pt x="226" y="311"/>
                    </a:cubicBezTo>
                    <a:cubicBezTo>
                      <a:pt x="265" y="291"/>
                      <a:pt x="265" y="291"/>
                      <a:pt x="265" y="291"/>
                    </a:cubicBezTo>
                    <a:cubicBezTo>
                      <a:pt x="226" y="271"/>
                      <a:pt x="226" y="271"/>
                      <a:pt x="226" y="271"/>
                    </a:cubicBezTo>
                    <a:cubicBezTo>
                      <a:pt x="226" y="237"/>
                      <a:pt x="226" y="237"/>
                      <a:pt x="226" y="237"/>
                    </a:cubicBezTo>
                    <a:cubicBezTo>
                      <a:pt x="300" y="276"/>
                      <a:pt x="300" y="276"/>
                      <a:pt x="300" y="276"/>
                    </a:cubicBezTo>
                    <a:lnTo>
                      <a:pt x="300" y="305"/>
                    </a:lnTo>
                    <a:close/>
                    <a:moveTo>
                      <a:pt x="139" y="311"/>
                    </a:moveTo>
                    <a:cubicBezTo>
                      <a:pt x="100" y="291"/>
                      <a:pt x="100" y="291"/>
                      <a:pt x="100" y="291"/>
                    </a:cubicBezTo>
                    <a:cubicBezTo>
                      <a:pt x="139" y="271"/>
                      <a:pt x="139" y="271"/>
                      <a:pt x="139" y="271"/>
                    </a:cubicBezTo>
                    <a:cubicBezTo>
                      <a:pt x="139" y="237"/>
                      <a:pt x="139" y="237"/>
                      <a:pt x="139" y="237"/>
                    </a:cubicBezTo>
                    <a:cubicBezTo>
                      <a:pt x="65" y="276"/>
                      <a:pt x="65" y="276"/>
                      <a:pt x="65" y="276"/>
                    </a:cubicBezTo>
                    <a:cubicBezTo>
                      <a:pt x="65" y="305"/>
                      <a:pt x="65" y="305"/>
                      <a:pt x="65" y="305"/>
                    </a:cubicBezTo>
                    <a:cubicBezTo>
                      <a:pt x="139" y="343"/>
                      <a:pt x="139" y="343"/>
                      <a:pt x="139" y="343"/>
                    </a:cubicBezTo>
                    <a:lnTo>
                      <a:pt x="139" y="311"/>
                    </a:lnTo>
                    <a:close/>
                    <a:moveTo>
                      <a:pt x="172" y="374"/>
                    </a:moveTo>
                    <a:cubicBezTo>
                      <a:pt x="221" y="206"/>
                      <a:pt x="221" y="206"/>
                      <a:pt x="221" y="206"/>
                    </a:cubicBezTo>
                    <a:cubicBezTo>
                      <a:pt x="194" y="206"/>
                      <a:pt x="194" y="206"/>
                      <a:pt x="194" y="206"/>
                    </a:cubicBezTo>
                    <a:cubicBezTo>
                      <a:pt x="145" y="374"/>
                      <a:pt x="145" y="374"/>
                      <a:pt x="145" y="374"/>
                    </a:cubicBezTo>
                    <a:cubicBezTo>
                      <a:pt x="171" y="374"/>
                      <a:pt x="171" y="374"/>
                      <a:pt x="171" y="374"/>
                    </a:cubicBezTo>
                    <a:lnTo>
                      <a:pt x="172" y="374"/>
                    </a:lnTo>
                    <a:close/>
                    <a:moveTo>
                      <a:pt x="365" y="24"/>
                    </a:moveTo>
                    <a:cubicBezTo>
                      <a:pt x="365" y="24"/>
                      <a:pt x="365" y="24"/>
                      <a:pt x="365" y="679"/>
                    </a:cubicBezTo>
                    <a:cubicBezTo>
                      <a:pt x="365" y="691"/>
                      <a:pt x="355" y="703"/>
                      <a:pt x="341" y="703"/>
                    </a:cubicBezTo>
                    <a:cubicBezTo>
                      <a:pt x="341" y="703"/>
                      <a:pt x="341" y="703"/>
                      <a:pt x="24" y="703"/>
                    </a:cubicBezTo>
                    <a:cubicBezTo>
                      <a:pt x="10" y="703"/>
                      <a:pt x="0" y="691"/>
                      <a:pt x="0" y="679"/>
                    </a:cubicBezTo>
                    <a:cubicBezTo>
                      <a:pt x="0" y="679"/>
                      <a:pt x="0" y="679"/>
                      <a:pt x="0" y="24"/>
                    </a:cubicBezTo>
                    <a:cubicBezTo>
                      <a:pt x="0" y="10"/>
                      <a:pt x="10" y="0"/>
                      <a:pt x="24" y="0"/>
                    </a:cubicBezTo>
                    <a:cubicBezTo>
                      <a:pt x="24" y="0"/>
                      <a:pt x="24" y="0"/>
                      <a:pt x="341" y="0"/>
                    </a:cubicBezTo>
                    <a:cubicBezTo>
                      <a:pt x="355" y="0"/>
                      <a:pt x="365" y="10"/>
                      <a:pt x="365" y="24"/>
                    </a:cubicBezTo>
                    <a:close/>
                    <a:moveTo>
                      <a:pt x="83" y="643"/>
                    </a:moveTo>
                    <a:cubicBezTo>
                      <a:pt x="84" y="642"/>
                      <a:pt x="85" y="639"/>
                      <a:pt x="85" y="637"/>
                    </a:cubicBezTo>
                    <a:cubicBezTo>
                      <a:pt x="85" y="632"/>
                      <a:pt x="81" y="627"/>
                      <a:pt x="75" y="627"/>
                    </a:cubicBezTo>
                    <a:cubicBezTo>
                      <a:pt x="70" y="627"/>
                      <a:pt x="66" y="632"/>
                      <a:pt x="66" y="637"/>
                    </a:cubicBezTo>
                    <a:cubicBezTo>
                      <a:pt x="66" y="642"/>
                      <a:pt x="70" y="646"/>
                      <a:pt x="75" y="646"/>
                    </a:cubicBezTo>
                    <a:cubicBezTo>
                      <a:pt x="77" y="646"/>
                      <a:pt x="78" y="646"/>
                      <a:pt x="80" y="644"/>
                    </a:cubicBezTo>
                    <a:cubicBezTo>
                      <a:pt x="80" y="644"/>
                      <a:pt x="80" y="644"/>
                      <a:pt x="84" y="650"/>
                    </a:cubicBezTo>
                    <a:cubicBezTo>
                      <a:pt x="85" y="649"/>
                      <a:pt x="85" y="649"/>
                      <a:pt x="85" y="649"/>
                    </a:cubicBezTo>
                    <a:cubicBezTo>
                      <a:pt x="85" y="649"/>
                      <a:pt x="85" y="649"/>
                      <a:pt x="83" y="643"/>
                    </a:cubicBezTo>
                    <a:close/>
                    <a:moveTo>
                      <a:pt x="171" y="640"/>
                    </a:moveTo>
                    <a:cubicBezTo>
                      <a:pt x="172" y="640"/>
                      <a:pt x="173" y="642"/>
                      <a:pt x="175" y="642"/>
                    </a:cubicBezTo>
                    <a:cubicBezTo>
                      <a:pt x="176" y="642"/>
                      <a:pt x="176" y="642"/>
                      <a:pt x="178" y="642"/>
                    </a:cubicBezTo>
                    <a:cubicBezTo>
                      <a:pt x="179" y="642"/>
                      <a:pt x="179" y="642"/>
                      <a:pt x="179" y="642"/>
                    </a:cubicBezTo>
                    <a:cubicBezTo>
                      <a:pt x="181" y="642"/>
                      <a:pt x="182" y="640"/>
                      <a:pt x="183" y="640"/>
                    </a:cubicBezTo>
                    <a:cubicBezTo>
                      <a:pt x="183" y="640"/>
                      <a:pt x="183" y="640"/>
                      <a:pt x="183" y="639"/>
                    </a:cubicBezTo>
                    <a:cubicBezTo>
                      <a:pt x="183" y="639"/>
                      <a:pt x="183" y="639"/>
                      <a:pt x="181" y="629"/>
                    </a:cubicBezTo>
                    <a:cubicBezTo>
                      <a:pt x="181" y="629"/>
                      <a:pt x="181" y="629"/>
                      <a:pt x="181" y="627"/>
                    </a:cubicBezTo>
                    <a:cubicBezTo>
                      <a:pt x="179" y="629"/>
                      <a:pt x="179" y="629"/>
                      <a:pt x="178" y="629"/>
                    </a:cubicBezTo>
                    <a:cubicBezTo>
                      <a:pt x="178" y="630"/>
                      <a:pt x="176" y="630"/>
                      <a:pt x="176" y="630"/>
                    </a:cubicBezTo>
                    <a:cubicBezTo>
                      <a:pt x="175" y="630"/>
                      <a:pt x="175" y="630"/>
                      <a:pt x="173" y="630"/>
                    </a:cubicBezTo>
                    <a:cubicBezTo>
                      <a:pt x="173" y="630"/>
                      <a:pt x="173" y="630"/>
                      <a:pt x="172" y="630"/>
                    </a:cubicBezTo>
                    <a:cubicBezTo>
                      <a:pt x="172" y="630"/>
                      <a:pt x="171" y="630"/>
                      <a:pt x="171" y="629"/>
                    </a:cubicBezTo>
                    <a:cubicBezTo>
                      <a:pt x="169" y="629"/>
                      <a:pt x="169" y="629"/>
                      <a:pt x="168" y="629"/>
                    </a:cubicBezTo>
                    <a:cubicBezTo>
                      <a:pt x="168" y="629"/>
                      <a:pt x="168" y="629"/>
                      <a:pt x="171" y="640"/>
                    </a:cubicBezTo>
                    <a:close/>
                    <a:moveTo>
                      <a:pt x="195" y="627"/>
                    </a:moveTo>
                    <a:cubicBezTo>
                      <a:pt x="195" y="627"/>
                      <a:pt x="195" y="627"/>
                      <a:pt x="195" y="626"/>
                    </a:cubicBezTo>
                    <a:cubicBezTo>
                      <a:pt x="193" y="626"/>
                      <a:pt x="192" y="625"/>
                      <a:pt x="190" y="625"/>
                    </a:cubicBezTo>
                    <a:cubicBezTo>
                      <a:pt x="190" y="625"/>
                      <a:pt x="189" y="625"/>
                      <a:pt x="188" y="625"/>
                    </a:cubicBezTo>
                    <a:cubicBezTo>
                      <a:pt x="186" y="625"/>
                      <a:pt x="185" y="625"/>
                      <a:pt x="183" y="626"/>
                    </a:cubicBezTo>
                    <a:cubicBezTo>
                      <a:pt x="183" y="626"/>
                      <a:pt x="182" y="626"/>
                      <a:pt x="182" y="627"/>
                    </a:cubicBezTo>
                    <a:cubicBezTo>
                      <a:pt x="182" y="627"/>
                      <a:pt x="182" y="627"/>
                      <a:pt x="183" y="632"/>
                    </a:cubicBezTo>
                    <a:cubicBezTo>
                      <a:pt x="183" y="632"/>
                      <a:pt x="183" y="632"/>
                      <a:pt x="185" y="637"/>
                    </a:cubicBezTo>
                    <a:cubicBezTo>
                      <a:pt x="185" y="637"/>
                      <a:pt x="185" y="637"/>
                      <a:pt x="185" y="639"/>
                    </a:cubicBezTo>
                    <a:cubicBezTo>
                      <a:pt x="186" y="639"/>
                      <a:pt x="186" y="639"/>
                      <a:pt x="186" y="639"/>
                    </a:cubicBezTo>
                    <a:cubicBezTo>
                      <a:pt x="186" y="637"/>
                      <a:pt x="188" y="637"/>
                      <a:pt x="188" y="637"/>
                    </a:cubicBezTo>
                    <a:cubicBezTo>
                      <a:pt x="189" y="636"/>
                      <a:pt x="189" y="636"/>
                      <a:pt x="190" y="636"/>
                    </a:cubicBezTo>
                    <a:cubicBezTo>
                      <a:pt x="192" y="636"/>
                      <a:pt x="195" y="636"/>
                      <a:pt x="198" y="637"/>
                    </a:cubicBezTo>
                    <a:cubicBezTo>
                      <a:pt x="198" y="637"/>
                      <a:pt x="198" y="637"/>
                      <a:pt x="195" y="627"/>
                    </a:cubicBezTo>
                    <a:close/>
                    <a:moveTo>
                      <a:pt x="188" y="652"/>
                    </a:moveTo>
                    <a:cubicBezTo>
                      <a:pt x="188" y="652"/>
                      <a:pt x="188" y="652"/>
                      <a:pt x="185" y="642"/>
                    </a:cubicBezTo>
                    <a:cubicBezTo>
                      <a:pt x="183" y="642"/>
                      <a:pt x="182" y="642"/>
                      <a:pt x="182" y="642"/>
                    </a:cubicBezTo>
                    <a:cubicBezTo>
                      <a:pt x="181" y="643"/>
                      <a:pt x="181" y="643"/>
                      <a:pt x="179" y="643"/>
                    </a:cubicBezTo>
                    <a:cubicBezTo>
                      <a:pt x="178" y="643"/>
                      <a:pt x="178" y="643"/>
                      <a:pt x="176" y="643"/>
                    </a:cubicBezTo>
                    <a:cubicBezTo>
                      <a:pt x="175" y="643"/>
                      <a:pt x="175" y="643"/>
                      <a:pt x="173" y="643"/>
                    </a:cubicBezTo>
                    <a:cubicBezTo>
                      <a:pt x="172" y="642"/>
                      <a:pt x="172" y="642"/>
                      <a:pt x="172" y="642"/>
                    </a:cubicBezTo>
                    <a:cubicBezTo>
                      <a:pt x="172" y="642"/>
                      <a:pt x="172" y="642"/>
                      <a:pt x="172" y="643"/>
                    </a:cubicBezTo>
                    <a:cubicBezTo>
                      <a:pt x="172" y="643"/>
                      <a:pt x="172" y="643"/>
                      <a:pt x="175" y="653"/>
                    </a:cubicBezTo>
                    <a:cubicBezTo>
                      <a:pt x="176" y="654"/>
                      <a:pt x="176" y="654"/>
                      <a:pt x="176" y="654"/>
                    </a:cubicBezTo>
                    <a:cubicBezTo>
                      <a:pt x="178" y="654"/>
                      <a:pt x="178" y="654"/>
                      <a:pt x="179" y="654"/>
                    </a:cubicBezTo>
                    <a:cubicBezTo>
                      <a:pt x="181" y="654"/>
                      <a:pt x="181" y="654"/>
                      <a:pt x="181" y="654"/>
                    </a:cubicBezTo>
                    <a:cubicBezTo>
                      <a:pt x="182" y="654"/>
                      <a:pt x="182" y="654"/>
                      <a:pt x="182" y="654"/>
                    </a:cubicBezTo>
                    <a:cubicBezTo>
                      <a:pt x="183" y="654"/>
                      <a:pt x="183" y="654"/>
                      <a:pt x="183" y="654"/>
                    </a:cubicBezTo>
                    <a:cubicBezTo>
                      <a:pt x="185" y="654"/>
                      <a:pt x="185" y="654"/>
                      <a:pt x="185" y="653"/>
                    </a:cubicBezTo>
                    <a:cubicBezTo>
                      <a:pt x="186" y="653"/>
                      <a:pt x="186" y="653"/>
                      <a:pt x="188" y="653"/>
                    </a:cubicBezTo>
                    <a:lnTo>
                      <a:pt x="188" y="652"/>
                    </a:lnTo>
                    <a:close/>
                    <a:moveTo>
                      <a:pt x="202" y="650"/>
                    </a:moveTo>
                    <a:cubicBezTo>
                      <a:pt x="202" y="650"/>
                      <a:pt x="202" y="650"/>
                      <a:pt x="198" y="639"/>
                    </a:cubicBezTo>
                    <a:cubicBezTo>
                      <a:pt x="196" y="639"/>
                      <a:pt x="196" y="639"/>
                      <a:pt x="196" y="639"/>
                    </a:cubicBezTo>
                    <a:cubicBezTo>
                      <a:pt x="195" y="639"/>
                      <a:pt x="195" y="637"/>
                      <a:pt x="193" y="637"/>
                    </a:cubicBezTo>
                    <a:cubicBezTo>
                      <a:pt x="193" y="637"/>
                      <a:pt x="193" y="637"/>
                      <a:pt x="192" y="637"/>
                    </a:cubicBezTo>
                    <a:cubicBezTo>
                      <a:pt x="190" y="637"/>
                      <a:pt x="190" y="637"/>
                      <a:pt x="190" y="637"/>
                    </a:cubicBezTo>
                    <a:cubicBezTo>
                      <a:pt x="189" y="639"/>
                      <a:pt x="188" y="639"/>
                      <a:pt x="186" y="640"/>
                    </a:cubicBezTo>
                    <a:cubicBezTo>
                      <a:pt x="189" y="652"/>
                      <a:pt x="189" y="652"/>
                      <a:pt x="189" y="652"/>
                    </a:cubicBezTo>
                    <a:cubicBezTo>
                      <a:pt x="190" y="652"/>
                      <a:pt x="190" y="650"/>
                      <a:pt x="192" y="650"/>
                    </a:cubicBezTo>
                    <a:cubicBezTo>
                      <a:pt x="192" y="650"/>
                      <a:pt x="192" y="650"/>
                      <a:pt x="193" y="650"/>
                    </a:cubicBezTo>
                    <a:cubicBezTo>
                      <a:pt x="193" y="649"/>
                      <a:pt x="195" y="649"/>
                      <a:pt x="195" y="649"/>
                    </a:cubicBezTo>
                    <a:cubicBezTo>
                      <a:pt x="196" y="649"/>
                      <a:pt x="196" y="649"/>
                      <a:pt x="198" y="650"/>
                    </a:cubicBezTo>
                    <a:cubicBezTo>
                      <a:pt x="199" y="650"/>
                      <a:pt x="200" y="650"/>
                      <a:pt x="200" y="650"/>
                    </a:cubicBezTo>
                    <a:cubicBezTo>
                      <a:pt x="200" y="650"/>
                      <a:pt x="200" y="650"/>
                      <a:pt x="202" y="650"/>
                    </a:cubicBezTo>
                    <a:close/>
                    <a:moveTo>
                      <a:pt x="303" y="639"/>
                    </a:moveTo>
                    <a:cubicBezTo>
                      <a:pt x="303" y="639"/>
                      <a:pt x="303" y="639"/>
                      <a:pt x="293" y="629"/>
                    </a:cubicBezTo>
                    <a:cubicBezTo>
                      <a:pt x="293" y="629"/>
                      <a:pt x="293" y="629"/>
                      <a:pt x="288" y="629"/>
                    </a:cubicBezTo>
                    <a:cubicBezTo>
                      <a:pt x="288" y="629"/>
                      <a:pt x="288" y="629"/>
                      <a:pt x="297" y="637"/>
                    </a:cubicBezTo>
                    <a:cubicBezTo>
                      <a:pt x="297" y="637"/>
                      <a:pt x="297" y="637"/>
                      <a:pt x="281" y="637"/>
                    </a:cubicBezTo>
                    <a:cubicBezTo>
                      <a:pt x="281" y="637"/>
                      <a:pt x="281" y="637"/>
                      <a:pt x="281" y="640"/>
                    </a:cubicBezTo>
                    <a:cubicBezTo>
                      <a:pt x="281" y="640"/>
                      <a:pt x="281" y="640"/>
                      <a:pt x="297" y="640"/>
                    </a:cubicBezTo>
                    <a:cubicBezTo>
                      <a:pt x="297" y="640"/>
                      <a:pt x="297" y="640"/>
                      <a:pt x="288" y="649"/>
                    </a:cubicBezTo>
                    <a:cubicBezTo>
                      <a:pt x="288" y="649"/>
                      <a:pt x="288" y="649"/>
                      <a:pt x="293" y="649"/>
                    </a:cubicBezTo>
                    <a:lnTo>
                      <a:pt x="303" y="639"/>
                    </a:lnTo>
                    <a:close/>
                    <a:moveTo>
                      <a:pt x="332" y="57"/>
                    </a:moveTo>
                    <a:cubicBezTo>
                      <a:pt x="332" y="57"/>
                      <a:pt x="332" y="57"/>
                      <a:pt x="34" y="57"/>
                    </a:cubicBezTo>
                    <a:cubicBezTo>
                      <a:pt x="34" y="57"/>
                      <a:pt x="34" y="57"/>
                      <a:pt x="34" y="553"/>
                    </a:cubicBezTo>
                    <a:cubicBezTo>
                      <a:pt x="34" y="553"/>
                      <a:pt x="34" y="553"/>
                      <a:pt x="332" y="553"/>
                    </a:cubicBezTo>
                    <a:lnTo>
                      <a:pt x="332" y="57"/>
                    </a:lnTo>
                    <a:close/>
                    <a:moveTo>
                      <a:pt x="75" y="630"/>
                    </a:moveTo>
                    <a:cubicBezTo>
                      <a:pt x="71" y="630"/>
                      <a:pt x="68" y="633"/>
                      <a:pt x="68" y="637"/>
                    </a:cubicBezTo>
                    <a:cubicBezTo>
                      <a:pt x="68" y="640"/>
                      <a:pt x="71" y="644"/>
                      <a:pt x="75" y="644"/>
                    </a:cubicBezTo>
                    <a:cubicBezTo>
                      <a:pt x="80" y="644"/>
                      <a:pt x="83" y="640"/>
                      <a:pt x="83" y="637"/>
                    </a:cubicBezTo>
                    <a:cubicBezTo>
                      <a:pt x="83" y="633"/>
                      <a:pt x="80" y="630"/>
                      <a:pt x="75" y="63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grpSp>
        <p:sp>
          <p:nvSpPr>
            <p:cNvPr id="34" name="Rectangle 33"/>
            <p:cNvSpPr/>
            <p:nvPr/>
          </p:nvSpPr>
          <p:spPr bwMode="auto">
            <a:xfrm>
              <a:off x="0" y="0"/>
              <a:ext cx="1646237" cy="6994525"/>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nvGrpSpPr>
            <p:cNvPr id="35" name="Group 34"/>
            <p:cNvGrpSpPr/>
            <p:nvPr/>
          </p:nvGrpSpPr>
          <p:grpSpPr>
            <a:xfrm>
              <a:off x="-1" y="3659072"/>
              <a:ext cx="1570037" cy="963976"/>
              <a:chOff x="-1" y="3659072"/>
              <a:chExt cx="1570037" cy="963976"/>
            </a:xfrm>
          </p:grpSpPr>
          <p:sp>
            <p:nvSpPr>
              <p:cNvPr id="46" name="TextBox 45"/>
              <p:cNvSpPr txBox="1"/>
              <p:nvPr/>
            </p:nvSpPr>
            <p:spPr>
              <a:xfrm>
                <a:off x="-1" y="4348728"/>
                <a:ext cx="1570037" cy="274320"/>
              </a:xfrm>
              <a:prstGeom prst="rect">
                <a:avLst/>
              </a:prstGeom>
              <a:noFill/>
            </p:spPr>
            <p:txBody>
              <a:bodyPr wrap="square" lIns="146304" tIns="91440" rIns="146304" bIns="91440" rtlCol="0" anchor="t" anchorCtr="0">
                <a:noAutofit/>
              </a:bodyPr>
              <a:lstStyle/>
              <a:p>
                <a:pPr algn="ctr">
                  <a:lnSpc>
                    <a:spcPct val="90000"/>
                  </a:lnSpc>
                  <a:spcAft>
                    <a:spcPts val="600"/>
                  </a:spcAft>
                </a:pPr>
                <a:r>
                  <a:rPr lang="en-US" sz="1600" dirty="0" smtClean="0">
                    <a:gradFill>
                      <a:gsLst>
                        <a:gs pos="2917">
                          <a:srgbClr val="FFFFFF">
                            <a:alpha val="50000"/>
                          </a:srgbClr>
                        </a:gs>
                        <a:gs pos="30000">
                          <a:srgbClr val="FFFFFF">
                            <a:alpha val="50000"/>
                          </a:srgbClr>
                        </a:gs>
                      </a:gsLst>
                      <a:lin ang="5400000" scaled="0"/>
                    </a:gradFill>
                  </a:rPr>
                  <a:t>Step 2</a:t>
                </a:r>
              </a:p>
            </p:txBody>
          </p:sp>
          <p:sp>
            <p:nvSpPr>
              <p:cNvPr id="47" name="Freeform 46"/>
              <p:cNvSpPr>
                <a:spLocks noEditPoints="1"/>
              </p:cNvSpPr>
              <p:nvPr/>
            </p:nvSpPr>
            <p:spPr bwMode="auto">
              <a:xfrm>
                <a:off x="605418" y="3659072"/>
                <a:ext cx="347714" cy="666652"/>
              </a:xfrm>
              <a:custGeom>
                <a:avLst/>
                <a:gdLst>
                  <a:gd name="T0" fmla="*/ 226 w 365"/>
                  <a:gd name="T1" fmla="*/ 343 h 703"/>
                  <a:gd name="T2" fmla="*/ 265 w 365"/>
                  <a:gd name="T3" fmla="*/ 291 h 703"/>
                  <a:gd name="T4" fmla="*/ 226 w 365"/>
                  <a:gd name="T5" fmla="*/ 237 h 703"/>
                  <a:gd name="T6" fmla="*/ 300 w 365"/>
                  <a:gd name="T7" fmla="*/ 305 h 703"/>
                  <a:gd name="T8" fmla="*/ 100 w 365"/>
                  <a:gd name="T9" fmla="*/ 291 h 703"/>
                  <a:gd name="T10" fmla="*/ 139 w 365"/>
                  <a:gd name="T11" fmla="*/ 237 h 703"/>
                  <a:gd name="T12" fmla="*/ 65 w 365"/>
                  <a:gd name="T13" fmla="*/ 305 h 703"/>
                  <a:gd name="T14" fmla="*/ 139 w 365"/>
                  <a:gd name="T15" fmla="*/ 311 h 703"/>
                  <a:gd name="T16" fmla="*/ 221 w 365"/>
                  <a:gd name="T17" fmla="*/ 206 h 703"/>
                  <a:gd name="T18" fmla="*/ 145 w 365"/>
                  <a:gd name="T19" fmla="*/ 374 h 703"/>
                  <a:gd name="T20" fmla="*/ 172 w 365"/>
                  <a:gd name="T21" fmla="*/ 374 h 703"/>
                  <a:gd name="T22" fmla="*/ 365 w 365"/>
                  <a:gd name="T23" fmla="*/ 679 h 703"/>
                  <a:gd name="T24" fmla="*/ 24 w 365"/>
                  <a:gd name="T25" fmla="*/ 703 h 703"/>
                  <a:gd name="T26" fmla="*/ 0 w 365"/>
                  <a:gd name="T27" fmla="*/ 24 h 703"/>
                  <a:gd name="T28" fmla="*/ 341 w 365"/>
                  <a:gd name="T29" fmla="*/ 0 h 703"/>
                  <a:gd name="T30" fmla="*/ 83 w 365"/>
                  <a:gd name="T31" fmla="*/ 643 h 703"/>
                  <a:gd name="T32" fmla="*/ 75 w 365"/>
                  <a:gd name="T33" fmla="*/ 627 h 703"/>
                  <a:gd name="T34" fmla="*/ 75 w 365"/>
                  <a:gd name="T35" fmla="*/ 646 h 703"/>
                  <a:gd name="T36" fmla="*/ 84 w 365"/>
                  <a:gd name="T37" fmla="*/ 650 h 703"/>
                  <a:gd name="T38" fmla="*/ 83 w 365"/>
                  <a:gd name="T39" fmla="*/ 643 h 703"/>
                  <a:gd name="T40" fmla="*/ 175 w 365"/>
                  <a:gd name="T41" fmla="*/ 642 h 703"/>
                  <a:gd name="T42" fmla="*/ 179 w 365"/>
                  <a:gd name="T43" fmla="*/ 642 h 703"/>
                  <a:gd name="T44" fmla="*/ 183 w 365"/>
                  <a:gd name="T45" fmla="*/ 639 h 703"/>
                  <a:gd name="T46" fmla="*/ 181 w 365"/>
                  <a:gd name="T47" fmla="*/ 627 h 703"/>
                  <a:gd name="T48" fmla="*/ 176 w 365"/>
                  <a:gd name="T49" fmla="*/ 630 h 703"/>
                  <a:gd name="T50" fmla="*/ 172 w 365"/>
                  <a:gd name="T51" fmla="*/ 630 h 703"/>
                  <a:gd name="T52" fmla="*/ 168 w 365"/>
                  <a:gd name="T53" fmla="*/ 629 h 703"/>
                  <a:gd name="T54" fmla="*/ 195 w 365"/>
                  <a:gd name="T55" fmla="*/ 627 h 703"/>
                  <a:gd name="T56" fmla="*/ 190 w 365"/>
                  <a:gd name="T57" fmla="*/ 625 h 703"/>
                  <a:gd name="T58" fmla="*/ 183 w 365"/>
                  <a:gd name="T59" fmla="*/ 626 h 703"/>
                  <a:gd name="T60" fmla="*/ 183 w 365"/>
                  <a:gd name="T61" fmla="*/ 632 h 703"/>
                  <a:gd name="T62" fmla="*/ 185 w 365"/>
                  <a:gd name="T63" fmla="*/ 639 h 703"/>
                  <a:gd name="T64" fmla="*/ 188 w 365"/>
                  <a:gd name="T65" fmla="*/ 637 h 703"/>
                  <a:gd name="T66" fmla="*/ 198 w 365"/>
                  <a:gd name="T67" fmla="*/ 637 h 703"/>
                  <a:gd name="T68" fmla="*/ 188 w 365"/>
                  <a:gd name="T69" fmla="*/ 652 h 703"/>
                  <a:gd name="T70" fmla="*/ 182 w 365"/>
                  <a:gd name="T71" fmla="*/ 642 h 703"/>
                  <a:gd name="T72" fmla="*/ 176 w 365"/>
                  <a:gd name="T73" fmla="*/ 643 h 703"/>
                  <a:gd name="T74" fmla="*/ 172 w 365"/>
                  <a:gd name="T75" fmla="*/ 642 h 703"/>
                  <a:gd name="T76" fmla="*/ 175 w 365"/>
                  <a:gd name="T77" fmla="*/ 653 h 703"/>
                  <a:gd name="T78" fmla="*/ 179 w 365"/>
                  <a:gd name="T79" fmla="*/ 654 h 703"/>
                  <a:gd name="T80" fmla="*/ 182 w 365"/>
                  <a:gd name="T81" fmla="*/ 654 h 703"/>
                  <a:gd name="T82" fmla="*/ 185 w 365"/>
                  <a:gd name="T83" fmla="*/ 653 h 703"/>
                  <a:gd name="T84" fmla="*/ 188 w 365"/>
                  <a:gd name="T85" fmla="*/ 652 h 703"/>
                  <a:gd name="T86" fmla="*/ 198 w 365"/>
                  <a:gd name="T87" fmla="*/ 639 h 703"/>
                  <a:gd name="T88" fmla="*/ 193 w 365"/>
                  <a:gd name="T89" fmla="*/ 637 h 703"/>
                  <a:gd name="T90" fmla="*/ 190 w 365"/>
                  <a:gd name="T91" fmla="*/ 637 h 703"/>
                  <a:gd name="T92" fmla="*/ 189 w 365"/>
                  <a:gd name="T93" fmla="*/ 652 h 703"/>
                  <a:gd name="T94" fmla="*/ 193 w 365"/>
                  <a:gd name="T95" fmla="*/ 650 h 703"/>
                  <a:gd name="T96" fmla="*/ 198 w 365"/>
                  <a:gd name="T97" fmla="*/ 650 h 703"/>
                  <a:gd name="T98" fmla="*/ 202 w 365"/>
                  <a:gd name="T99" fmla="*/ 650 h 703"/>
                  <a:gd name="T100" fmla="*/ 293 w 365"/>
                  <a:gd name="T101" fmla="*/ 629 h 703"/>
                  <a:gd name="T102" fmla="*/ 297 w 365"/>
                  <a:gd name="T103" fmla="*/ 637 h 703"/>
                  <a:gd name="T104" fmla="*/ 281 w 365"/>
                  <a:gd name="T105" fmla="*/ 640 h 703"/>
                  <a:gd name="T106" fmla="*/ 288 w 365"/>
                  <a:gd name="T107" fmla="*/ 649 h 703"/>
                  <a:gd name="T108" fmla="*/ 303 w 365"/>
                  <a:gd name="T109" fmla="*/ 639 h 703"/>
                  <a:gd name="T110" fmla="*/ 34 w 365"/>
                  <a:gd name="T111" fmla="*/ 57 h 703"/>
                  <a:gd name="T112" fmla="*/ 332 w 365"/>
                  <a:gd name="T113" fmla="*/ 553 h 703"/>
                  <a:gd name="T114" fmla="*/ 75 w 365"/>
                  <a:gd name="T115" fmla="*/ 630 h 703"/>
                  <a:gd name="T116" fmla="*/ 75 w 365"/>
                  <a:gd name="T117" fmla="*/ 644 h 703"/>
                  <a:gd name="T118" fmla="*/ 75 w 365"/>
                  <a:gd name="T119" fmla="*/ 630 h 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65" h="703">
                    <a:moveTo>
                      <a:pt x="300" y="305"/>
                    </a:moveTo>
                    <a:cubicBezTo>
                      <a:pt x="226" y="343"/>
                      <a:pt x="226" y="343"/>
                      <a:pt x="226" y="343"/>
                    </a:cubicBezTo>
                    <a:cubicBezTo>
                      <a:pt x="226" y="311"/>
                      <a:pt x="226" y="311"/>
                      <a:pt x="226" y="311"/>
                    </a:cubicBezTo>
                    <a:cubicBezTo>
                      <a:pt x="265" y="291"/>
                      <a:pt x="265" y="291"/>
                      <a:pt x="265" y="291"/>
                    </a:cubicBezTo>
                    <a:cubicBezTo>
                      <a:pt x="226" y="271"/>
                      <a:pt x="226" y="271"/>
                      <a:pt x="226" y="271"/>
                    </a:cubicBezTo>
                    <a:cubicBezTo>
                      <a:pt x="226" y="237"/>
                      <a:pt x="226" y="237"/>
                      <a:pt x="226" y="237"/>
                    </a:cubicBezTo>
                    <a:cubicBezTo>
                      <a:pt x="300" y="276"/>
                      <a:pt x="300" y="276"/>
                      <a:pt x="300" y="276"/>
                    </a:cubicBezTo>
                    <a:lnTo>
                      <a:pt x="300" y="305"/>
                    </a:lnTo>
                    <a:close/>
                    <a:moveTo>
                      <a:pt x="139" y="311"/>
                    </a:moveTo>
                    <a:cubicBezTo>
                      <a:pt x="100" y="291"/>
                      <a:pt x="100" y="291"/>
                      <a:pt x="100" y="291"/>
                    </a:cubicBezTo>
                    <a:cubicBezTo>
                      <a:pt x="139" y="271"/>
                      <a:pt x="139" y="271"/>
                      <a:pt x="139" y="271"/>
                    </a:cubicBezTo>
                    <a:cubicBezTo>
                      <a:pt x="139" y="237"/>
                      <a:pt x="139" y="237"/>
                      <a:pt x="139" y="237"/>
                    </a:cubicBezTo>
                    <a:cubicBezTo>
                      <a:pt x="65" y="276"/>
                      <a:pt x="65" y="276"/>
                      <a:pt x="65" y="276"/>
                    </a:cubicBezTo>
                    <a:cubicBezTo>
                      <a:pt x="65" y="305"/>
                      <a:pt x="65" y="305"/>
                      <a:pt x="65" y="305"/>
                    </a:cubicBezTo>
                    <a:cubicBezTo>
                      <a:pt x="139" y="343"/>
                      <a:pt x="139" y="343"/>
                      <a:pt x="139" y="343"/>
                    </a:cubicBezTo>
                    <a:lnTo>
                      <a:pt x="139" y="311"/>
                    </a:lnTo>
                    <a:close/>
                    <a:moveTo>
                      <a:pt x="172" y="374"/>
                    </a:moveTo>
                    <a:cubicBezTo>
                      <a:pt x="221" y="206"/>
                      <a:pt x="221" y="206"/>
                      <a:pt x="221" y="206"/>
                    </a:cubicBezTo>
                    <a:cubicBezTo>
                      <a:pt x="194" y="206"/>
                      <a:pt x="194" y="206"/>
                      <a:pt x="194" y="206"/>
                    </a:cubicBezTo>
                    <a:cubicBezTo>
                      <a:pt x="145" y="374"/>
                      <a:pt x="145" y="374"/>
                      <a:pt x="145" y="374"/>
                    </a:cubicBezTo>
                    <a:cubicBezTo>
                      <a:pt x="171" y="374"/>
                      <a:pt x="171" y="374"/>
                      <a:pt x="171" y="374"/>
                    </a:cubicBezTo>
                    <a:lnTo>
                      <a:pt x="172" y="374"/>
                    </a:lnTo>
                    <a:close/>
                    <a:moveTo>
                      <a:pt x="365" y="24"/>
                    </a:moveTo>
                    <a:cubicBezTo>
                      <a:pt x="365" y="24"/>
                      <a:pt x="365" y="24"/>
                      <a:pt x="365" y="679"/>
                    </a:cubicBezTo>
                    <a:cubicBezTo>
                      <a:pt x="365" y="691"/>
                      <a:pt x="355" y="703"/>
                      <a:pt x="341" y="703"/>
                    </a:cubicBezTo>
                    <a:cubicBezTo>
                      <a:pt x="341" y="703"/>
                      <a:pt x="341" y="703"/>
                      <a:pt x="24" y="703"/>
                    </a:cubicBezTo>
                    <a:cubicBezTo>
                      <a:pt x="10" y="703"/>
                      <a:pt x="0" y="691"/>
                      <a:pt x="0" y="679"/>
                    </a:cubicBezTo>
                    <a:cubicBezTo>
                      <a:pt x="0" y="679"/>
                      <a:pt x="0" y="679"/>
                      <a:pt x="0" y="24"/>
                    </a:cubicBezTo>
                    <a:cubicBezTo>
                      <a:pt x="0" y="10"/>
                      <a:pt x="10" y="0"/>
                      <a:pt x="24" y="0"/>
                    </a:cubicBezTo>
                    <a:cubicBezTo>
                      <a:pt x="24" y="0"/>
                      <a:pt x="24" y="0"/>
                      <a:pt x="341" y="0"/>
                    </a:cubicBezTo>
                    <a:cubicBezTo>
                      <a:pt x="355" y="0"/>
                      <a:pt x="365" y="10"/>
                      <a:pt x="365" y="24"/>
                    </a:cubicBezTo>
                    <a:close/>
                    <a:moveTo>
                      <a:pt x="83" y="643"/>
                    </a:moveTo>
                    <a:cubicBezTo>
                      <a:pt x="84" y="642"/>
                      <a:pt x="85" y="639"/>
                      <a:pt x="85" y="637"/>
                    </a:cubicBezTo>
                    <a:cubicBezTo>
                      <a:pt x="85" y="632"/>
                      <a:pt x="81" y="627"/>
                      <a:pt x="75" y="627"/>
                    </a:cubicBezTo>
                    <a:cubicBezTo>
                      <a:pt x="70" y="627"/>
                      <a:pt x="66" y="632"/>
                      <a:pt x="66" y="637"/>
                    </a:cubicBezTo>
                    <a:cubicBezTo>
                      <a:pt x="66" y="642"/>
                      <a:pt x="70" y="646"/>
                      <a:pt x="75" y="646"/>
                    </a:cubicBezTo>
                    <a:cubicBezTo>
                      <a:pt x="77" y="646"/>
                      <a:pt x="78" y="646"/>
                      <a:pt x="80" y="644"/>
                    </a:cubicBezTo>
                    <a:cubicBezTo>
                      <a:pt x="80" y="644"/>
                      <a:pt x="80" y="644"/>
                      <a:pt x="84" y="650"/>
                    </a:cubicBezTo>
                    <a:cubicBezTo>
                      <a:pt x="85" y="649"/>
                      <a:pt x="85" y="649"/>
                      <a:pt x="85" y="649"/>
                    </a:cubicBezTo>
                    <a:cubicBezTo>
                      <a:pt x="85" y="649"/>
                      <a:pt x="85" y="649"/>
                      <a:pt x="83" y="643"/>
                    </a:cubicBezTo>
                    <a:close/>
                    <a:moveTo>
                      <a:pt x="171" y="640"/>
                    </a:moveTo>
                    <a:cubicBezTo>
                      <a:pt x="172" y="640"/>
                      <a:pt x="173" y="642"/>
                      <a:pt x="175" y="642"/>
                    </a:cubicBezTo>
                    <a:cubicBezTo>
                      <a:pt x="176" y="642"/>
                      <a:pt x="176" y="642"/>
                      <a:pt x="178" y="642"/>
                    </a:cubicBezTo>
                    <a:cubicBezTo>
                      <a:pt x="179" y="642"/>
                      <a:pt x="179" y="642"/>
                      <a:pt x="179" y="642"/>
                    </a:cubicBezTo>
                    <a:cubicBezTo>
                      <a:pt x="181" y="642"/>
                      <a:pt x="182" y="640"/>
                      <a:pt x="183" y="640"/>
                    </a:cubicBezTo>
                    <a:cubicBezTo>
                      <a:pt x="183" y="640"/>
                      <a:pt x="183" y="640"/>
                      <a:pt x="183" y="639"/>
                    </a:cubicBezTo>
                    <a:cubicBezTo>
                      <a:pt x="183" y="639"/>
                      <a:pt x="183" y="639"/>
                      <a:pt x="181" y="629"/>
                    </a:cubicBezTo>
                    <a:cubicBezTo>
                      <a:pt x="181" y="629"/>
                      <a:pt x="181" y="629"/>
                      <a:pt x="181" y="627"/>
                    </a:cubicBezTo>
                    <a:cubicBezTo>
                      <a:pt x="179" y="629"/>
                      <a:pt x="179" y="629"/>
                      <a:pt x="178" y="629"/>
                    </a:cubicBezTo>
                    <a:cubicBezTo>
                      <a:pt x="178" y="630"/>
                      <a:pt x="176" y="630"/>
                      <a:pt x="176" y="630"/>
                    </a:cubicBezTo>
                    <a:cubicBezTo>
                      <a:pt x="175" y="630"/>
                      <a:pt x="175" y="630"/>
                      <a:pt x="173" y="630"/>
                    </a:cubicBezTo>
                    <a:cubicBezTo>
                      <a:pt x="173" y="630"/>
                      <a:pt x="173" y="630"/>
                      <a:pt x="172" y="630"/>
                    </a:cubicBezTo>
                    <a:cubicBezTo>
                      <a:pt x="172" y="630"/>
                      <a:pt x="171" y="630"/>
                      <a:pt x="171" y="629"/>
                    </a:cubicBezTo>
                    <a:cubicBezTo>
                      <a:pt x="169" y="629"/>
                      <a:pt x="169" y="629"/>
                      <a:pt x="168" y="629"/>
                    </a:cubicBezTo>
                    <a:cubicBezTo>
                      <a:pt x="168" y="629"/>
                      <a:pt x="168" y="629"/>
                      <a:pt x="171" y="640"/>
                    </a:cubicBezTo>
                    <a:close/>
                    <a:moveTo>
                      <a:pt x="195" y="627"/>
                    </a:moveTo>
                    <a:cubicBezTo>
                      <a:pt x="195" y="627"/>
                      <a:pt x="195" y="627"/>
                      <a:pt x="195" y="626"/>
                    </a:cubicBezTo>
                    <a:cubicBezTo>
                      <a:pt x="193" y="626"/>
                      <a:pt x="192" y="625"/>
                      <a:pt x="190" y="625"/>
                    </a:cubicBezTo>
                    <a:cubicBezTo>
                      <a:pt x="190" y="625"/>
                      <a:pt x="189" y="625"/>
                      <a:pt x="188" y="625"/>
                    </a:cubicBezTo>
                    <a:cubicBezTo>
                      <a:pt x="186" y="625"/>
                      <a:pt x="185" y="625"/>
                      <a:pt x="183" y="626"/>
                    </a:cubicBezTo>
                    <a:cubicBezTo>
                      <a:pt x="183" y="626"/>
                      <a:pt x="182" y="626"/>
                      <a:pt x="182" y="627"/>
                    </a:cubicBezTo>
                    <a:cubicBezTo>
                      <a:pt x="182" y="627"/>
                      <a:pt x="182" y="627"/>
                      <a:pt x="183" y="632"/>
                    </a:cubicBezTo>
                    <a:cubicBezTo>
                      <a:pt x="183" y="632"/>
                      <a:pt x="183" y="632"/>
                      <a:pt x="185" y="637"/>
                    </a:cubicBezTo>
                    <a:cubicBezTo>
                      <a:pt x="185" y="637"/>
                      <a:pt x="185" y="637"/>
                      <a:pt x="185" y="639"/>
                    </a:cubicBezTo>
                    <a:cubicBezTo>
                      <a:pt x="186" y="639"/>
                      <a:pt x="186" y="639"/>
                      <a:pt x="186" y="639"/>
                    </a:cubicBezTo>
                    <a:cubicBezTo>
                      <a:pt x="186" y="637"/>
                      <a:pt x="188" y="637"/>
                      <a:pt x="188" y="637"/>
                    </a:cubicBezTo>
                    <a:cubicBezTo>
                      <a:pt x="189" y="636"/>
                      <a:pt x="189" y="636"/>
                      <a:pt x="190" y="636"/>
                    </a:cubicBezTo>
                    <a:cubicBezTo>
                      <a:pt x="192" y="636"/>
                      <a:pt x="195" y="636"/>
                      <a:pt x="198" y="637"/>
                    </a:cubicBezTo>
                    <a:cubicBezTo>
                      <a:pt x="198" y="637"/>
                      <a:pt x="198" y="637"/>
                      <a:pt x="195" y="627"/>
                    </a:cubicBezTo>
                    <a:close/>
                    <a:moveTo>
                      <a:pt x="188" y="652"/>
                    </a:moveTo>
                    <a:cubicBezTo>
                      <a:pt x="188" y="652"/>
                      <a:pt x="188" y="652"/>
                      <a:pt x="185" y="642"/>
                    </a:cubicBezTo>
                    <a:cubicBezTo>
                      <a:pt x="183" y="642"/>
                      <a:pt x="182" y="642"/>
                      <a:pt x="182" y="642"/>
                    </a:cubicBezTo>
                    <a:cubicBezTo>
                      <a:pt x="181" y="643"/>
                      <a:pt x="181" y="643"/>
                      <a:pt x="179" y="643"/>
                    </a:cubicBezTo>
                    <a:cubicBezTo>
                      <a:pt x="178" y="643"/>
                      <a:pt x="178" y="643"/>
                      <a:pt x="176" y="643"/>
                    </a:cubicBezTo>
                    <a:cubicBezTo>
                      <a:pt x="175" y="643"/>
                      <a:pt x="175" y="643"/>
                      <a:pt x="173" y="643"/>
                    </a:cubicBezTo>
                    <a:cubicBezTo>
                      <a:pt x="172" y="642"/>
                      <a:pt x="172" y="642"/>
                      <a:pt x="172" y="642"/>
                    </a:cubicBezTo>
                    <a:cubicBezTo>
                      <a:pt x="172" y="642"/>
                      <a:pt x="172" y="642"/>
                      <a:pt x="172" y="643"/>
                    </a:cubicBezTo>
                    <a:cubicBezTo>
                      <a:pt x="172" y="643"/>
                      <a:pt x="172" y="643"/>
                      <a:pt x="175" y="653"/>
                    </a:cubicBezTo>
                    <a:cubicBezTo>
                      <a:pt x="176" y="654"/>
                      <a:pt x="176" y="654"/>
                      <a:pt x="176" y="654"/>
                    </a:cubicBezTo>
                    <a:cubicBezTo>
                      <a:pt x="178" y="654"/>
                      <a:pt x="178" y="654"/>
                      <a:pt x="179" y="654"/>
                    </a:cubicBezTo>
                    <a:cubicBezTo>
                      <a:pt x="181" y="654"/>
                      <a:pt x="181" y="654"/>
                      <a:pt x="181" y="654"/>
                    </a:cubicBezTo>
                    <a:cubicBezTo>
                      <a:pt x="182" y="654"/>
                      <a:pt x="182" y="654"/>
                      <a:pt x="182" y="654"/>
                    </a:cubicBezTo>
                    <a:cubicBezTo>
                      <a:pt x="183" y="654"/>
                      <a:pt x="183" y="654"/>
                      <a:pt x="183" y="654"/>
                    </a:cubicBezTo>
                    <a:cubicBezTo>
                      <a:pt x="185" y="654"/>
                      <a:pt x="185" y="654"/>
                      <a:pt x="185" y="653"/>
                    </a:cubicBezTo>
                    <a:cubicBezTo>
                      <a:pt x="186" y="653"/>
                      <a:pt x="186" y="653"/>
                      <a:pt x="188" y="653"/>
                    </a:cubicBezTo>
                    <a:lnTo>
                      <a:pt x="188" y="652"/>
                    </a:lnTo>
                    <a:close/>
                    <a:moveTo>
                      <a:pt x="202" y="650"/>
                    </a:moveTo>
                    <a:cubicBezTo>
                      <a:pt x="202" y="650"/>
                      <a:pt x="202" y="650"/>
                      <a:pt x="198" y="639"/>
                    </a:cubicBezTo>
                    <a:cubicBezTo>
                      <a:pt x="196" y="639"/>
                      <a:pt x="196" y="639"/>
                      <a:pt x="196" y="639"/>
                    </a:cubicBezTo>
                    <a:cubicBezTo>
                      <a:pt x="195" y="639"/>
                      <a:pt x="195" y="637"/>
                      <a:pt x="193" y="637"/>
                    </a:cubicBezTo>
                    <a:cubicBezTo>
                      <a:pt x="193" y="637"/>
                      <a:pt x="193" y="637"/>
                      <a:pt x="192" y="637"/>
                    </a:cubicBezTo>
                    <a:cubicBezTo>
                      <a:pt x="190" y="637"/>
                      <a:pt x="190" y="637"/>
                      <a:pt x="190" y="637"/>
                    </a:cubicBezTo>
                    <a:cubicBezTo>
                      <a:pt x="189" y="639"/>
                      <a:pt x="188" y="639"/>
                      <a:pt x="186" y="640"/>
                    </a:cubicBezTo>
                    <a:cubicBezTo>
                      <a:pt x="189" y="652"/>
                      <a:pt x="189" y="652"/>
                      <a:pt x="189" y="652"/>
                    </a:cubicBezTo>
                    <a:cubicBezTo>
                      <a:pt x="190" y="652"/>
                      <a:pt x="190" y="650"/>
                      <a:pt x="192" y="650"/>
                    </a:cubicBezTo>
                    <a:cubicBezTo>
                      <a:pt x="192" y="650"/>
                      <a:pt x="192" y="650"/>
                      <a:pt x="193" y="650"/>
                    </a:cubicBezTo>
                    <a:cubicBezTo>
                      <a:pt x="193" y="649"/>
                      <a:pt x="195" y="649"/>
                      <a:pt x="195" y="649"/>
                    </a:cubicBezTo>
                    <a:cubicBezTo>
                      <a:pt x="196" y="649"/>
                      <a:pt x="196" y="649"/>
                      <a:pt x="198" y="650"/>
                    </a:cubicBezTo>
                    <a:cubicBezTo>
                      <a:pt x="199" y="650"/>
                      <a:pt x="200" y="650"/>
                      <a:pt x="200" y="650"/>
                    </a:cubicBezTo>
                    <a:cubicBezTo>
                      <a:pt x="200" y="650"/>
                      <a:pt x="200" y="650"/>
                      <a:pt x="202" y="650"/>
                    </a:cubicBezTo>
                    <a:close/>
                    <a:moveTo>
                      <a:pt x="303" y="639"/>
                    </a:moveTo>
                    <a:cubicBezTo>
                      <a:pt x="303" y="639"/>
                      <a:pt x="303" y="639"/>
                      <a:pt x="293" y="629"/>
                    </a:cubicBezTo>
                    <a:cubicBezTo>
                      <a:pt x="293" y="629"/>
                      <a:pt x="293" y="629"/>
                      <a:pt x="288" y="629"/>
                    </a:cubicBezTo>
                    <a:cubicBezTo>
                      <a:pt x="288" y="629"/>
                      <a:pt x="288" y="629"/>
                      <a:pt x="297" y="637"/>
                    </a:cubicBezTo>
                    <a:cubicBezTo>
                      <a:pt x="297" y="637"/>
                      <a:pt x="297" y="637"/>
                      <a:pt x="281" y="637"/>
                    </a:cubicBezTo>
                    <a:cubicBezTo>
                      <a:pt x="281" y="637"/>
                      <a:pt x="281" y="637"/>
                      <a:pt x="281" y="640"/>
                    </a:cubicBezTo>
                    <a:cubicBezTo>
                      <a:pt x="281" y="640"/>
                      <a:pt x="281" y="640"/>
                      <a:pt x="297" y="640"/>
                    </a:cubicBezTo>
                    <a:cubicBezTo>
                      <a:pt x="297" y="640"/>
                      <a:pt x="297" y="640"/>
                      <a:pt x="288" y="649"/>
                    </a:cubicBezTo>
                    <a:cubicBezTo>
                      <a:pt x="288" y="649"/>
                      <a:pt x="288" y="649"/>
                      <a:pt x="293" y="649"/>
                    </a:cubicBezTo>
                    <a:lnTo>
                      <a:pt x="303" y="639"/>
                    </a:lnTo>
                    <a:close/>
                    <a:moveTo>
                      <a:pt x="332" y="57"/>
                    </a:moveTo>
                    <a:cubicBezTo>
                      <a:pt x="332" y="57"/>
                      <a:pt x="332" y="57"/>
                      <a:pt x="34" y="57"/>
                    </a:cubicBezTo>
                    <a:cubicBezTo>
                      <a:pt x="34" y="57"/>
                      <a:pt x="34" y="57"/>
                      <a:pt x="34" y="553"/>
                    </a:cubicBezTo>
                    <a:cubicBezTo>
                      <a:pt x="34" y="553"/>
                      <a:pt x="34" y="553"/>
                      <a:pt x="332" y="553"/>
                    </a:cubicBezTo>
                    <a:lnTo>
                      <a:pt x="332" y="57"/>
                    </a:lnTo>
                    <a:close/>
                    <a:moveTo>
                      <a:pt x="75" y="630"/>
                    </a:moveTo>
                    <a:cubicBezTo>
                      <a:pt x="71" y="630"/>
                      <a:pt x="68" y="633"/>
                      <a:pt x="68" y="637"/>
                    </a:cubicBezTo>
                    <a:cubicBezTo>
                      <a:pt x="68" y="640"/>
                      <a:pt x="71" y="644"/>
                      <a:pt x="75" y="644"/>
                    </a:cubicBezTo>
                    <a:cubicBezTo>
                      <a:pt x="80" y="644"/>
                      <a:pt x="83" y="640"/>
                      <a:pt x="83" y="637"/>
                    </a:cubicBezTo>
                    <a:cubicBezTo>
                      <a:pt x="83" y="633"/>
                      <a:pt x="80" y="630"/>
                      <a:pt x="75" y="630"/>
                    </a:cubicBezTo>
                    <a:close/>
                  </a:path>
                </a:pathLst>
              </a:custGeom>
              <a:solidFill>
                <a:schemeClr val="bg1">
                  <a:alpha val="50000"/>
                </a:schemeClr>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grpSp>
        <p:sp>
          <p:nvSpPr>
            <p:cNvPr id="36" name="~~~" descr="Down:  ~~~"/>
            <p:cNvSpPr/>
            <p:nvPr/>
          </p:nvSpPr>
          <p:spPr bwMode="auto">
            <a:xfrm>
              <a:off x="1487446" y="5589063"/>
              <a:ext cx="193676" cy="387351"/>
            </a:xfrm>
            <a:custGeom>
              <a:avLst/>
              <a:gdLst>
                <a:gd name="connsiteX0" fmla="*/ 193676 w 193676"/>
                <a:gd name="connsiteY0" fmla="*/ 0 h 387351"/>
                <a:gd name="connsiteX1" fmla="*/ 193676 w 193676"/>
                <a:gd name="connsiteY1" fmla="*/ 387351 h 387351"/>
                <a:gd name="connsiteX2" fmla="*/ 0 w 193676"/>
                <a:gd name="connsiteY2" fmla="*/ 193676 h 387351"/>
              </a:gdLst>
              <a:ahLst/>
              <a:cxnLst>
                <a:cxn ang="0">
                  <a:pos x="connsiteX0" y="connsiteY0"/>
                </a:cxn>
                <a:cxn ang="0">
                  <a:pos x="connsiteX1" y="connsiteY1"/>
                </a:cxn>
                <a:cxn ang="0">
                  <a:pos x="connsiteX2" y="connsiteY2"/>
                </a:cxn>
              </a:cxnLst>
              <a:rect l="l" t="t" r="r" b="b"/>
              <a:pathLst>
                <a:path w="193676" h="387351">
                  <a:moveTo>
                    <a:pt x="193676" y="0"/>
                  </a:moveTo>
                  <a:lnTo>
                    <a:pt x="193676" y="387351"/>
                  </a:lnTo>
                  <a:lnTo>
                    <a:pt x="0" y="193676"/>
                  </a:lnTo>
                  <a:close/>
                </a:path>
              </a:pathLst>
            </a:cu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nvGrpSpPr>
            <p:cNvPr id="37" name="Group 36"/>
            <p:cNvGrpSpPr/>
            <p:nvPr/>
          </p:nvGrpSpPr>
          <p:grpSpPr>
            <a:xfrm>
              <a:off x="-1" y="1981678"/>
              <a:ext cx="1570037" cy="849546"/>
              <a:chOff x="-1" y="1981678"/>
              <a:chExt cx="1570037" cy="849546"/>
            </a:xfrm>
          </p:grpSpPr>
          <p:sp>
            <p:nvSpPr>
              <p:cNvPr id="44" name="TextBox 43"/>
              <p:cNvSpPr txBox="1"/>
              <p:nvPr/>
            </p:nvSpPr>
            <p:spPr>
              <a:xfrm>
                <a:off x="-1" y="2556904"/>
                <a:ext cx="1570037" cy="274320"/>
              </a:xfrm>
              <a:prstGeom prst="rect">
                <a:avLst/>
              </a:prstGeom>
              <a:noFill/>
            </p:spPr>
            <p:txBody>
              <a:bodyPr wrap="square" lIns="146304" tIns="91440" rIns="146304" bIns="91440" rtlCol="0" anchor="t" anchorCtr="0">
                <a:noAutofit/>
              </a:bodyPr>
              <a:lstStyle>
                <a:defPPr>
                  <a:defRPr lang="en-US"/>
                </a:defPPr>
                <a:lvl1pPr algn="ctr">
                  <a:lnSpc>
                    <a:spcPct val="90000"/>
                  </a:lnSpc>
                  <a:spcAft>
                    <a:spcPts val="600"/>
                  </a:spcAft>
                  <a:defRPr sz="1600">
                    <a:gradFill>
                      <a:gsLst>
                        <a:gs pos="2917">
                          <a:schemeClr val="bg1">
                            <a:alpha val="50000"/>
                          </a:schemeClr>
                        </a:gs>
                        <a:gs pos="30000">
                          <a:schemeClr val="bg1">
                            <a:alpha val="50000"/>
                          </a:schemeClr>
                        </a:gs>
                      </a:gsLst>
                      <a:lin ang="5400000" scaled="0"/>
                    </a:gradFill>
                  </a:defRPr>
                </a:lvl1pPr>
              </a:lstStyle>
              <a:p>
                <a:r>
                  <a:rPr lang="en-US" dirty="0">
                    <a:gradFill>
                      <a:gsLst>
                        <a:gs pos="2917">
                          <a:srgbClr val="FFFFFF">
                            <a:alpha val="50000"/>
                          </a:srgbClr>
                        </a:gs>
                        <a:gs pos="30000">
                          <a:srgbClr val="FFFFFF">
                            <a:alpha val="50000"/>
                          </a:srgbClr>
                        </a:gs>
                      </a:gsLst>
                      <a:lin ang="5400000" scaled="0"/>
                    </a:gradFill>
                  </a:rPr>
                  <a:t>Step 1</a:t>
                </a:r>
              </a:p>
            </p:txBody>
          </p:sp>
          <p:sp>
            <p:nvSpPr>
              <p:cNvPr id="45" name="Freeform 5"/>
              <p:cNvSpPr>
                <a:spLocks noEditPoints="1"/>
              </p:cNvSpPr>
              <p:nvPr/>
            </p:nvSpPr>
            <p:spPr bwMode="auto">
              <a:xfrm>
                <a:off x="500550" y="1981678"/>
                <a:ext cx="655150" cy="605266"/>
              </a:xfrm>
              <a:custGeom>
                <a:avLst/>
                <a:gdLst>
                  <a:gd name="T0" fmla="*/ 300 w 330"/>
                  <a:gd name="T1" fmla="*/ 105 h 305"/>
                  <a:gd name="T2" fmla="*/ 295 w 330"/>
                  <a:gd name="T3" fmla="*/ 143 h 305"/>
                  <a:gd name="T4" fmla="*/ 178 w 330"/>
                  <a:gd name="T5" fmla="*/ 276 h 305"/>
                  <a:gd name="T6" fmla="*/ 26 w 330"/>
                  <a:gd name="T7" fmla="*/ 196 h 305"/>
                  <a:gd name="T8" fmla="*/ 168 w 330"/>
                  <a:gd name="T9" fmla="*/ 216 h 305"/>
                  <a:gd name="T10" fmla="*/ 320 w 330"/>
                  <a:gd name="T11" fmla="*/ 62 h 305"/>
                  <a:gd name="T12" fmla="*/ 164 w 330"/>
                  <a:gd name="T13" fmla="*/ 3 h 305"/>
                  <a:gd name="T14" fmla="*/ 19 w 330"/>
                  <a:gd name="T15" fmla="*/ 149 h 305"/>
                  <a:gd name="T16" fmla="*/ 0 w 330"/>
                  <a:gd name="T17" fmla="*/ 194 h 305"/>
                  <a:gd name="T18" fmla="*/ 1 w 330"/>
                  <a:gd name="T19" fmla="*/ 216 h 305"/>
                  <a:gd name="T20" fmla="*/ 51 w 330"/>
                  <a:gd name="T21" fmla="*/ 263 h 305"/>
                  <a:gd name="T22" fmla="*/ 200 w 330"/>
                  <a:gd name="T23" fmla="*/ 299 h 305"/>
                  <a:gd name="T24" fmla="*/ 323 w 330"/>
                  <a:gd name="T25" fmla="*/ 137 h 305"/>
                  <a:gd name="T26" fmla="*/ 316 w 330"/>
                  <a:gd name="T27" fmla="*/ 96 h 305"/>
                  <a:gd name="T28" fmla="*/ 209 w 330"/>
                  <a:gd name="T29" fmla="*/ 39 h 305"/>
                  <a:gd name="T30" fmla="*/ 224 w 330"/>
                  <a:gd name="T31" fmla="*/ 60 h 305"/>
                  <a:gd name="T32" fmla="*/ 206 w 330"/>
                  <a:gd name="T33" fmla="*/ 60 h 305"/>
                  <a:gd name="T34" fmla="*/ 217 w 330"/>
                  <a:gd name="T35" fmla="*/ 70 h 305"/>
                  <a:gd name="T36" fmla="*/ 199 w 330"/>
                  <a:gd name="T37" fmla="*/ 70 h 305"/>
                  <a:gd name="T38" fmla="*/ 210 w 330"/>
                  <a:gd name="T39" fmla="*/ 80 h 305"/>
                  <a:gd name="T40" fmla="*/ 192 w 330"/>
                  <a:gd name="T41" fmla="*/ 80 h 305"/>
                  <a:gd name="T42" fmla="*/ 203 w 330"/>
                  <a:gd name="T43" fmla="*/ 90 h 305"/>
                  <a:gd name="T44" fmla="*/ 185 w 330"/>
                  <a:gd name="T45" fmla="*/ 90 h 305"/>
                  <a:gd name="T46" fmla="*/ 196 w 330"/>
                  <a:gd name="T47" fmla="*/ 100 h 305"/>
                  <a:gd name="T48" fmla="*/ 178 w 330"/>
                  <a:gd name="T49" fmla="*/ 100 h 305"/>
                  <a:gd name="T50" fmla="*/ 189 w 330"/>
                  <a:gd name="T51" fmla="*/ 110 h 305"/>
                  <a:gd name="T52" fmla="*/ 171 w 330"/>
                  <a:gd name="T53" fmla="*/ 110 h 305"/>
                  <a:gd name="T54" fmla="*/ 162 w 330"/>
                  <a:gd name="T55" fmla="*/ 123 h 305"/>
                  <a:gd name="T56" fmla="*/ 149 w 330"/>
                  <a:gd name="T57" fmla="*/ 99 h 305"/>
                  <a:gd name="T58" fmla="*/ 108 w 330"/>
                  <a:gd name="T59" fmla="*/ 147 h 305"/>
                  <a:gd name="T60" fmla="*/ 140 w 330"/>
                  <a:gd name="T61" fmla="*/ 137 h 305"/>
                  <a:gd name="T62" fmla="*/ 144 w 330"/>
                  <a:gd name="T63" fmla="*/ 76 h 305"/>
                  <a:gd name="T64" fmla="*/ 142 w 330"/>
                  <a:gd name="T65" fmla="*/ 97 h 305"/>
                  <a:gd name="T66" fmla="*/ 157 w 330"/>
                  <a:gd name="T67" fmla="*/ 130 h 305"/>
                  <a:gd name="T68" fmla="*/ 206 w 330"/>
                  <a:gd name="T69" fmla="*/ 98 h 305"/>
                  <a:gd name="T70" fmla="*/ 204 w 330"/>
                  <a:gd name="T71" fmla="*/ 119 h 305"/>
                  <a:gd name="T72" fmla="*/ 137 w 330"/>
                  <a:gd name="T73" fmla="*/ 158 h 305"/>
                  <a:gd name="T74" fmla="*/ 151 w 330"/>
                  <a:gd name="T75" fmla="*/ 175 h 305"/>
                  <a:gd name="T76" fmla="*/ 108 w 330"/>
                  <a:gd name="T77" fmla="*/ 147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30" h="305">
                    <a:moveTo>
                      <a:pt x="316" y="96"/>
                    </a:moveTo>
                    <a:cubicBezTo>
                      <a:pt x="310" y="95"/>
                      <a:pt x="301" y="98"/>
                      <a:pt x="300" y="105"/>
                    </a:cubicBezTo>
                    <a:cubicBezTo>
                      <a:pt x="298" y="115"/>
                      <a:pt x="298" y="126"/>
                      <a:pt x="297" y="134"/>
                    </a:cubicBezTo>
                    <a:cubicBezTo>
                      <a:pt x="297" y="137"/>
                      <a:pt x="297" y="142"/>
                      <a:pt x="295" y="143"/>
                    </a:cubicBezTo>
                    <a:cubicBezTo>
                      <a:pt x="259" y="187"/>
                      <a:pt x="223" y="230"/>
                      <a:pt x="188" y="273"/>
                    </a:cubicBezTo>
                    <a:cubicBezTo>
                      <a:pt x="185" y="277"/>
                      <a:pt x="182" y="277"/>
                      <a:pt x="178" y="276"/>
                    </a:cubicBezTo>
                    <a:cubicBezTo>
                      <a:pt x="136" y="263"/>
                      <a:pt x="94" y="251"/>
                      <a:pt x="51" y="238"/>
                    </a:cubicBezTo>
                    <a:cubicBezTo>
                      <a:pt x="32" y="232"/>
                      <a:pt x="22" y="216"/>
                      <a:pt x="26" y="196"/>
                    </a:cubicBezTo>
                    <a:cubicBezTo>
                      <a:pt x="28" y="181"/>
                      <a:pt x="35" y="177"/>
                      <a:pt x="49" y="181"/>
                    </a:cubicBezTo>
                    <a:cubicBezTo>
                      <a:pt x="88" y="193"/>
                      <a:pt x="129" y="203"/>
                      <a:pt x="168" y="216"/>
                    </a:cubicBezTo>
                    <a:cubicBezTo>
                      <a:pt x="180" y="219"/>
                      <a:pt x="187" y="216"/>
                      <a:pt x="194" y="207"/>
                    </a:cubicBezTo>
                    <a:cubicBezTo>
                      <a:pt x="236" y="159"/>
                      <a:pt x="278" y="110"/>
                      <a:pt x="320" y="62"/>
                    </a:cubicBezTo>
                    <a:cubicBezTo>
                      <a:pt x="330" y="50"/>
                      <a:pt x="327" y="40"/>
                      <a:pt x="313" y="37"/>
                    </a:cubicBezTo>
                    <a:cubicBezTo>
                      <a:pt x="262" y="25"/>
                      <a:pt x="213" y="13"/>
                      <a:pt x="164" y="3"/>
                    </a:cubicBezTo>
                    <a:cubicBezTo>
                      <a:pt x="155" y="0"/>
                      <a:pt x="149" y="3"/>
                      <a:pt x="143" y="9"/>
                    </a:cubicBezTo>
                    <a:cubicBezTo>
                      <a:pt x="101" y="56"/>
                      <a:pt x="61" y="102"/>
                      <a:pt x="19" y="149"/>
                    </a:cubicBezTo>
                    <a:cubicBezTo>
                      <a:pt x="14" y="155"/>
                      <a:pt x="10" y="162"/>
                      <a:pt x="7" y="168"/>
                    </a:cubicBezTo>
                    <a:cubicBezTo>
                      <a:pt x="4" y="177"/>
                      <a:pt x="3" y="185"/>
                      <a:pt x="0" y="194"/>
                    </a:cubicBezTo>
                    <a:cubicBezTo>
                      <a:pt x="0" y="200"/>
                      <a:pt x="0" y="204"/>
                      <a:pt x="0" y="210"/>
                    </a:cubicBezTo>
                    <a:cubicBezTo>
                      <a:pt x="0" y="212"/>
                      <a:pt x="1" y="214"/>
                      <a:pt x="1" y="216"/>
                    </a:cubicBezTo>
                    <a:cubicBezTo>
                      <a:pt x="4" y="230"/>
                      <a:pt x="10" y="244"/>
                      <a:pt x="23" y="251"/>
                    </a:cubicBezTo>
                    <a:cubicBezTo>
                      <a:pt x="30" y="257"/>
                      <a:pt x="41" y="260"/>
                      <a:pt x="51" y="263"/>
                    </a:cubicBezTo>
                    <a:cubicBezTo>
                      <a:pt x="94" y="277"/>
                      <a:pt x="138" y="289"/>
                      <a:pt x="181" y="302"/>
                    </a:cubicBezTo>
                    <a:cubicBezTo>
                      <a:pt x="188" y="305"/>
                      <a:pt x="194" y="305"/>
                      <a:pt x="200" y="299"/>
                    </a:cubicBezTo>
                    <a:cubicBezTo>
                      <a:pt x="240" y="249"/>
                      <a:pt x="279" y="201"/>
                      <a:pt x="320" y="152"/>
                    </a:cubicBezTo>
                    <a:cubicBezTo>
                      <a:pt x="323" y="149"/>
                      <a:pt x="323" y="143"/>
                      <a:pt x="323" y="137"/>
                    </a:cubicBezTo>
                    <a:cubicBezTo>
                      <a:pt x="324" y="130"/>
                      <a:pt x="323" y="121"/>
                      <a:pt x="324" y="114"/>
                    </a:cubicBezTo>
                    <a:cubicBezTo>
                      <a:pt x="324" y="105"/>
                      <a:pt x="323" y="99"/>
                      <a:pt x="316" y="96"/>
                    </a:cubicBezTo>
                    <a:close/>
                    <a:moveTo>
                      <a:pt x="184" y="49"/>
                    </a:moveTo>
                    <a:cubicBezTo>
                      <a:pt x="190" y="41"/>
                      <a:pt x="201" y="36"/>
                      <a:pt x="209" y="39"/>
                    </a:cubicBezTo>
                    <a:cubicBezTo>
                      <a:pt x="209" y="39"/>
                      <a:pt x="209" y="39"/>
                      <a:pt x="218" y="43"/>
                    </a:cubicBezTo>
                    <a:cubicBezTo>
                      <a:pt x="225" y="45"/>
                      <a:pt x="227" y="53"/>
                      <a:pt x="224" y="60"/>
                    </a:cubicBezTo>
                    <a:cubicBezTo>
                      <a:pt x="224" y="60"/>
                      <a:pt x="224" y="60"/>
                      <a:pt x="210" y="55"/>
                    </a:cubicBezTo>
                    <a:cubicBezTo>
                      <a:pt x="210" y="55"/>
                      <a:pt x="210" y="55"/>
                      <a:pt x="206" y="60"/>
                    </a:cubicBezTo>
                    <a:cubicBezTo>
                      <a:pt x="206" y="60"/>
                      <a:pt x="206" y="60"/>
                      <a:pt x="220" y="65"/>
                    </a:cubicBezTo>
                    <a:cubicBezTo>
                      <a:pt x="220" y="65"/>
                      <a:pt x="220" y="65"/>
                      <a:pt x="217" y="70"/>
                    </a:cubicBezTo>
                    <a:cubicBezTo>
                      <a:pt x="217" y="70"/>
                      <a:pt x="217" y="70"/>
                      <a:pt x="203" y="65"/>
                    </a:cubicBezTo>
                    <a:cubicBezTo>
                      <a:pt x="203" y="65"/>
                      <a:pt x="203" y="65"/>
                      <a:pt x="199" y="70"/>
                    </a:cubicBezTo>
                    <a:cubicBezTo>
                      <a:pt x="199" y="70"/>
                      <a:pt x="199" y="70"/>
                      <a:pt x="213" y="75"/>
                    </a:cubicBezTo>
                    <a:cubicBezTo>
                      <a:pt x="213" y="75"/>
                      <a:pt x="213" y="75"/>
                      <a:pt x="210" y="80"/>
                    </a:cubicBezTo>
                    <a:cubicBezTo>
                      <a:pt x="210" y="80"/>
                      <a:pt x="210" y="80"/>
                      <a:pt x="195" y="75"/>
                    </a:cubicBezTo>
                    <a:cubicBezTo>
                      <a:pt x="195" y="75"/>
                      <a:pt x="195" y="75"/>
                      <a:pt x="192" y="80"/>
                    </a:cubicBezTo>
                    <a:cubicBezTo>
                      <a:pt x="192" y="80"/>
                      <a:pt x="192" y="80"/>
                      <a:pt x="206" y="85"/>
                    </a:cubicBezTo>
                    <a:cubicBezTo>
                      <a:pt x="206" y="85"/>
                      <a:pt x="206" y="85"/>
                      <a:pt x="203" y="90"/>
                    </a:cubicBezTo>
                    <a:cubicBezTo>
                      <a:pt x="203" y="90"/>
                      <a:pt x="203" y="90"/>
                      <a:pt x="188" y="85"/>
                    </a:cubicBezTo>
                    <a:cubicBezTo>
                      <a:pt x="188" y="85"/>
                      <a:pt x="188" y="85"/>
                      <a:pt x="185" y="90"/>
                    </a:cubicBezTo>
                    <a:cubicBezTo>
                      <a:pt x="185" y="90"/>
                      <a:pt x="185" y="90"/>
                      <a:pt x="199" y="95"/>
                    </a:cubicBezTo>
                    <a:cubicBezTo>
                      <a:pt x="199" y="95"/>
                      <a:pt x="199" y="95"/>
                      <a:pt x="196" y="100"/>
                    </a:cubicBezTo>
                    <a:cubicBezTo>
                      <a:pt x="196" y="100"/>
                      <a:pt x="196" y="100"/>
                      <a:pt x="181" y="95"/>
                    </a:cubicBezTo>
                    <a:cubicBezTo>
                      <a:pt x="181" y="95"/>
                      <a:pt x="181" y="95"/>
                      <a:pt x="178" y="100"/>
                    </a:cubicBezTo>
                    <a:cubicBezTo>
                      <a:pt x="178" y="100"/>
                      <a:pt x="178" y="100"/>
                      <a:pt x="192" y="105"/>
                    </a:cubicBezTo>
                    <a:cubicBezTo>
                      <a:pt x="192" y="105"/>
                      <a:pt x="192" y="105"/>
                      <a:pt x="189" y="110"/>
                    </a:cubicBezTo>
                    <a:cubicBezTo>
                      <a:pt x="189" y="110"/>
                      <a:pt x="189" y="110"/>
                      <a:pt x="174" y="105"/>
                    </a:cubicBezTo>
                    <a:cubicBezTo>
                      <a:pt x="174" y="105"/>
                      <a:pt x="174" y="105"/>
                      <a:pt x="171" y="110"/>
                    </a:cubicBezTo>
                    <a:cubicBezTo>
                      <a:pt x="171" y="110"/>
                      <a:pt x="171" y="110"/>
                      <a:pt x="185" y="115"/>
                    </a:cubicBezTo>
                    <a:cubicBezTo>
                      <a:pt x="179" y="122"/>
                      <a:pt x="169" y="125"/>
                      <a:pt x="162" y="123"/>
                    </a:cubicBezTo>
                    <a:cubicBezTo>
                      <a:pt x="162" y="123"/>
                      <a:pt x="162" y="123"/>
                      <a:pt x="153" y="119"/>
                    </a:cubicBezTo>
                    <a:cubicBezTo>
                      <a:pt x="145" y="117"/>
                      <a:pt x="143" y="107"/>
                      <a:pt x="149" y="99"/>
                    </a:cubicBezTo>
                    <a:cubicBezTo>
                      <a:pt x="149" y="99"/>
                      <a:pt x="149" y="99"/>
                      <a:pt x="184" y="49"/>
                    </a:cubicBezTo>
                    <a:close/>
                    <a:moveTo>
                      <a:pt x="108" y="147"/>
                    </a:moveTo>
                    <a:cubicBezTo>
                      <a:pt x="108" y="147"/>
                      <a:pt x="108" y="147"/>
                      <a:pt x="128" y="154"/>
                    </a:cubicBezTo>
                    <a:cubicBezTo>
                      <a:pt x="128" y="154"/>
                      <a:pt x="128" y="154"/>
                      <a:pt x="140" y="137"/>
                    </a:cubicBezTo>
                    <a:cubicBezTo>
                      <a:pt x="124" y="131"/>
                      <a:pt x="120" y="111"/>
                      <a:pt x="132" y="93"/>
                    </a:cubicBezTo>
                    <a:cubicBezTo>
                      <a:pt x="132" y="93"/>
                      <a:pt x="132" y="93"/>
                      <a:pt x="144" y="76"/>
                    </a:cubicBezTo>
                    <a:cubicBezTo>
                      <a:pt x="144" y="76"/>
                      <a:pt x="144" y="76"/>
                      <a:pt x="154" y="79"/>
                    </a:cubicBezTo>
                    <a:cubicBezTo>
                      <a:pt x="154" y="79"/>
                      <a:pt x="154" y="79"/>
                      <a:pt x="142" y="97"/>
                    </a:cubicBezTo>
                    <a:cubicBezTo>
                      <a:pt x="133" y="109"/>
                      <a:pt x="136" y="123"/>
                      <a:pt x="147" y="127"/>
                    </a:cubicBezTo>
                    <a:cubicBezTo>
                      <a:pt x="147" y="127"/>
                      <a:pt x="147" y="127"/>
                      <a:pt x="157" y="130"/>
                    </a:cubicBezTo>
                    <a:cubicBezTo>
                      <a:pt x="168" y="134"/>
                      <a:pt x="185" y="128"/>
                      <a:pt x="194" y="116"/>
                    </a:cubicBezTo>
                    <a:cubicBezTo>
                      <a:pt x="194" y="116"/>
                      <a:pt x="194" y="116"/>
                      <a:pt x="206" y="98"/>
                    </a:cubicBezTo>
                    <a:cubicBezTo>
                      <a:pt x="216" y="101"/>
                      <a:pt x="216" y="101"/>
                      <a:pt x="216" y="101"/>
                    </a:cubicBezTo>
                    <a:cubicBezTo>
                      <a:pt x="216" y="101"/>
                      <a:pt x="216" y="101"/>
                      <a:pt x="204" y="119"/>
                    </a:cubicBezTo>
                    <a:cubicBezTo>
                      <a:pt x="191" y="136"/>
                      <a:pt x="166" y="146"/>
                      <a:pt x="150" y="140"/>
                    </a:cubicBezTo>
                    <a:cubicBezTo>
                      <a:pt x="150" y="140"/>
                      <a:pt x="150" y="140"/>
                      <a:pt x="137" y="158"/>
                    </a:cubicBezTo>
                    <a:cubicBezTo>
                      <a:pt x="137" y="158"/>
                      <a:pt x="137" y="158"/>
                      <a:pt x="158" y="165"/>
                    </a:cubicBezTo>
                    <a:cubicBezTo>
                      <a:pt x="158" y="165"/>
                      <a:pt x="158" y="165"/>
                      <a:pt x="151" y="175"/>
                    </a:cubicBezTo>
                    <a:cubicBezTo>
                      <a:pt x="151" y="175"/>
                      <a:pt x="151" y="175"/>
                      <a:pt x="101" y="157"/>
                    </a:cubicBezTo>
                    <a:cubicBezTo>
                      <a:pt x="101" y="157"/>
                      <a:pt x="101" y="157"/>
                      <a:pt x="108" y="147"/>
                    </a:cubicBezTo>
                    <a:close/>
                  </a:path>
                </a:pathLst>
              </a:custGeom>
              <a:solidFill>
                <a:schemeClr val="bg1">
                  <a:alpha val="50000"/>
                </a:schemeClr>
              </a:solidFill>
              <a:ln>
                <a:noFill/>
              </a:ln>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grpSp>
        <p:grpSp>
          <p:nvGrpSpPr>
            <p:cNvPr id="38" name="Group 37"/>
            <p:cNvGrpSpPr/>
            <p:nvPr/>
          </p:nvGrpSpPr>
          <p:grpSpPr>
            <a:xfrm>
              <a:off x="-1" y="5411509"/>
              <a:ext cx="1570037" cy="882795"/>
              <a:chOff x="-1" y="5411509"/>
              <a:chExt cx="1570037" cy="882795"/>
            </a:xfrm>
          </p:grpSpPr>
          <p:sp>
            <p:nvSpPr>
              <p:cNvPr id="42" name="TextBox 41"/>
              <p:cNvSpPr txBox="1"/>
              <p:nvPr/>
            </p:nvSpPr>
            <p:spPr>
              <a:xfrm>
                <a:off x="-1" y="6019984"/>
                <a:ext cx="1570037" cy="274320"/>
              </a:xfrm>
              <a:prstGeom prst="rect">
                <a:avLst/>
              </a:prstGeom>
              <a:noFill/>
            </p:spPr>
            <p:txBody>
              <a:bodyPr wrap="square" lIns="146304" tIns="91440" rIns="146304" bIns="91440" rtlCol="0" anchor="t" anchorCtr="0">
                <a:noAutofit/>
              </a:bodyPr>
              <a:lstStyle/>
              <a:p>
                <a:pPr algn="ctr">
                  <a:lnSpc>
                    <a:spcPct val="90000"/>
                  </a:lnSpc>
                  <a:spcAft>
                    <a:spcPts val="600"/>
                  </a:spcAft>
                </a:pPr>
                <a:r>
                  <a:rPr lang="en-US" sz="1600" dirty="0" smtClean="0">
                    <a:gradFill>
                      <a:gsLst>
                        <a:gs pos="2917">
                          <a:srgbClr val="FFFFFF">
                            <a:alpha val="50000"/>
                          </a:srgbClr>
                        </a:gs>
                        <a:gs pos="30000">
                          <a:srgbClr val="FFFFFF">
                            <a:alpha val="50000"/>
                          </a:srgbClr>
                        </a:gs>
                      </a:gsLst>
                      <a:lin ang="5400000" scaled="0"/>
                    </a:gradFill>
                  </a:rPr>
                  <a:t>Step 3</a:t>
                </a:r>
              </a:p>
            </p:txBody>
          </p:sp>
          <p:sp>
            <p:nvSpPr>
              <p:cNvPr id="43" name="Freeform 22"/>
              <p:cNvSpPr>
                <a:spLocks noEditPoints="1"/>
              </p:cNvSpPr>
              <p:nvPr/>
            </p:nvSpPr>
            <p:spPr bwMode="auto">
              <a:xfrm>
                <a:off x="604434" y="5411509"/>
                <a:ext cx="568836" cy="577954"/>
              </a:xfrm>
              <a:custGeom>
                <a:avLst/>
                <a:gdLst>
                  <a:gd name="T0" fmla="*/ 33 w 261"/>
                  <a:gd name="T1" fmla="*/ 125 h 265"/>
                  <a:gd name="T2" fmla="*/ 33 w 261"/>
                  <a:gd name="T3" fmla="*/ 29 h 265"/>
                  <a:gd name="T4" fmla="*/ 62 w 261"/>
                  <a:gd name="T5" fmla="*/ 0 h 265"/>
                  <a:gd name="T6" fmla="*/ 81 w 261"/>
                  <a:gd name="T7" fmla="*/ 0 h 265"/>
                  <a:gd name="T8" fmla="*/ 109 w 261"/>
                  <a:gd name="T9" fmla="*/ 24 h 265"/>
                  <a:gd name="T10" fmla="*/ 81 w 261"/>
                  <a:gd name="T11" fmla="*/ 24 h 265"/>
                  <a:gd name="T12" fmla="*/ 81 w 261"/>
                  <a:gd name="T13" fmla="*/ 34 h 265"/>
                  <a:gd name="T14" fmla="*/ 110 w 261"/>
                  <a:gd name="T15" fmla="*/ 34 h 265"/>
                  <a:gd name="T16" fmla="*/ 110 w 261"/>
                  <a:gd name="T17" fmla="*/ 44 h 265"/>
                  <a:gd name="T18" fmla="*/ 81 w 261"/>
                  <a:gd name="T19" fmla="*/ 44 h 265"/>
                  <a:gd name="T20" fmla="*/ 81 w 261"/>
                  <a:gd name="T21" fmla="*/ 53 h 265"/>
                  <a:gd name="T22" fmla="*/ 110 w 261"/>
                  <a:gd name="T23" fmla="*/ 53 h 265"/>
                  <a:gd name="T24" fmla="*/ 110 w 261"/>
                  <a:gd name="T25" fmla="*/ 63 h 265"/>
                  <a:gd name="T26" fmla="*/ 81 w 261"/>
                  <a:gd name="T27" fmla="*/ 63 h 265"/>
                  <a:gd name="T28" fmla="*/ 81 w 261"/>
                  <a:gd name="T29" fmla="*/ 72 h 265"/>
                  <a:gd name="T30" fmla="*/ 110 w 261"/>
                  <a:gd name="T31" fmla="*/ 72 h 265"/>
                  <a:gd name="T32" fmla="*/ 110 w 261"/>
                  <a:gd name="T33" fmla="*/ 82 h 265"/>
                  <a:gd name="T34" fmla="*/ 81 w 261"/>
                  <a:gd name="T35" fmla="*/ 82 h 265"/>
                  <a:gd name="T36" fmla="*/ 81 w 261"/>
                  <a:gd name="T37" fmla="*/ 92 h 265"/>
                  <a:gd name="T38" fmla="*/ 110 w 261"/>
                  <a:gd name="T39" fmla="*/ 92 h 265"/>
                  <a:gd name="T40" fmla="*/ 110 w 261"/>
                  <a:gd name="T41" fmla="*/ 101 h 265"/>
                  <a:gd name="T42" fmla="*/ 81 w 261"/>
                  <a:gd name="T43" fmla="*/ 101 h 265"/>
                  <a:gd name="T44" fmla="*/ 81 w 261"/>
                  <a:gd name="T45" fmla="*/ 111 h 265"/>
                  <a:gd name="T46" fmla="*/ 110 w 261"/>
                  <a:gd name="T47" fmla="*/ 111 h 265"/>
                  <a:gd name="T48" fmla="*/ 110 w 261"/>
                  <a:gd name="T49" fmla="*/ 120 h 265"/>
                  <a:gd name="T50" fmla="*/ 81 w 261"/>
                  <a:gd name="T51" fmla="*/ 120 h 265"/>
                  <a:gd name="T52" fmla="*/ 81 w 261"/>
                  <a:gd name="T53" fmla="*/ 130 h 265"/>
                  <a:gd name="T54" fmla="*/ 109 w 261"/>
                  <a:gd name="T55" fmla="*/ 130 h 265"/>
                  <a:gd name="T56" fmla="*/ 81 w 261"/>
                  <a:gd name="T57" fmla="*/ 154 h 265"/>
                  <a:gd name="T58" fmla="*/ 62 w 261"/>
                  <a:gd name="T59" fmla="*/ 154 h 265"/>
                  <a:gd name="T60" fmla="*/ 33 w 261"/>
                  <a:gd name="T61" fmla="*/ 125 h 265"/>
                  <a:gd name="T62" fmla="*/ 81 w 261"/>
                  <a:gd name="T63" fmla="*/ 221 h 265"/>
                  <a:gd name="T64" fmla="*/ 81 w 261"/>
                  <a:gd name="T65" fmla="*/ 188 h 265"/>
                  <a:gd name="T66" fmla="*/ 143 w 261"/>
                  <a:gd name="T67" fmla="*/ 125 h 265"/>
                  <a:gd name="T68" fmla="*/ 143 w 261"/>
                  <a:gd name="T69" fmla="*/ 92 h 265"/>
                  <a:gd name="T70" fmla="*/ 124 w 261"/>
                  <a:gd name="T71" fmla="*/ 92 h 265"/>
                  <a:gd name="T72" fmla="*/ 124 w 261"/>
                  <a:gd name="T73" fmla="*/ 125 h 265"/>
                  <a:gd name="T74" fmla="*/ 81 w 261"/>
                  <a:gd name="T75" fmla="*/ 168 h 265"/>
                  <a:gd name="T76" fmla="*/ 62 w 261"/>
                  <a:gd name="T77" fmla="*/ 168 h 265"/>
                  <a:gd name="T78" fmla="*/ 19 w 261"/>
                  <a:gd name="T79" fmla="*/ 125 h 265"/>
                  <a:gd name="T80" fmla="*/ 19 w 261"/>
                  <a:gd name="T81" fmla="*/ 92 h 265"/>
                  <a:gd name="T82" fmla="*/ 0 w 261"/>
                  <a:gd name="T83" fmla="*/ 92 h 265"/>
                  <a:gd name="T84" fmla="*/ 0 w 261"/>
                  <a:gd name="T85" fmla="*/ 125 h 265"/>
                  <a:gd name="T86" fmla="*/ 62 w 261"/>
                  <a:gd name="T87" fmla="*/ 188 h 265"/>
                  <a:gd name="T88" fmla="*/ 62 w 261"/>
                  <a:gd name="T89" fmla="*/ 221 h 265"/>
                  <a:gd name="T90" fmla="*/ 21 w 261"/>
                  <a:gd name="T91" fmla="*/ 221 h 265"/>
                  <a:gd name="T92" fmla="*/ 21 w 261"/>
                  <a:gd name="T93" fmla="*/ 241 h 265"/>
                  <a:gd name="T94" fmla="*/ 122 w 261"/>
                  <a:gd name="T95" fmla="*/ 241 h 265"/>
                  <a:gd name="T96" fmla="*/ 122 w 261"/>
                  <a:gd name="T97" fmla="*/ 240 h 265"/>
                  <a:gd name="T98" fmla="*/ 102 w 261"/>
                  <a:gd name="T99" fmla="*/ 221 h 265"/>
                  <a:gd name="T100" fmla="*/ 81 w 261"/>
                  <a:gd name="T101" fmla="*/ 221 h 265"/>
                  <a:gd name="T102" fmla="*/ 237 w 261"/>
                  <a:gd name="T103" fmla="*/ 144 h 265"/>
                  <a:gd name="T104" fmla="*/ 164 w 261"/>
                  <a:gd name="T105" fmla="*/ 221 h 265"/>
                  <a:gd name="T106" fmla="*/ 125 w 261"/>
                  <a:gd name="T107" fmla="*/ 186 h 265"/>
                  <a:gd name="T108" fmla="*/ 104 w 261"/>
                  <a:gd name="T109" fmla="*/ 210 h 265"/>
                  <a:gd name="T110" fmla="*/ 165 w 261"/>
                  <a:gd name="T111" fmla="*/ 265 h 265"/>
                  <a:gd name="T112" fmla="*/ 261 w 261"/>
                  <a:gd name="T113" fmla="*/ 167 h 265"/>
                  <a:gd name="T114" fmla="*/ 237 w 261"/>
                  <a:gd name="T115" fmla="*/ 144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61" h="265">
                    <a:moveTo>
                      <a:pt x="33" y="125"/>
                    </a:moveTo>
                    <a:cubicBezTo>
                      <a:pt x="33" y="125"/>
                      <a:pt x="33" y="125"/>
                      <a:pt x="33" y="29"/>
                    </a:cubicBezTo>
                    <a:cubicBezTo>
                      <a:pt x="33" y="14"/>
                      <a:pt x="47" y="0"/>
                      <a:pt x="62" y="0"/>
                    </a:cubicBezTo>
                    <a:cubicBezTo>
                      <a:pt x="62" y="0"/>
                      <a:pt x="62" y="0"/>
                      <a:pt x="81" y="0"/>
                    </a:cubicBezTo>
                    <a:cubicBezTo>
                      <a:pt x="95" y="0"/>
                      <a:pt x="107" y="11"/>
                      <a:pt x="109" y="24"/>
                    </a:cubicBezTo>
                    <a:cubicBezTo>
                      <a:pt x="109" y="24"/>
                      <a:pt x="109" y="24"/>
                      <a:pt x="81" y="24"/>
                    </a:cubicBezTo>
                    <a:cubicBezTo>
                      <a:pt x="81" y="24"/>
                      <a:pt x="81" y="24"/>
                      <a:pt x="81" y="34"/>
                    </a:cubicBezTo>
                    <a:cubicBezTo>
                      <a:pt x="81" y="34"/>
                      <a:pt x="81" y="34"/>
                      <a:pt x="110" y="34"/>
                    </a:cubicBezTo>
                    <a:cubicBezTo>
                      <a:pt x="110" y="34"/>
                      <a:pt x="110" y="34"/>
                      <a:pt x="110" y="44"/>
                    </a:cubicBezTo>
                    <a:cubicBezTo>
                      <a:pt x="110" y="44"/>
                      <a:pt x="110" y="44"/>
                      <a:pt x="81" y="44"/>
                    </a:cubicBezTo>
                    <a:cubicBezTo>
                      <a:pt x="81" y="44"/>
                      <a:pt x="81" y="44"/>
                      <a:pt x="81" y="53"/>
                    </a:cubicBezTo>
                    <a:cubicBezTo>
                      <a:pt x="81" y="53"/>
                      <a:pt x="81" y="53"/>
                      <a:pt x="110" y="53"/>
                    </a:cubicBezTo>
                    <a:cubicBezTo>
                      <a:pt x="110" y="53"/>
                      <a:pt x="110" y="53"/>
                      <a:pt x="110" y="63"/>
                    </a:cubicBezTo>
                    <a:cubicBezTo>
                      <a:pt x="110" y="63"/>
                      <a:pt x="110" y="63"/>
                      <a:pt x="81" y="63"/>
                    </a:cubicBezTo>
                    <a:cubicBezTo>
                      <a:pt x="81" y="63"/>
                      <a:pt x="81" y="63"/>
                      <a:pt x="81" y="72"/>
                    </a:cubicBezTo>
                    <a:cubicBezTo>
                      <a:pt x="81" y="72"/>
                      <a:pt x="81" y="72"/>
                      <a:pt x="110" y="72"/>
                    </a:cubicBezTo>
                    <a:cubicBezTo>
                      <a:pt x="110" y="72"/>
                      <a:pt x="110" y="72"/>
                      <a:pt x="110" y="82"/>
                    </a:cubicBezTo>
                    <a:cubicBezTo>
                      <a:pt x="110" y="82"/>
                      <a:pt x="110" y="82"/>
                      <a:pt x="81" y="82"/>
                    </a:cubicBezTo>
                    <a:cubicBezTo>
                      <a:pt x="81" y="82"/>
                      <a:pt x="81" y="82"/>
                      <a:pt x="81" y="92"/>
                    </a:cubicBezTo>
                    <a:cubicBezTo>
                      <a:pt x="81" y="92"/>
                      <a:pt x="81" y="92"/>
                      <a:pt x="110" y="92"/>
                    </a:cubicBezTo>
                    <a:cubicBezTo>
                      <a:pt x="110" y="92"/>
                      <a:pt x="110" y="92"/>
                      <a:pt x="110" y="101"/>
                    </a:cubicBezTo>
                    <a:cubicBezTo>
                      <a:pt x="110" y="101"/>
                      <a:pt x="110" y="101"/>
                      <a:pt x="81" y="101"/>
                    </a:cubicBezTo>
                    <a:cubicBezTo>
                      <a:pt x="81" y="101"/>
                      <a:pt x="81" y="101"/>
                      <a:pt x="81" y="111"/>
                    </a:cubicBezTo>
                    <a:cubicBezTo>
                      <a:pt x="81" y="111"/>
                      <a:pt x="81" y="111"/>
                      <a:pt x="110" y="111"/>
                    </a:cubicBezTo>
                    <a:cubicBezTo>
                      <a:pt x="110" y="111"/>
                      <a:pt x="110" y="111"/>
                      <a:pt x="110" y="120"/>
                    </a:cubicBezTo>
                    <a:cubicBezTo>
                      <a:pt x="110" y="120"/>
                      <a:pt x="110" y="120"/>
                      <a:pt x="81" y="120"/>
                    </a:cubicBezTo>
                    <a:cubicBezTo>
                      <a:pt x="81" y="120"/>
                      <a:pt x="81" y="120"/>
                      <a:pt x="81" y="130"/>
                    </a:cubicBezTo>
                    <a:cubicBezTo>
                      <a:pt x="81" y="130"/>
                      <a:pt x="81" y="130"/>
                      <a:pt x="109" y="130"/>
                    </a:cubicBezTo>
                    <a:cubicBezTo>
                      <a:pt x="107" y="143"/>
                      <a:pt x="95" y="154"/>
                      <a:pt x="81" y="154"/>
                    </a:cubicBezTo>
                    <a:cubicBezTo>
                      <a:pt x="81" y="154"/>
                      <a:pt x="81" y="154"/>
                      <a:pt x="62" y="154"/>
                    </a:cubicBezTo>
                    <a:cubicBezTo>
                      <a:pt x="47" y="154"/>
                      <a:pt x="33" y="141"/>
                      <a:pt x="33" y="125"/>
                    </a:cubicBezTo>
                    <a:close/>
                    <a:moveTo>
                      <a:pt x="81" y="221"/>
                    </a:moveTo>
                    <a:cubicBezTo>
                      <a:pt x="81" y="188"/>
                      <a:pt x="81" y="188"/>
                      <a:pt x="81" y="188"/>
                    </a:cubicBezTo>
                    <a:cubicBezTo>
                      <a:pt x="115" y="188"/>
                      <a:pt x="143" y="159"/>
                      <a:pt x="143" y="125"/>
                    </a:cubicBezTo>
                    <a:cubicBezTo>
                      <a:pt x="143" y="92"/>
                      <a:pt x="143" y="92"/>
                      <a:pt x="143" y="92"/>
                    </a:cubicBezTo>
                    <a:cubicBezTo>
                      <a:pt x="124" y="92"/>
                      <a:pt x="124" y="92"/>
                      <a:pt x="124" y="92"/>
                    </a:cubicBezTo>
                    <a:cubicBezTo>
                      <a:pt x="124" y="125"/>
                      <a:pt x="124" y="125"/>
                      <a:pt x="124" y="125"/>
                    </a:cubicBezTo>
                    <a:cubicBezTo>
                      <a:pt x="124" y="149"/>
                      <a:pt x="105" y="168"/>
                      <a:pt x="81" y="168"/>
                    </a:cubicBezTo>
                    <a:cubicBezTo>
                      <a:pt x="62" y="168"/>
                      <a:pt x="62" y="168"/>
                      <a:pt x="62" y="168"/>
                    </a:cubicBezTo>
                    <a:cubicBezTo>
                      <a:pt x="39" y="168"/>
                      <a:pt x="19" y="149"/>
                      <a:pt x="19" y="125"/>
                    </a:cubicBezTo>
                    <a:cubicBezTo>
                      <a:pt x="19" y="92"/>
                      <a:pt x="19" y="92"/>
                      <a:pt x="19" y="92"/>
                    </a:cubicBezTo>
                    <a:cubicBezTo>
                      <a:pt x="0" y="92"/>
                      <a:pt x="0" y="92"/>
                      <a:pt x="0" y="92"/>
                    </a:cubicBezTo>
                    <a:cubicBezTo>
                      <a:pt x="0" y="125"/>
                      <a:pt x="0" y="125"/>
                      <a:pt x="0" y="125"/>
                    </a:cubicBezTo>
                    <a:cubicBezTo>
                      <a:pt x="0" y="159"/>
                      <a:pt x="29" y="188"/>
                      <a:pt x="62" y="188"/>
                    </a:cubicBezTo>
                    <a:cubicBezTo>
                      <a:pt x="62" y="221"/>
                      <a:pt x="62" y="221"/>
                      <a:pt x="62" y="221"/>
                    </a:cubicBezTo>
                    <a:cubicBezTo>
                      <a:pt x="21" y="221"/>
                      <a:pt x="21" y="221"/>
                      <a:pt x="21" y="221"/>
                    </a:cubicBezTo>
                    <a:cubicBezTo>
                      <a:pt x="21" y="241"/>
                      <a:pt x="21" y="241"/>
                      <a:pt x="21" y="241"/>
                    </a:cubicBezTo>
                    <a:cubicBezTo>
                      <a:pt x="122" y="241"/>
                      <a:pt x="122" y="241"/>
                      <a:pt x="122" y="241"/>
                    </a:cubicBezTo>
                    <a:cubicBezTo>
                      <a:pt x="122" y="240"/>
                      <a:pt x="122" y="240"/>
                      <a:pt x="122" y="240"/>
                    </a:cubicBezTo>
                    <a:cubicBezTo>
                      <a:pt x="102" y="221"/>
                      <a:pt x="102" y="221"/>
                      <a:pt x="102" y="221"/>
                    </a:cubicBezTo>
                    <a:cubicBezTo>
                      <a:pt x="81" y="221"/>
                      <a:pt x="81" y="221"/>
                      <a:pt x="81" y="221"/>
                    </a:cubicBezTo>
                    <a:close/>
                    <a:moveTo>
                      <a:pt x="237" y="144"/>
                    </a:moveTo>
                    <a:cubicBezTo>
                      <a:pt x="237" y="144"/>
                      <a:pt x="197" y="186"/>
                      <a:pt x="164" y="221"/>
                    </a:cubicBezTo>
                    <a:cubicBezTo>
                      <a:pt x="150" y="209"/>
                      <a:pt x="125" y="186"/>
                      <a:pt x="125" y="186"/>
                    </a:cubicBezTo>
                    <a:cubicBezTo>
                      <a:pt x="104" y="210"/>
                      <a:pt x="104" y="210"/>
                      <a:pt x="104" y="210"/>
                    </a:cubicBezTo>
                    <a:cubicBezTo>
                      <a:pt x="165" y="265"/>
                      <a:pt x="165" y="265"/>
                      <a:pt x="165" y="265"/>
                    </a:cubicBezTo>
                    <a:cubicBezTo>
                      <a:pt x="261" y="167"/>
                      <a:pt x="261" y="167"/>
                      <a:pt x="261" y="167"/>
                    </a:cubicBezTo>
                    <a:lnTo>
                      <a:pt x="237" y="144"/>
                    </a:lnTo>
                    <a:close/>
                  </a:path>
                </a:pathLst>
              </a:custGeom>
              <a:solidFill>
                <a:schemeClr val="bg1">
                  <a:alpha val="50000"/>
                </a:schemeClr>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grpSp>
        <p:grpSp>
          <p:nvGrpSpPr>
            <p:cNvPr id="39" name="Group 38"/>
            <p:cNvGrpSpPr/>
            <p:nvPr/>
          </p:nvGrpSpPr>
          <p:grpSpPr>
            <a:xfrm>
              <a:off x="-1" y="5411509"/>
              <a:ext cx="1570037" cy="882795"/>
              <a:chOff x="-1" y="5411509"/>
              <a:chExt cx="1570037" cy="882795"/>
            </a:xfrm>
          </p:grpSpPr>
          <p:sp>
            <p:nvSpPr>
              <p:cNvPr id="40" name="TextBox 39"/>
              <p:cNvSpPr txBox="1"/>
              <p:nvPr/>
            </p:nvSpPr>
            <p:spPr>
              <a:xfrm>
                <a:off x="-1" y="6019984"/>
                <a:ext cx="1570037" cy="274320"/>
              </a:xfrm>
              <a:prstGeom prst="rect">
                <a:avLst/>
              </a:prstGeom>
              <a:noFill/>
            </p:spPr>
            <p:txBody>
              <a:bodyPr wrap="square" lIns="146304" tIns="91440" rIns="146304" bIns="91440" rtlCol="0" anchor="t" anchorCtr="0">
                <a:noAutofit/>
              </a:bodyPr>
              <a:lstStyle>
                <a:defPPr>
                  <a:defRPr lang="en-US"/>
                </a:defPPr>
                <a:lvl1pPr algn="ctr">
                  <a:lnSpc>
                    <a:spcPct val="90000"/>
                  </a:lnSpc>
                  <a:spcAft>
                    <a:spcPts val="600"/>
                  </a:spcAft>
                  <a:defRPr sz="1600">
                    <a:gradFill>
                      <a:gsLst>
                        <a:gs pos="2917">
                          <a:schemeClr val="bg1"/>
                        </a:gs>
                        <a:gs pos="30000">
                          <a:schemeClr val="bg1"/>
                        </a:gs>
                      </a:gsLst>
                      <a:lin ang="5400000" scaled="0"/>
                    </a:gradFill>
                  </a:defRPr>
                </a:lvl1pPr>
              </a:lstStyle>
              <a:p>
                <a:r>
                  <a:rPr lang="en-US" dirty="0">
                    <a:gradFill>
                      <a:gsLst>
                        <a:gs pos="2917">
                          <a:srgbClr val="FFFFFF"/>
                        </a:gs>
                        <a:gs pos="30000">
                          <a:srgbClr val="FFFFFF"/>
                        </a:gs>
                      </a:gsLst>
                      <a:lin ang="5400000" scaled="0"/>
                    </a:gradFill>
                  </a:rPr>
                  <a:t>Step 3</a:t>
                </a:r>
              </a:p>
            </p:txBody>
          </p:sp>
          <p:sp>
            <p:nvSpPr>
              <p:cNvPr id="41" name="Freeform 22"/>
              <p:cNvSpPr>
                <a:spLocks noEditPoints="1"/>
              </p:cNvSpPr>
              <p:nvPr/>
            </p:nvSpPr>
            <p:spPr bwMode="auto">
              <a:xfrm>
                <a:off x="604434" y="5411509"/>
                <a:ext cx="568836" cy="577954"/>
              </a:xfrm>
              <a:custGeom>
                <a:avLst/>
                <a:gdLst>
                  <a:gd name="T0" fmla="*/ 33 w 261"/>
                  <a:gd name="T1" fmla="*/ 125 h 265"/>
                  <a:gd name="T2" fmla="*/ 33 w 261"/>
                  <a:gd name="T3" fmla="*/ 29 h 265"/>
                  <a:gd name="T4" fmla="*/ 62 w 261"/>
                  <a:gd name="T5" fmla="*/ 0 h 265"/>
                  <a:gd name="T6" fmla="*/ 81 w 261"/>
                  <a:gd name="T7" fmla="*/ 0 h 265"/>
                  <a:gd name="T8" fmla="*/ 109 w 261"/>
                  <a:gd name="T9" fmla="*/ 24 h 265"/>
                  <a:gd name="T10" fmla="*/ 81 w 261"/>
                  <a:gd name="T11" fmla="*/ 24 h 265"/>
                  <a:gd name="T12" fmla="*/ 81 w 261"/>
                  <a:gd name="T13" fmla="*/ 34 h 265"/>
                  <a:gd name="T14" fmla="*/ 110 w 261"/>
                  <a:gd name="T15" fmla="*/ 34 h 265"/>
                  <a:gd name="T16" fmla="*/ 110 w 261"/>
                  <a:gd name="T17" fmla="*/ 44 h 265"/>
                  <a:gd name="T18" fmla="*/ 81 w 261"/>
                  <a:gd name="T19" fmla="*/ 44 h 265"/>
                  <a:gd name="T20" fmla="*/ 81 w 261"/>
                  <a:gd name="T21" fmla="*/ 53 h 265"/>
                  <a:gd name="T22" fmla="*/ 110 w 261"/>
                  <a:gd name="T23" fmla="*/ 53 h 265"/>
                  <a:gd name="T24" fmla="*/ 110 w 261"/>
                  <a:gd name="T25" fmla="*/ 63 h 265"/>
                  <a:gd name="T26" fmla="*/ 81 w 261"/>
                  <a:gd name="T27" fmla="*/ 63 h 265"/>
                  <a:gd name="T28" fmla="*/ 81 w 261"/>
                  <a:gd name="T29" fmla="*/ 72 h 265"/>
                  <a:gd name="T30" fmla="*/ 110 w 261"/>
                  <a:gd name="T31" fmla="*/ 72 h 265"/>
                  <a:gd name="T32" fmla="*/ 110 w 261"/>
                  <a:gd name="T33" fmla="*/ 82 h 265"/>
                  <a:gd name="T34" fmla="*/ 81 w 261"/>
                  <a:gd name="T35" fmla="*/ 82 h 265"/>
                  <a:gd name="T36" fmla="*/ 81 w 261"/>
                  <a:gd name="T37" fmla="*/ 92 h 265"/>
                  <a:gd name="T38" fmla="*/ 110 w 261"/>
                  <a:gd name="T39" fmla="*/ 92 h 265"/>
                  <a:gd name="T40" fmla="*/ 110 w 261"/>
                  <a:gd name="T41" fmla="*/ 101 h 265"/>
                  <a:gd name="T42" fmla="*/ 81 w 261"/>
                  <a:gd name="T43" fmla="*/ 101 h 265"/>
                  <a:gd name="T44" fmla="*/ 81 w 261"/>
                  <a:gd name="T45" fmla="*/ 111 h 265"/>
                  <a:gd name="T46" fmla="*/ 110 w 261"/>
                  <a:gd name="T47" fmla="*/ 111 h 265"/>
                  <a:gd name="T48" fmla="*/ 110 w 261"/>
                  <a:gd name="T49" fmla="*/ 120 h 265"/>
                  <a:gd name="T50" fmla="*/ 81 w 261"/>
                  <a:gd name="T51" fmla="*/ 120 h 265"/>
                  <a:gd name="T52" fmla="*/ 81 w 261"/>
                  <a:gd name="T53" fmla="*/ 130 h 265"/>
                  <a:gd name="T54" fmla="*/ 109 w 261"/>
                  <a:gd name="T55" fmla="*/ 130 h 265"/>
                  <a:gd name="T56" fmla="*/ 81 w 261"/>
                  <a:gd name="T57" fmla="*/ 154 h 265"/>
                  <a:gd name="T58" fmla="*/ 62 w 261"/>
                  <a:gd name="T59" fmla="*/ 154 h 265"/>
                  <a:gd name="T60" fmla="*/ 33 w 261"/>
                  <a:gd name="T61" fmla="*/ 125 h 265"/>
                  <a:gd name="T62" fmla="*/ 81 w 261"/>
                  <a:gd name="T63" fmla="*/ 221 h 265"/>
                  <a:gd name="T64" fmla="*/ 81 w 261"/>
                  <a:gd name="T65" fmla="*/ 188 h 265"/>
                  <a:gd name="T66" fmla="*/ 143 w 261"/>
                  <a:gd name="T67" fmla="*/ 125 h 265"/>
                  <a:gd name="T68" fmla="*/ 143 w 261"/>
                  <a:gd name="T69" fmla="*/ 92 h 265"/>
                  <a:gd name="T70" fmla="*/ 124 w 261"/>
                  <a:gd name="T71" fmla="*/ 92 h 265"/>
                  <a:gd name="T72" fmla="*/ 124 w 261"/>
                  <a:gd name="T73" fmla="*/ 125 h 265"/>
                  <a:gd name="T74" fmla="*/ 81 w 261"/>
                  <a:gd name="T75" fmla="*/ 168 h 265"/>
                  <a:gd name="T76" fmla="*/ 62 w 261"/>
                  <a:gd name="T77" fmla="*/ 168 h 265"/>
                  <a:gd name="T78" fmla="*/ 19 w 261"/>
                  <a:gd name="T79" fmla="*/ 125 h 265"/>
                  <a:gd name="T80" fmla="*/ 19 w 261"/>
                  <a:gd name="T81" fmla="*/ 92 h 265"/>
                  <a:gd name="T82" fmla="*/ 0 w 261"/>
                  <a:gd name="T83" fmla="*/ 92 h 265"/>
                  <a:gd name="T84" fmla="*/ 0 w 261"/>
                  <a:gd name="T85" fmla="*/ 125 h 265"/>
                  <a:gd name="T86" fmla="*/ 62 w 261"/>
                  <a:gd name="T87" fmla="*/ 188 h 265"/>
                  <a:gd name="T88" fmla="*/ 62 w 261"/>
                  <a:gd name="T89" fmla="*/ 221 h 265"/>
                  <a:gd name="T90" fmla="*/ 21 w 261"/>
                  <a:gd name="T91" fmla="*/ 221 h 265"/>
                  <a:gd name="T92" fmla="*/ 21 w 261"/>
                  <a:gd name="T93" fmla="*/ 241 h 265"/>
                  <a:gd name="T94" fmla="*/ 122 w 261"/>
                  <a:gd name="T95" fmla="*/ 241 h 265"/>
                  <a:gd name="T96" fmla="*/ 122 w 261"/>
                  <a:gd name="T97" fmla="*/ 240 h 265"/>
                  <a:gd name="T98" fmla="*/ 102 w 261"/>
                  <a:gd name="T99" fmla="*/ 221 h 265"/>
                  <a:gd name="T100" fmla="*/ 81 w 261"/>
                  <a:gd name="T101" fmla="*/ 221 h 265"/>
                  <a:gd name="T102" fmla="*/ 237 w 261"/>
                  <a:gd name="T103" fmla="*/ 144 h 265"/>
                  <a:gd name="T104" fmla="*/ 164 w 261"/>
                  <a:gd name="T105" fmla="*/ 221 h 265"/>
                  <a:gd name="T106" fmla="*/ 125 w 261"/>
                  <a:gd name="T107" fmla="*/ 186 h 265"/>
                  <a:gd name="T108" fmla="*/ 104 w 261"/>
                  <a:gd name="T109" fmla="*/ 210 h 265"/>
                  <a:gd name="T110" fmla="*/ 165 w 261"/>
                  <a:gd name="T111" fmla="*/ 265 h 265"/>
                  <a:gd name="T112" fmla="*/ 261 w 261"/>
                  <a:gd name="T113" fmla="*/ 167 h 265"/>
                  <a:gd name="T114" fmla="*/ 237 w 261"/>
                  <a:gd name="T115" fmla="*/ 144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61" h="265">
                    <a:moveTo>
                      <a:pt x="33" y="125"/>
                    </a:moveTo>
                    <a:cubicBezTo>
                      <a:pt x="33" y="125"/>
                      <a:pt x="33" y="125"/>
                      <a:pt x="33" y="29"/>
                    </a:cubicBezTo>
                    <a:cubicBezTo>
                      <a:pt x="33" y="14"/>
                      <a:pt x="47" y="0"/>
                      <a:pt x="62" y="0"/>
                    </a:cubicBezTo>
                    <a:cubicBezTo>
                      <a:pt x="62" y="0"/>
                      <a:pt x="62" y="0"/>
                      <a:pt x="81" y="0"/>
                    </a:cubicBezTo>
                    <a:cubicBezTo>
                      <a:pt x="95" y="0"/>
                      <a:pt x="107" y="11"/>
                      <a:pt x="109" y="24"/>
                    </a:cubicBezTo>
                    <a:cubicBezTo>
                      <a:pt x="109" y="24"/>
                      <a:pt x="109" y="24"/>
                      <a:pt x="81" y="24"/>
                    </a:cubicBezTo>
                    <a:cubicBezTo>
                      <a:pt x="81" y="24"/>
                      <a:pt x="81" y="24"/>
                      <a:pt x="81" y="34"/>
                    </a:cubicBezTo>
                    <a:cubicBezTo>
                      <a:pt x="81" y="34"/>
                      <a:pt x="81" y="34"/>
                      <a:pt x="110" y="34"/>
                    </a:cubicBezTo>
                    <a:cubicBezTo>
                      <a:pt x="110" y="34"/>
                      <a:pt x="110" y="34"/>
                      <a:pt x="110" y="44"/>
                    </a:cubicBezTo>
                    <a:cubicBezTo>
                      <a:pt x="110" y="44"/>
                      <a:pt x="110" y="44"/>
                      <a:pt x="81" y="44"/>
                    </a:cubicBezTo>
                    <a:cubicBezTo>
                      <a:pt x="81" y="44"/>
                      <a:pt x="81" y="44"/>
                      <a:pt x="81" y="53"/>
                    </a:cubicBezTo>
                    <a:cubicBezTo>
                      <a:pt x="81" y="53"/>
                      <a:pt x="81" y="53"/>
                      <a:pt x="110" y="53"/>
                    </a:cubicBezTo>
                    <a:cubicBezTo>
                      <a:pt x="110" y="53"/>
                      <a:pt x="110" y="53"/>
                      <a:pt x="110" y="63"/>
                    </a:cubicBezTo>
                    <a:cubicBezTo>
                      <a:pt x="110" y="63"/>
                      <a:pt x="110" y="63"/>
                      <a:pt x="81" y="63"/>
                    </a:cubicBezTo>
                    <a:cubicBezTo>
                      <a:pt x="81" y="63"/>
                      <a:pt x="81" y="63"/>
                      <a:pt x="81" y="72"/>
                    </a:cubicBezTo>
                    <a:cubicBezTo>
                      <a:pt x="81" y="72"/>
                      <a:pt x="81" y="72"/>
                      <a:pt x="110" y="72"/>
                    </a:cubicBezTo>
                    <a:cubicBezTo>
                      <a:pt x="110" y="72"/>
                      <a:pt x="110" y="72"/>
                      <a:pt x="110" y="82"/>
                    </a:cubicBezTo>
                    <a:cubicBezTo>
                      <a:pt x="110" y="82"/>
                      <a:pt x="110" y="82"/>
                      <a:pt x="81" y="82"/>
                    </a:cubicBezTo>
                    <a:cubicBezTo>
                      <a:pt x="81" y="82"/>
                      <a:pt x="81" y="82"/>
                      <a:pt x="81" y="92"/>
                    </a:cubicBezTo>
                    <a:cubicBezTo>
                      <a:pt x="81" y="92"/>
                      <a:pt x="81" y="92"/>
                      <a:pt x="110" y="92"/>
                    </a:cubicBezTo>
                    <a:cubicBezTo>
                      <a:pt x="110" y="92"/>
                      <a:pt x="110" y="92"/>
                      <a:pt x="110" y="101"/>
                    </a:cubicBezTo>
                    <a:cubicBezTo>
                      <a:pt x="110" y="101"/>
                      <a:pt x="110" y="101"/>
                      <a:pt x="81" y="101"/>
                    </a:cubicBezTo>
                    <a:cubicBezTo>
                      <a:pt x="81" y="101"/>
                      <a:pt x="81" y="101"/>
                      <a:pt x="81" y="111"/>
                    </a:cubicBezTo>
                    <a:cubicBezTo>
                      <a:pt x="81" y="111"/>
                      <a:pt x="81" y="111"/>
                      <a:pt x="110" y="111"/>
                    </a:cubicBezTo>
                    <a:cubicBezTo>
                      <a:pt x="110" y="111"/>
                      <a:pt x="110" y="111"/>
                      <a:pt x="110" y="120"/>
                    </a:cubicBezTo>
                    <a:cubicBezTo>
                      <a:pt x="110" y="120"/>
                      <a:pt x="110" y="120"/>
                      <a:pt x="81" y="120"/>
                    </a:cubicBezTo>
                    <a:cubicBezTo>
                      <a:pt x="81" y="120"/>
                      <a:pt x="81" y="120"/>
                      <a:pt x="81" y="130"/>
                    </a:cubicBezTo>
                    <a:cubicBezTo>
                      <a:pt x="81" y="130"/>
                      <a:pt x="81" y="130"/>
                      <a:pt x="109" y="130"/>
                    </a:cubicBezTo>
                    <a:cubicBezTo>
                      <a:pt x="107" y="143"/>
                      <a:pt x="95" y="154"/>
                      <a:pt x="81" y="154"/>
                    </a:cubicBezTo>
                    <a:cubicBezTo>
                      <a:pt x="81" y="154"/>
                      <a:pt x="81" y="154"/>
                      <a:pt x="62" y="154"/>
                    </a:cubicBezTo>
                    <a:cubicBezTo>
                      <a:pt x="47" y="154"/>
                      <a:pt x="33" y="141"/>
                      <a:pt x="33" y="125"/>
                    </a:cubicBezTo>
                    <a:close/>
                    <a:moveTo>
                      <a:pt x="81" y="221"/>
                    </a:moveTo>
                    <a:cubicBezTo>
                      <a:pt x="81" y="188"/>
                      <a:pt x="81" y="188"/>
                      <a:pt x="81" y="188"/>
                    </a:cubicBezTo>
                    <a:cubicBezTo>
                      <a:pt x="115" y="188"/>
                      <a:pt x="143" y="159"/>
                      <a:pt x="143" y="125"/>
                    </a:cubicBezTo>
                    <a:cubicBezTo>
                      <a:pt x="143" y="92"/>
                      <a:pt x="143" y="92"/>
                      <a:pt x="143" y="92"/>
                    </a:cubicBezTo>
                    <a:cubicBezTo>
                      <a:pt x="124" y="92"/>
                      <a:pt x="124" y="92"/>
                      <a:pt x="124" y="92"/>
                    </a:cubicBezTo>
                    <a:cubicBezTo>
                      <a:pt x="124" y="125"/>
                      <a:pt x="124" y="125"/>
                      <a:pt x="124" y="125"/>
                    </a:cubicBezTo>
                    <a:cubicBezTo>
                      <a:pt x="124" y="149"/>
                      <a:pt x="105" y="168"/>
                      <a:pt x="81" y="168"/>
                    </a:cubicBezTo>
                    <a:cubicBezTo>
                      <a:pt x="62" y="168"/>
                      <a:pt x="62" y="168"/>
                      <a:pt x="62" y="168"/>
                    </a:cubicBezTo>
                    <a:cubicBezTo>
                      <a:pt x="39" y="168"/>
                      <a:pt x="19" y="149"/>
                      <a:pt x="19" y="125"/>
                    </a:cubicBezTo>
                    <a:cubicBezTo>
                      <a:pt x="19" y="92"/>
                      <a:pt x="19" y="92"/>
                      <a:pt x="19" y="92"/>
                    </a:cubicBezTo>
                    <a:cubicBezTo>
                      <a:pt x="0" y="92"/>
                      <a:pt x="0" y="92"/>
                      <a:pt x="0" y="92"/>
                    </a:cubicBezTo>
                    <a:cubicBezTo>
                      <a:pt x="0" y="125"/>
                      <a:pt x="0" y="125"/>
                      <a:pt x="0" y="125"/>
                    </a:cubicBezTo>
                    <a:cubicBezTo>
                      <a:pt x="0" y="159"/>
                      <a:pt x="29" y="188"/>
                      <a:pt x="62" y="188"/>
                    </a:cubicBezTo>
                    <a:cubicBezTo>
                      <a:pt x="62" y="221"/>
                      <a:pt x="62" y="221"/>
                      <a:pt x="62" y="221"/>
                    </a:cubicBezTo>
                    <a:cubicBezTo>
                      <a:pt x="21" y="221"/>
                      <a:pt x="21" y="221"/>
                      <a:pt x="21" y="221"/>
                    </a:cubicBezTo>
                    <a:cubicBezTo>
                      <a:pt x="21" y="241"/>
                      <a:pt x="21" y="241"/>
                      <a:pt x="21" y="241"/>
                    </a:cubicBezTo>
                    <a:cubicBezTo>
                      <a:pt x="122" y="241"/>
                      <a:pt x="122" y="241"/>
                      <a:pt x="122" y="241"/>
                    </a:cubicBezTo>
                    <a:cubicBezTo>
                      <a:pt x="122" y="240"/>
                      <a:pt x="122" y="240"/>
                      <a:pt x="122" y="240"/>
                    </a:cubicBezTo>
                    <a:cubicBezTo>
                      <a:pt x="102" y="221"/>
                      <a:pt x="102" y="221"/>
                      <a:pt x="102" y="221"/>
                    </a:cubicBezTo>
                    <a:cubicBezTo>
                      <a:pt x="81" y="221"/>
                      <a:pt x="81" y="221"/>
                      <a:pt x="81" y="221"/>
                    </a:cubicBezTo>
                    <a:close/>
                    <a:moveTo>
                      <a:pt x="237" y="144"/>
                    </a:moveTo>
                    <a:cubicBezTo>
                      <a:pt x="237" y="144"/>
                      <a:pt x="197" y="186"/>
                      <a:pt x="164" y="221"/>
                    </a:cubicBezTo>
                    <a:cubicBezTo>
                      <a:pt x="150" y="209"/>
                      <a:pt x="125" y="186"/>
                      <a:pt x="125" y="186"/>
                    </a:cubicBezTo>
                    <a:cubicBezTo>
                      <a:pt x="104" y="210"/>
                      <a:pt x="104" y="210"/>
                      <a:pt x="104" y="210"/>
                    </a:cubicBezTo>
                    <a:cubicBezTo>
                      <a:pt x="165" y="265"/>
                      <a:pt x="165" y="265"/>
                      <a:pt x="165" y="265"/>
                    </a:cubicBezTo>
                    <a:cubicBezTo>
                      <a:pt x="261" y="167"/>
                      <a:pt x="261" y="167"/>
                      <a:pt x="261" y="167"/>
                    </a:cubicBezTo>
                    <a:lnTo>
                      <a:pt x="237" y="14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grpSp>
      </p:grpSp>
    </p:spTree>
    <p:extLst>
      <p:ext uri="{BB962C8B-B14F-4D97-AF65-F5344CB8AC3E}">
        <p14:creationId xmlns:p14="http://schemas.microsoft.com/office/powerpoint/2010/main" val="3334475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4"/>
                                        </p:tgtEl>
                                        <p:attrNameLst>
                                          <p:attrName>style.visibility</p:attrName>
                                        </p:attrNameLst>
                                      </p:cBhvr>
                                      <p:to>
                                        <p:strVal val="visible"/>
                                      </p:to>
                                    </p:set>
                                    <p:animEffect transition="in" filter="fade">
                                      <p:cBhvr>
                                        <p:cTn id="7" dur="600"/>
                                        <p:tgtEl>
                                          <p:spTgt spid="64"/>
                                        </p:tgtEl>
                                      </p:cBhvr>
                                    </p:animEffect>
                                  </p:childTnLst>
                                </p:cTn>
                              </p:par>
                              <p:par>
                                <p:cTn id="8" presetID="42" presetClass="path" presetSubtype="0" decel="100000" fill="hold" grpId="1" nodeType="withEffect">
                                  <p:stCondLst>
                                    <p:cond delay="0"/>
                                  </p:stCondLst>
                                  <p:childTnLst>
                                    <p:animMotion origin="layout" path="M 3.01251E-6 -1.47072E-6 L 3.01251E-6 0.06741 " pathEditMode="relative" rAng="0" ptsTypes="AA">
                                      <p:cBhvr>
                                        <p:cTn id="9" dur="600" spd="-100000" fill="hold"/>
                                        <p:tgtEl>
                                          <p:spTgt spid="64"/>
                                        </p:tgtEl>
                                        <p:attrNameLst>
                                          <p:attrName>ppt_x</p:attrName>
                                          <p:attrName>ppt_y</p:attrName>
                                        </p:attrNameLst>
                                      </p:cBhvr>
                                      <p:rCtr x="0" y="33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p:bldP spid="64" grpId="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Content Placeholder 2"/>
          <p:cNvSpPr txBox="1">
            <a:spLocks/>
          </p:cNvSpPr>
          <p:nvPr/>
        </p:nvSpPr>
        <p:spPr>
          <a:xfrm>
            <a:off x="2125599" y="1457046"/>
            <a:ext cx="10310876" cy="3954463"/>
          </a:xfrm>
          <a:prstGeom prst="rect">
            <a:avLst/>
          </a:prstGeom>
          <a:noFill/>
        </p:spPr>
        <p:txBody>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Clr>
                <a:srgbClr val="404040"/>
              </a:buClr>
              <a:buFont typeface="Wingdings" panose="05000000000000000000" pitchFamily="2" charset="2"/>
              <a:buNone/>
            </a:pPr>
            <a:r>
              <a:rPr lang="en-US" sz="1000" dirty="0">
                <a:solidFill>
                  <a:srgbClr val="00B050"/>
                </a:solidFill>
                <a:latin typeface="Consolas" pitchFamily="49" charset="0"/>
                <a:cs typeface="Consolas" pitchFamily="49" charset="0"/>
              </a:rPr>
              <a:t>// Windows Phone Silverlight App, in </a:t>
            </a:r>
            <a:r>
              <a:rPr lang="en-US" sz="1000" dirty="0" err="1">
                <a:solidFill>
                  <a:srgbClr val="00B050"/>
                </a:solidFill>
                <a:latin typeface="Consolas" pitchFamily="49" charset="0"/>
                <a:cs typeface="Consolas" pitchFamily="49" charset="0"/>
              </a:rPr>
              <a:t>MainPage.xaml.cs</a:t>
            </a:r>
            <a:endParaRPr lang="en-US" sz="1000" dirty="0">
              <a:solidFill>
                <a:srgbClr val="00B050"/>
              </a:solidFill>
              <a:latin typeface="Consolas" pitchFamily="49" charset="0"/>
              <a:cs typeface="Consolas" pitchFamily="49" charset="0"/>
            </a:endParaRPr>
          </a:p>
          <a:p>
            <a:pPr marL="0" indent="0">
              <a:buClr>
                <a:srgbClr val="404040"/>
              </a:buClr>
              <a:buFont typeface="Wingdings" panose="05000000000000000000" pitchFamily="2" charset="2"/>
              <a:buNone/>
            </a:pPr>
            <a:endParaRPr lang="en-US" sz="1000" dirty="0">
              <a:solidFill>
                <a:srgbClr val="00B050"/>
              </a:solidFill>
              <a:latin typeface="Consolas" pitchFamily="49" charset="0"/>
              <a:cs typeface="Consolas" pitchFamily="49" charset="0"/>
            </a:endParaRPr>
          </a:p>
          <a:p>
            <a:pPr marL="0" indent="0">
              <a:buClr>
                <a:srgbClr val="404040"/>
              </a:buClr>
              <a:buFont typeface="Wingdings" panose="05000000000000000000" pitchFamily="2" charset="2"/>
              <a:buNone/>
            </a:pPr>
            <a:r>
              <a:rPr lang="en-US" sz="1000" dirty="0">
                <a:solidFill>
                  <a:srgbClr val="0000FF"/>
                </a:solidFill>
                <a:highlight>
                  <a:srgbClr val="FFFFFF"/>
                </a:highlight>
                <a:latin typeface="Consolas" pitchFamily="49" charset="0"/>
                <a:cs typeface="Consolas" pitchFamily="49" charset="0"/>
              </a:rPr>
              <a:t>protected</a:t>
            </a:r>
            <a:r>
              <a:rPr lang="en-US" sz="1000" dirty="0">
                <a:solidFill>
                  <a:srgbClr val="000000"/>
                </a:solidFill>
                <a:highlight>
                  <a:srgbClr val="FFFFFF"/>
                </a:highlight>
                <a:latin typeface="Consolas" pitchFamily="49" charset="0"/>
                <a:cs typeface="Consolas" pitchFamily="49" charset="0"/>
              </a:rPr>
              <a:t> </a:t>
            </a:r>
            <a:r>
              <a:rPr lang="en-US" sz="1000" dirty="0">
                <a:solidFill>
                  <a:srgbClr val="0000FF"/>
                </a:solidFill>
                <a:highlight>
                  <a:srgbClr val="FFFFFF"/>
                </a:highlight>
                <a:latin typeface="Consolas" pitchFamily="49" charset="0"/>
                <a:cs typeface="Consolas" pitchFamily="49" charset="0"/>
              </a:rPr>
              <a:t>override</a:t>
            </a:r>
            <a:r>
              <a:rPr lang="en-US" sz="1000" dirty="0">
                <a:solidFill>
                  <a:srgbClr val="000000"/>
                </a:solidFill>
                <a:highlight>
                  <a:srgbClr val="FFFFFF"/>
                </a:highlight>
                <a:latin typeface="Consolas" pitchFamily="49" charset="0"/>
                <a:cs typeface="Consolas" pitchFamily="49" charset="0"/>
              </a:rPr>
              <a:t> </a:t>
            </a:r>
            <a:r>
              <a:rPr lang="en-US" sz="1000" dirty="0">
                <a:solidFill>
                  <a:srgbClr val="0000FF"/>
                </a:solidFill>
                <a:highlight>
                  <a:srgbClr val="FFFFFF"/>
                </a:highlight>
                <a:latin typeface="Consolas" pitchFamily="49" charset="0"/>
                <a:cs typeface="Consolas" pitchFamily="49" charset="0"/>
              </a:rPr>
              <a:t>void</a:t>
            </a:r>
            <a:r>
              <a:rPr lang="en-US" sz="1000" dirty="0">
                <a:solidFill>
                  <a:srgbClr val="000000"/>
                </a:solidFill>
                <a:highlight>
                  <a:srgbClr val="FFFFFF"/>
                </a:highlight>
                <a:latin typeface="Consolas" pitchFamily="49" charset="0"/>
                <a:cs typeface="Consolas" pitchFamily="49" charset="0"/>
              </a:rPr>
              <a:t> </a:t>
            </a:r>
            <a:r>
              <a:rPr lang="en-US" sz="1000" dirty="0" err="1">
                <a:solidFill>
                  <a:srgbClr val="000000"/>
                </a:solidFill>
                <a:highlight>
                  <a:srgbClr val="FFFFFF"/>
                </a:highlight>
                <a:latin typeface="Consolas" pitchFamily="49" charset="0"/>
                <a:cs typeface="Consolas" pitchFamily="49" charset="0"/>
              </a:rPr>
              <a:t>OnNavigatedTo</a:t>
            </a:r>
            <a:r>
              <a:rPr lang="en-US" sz="1000" dirty="0">
                <a:solidFill>
                  <a:srgbClr val="000000"/>
                </a:solidFill>
                <a:highlight>
                  <a:srgbClr val="FFFFFF"/>
                </a:highlight>
                <a:latin typeface="Consolas" pitchFamily="49" charset="0"/>
                <a:cs typeface="Consolas" pitchFamily="49" charset="0"/>
              </a:rPr>
              <a:t>(</a:t>
            </a:r>
            <a:r>
              <a:rPr lang="en-US" sz="1000" dirty="0" err="1">
                <a:solidFill>
                  <a:srgbClr val="000000"/>
                </a:solidFill>
                <a:highlight>
                  <a:srgbClr val="FFFFFF"/>
                </a:highlight>
                <a:latin typeface="Consolas" pitchFamily="49" charset="0"/>
                <a:cs typeface="Consolas" pitchFamily="49" charset="0"/>
              </a:rPr>
              <a:t>System</a:t>
            </a:r>
            <a:r>
              <a:rPr lang="en-US" sz="1000" dirty="0" err="1">
                <a:solidFill>
                  <a:srgbClr val="008080"/>
                </a:solidFill>
                <a:highlight>
                  <a:srgbClr val="FFFFFF"/>
                </a:highlight>
                <a:latin typeface="Consolas" pitchFamily="49" charset="0"/>
                <a:cs typeface="Consolas" pitchFamily="49" charset="0"/>
              </a:rPr>
              <a:t>.</a:t>
            </a:r>
            <a:r>
              <a:rPr lang="en-US" sz="1000" dirty="0" err="1">
                <a:solidFill>
                  <a:srgbClr val="000000"/>
                </a:solidFill>
                <a:highlight>
                  <a:srgbClr val="FFFFFF"/>
                </a:highlight>
                <a:latin typeface="Consolas" pitchFamily="49" charset="0"/>
                <a:cs typeface="Consolas" pitchFamily="49" charset="0"/>
              </a:rPr>
              <a:t>Windows</a:t>
            </a:r>
            <a:r>
              <a:rPr lang="en-US" sz="1000" dirty="0" err="1">
                <a:solidFill>
                  <a:srgbClr val="008080"/>
                </a:solidFill>
                <a:highlight>
                  <a:srgbClr val="FFFFFF"/>
                </a:highlight>
                <a:latin typeface="Consolas" pitchFamily="49" charset="0"/>
                <a:cs typeface="Consolas" pitchFamily="49" charset="0"/>
              </a:rPr>
              <a:t>.</a:t>
            </a:r>
            <a:r>
              <a:rPr lang="en-US" sz="1000" dirty="0" err="1">
                <a:solidFill>
                  <a:srgbClr val="000000"/>
                </a:solidFill>
                <a:highlight>
                  <a:srgbClr val="FFFFFF"/>
                </a:highlight>
                <a:latin typeface="Consolas" pitchFamily="49" charset="0"/>
                <a:cs typeface="Consolas" pitchFamily="49" charset="0"/>
              </a:rPr>
              <a:t>Navigation</a:t>
            </a:r>
            <a:r>
              <a:rPr lang="en-US" sz="1000" dirty="0" err="1">
                <a:solidFill>
                  <a:srgbClr val="008080"/>
                </a:solidFill>
                <a:highlight>
                  <a:srgbClr val="FFFFFF"/>
                </a:highlight>
                <a:latin typeface="Consolas" pitchFamily="49" charset="0"/>
                <a:cs typeface="Consolas" pitchFamily="49" charset="0"/>
              </a:rPr>
              <a:t>.</a:t>
            </a:r>
            <a:r>
              <a:rPr lang="en-US" sz="1000" dirty="0" err="1">
                <a:solidFill>
                  <a:srgbClr val="000000"/>
                </a:solidFill>
                <a:highlight>
                  <a:srgbClr val="FFFFFF"/>
                </a:highlight>
                <a:latin typeface="Consolas" pitchFamily="49" charset="0"/>
                <a:cs typeface="Consolas" pitchFamily="49" charset="0"/>
              </a:rPr>
              <a:t>NavigationEventArgs</a:t>
            </a:r>
            <a:r>
              <a:rPr lang="en-US" sz="1000" dirty="0">
                <a:solidFill>
                  <a:srgbClr val="000000"/>
                </a:solidFill>
                <a:highlight>
                  <a:srgbClr val="FFFFFF"/>
                </a:highlight>
                <a:latin typeface="Consolas" pitchFamily="49" charset="0"/>
                <a:cs typeface="Consolas" pitchFamily="49" charset="0"/>
              </a:rPr>
              <a:t> e)</a:t>
            </a:r>
          </a:p>
          <a:p>
            <a:pPr marL="0" indent="0">
              <a:buClr>
                <a:srgbClr val="404040"/>
              </a:buClr>
              <a:buFont typeface="Wingdings" panose="05000000000000000000" pitchFamily="2" charset="2"/>
              <a:buNone/>
            </a:pPr>
            <a:r>
              <a:rPr lang="en-US" sz="1000" dirty="0">
                <a:solidFill>
                  <a:srgbClr val="000000"/>
                </a:solidFill>
                <a:highlight>
                  <a:srgbClr val="FFFFFF"/>
                </a:highlight>
                <a:latin typeface="Consolas" pitchFamily="49" charset="0"/>
                <a:cs typeface="Consolas" pitchFamily="49" charset="0"/>
              </a:rPr>
              <a:t>{</a:t>
            </a:r>
          </a:p>
          <a:p>
            <a:pPr marL="0" indent="0">
              <a:buClr>
                <a:srgbClr val="404040"/>
              </a:buClr>
              <a:buFont typeface="Wingdings" panose="05000000000000000000" pitchFamily="2" charset="2"/>
              <a:buNone/>
            </a:pPr>
            <a:r>
              <a:rPr lang="en-US" sz="1000" dirty="0">
                <a:solidFill>
                  <a:srgbClr val="0000FF"/>
                </a:solidFill>
                <a:highlight>
                  <a:srgbClr val="FFFFFF"/>
                </a:highlight>
                <a:latin typeface="Consolas" pitchFamily="49" charset="0"/>
                <a:cs typeface="Consolas" pitchFamily="49" charset="0"/>
              </a:rPr>
              <a:t>    </a:t>
            </a:r>
            <a:r>
              <a:rPr lang="en-US" sz="1000" dirty="0" err="1">
                <a:solidFill>
                  <a:srgbClr val="0000FF"/>
                </a:solidFill>
                <a:highlight>
                  <a:srgbClr val="FFFFFF"/>
                </a:highlight>
                <a:latin typeface="Consolas" pitchFamily="49" charset="0"/>
                <a:cs typeface="Consolas" pitchFamily="49" charset="0"/>
              </a:rPr>
              <a:t>base</a:t>
            </a:r>
            <a:r>
              <a:rPr lang="en-US" sz="1000" dirty="0" err="1">
                <a:solidFill>
                  <a:srgbClr val="008080"/>
                </a:solidFill>
                <a:highlight>
                  <a:srgbClr val="FFFFFF"/>
                </a:highlight>
                <a:latin typeface="Consolas" pitchFamily="49" charset="0"/>
                <a:cs typeface="Consolas" pitchFamily="49" charset="0"/>
              </a:rPr>
              <a:t>.</a:t>
            </a:r>
            <a:r>
              <a:rPr lang="en-US" sz="1000" dirty="0" err="1">
                <a:solidFill>
                  <a:srgbClr val="000000"/>
                </a:solidFill>
                <a:highlight>
                  <a:srgbClr val="FFFFFF"/>
                </a:highlight>
                <a:latin typeface="Consolas" pitchFamily="49" charset="0"/>
                <a:cs typeface="Consolas" pitchFamily="49" charset="0"/>
              </a:rPr>
              <a:t>OnNavigatedTo</a:t>
            </a:r>
            <a:r>
              <a:rPr lang="en-US" sz="1000" dirty="0">
                <a:solidFill>
                  <a:srgbClr val="000000"/>
                </a:solidFill>
                <a:highlight>
                  <a:srgbClr val="FFFFFF"/>
                </a:highlight>
                <a:latin typeface="Consolas" pitchFamily="49" charset="0"/>
                <a:cs typeface="Consolas" pitchFamily="49" charset="0"/>
              </a:rPr>
              <a:t>(e);</a:t>
            </a:r>
          </a:p>
          <a:p>
            <a:pPr marL="0" indent="0">
              <a:buClr>
                <a:srgbClr val="404040"/>
              </a:buClr>
              <a:buFont typeface="Wingdings" panose="05000000000000000000" pitchFamily="2" charset="2"/>
              <a:buNone/>
            </a:pPr>
            <a:endParaRPr lang="en-US" sz="1000" dirty="0">
              <a:solidFill>
                <a:srgbClr val="000000"/>
              </a:solidFill>
              <a:highlight>
                <a:srgbClr val="FFFFFF"/>
              </a:highlight>
              <a:latin typeface="Consolas" pitchFamily="49" charset="0"/>
              <a:cs typeface="Consolas" pitchFamily="49" charset="0"/>
            </a:endParaRPr>
          </a:p>
          <a:p>
            <a:pPr marL="0" indent="0">
              <a:buClr>
                <a:srgbClr val="404040"/>
              </a:buClr>
              <a:buFont typeface="Wingdings" panose="05000000000000000000" pitchFamily="2" charset="2"/>
              <a:buNone/>
            </a:pPr>
            <a:r>
              <a:rPr lang="en-US" sz="1000" dirty="0">
                <a:solidFill>
                  <a:srgbClr val="0000FF"/>
                </a:solidFill>
                <a:highlight>
                  <a:srgbClr val="FFFFFF"/>
                </a:highlight>
                <a:latin typeface="Consolas" pitchFamily="49" charset="0"/>
                <a:cs typeface="Consolas" pitchFamily="49" charset="0"/>
              </a:rPr>
              <a:t>    if</a:t>
            </a:r>
            <a:r>
              <a:rPr lang="en-US" sz="1000" dirty="0">
                <a:solidFill>
                  <a:srgbClr val="000000"/>
                </a:solidFill>
                <a:highlight>
                  <a:srgbClr val="FFFFFF"/>
                </a:highlight>
                <a:latin typeface="Consolas" pitchFamily="49" charset="0"/>
                <a:cs typeface="Consolas" pitchFamily="49" charset="0"/>
              </a:rPr>
              <a:t> (</a:t>
            </a:r>
            <a:r>
              <a:rPr lang="en-US" sz="1000" dirty="0" err="1">
                <a:solidFill>
                  <a:srgbClr val="000000"/>
                </a:solidFill>
                <a:highlight>
                  <a:srgbClr val="FFFFFF"/>
                </a:highlight>
                <a:latin typeface="Consolas" pitchFamily="49" charset="0"/>
                <a:cs typeface="Consolas" pitchFamily="49" charset="0"/>
              </a:rPr>
              <a:t>e</a:t>
            </a:r>
            <a:r>
              <a:rPr lang="en-US" sz="1000" dirty="0" err="1">
                <a:solidFill>
                  <a:srgbClr val="008080"/>
                </a:solidFill>
                <a:highlight>
                  <a:srgbClr val="FFFFFF"/>
                </a:highlight>
                <a:latin typeface="Consolas" pitchFamily="49" charset="0"/>
                <a:cs typeface="Consolas" pitchFamily="49" charset="0"/>
              </a:rPr>
              <a:t>.</a:t>
            </a:r>
            <a:r>
              <a:rPr lang="en-US" sz="1000" dirty="0" err="1">
                <a:solidFill>
                  <a:srgbClr val="000000"/>
                </a:solidFill>
                <a:highlight>
                  <a:srgbClr val="FFFFFF"/>
                </a:highlight>
                <a:latin typeface="Consolas" pitchFamily="49" charset="0"/>
                <a:cs typeface="Consolas" pitchFamily="49" charset="0"/>
              </a:rPr>
              <a:t>NavigationMode</a:t>
            </a:r>
            <a:r>
              <a:rPr lang="en-US" sz="1000" dirty="0">
                <a:solidFill>
                  <a:srgbClr val="000000"/>
                </a:solidFill>
                <a:highlight>
                  <a:srgbClr val="FFFFFF"/>
                </a:highlight>
                <a:latin typeface="Consolas" pitchFamily="49" charset="0"/>
                <a:cs typeface="Consolas" pitchFamily="49" charset="0"/>
              </a:rPr>
              <a:t> </a:t>
            </a:r>
            <a:r>
              <a:rPr lang="en-US" sz="1000" dirty="0">
                <a:solidFill>
                  <a:srgbClr val="008080"/>
                </a:solidFill>
                <a:highlight>
                  <a:srgbClr val="FFFFFF"/>
                </a:highlight>
                <a:latin typeface="Consolas" pitchFamily="49" charset="0"/>
                <a:cs typeface="Consolas" pitchFamily="49" charset="0"/>
              </a:rPr>
              <a:t>==</a:t>
            </a:r>
            <a:r>
              <a:rPr lang="en-US" sz="1000" dirty="0">
                <a:solidFill>
                  <a:srgbClr val="000000"/>
                </a:solidFill>
                <a:highlight>
                  <a:srgbClr val="FFFFFF"/>
                </a:highlight>
                <a:latin typeface="Consolas" pitchFamily="49" charset="0"/>
                <a:cs typeface="Consolas" pitchFamily="49" charset="0"/>
              </a:rPr>
              <a:t> </a:t>
            </a:r>
            <a:r>
              <a:rPr lang="en-US" sz="1000" dirty="0" err="1">
                <a:solidFill>
                  <a:srgbClr val="000000"/>
                </a:solidFill>
                <a:highlight>
                  <a:srgbClr val="FFFFFF"/>
                </a:highlight>
                <a:latin typeface="Consolas" pitchFamily="49" charset="0"/>
                <a:cs typeface="Consolas" pitchFamily="49" charset="0"/>
              </a:rPr>
              <a:t>System</a:t>
            </a:r>
            <a:r>
              <a:rPr lang="en-US" sz="1000" dirty="0" err="1">
                <a:solidFill>
                  <a:srgbClr val="008080"/>
                </a:solidFill>
                <a:highlight>
                  <a:srgbClr val="FFFFFF"/>
                </a:highlight>
                <a:latin typeface="Consolas" pitchFamily="49" charset="0"/>
                <a:cs typeface="Consolas" pitchFamily="49" charset="0"/>
              </a:rPr>
              <a:t>.</a:t>
            </a:r>
            <a:r>
              <a:rPr lang="en-US" sz="1000" dirty="0" err="1">
                <a:solidFill>
                  <a:srgbClr val="000000"/>
                </a:solidFill>
                <a:highlight>
                  <a:srgbClr val="FFFFFF"/>
                </a:highlight>
                <a:latin typeface="Consolas" pitchFamily="49" charset="0"/>
                <a:cs typeface="Consolas" pitchFamily="49" charset="0"/>
              </a:rPr>
              <a:t>Windows</a:t>
            </a:r>
            <a:r>
              <a:rPr lang="en-US" sz="1000" dirty="0" err="1">
                <a:solidFill>
                  <a:srgbClr val="008080"/>
                </a:solidFill>
                <a:highlight>
                  <a:srgbClr val="FFFFFF"/>
                </a:highlight>
                <a:latin typeface="Consolas" pitchFamily="49" charset="0"/>
                <a:cs typeface="Consolas" pitchFamily="49" charset="0"/>
              </a:rPr>
              <a:t>.</a:t>
            </a:r>
            <a:r>
              <a:rPr lang="en-US" sz="1000" dirty="0" err="1">
                <a:solidFill>
                  <a:srgbClr val="000000"/>
                </a:solidFill>
                <a:highlight>
                  <a:srgbClr val="FFFFFF"/>
                </a:highlight>
                <a:latin typeface="Consolas" pitchFamily="49" charset="0"/>
                <a:cs typeface="Consolas" pitchFamily="49" charset="0"/>
              </a:rPr>
              <a:t>Navigation</a:t>
            </a:r>
            <a:r>
              <a:rPr lang="en-US" sz="1000" dirty="0" err="1">
                <a:solidFill>
                  <a:srgbClr val="008080"/>
                </a:solidFill>
                <a:highlight>
                  <a:srgbClr val="FFFFFF"/>
                </a:highlight>
                <a:latin typeface="Consolas" pitchFamily="49" charset="0"/>
                <a:cs typeface="Consolas" pitchFamily="49" charset="0"/>
              </a:rPr>
              <a:t>.</a:t>
            </a:r>
            <a:r>
              <a:rPr lang="en-US" sz="1000" dirty="0" err="1">
                <a:solidFill>
                  <a:srgbClr val="000000"/>
                </a:solidFill>
                <a:highlight>
                  <a:srgbClr val="FFFFFF"/>
                </a:highlight>
                <a:latin typeface="Consolas" pitchFamily="49" charset="0"/>
                <a:cs typeface="Consolas" pitchFamily="49" charset="0"/>
              </a:rPr>
              <a:t>NavigationMode</a:t>
            </a:r>
            <a:r>
              <a:rPr lang="en-US" sz="1000" dirty="0" err="1">
                <a:solidFill>
                  <a:srgbClr val="008080"/>
                </a:solidFill>
                <a:highlight>
                  <a:srgbClr val="FFFFFF"/>
                </a:highlight>
                <a:latin typeface="Consolas" pitchFamily="49" charset="0"/>
                <a:cs typeface="Consolas" pitchFamily="49" charset="0"/>
              </a:rPr>
              <a:t>.</a:t>
            </a:r>
            <a:r>
              <a:rPr lang="en-US" sz="1000" dirty="0" err="1">
                <a:solidFill>
                  <a:srgbClr val="000000"/>
                </a:solidFill>
                <a:highlight>
                  <a:srgbClr val="FFFFFF"/>
                </a:highlight>
                <a:latin typeface="Consolas" pitchFamily="49" charset="0"/>
                <a:cs typeface="Consolas" pitchFamily="49" charset="0"/>
              </a:rPr>
              <a:t>New</a:t>
            </a:r>
            <a:r>
              <a:rPr lang="en-US" sz="1000" dirty="0">
                <a:solidFill>
                  <a:srgbClr val="000000"/>
                </a:solidFill>
                <a:highlight>
                  <a:srgbClr val="FFFFFF"/>
                </a:highlight>
                <a:latin typeface="Consolas" pitchFamily="49" charset="0"/>
                <a:cs typeface="Consolas" pitchFamily="49" charset="0"/>
              </a:rPr>
              <a:t>)</a:t>
            </a:r>
          </a:p>
          <a:p>
            <a:pPr marL="0" indent="0">
              <a:buClr>
                <a:srgbClr val="404040"/>
              </a:buClr>
              <a:buFont typeface="Wingdings" panose="05000000000000000000" pitchFamily="2" charset="2"/>
              <a:buNone/>
            </a:pPr>
            <a:r>
              <a:rPr lang="en-US" sz="1000" dirty="0">
                <a:solidFill>
                  <a:srgbClr val="000000"/>
                </a:solidFill>
                <a:highlight>
                  <a:srgbClr val="FFFFFF"/>
                </a:highlight>
                <a:latin typeface="Consolas" pitchFamily="49" charset="0"/>
                <a:cs typeface="Consolas" pitchFamily="49" charset="0"/>
              </a:rPr>
              <a:t>    {</a:t>
            </a:r>
            <a:endParaRPr lang="en-US" sz="1000" dirty="0">
              <a:solidFill>
                <a:srgbClr val="00B050"/>
              </a:solidFill>
              <a:latin typeface="Consolas" pitchFamily="49" charset="0"/>
              <a:cs typeface="Consolas" pitchFamily="49" charset="0"/>
            </a:endParaRPr>
          </a:p>
          <a:p>
            <a:pPr marL="0" indent="0">
              <a:buClr>
                <a:srgbClr val="404040"/>
              </a:buClr>
              <a:buFont typeface="Wingdings" panose="05000000000000000000" pitchFamily="2" charset="2"/>
              <a:buNone/>
            </a:pPr>
            <a:r>
              <a:rPr lang="en-US" sz="1000" dirty="0">
                <a:solidFill>
                  <a:srgbClr val="0000FF"/>
                </a:solidFill>
                <a:highlight>
                  <a:srgbClr val="FFFFFF"/>
                </a:highlight>
                <a:latin typeface="Consolas" pitchFamily="49" charset="0"/>
                <a:cs typeface="Consolas" pitchFamily="49" charset="0"/>
              </a:rPr>
              <a:t>        string</a:t>
            </a:r>
            <a:r>
              <a:rPr lang="en-US" sz="1000" dirty="0">
                <a:solidFill>
                  <a:srgbClr val="000000"/>
                </a:solidFill>
                <a:highlight>
                  <a:srgbClr val="FFFFFF"/>
                </a:highlight>
                <a:latin typeface="Consolas" pitchFamily="49" charset="0"/>
                <a:cs typeface="Consolas" pitchFamily="49" charset="0"/>
              </a:rPr>
              <a:t> </a:t>
            </a:r>
            <a:r>
              <a:rPr lang="en-US" sz="1000" dirty="0" err="1">
                <a:solidFill>
                  <a:srgbClr val="000000"/>
                </a:solidFill>
                <a:highlight>
                  <a:srgbClr val="FFFFFF"/>
                </a:highlight>
                <a:latin typeface="Consolas" pitchFamily="49" charset="0"/>
                <a:cs typeface="Consolas" pitchFamily="49" charset="0"/>
              </a:rPr>
              <a:t>recoText</a:t>
            </a:r>
            <a:r>
              <a:rPr lang="en-US" sz="1000" dirty="0">
                <a:solidFill>
                  <a:srgbClr val="000000"/>
                </a:solidFill>
                <a:highlight>
                  <a:srgbClr val="FFFFFF"/>
                </a:highlight>
                <a:latin typeface="Consolas" pitchFamily="49" charset="0"/>
                <a:cs typeface="Consolas" pitchFamily="49" charset="0"/>
              </a:rPr>
              <a:t> </a:t>
            </a:r>
            <a:r>
              <a:rPr lang="en-US" sz="1000" dirty="0">
                <a:solidFill>
                  <a:srgbClr val="008080"/>
                </a:solidFill>
                <a:highlight>
                  <a:srgbClr val="FFFFFF"/>
                </a:highlight>
                <a:latin typeface="Consolas" pitchFamily="49" charset="0"/>
                <a:cs typeface="Consolas" pitchFamily="49" charset="0"/>
              </a:rPr>
              <a:t>=</a:t>
            </a:r>
            <a:r>
              <a:rPr lang="en-US" sz="1000" dirty="0">
                <a:solidFill>
                  <a:srgbClr val="000000"/>
                </a:solidFill>
                <a:highlight>
                  <a:srgbClr val="FFFFFF"/>
                </a:highlight>
                <a:latin typeface="Consolas" pitchFamily="49" charset="0"/>
                <a:cs typeface="Consolas" pitchFamily="49" charset="0"/>
              </a:rPr>
              <a:t> </a:t>
            </a:r>
            <a:r>
              <a:rPr lang="en-US" sz="1000" dirty="0">
                <a:solidFill>
                  <a:srgbClr val="0000FF"/>
                </a:solidFill>
                <a:highlight>
                  <a:srgbClr val="FFFFFF"/>
                </a:highlight>
                <a:latin typeface="Consolas" pitchFamily="49" charset="0"/>
                <a:cs typeface="Consolas" pitchFamily="49" charset="0"/>
              </a:rPr>
              <a:t>null</a:t>
            </a:r>
            <a:r>
              <a:rPr lang="en-US" sz="1000" dirty="0">
                <a:solidFill>
                  <a:srgbClr val="000000"/>
                </a:solidFill>
                <a:highlight>
                  <a:srgbClr val="FFFFFF"/>
                </a:highlight>
                <a:latin typeface="Consolas" pitchFamily="49" charset="0"/>
                <a:cs typeface="Consolas" pitchFamily="49" charset="0"/>
              </a:rPr>
              <a:t>; </a:t>
            </a:r>
            <a:r>
              <a:rPr lang="en-US" sz="1000" dirty="0">
                <a:solidFill>
                  <a:srgbClr val="00B050"/>
                </a:solidFill>
                <a:latin typeface="Consolas" pitchFamily="49" charset="0"/>
                <a:cs typeface="Consolas" pitchFamily="49" charset="0"/>
              </a:rPr>
              <a:t>// What did the user say? e.g. MSDN, "Find Windows Phone Voice Commands"</a:t>
            </a:r>
            <a:endParaRPr lang="en-US" sz="1000" dirty="0">
              <a:solidFill>
                <a:srgbClr val="000000"/>
              </a:solidFill>
              <a:highlight>
                <a:srgbClr val="FFFFFF"/>
              </a:highlight>
              <a:latin typeface="Consolas" pitchFamily="49" charset="0"/>
              <a:cs typeface="Consolas" pitchFamily="49" charset="0"/>
            </a:endParaRPr>
          </a:p>
          <a:p>
            <a:pPr marL="0" indent="0">
              <a:buClr>
                <a:srgbClr val="404040"/>
              </a:buClr>
              <a:buFont typeface="Wingdings" panose="05000000000000000000" pitchFamily="2" charset="2"/>
              <a:buNone/>
            </a:pPr>
            <a:r>
              <a:rPr lang="en-US" sz="1000" dirty="0">
                <a:solidFill>
                  <a:srgbClr val="000000"/>
                </a:solidFill>
                <a:highlight>
                  <a:srgbClr val="FFFFFF"/>
                </a:highlight>
                <a:latin typeface="Consolas" pitchFamily="49" charset="0"/>
                <a:cs typeface="Consolas" pitchFamily="49" charset="0"/>
              </a:rPr>
              <a:t>        </a:t>
            </a:r>
            <a:r>
              <a:rPr lang="en-US" sz="1000" dirty="0" err="1">
                <a:solidFill>
                  <a:srgbClr val="000000"/>
                </a:solidFill>
                <a:highlight>
                  <a:srgbClr val="FFFFFF"/>
                </a:highlight>
                <a:latin typeface="Consolas" pitchFamily="49" charset="0"/>
                <a:cs typeface="Consolas" pitchFamily="49" charset="0"/>
              </a:rPr>
              <a:t>NavigationContext</a:t>
            </a:r>
            <a:r>
              <a:rPr lang="en-US" sz="1000" dirty="0" err="1">
                <a:solidFill>
                  <a:srgbClr val="008080"/>
                </a:solidFill>
                <a:highlight>
                  <a:srgbClr val="FFFFFF"/>
                </a:highlight>
                <a:latin typeface="Consolas" pitchFamily="49" charset="0"/>
                <a:cs typeface="Consolas" pitchFamily="49" charset="0"/>
              </a:rPr>
              <a:t>.</a:t>
            </a:r>
            <a:r>
              <a:rPr lang="en-US" sz="1000" dirty="0" err="1">
                <a:solidFill>
                  <a:srgbClr val="000000"/>
                </a:solidFill>
                <a:highlight>
                  <a:srgbClr val="FFFFFF"/>
                </a:highlight>
                <a:latin typeface="Consolas" pitchFamily="49" charset="0"/>
                <a:cs typeface="Consolas" pitchFamily="49" charset="0"/>
              </a:rPr>
              <a:t>QueryString</a:t>
            </a:r>
            <a:r>
              <a:rPr lang="en-US" sz="1000" dirty="0" err="1">
                <a:solidFill>
                  <a:srgbClr val="008080"/>
                </a:solidFill>
                <a:highlight>
                  <a:srgbClr val="FFFFFF"/>
                </a:highlight>
                <a:latin typeface="Consolas" pitchFamily="49" charset="0"/>
                <a:cs typeface="Consolas" pitchFamily="49" charset="0"/>
              </a:rPr>
              <a:t>.</a:t>
            </a:r>
            <a:r>
              <a:rPr lang="en-US" sz="1000" dirty="0" err="1">
                <a:solidFill>
                  <a:srgbClr val="000000"/>
                </a:solidFill>
                <a:highlight>
                  <a:srgbClr val="FFFFFF"/>
                </a:highlight>
                <a:latin typeface="Consolas" pitchFamily="49" charset="0"/>
                <a:cs typeface="Consolas" pitchFamily="49" charset="0"/>
              </a:rPr>
              <a:t>TryGetValue</a:t>
            </a:r>
            <a:r>
              <a:rPr lang="en-US" sz="1000" dirty="0">
                <a:solidFill>
                  <a:srgbClr val="000000"/>
                </a:solidFill>
                <a:highlight>
                  <a:srgbClr val="FFFFFF"/>
                </a:highlight>
                <a:latin typeface="Consolas" pitchFamily="49" charset="0"/>
                <a:cs typeface="Consolas" pitchFamily="49" charset="0"/>
              </a:rPr>
              <a:t>(</a:t>
            </a:r>
            <a:r>
              <a:rPr lang="en-US" sz="1000" dirty="0">
                <a:solidFill>
                  <a:srgbClr val="A31515"/>
                </a:solidFill>
                <a:highlight>
                  <a:srgbClr val="FFFFFF"/>
                </a:highlight>
                <a:latin typeface="Consolas" pitchFamily="49" charset="0"/>
                <a:cs typeface="Consolas" pitchFamily="49" charset="0"/>
              </a:rPr>
              <a:t>"</a:t>
            </a:r>
            <a:r>
              <a:rPr lang="en-US" sz="1000" dirty="0" err="1">
                <a:solidFill>
                  <a:srgbClr val="A31515"/>
                </a:solidFill>
                <a:highlight>
                  <a:srgbClr val="FFFFFF"/>
                </a:highlight>
                <a:latin typeface="Consolas" pitchFamily="49" charset="0"/>
                <a:cs typeface="Consolas" pitchFamily="49" charset="0"/>
              </a:rPr>
              <a:t>reco</a:t>
            </a:r>
            <a:r>
              <a:rPr lang="en-US" sz="1000" dirty="0">
                <a:solidFill>
                  <a:srgbClr val="A31515"/>
                </a:solidFill>
                <a:highlight>
                  <a:srgbClr val="FFFFFF"/>
                </a:highlight>
                <a:latin typeface="Consolas" pitchFamily="49" charset="0"/>
                <a:cs typeface="Consolas" pitchFamily="49" charset="0"/>
              </a:rPr>
              <a:t>"</a:t>
            </a:r>
            <a:r>
              <a:rPr lang="en-US" sz="1000" dirty="0">
                <a:solidFill>
                  <a:srgbClr val="000000"/>
                </a:solidFill>
                <a:highlight>
                  <a:srgbClr val="FFFFFF"/>
                </a:highlight>
                <a:latin typeface="Consolas" pitchFamily="49" charset="0"/>
                <a:cs typeface="Consolas" pitchFamily="49" charset="0"/>
              </a:rPr>
              <a:t>, </a:t>
            </a:r>
            <a:r>
              <a:rPr lang="en-US" sz="1000" dirty="0">
                <a:solidFill>
                  <a:srgbClr val="0000FF"/>
                </a:solidFill>
                <a:highlight>
                  <a:srgbClr val="FFFFFF"/>
                </a:highlight>
                <a:latin typeface="Consolas" pitchFamily="49" charset="0"/>
                <a:cs typeface="Consolas" pitchFamily="49" charset="0"/>
              </a:rPr>
              <a:t>out</a:t>
            </a:r>
            <a:r>
              <a:rPr lang="en-US" sz="1000" dirty="0">
                <a:solidFill>
                  <a:srgbClr val="000000"/>
                </a:solidFill>
                <a:highlight>
                  <a:srgbClr val="FFFFFF"/>
                </a:highlight>
                <a:latin typeface="Consolas" pitchFamily="49" charset="0"/>
                <a:cs typeface="Consolas" pitchFamily="49" charset="0"/>
              </a:rPr>
              <a:t> </a:t>
            </a:r>
            <a:r>
              <a:rPr lang="en-US" sz="1000" dirty="0" err="1">
                <a:solidFill>
                  <a:srgbClr val="000000"/>
                </a:solidFill>
                <a:highlight>
                  <a:srgbClr val="FFFFFF"/>
                </a:highlight>
                <a:latin typeface="Consolas" pitchFamily="49" charset="0"/>
                <a:cs typeface="Consolas" pitchFamily="49" charset="0"/>
              </a:rPr>
              <a:t>recoText</a:t>
            </a:r>
            <a:r>
              <a:rPr lang="en-US" sz="1000" dirty="0">
                <a:solidFill>
                  <a:srgbClr val="000000"/>
                </a:solidFill>
                <a:highlight>
                  <a:srgbClr val="FFFFFF"/>
                </a:highlight>
                <a:latin typeface="Consolas" pitchFamily="49" charset="0"/>
                <a:cs typeface="Consolas" pitchFamily="49" charset="0"/>
              </a:rPr>
              <a:t>);</a:t>
            </a:r>
          </a:p>
          <a:p>
            <a:pPr marL="0" indent="0">
              <a:buClr>
                <a:srgbClr val="404040"/>
              </a:buClr>
              <a:buFont typeface="Wingdings" panose="05000000000000000000" pitchFamily="2" charset="2"/>
              <a:buNone/>
            </a:pPr>
            <a:endParaRPr lang="en-US" sz="1000" dirty="0">
              <a:solidFill>
                <a:srgbClr val="0000FF"/>
              </a:solidFill>
              <a:highlight>
                <a:srgbClr val="FFFFFF"/>
              </a:highlight>
              <a:latin typeface="Consolas" pitchFamily="49" charset="0"/>
              <a:cs typeface="Consolas" pitchFamily="49" charset="0"/>
            </a:endParaRPr>
          </a:p>
          <a:p>
            <a:pPr marL="0" indent="0">
              <a:buClr>
                <a:srgbClr val="404040"/>
              </a:buClr>
              <a:buFont typeface="Wingdings" panose="05000000000000000000" pitchFamily="2" charset="2"/>
              <a:buNone/>
            </a:pPr>
            <a:r>
              <a:rPr lang="en-US" sz="1000" dirty="0">
                <a:solidFill>
                  <a:srgbClr val="0000FF"/>
                </a:solidFill>
                <a:highlight>
                  <a:srgbClr val="FFFFFF"/>
                </a:highlight>
                <a:latin typeface="Consolas" pitchFamily="49" charset="0"/>
                <a:cs typeface="Consolas" pitchFamily="49" charset="0"/>
              </a:rPr>
              <a:t>        string</a:t>
            </a:r>
            <a:r>
              <a:rPr lang="en-US" sz="1000" dirty="0">
                <a:solidFill>
                  <a:srgbClr val="000000"/>
                </a:solidFill>
                <a:highlight>
                  <a:srgbClr val="FFFFFF"/>
                </a:highlight>
                <a:latin typeface="Consolas" pitchFamily="49" charset="0"/>
                <a:cs typeface="Consolas" pitchFamily="49" charset="0"/>
              </a:rPr>
              <a:t> </a:t>
            </a:r>
            <a:r>
              <a:rPr lang="en-US" sz="1000" dirty="0" err="1">
                <a:solidFill>
                  <a:srgbClr val="000000"/>
                </a:solidFill>
                <a:highlight>
                  <a:srgbClr val="FFFFFF"/>
                </a:highlight>
                <a:latin typeface="Consolas" pitchFamily="49" charset="0"/>
                <a:cs typeface="Consolas" pitchFamily="49" charset="0"/>
              </a:rPr>
              <a:t>voiceCommandName</a:t>
            </a:r>
            <a:r>
              <a:rPr lang="en-US" sz="1000" dirty="0">
                <a:solidFill>
                  <a:srgbClr val="000000"/>
                </a:solidFill>
                <a:highlight>
                  <a:srgbClr val="FFFFFF"/>
                </a:highlight>
                <a:latin typeface="Consolas" pitchFamily="49" charset="0"/>
                <a:cs typeface="Consolas" pitchFamily="49" charset="0"/>
              </a:rPr>
              <a:t> </a:t>
            </a:r>
            <a:r>
              <a:rPr lang="en-US" sz="1000" dirty="0">
                <a:solidFill>
                  <a:srgbClr val="008080"/>
                </a:solidFill>
                <a:highlight>
                  <a:srgbClr val="FFFFFF"/>
                </a:highlight>
                <a:latin typeface="Consolas" pitchFamily="49" charset="0"/>
                <a:cs typeface="Consolas" pitchFamily="49" charset="0"/>
              </a:rPr>
              <a:t>=</a:t>
            </a:r>
            <a:r>
              <a:rPr lang="en-US" sz="1000" dirty="0">
                <a:solidFill>
                  <a:srgbClr val="000000"/>
                </a:solidFill>
                <a:highlight>
                  <a:srgbClr val="FFFFFF"/>
                </a:highlight>
                <a:latin typeface="Consolas" pitchFamily="49" charset="0"/>
                <a:cs typeface="Consolas" pitchFamily="49" charset="0"/>
              </a:rPr>
              <a:t> </a:t>
            </a:r>
            <a:r>
              <a:rPr lang="en-US" sz="1000" dirty="0">
                <a:solidFill>
                  <a:srgbClr val="0000FF"/>
                </a:solidFill>
                <a:highlight>
                  <a:srgbClr val="FFFFFF"/>
                </a:highlight>
                <a:latin typeface="Consolas" pitchFamily="49" charset="0"/>
                <a:cs typeface="Consolas" pitchFamily="49" charset="0"/>
              </a:rPr>
              <a:t>null</a:t>
            </a:r>
            <a:r>
              <a:rPr lang="en-US" sz="1000" dirty="0">
                <a:solidFill>
                  <a:srgbClr val="000000"/>
                </a:solidFill>
                <a:highlight>
                  <a:srgbClr val="FFFFFF"/>
                </a:highlight>
                <a:latin typeface="Consolas" pitchFamily="49" charset="0"/>
                <a:cs typeface="Consolas" pitchFamily="49" charset="0"/>
              </a:rPr>
              <a:t>; </a:t>
            </a:r>
            <a:r>
              <a:rPr lang="en-US" sz="1000" dirty="0">
                <a:solidFill>
                  <a:srgbClr val="00B050"/>
                </a:solidFill>
                <a:latin typeface="Consolas" pitchFamily="49" charset="0"/>
                <a:cs typeface="Consolas" pitchFamily="49" charset="0"/>
              </a:rPr>
              <a:t>// Which command was recognized in the VCD.XML file? e.g. "</a:t>
            </a:r>
            <a:r>
              <a:rPr lang="en-US" sz="1000" dirty="0" err="1">
                <a:solidFill>
                  <a:srgbClr val="00B050"/>
                </a:solidFill>
                <a:latin typeface="Consolas" pitchFamily="49" charset="0"/>
                <a:cs typeface="Consolas" pitchFamily="49" charset="0"/>
              </a:rPr>
              <a:t>FindText</a:t>
            </a:r>
            <a:r>
              <a:rPr lang="en-US" sz="1000" dirty="0">
                <a:solidFill>
                  <a:srgbClr val="00B050"/>
                </a:solidFill>
                <a:latin typeface="Consolas" pitchFamily="49" charset="0"/>
                <a:cs typeface="Consolas" pitchFamily="49" charset="0"/>
              </a:rPr>
              <a:t>"</a:t>
            </a:r>
            <a:endParaRPr lang="en-US" sz="1000" dirty="0">
              <a:solidFill>
                <a:srgbClr val="000000"/>
              </a:solidFill>
              <a:highlight>
                <a:srgbClr val="FFFFFF"/>
              </a:highlight>
              <a:latin typeface="Consolas" pitchFamily="49" charset="0"/>
              <a:cs typeface="Consolas" pitchFamily="49" charset="0"/>
            </a:endParaRPr>
          </a:p>
          <a:p>
            <a:pPr marL="0" indent="0">
              <a:buClr>
                <a:srgbClr val="404040"/>
              </a:buClr>
              <a:buFont typeface="Wingdings" panose="05000000000000000000" pitchFamily="2" charset="2"/>
              <a:buNone/>
            </a:pPr>
            <a:r>
              <a:rPr lang="en-US" sz="1000" dirty="0">
                <a:solidFill>
                  <a:srgbClr val="000000"/>
                </a:solidFill>
                <a:highlight>
                  <a:srgbClr val="FFFFFF"/>
                </a:highlight>
                <a:latin typeface="Consolas" pitchFamily="49" charset="0"/>
                <a:cs typeface="Consolas" pitchFamily="49" charset="0"/>
              </a:rPr>
              <a:t>        </a:t>
            </a:r>
            <a:r>
              <a:rPr lang="en-US" sz="1000" dirty="0" err="1">
                <a:solidFill>
                  <a:srgbClr val="000000"/>
                </a:solidFill>
                <a:highlight>
                  <a:srgbClr val="FFFFFF"/>
                </a:highlight>
                <a:latin typeface="Consolas" pitchFamily="49" charset="0"/>
                <a:cs typeface="Consolas" pitchFamily="49" charset="0"/>
              </a:rPr>
              <a:t>NavigationContext</a:t>
            </a:r>
            <a:r>
              <a:rPr lang="en-US" sz="1000" dirty="0" err="1">
                <a:solidFill>
                  <a:srgbClr val="008080"/>
                </a:solidFill>
                <a:highlight>
                  <a:srgbClr val="FFFFFF"/>
                </a:highlight>
                <a:latin typeface="Consolas" pitchFamily="49" charset="0"/>
                <a:cs typeface="Consolas" pitchFamily="49" charset="0"/>
              </a:rPr>
              <a:t>.</a:t>
            </a:r>
            <a:r>
              <a:rPr lang="en-US" sz="1000" dirty="0" err="1">
                <a:solidFill>
                  <a:srgbClr val="000000"/>
                </a:solidFill>
                <a:highlight>
                  <a:srgbClr val="FFFFFF"/>
                </a:highlight>
                <a:latin typeface="Consolas" pitchFamily="49" charset="0"/>
                <a:cs typeface="Consolas" pitchFamily="49" charset="0"/>
              </a:rPr>
              <a:t>QueryString</a:t>
            </a:r>
            <a:r>
              <a:rPr lang="en-US" sz="1000" dirty="0" err="1">
                <a:solidFill>
                  <a:srgbClr val="008080"/>
                </a:solidFill>
                <a:highlight>
                  <a:srgbClr val="FFFFFF"/>
                </a:highlight>
                <a:latin typeface="Consolas" pitchFamily="49" charset="0"/>
                <a:cs typeface="Consolas" pitchFamily="49" charset="0"/>
              </a:rPr>
              <a:t>.</a:t>
            </a:r>
            <a:r>
              <a:rPr lang="en-US" sz="1000" dirty="0" err="1">
                <a:solidFill>
                  <a:srgbClr val="000000"/>
                </a:solidFill>
                <a:highlight>
                  <a:srgbClr val="FFFFFF"/>
                </a:highlight>
                <a:latin typeface="Consolas" pitchFamily="49" charset="0"/>
                <a:cs typeface="Consolas" pitchFamily="49" charset="0"/>
              </a:rPr>
              <a:t>TryGetValue</a:t>
            </a:r>
            <a:r>
              <a:rPr lang="en-US" sz="1000" dirty="0">
                <a:solidFill>
                  <a:srgbClr val="000000"/>
                </a:solidFill>
                <a:highlight>
                  <a:srgbClr val="FFFFFF"/>
                </a:highlight>
                <a:latin typeface="Consolas" pitchFamily="49" charset="0"/>
                <a:cs typeface="Consolas" pitchFamily="49" charset="0"/>
              </a:rPr>
              <a:t>(</a:t>
            </a:r>
            <a:r>
              <a:rPr lang="en-US" sz="1000" dirty="0">
                <a:solidFill>
                  <a:srgbClr val="A31515"/>
                </a:solidFill>
                <a:highlight>
                  <a:srgbClr val="FFFFFF"/>
                </a:highlight>
                <a:latin typeface="Consolas" pitchFamily="49" charset="0"/>
                <a:cs typeface="Consolas" pitchFamily="49" charset="0"/>
              </a:rPr>
              <a:t>"</a:t>
            </a:r>
            <a:r>
              <a:rPr lang="en-US" sz="1000" dirty="0" err="1">
                <a:solidFill>
                  <a:srgbClr val="A31515"/>
                </a:solidFill>
                <a:highlight>
                  <a:srgbClr val="FFFFFF"/>
                </a:highlight>
                <a:latin typeface="Consolas" pitchFamily="49" charset="0"/>
                <a:cs typeface="Consolas" pitchFamily="49" charset="0"/>
              </a:rPr>
              <a:t>voiceCommandName</a:t>
            </a:r>
            <a:r>
              <a:rPr lang="en-US" sz="1000" dirty="0">
                <a:solidFill>
                  <a:srgbClr val="A31515"/>
                </a:solidFill>
                <a:highlight>
                  <a:srgbClr val="FFFFFF"/>
                </a:highlight>
                <a:latin typeface="Consolas" pitchFamily="49" charset="0"/>
                <a:cs typeface="Consolas" pitchFamily="49" charset="0"/>
              </a:rPr>
              <a:t>"</a:t>
            </a:r>
            <a:r>
              <a:rPr lang="en-US" sz="1000" dirty="0">
                <a:solidFill>
                  <a:srgbClr val="000000"/>
                </a:solidFill>
                <a:highlight>
                  <a:srgbClr val="FFFFFF"/>
                </a:highlight>
                <a:latin typeface="Consolas" pitchFamily="49" charset="0"/>
                <a:cs typeface="Consolas" pitchFamily="49" charset="0"/>
              </a:rPr>
              <a:t>, </a:t>
            </a:r>
            <a:r>
              <a:rPr lang="en-US" sz="1000" dirty="0">
                <a:solidFill>
                  <a:srgbClr val="0000FF"/>
                </a:solidFill>
                <a:highlight>
                  <a:srgbClr val="FFFFFF"/>
                </a:highlight>
                <a:latin typeface="Consolas" pitchFamily="49" charset="0"/>
                <a:cs typeface="Consolas" pitchFamily="49" charset="0"/>
              </a:rPr>
              <a:t>out</a:t>
            </a:r>
            <a:r>
              <a:rPr lang="en-US" sz="1000" dirty="0">
                <a:solidFill>
                  <a:srgbClr val="000000"/>
                </a:solidFill>
                <a:highlight>
                  <a:srgbClr val="FFFFFF"/>
                </a:highlight>
                <a:latin typeface="Consolas" pitchFamily="49" charset="0"/>
                <a:cs typeface="Consolas" pitchFamily="49" charset="0"/>
              </a:rPr>
              <a:t> </a:t>
            </a:r>
            <a:r>
              <a:rPr lang="en-US" sz="1000" dirty="0" err="1">
                <a:solidFill>
                  <a:srgbClr val="000000"/>
                </a:solidFill>
                <a:highlight>
                  <a:srgbClr val="FFFFFF"/>
                </a:highlight>
                <a:latin typeface="Consolas" pitchFamily="49" charset="0"/>
                <a:cs typeface="Consolas" pitchFamily="49" charset="0"/>
              </a:rPr>
              <a:t>voiceCommandName</a:t>
            </a:r>
            <a:r>
              <a:rPr lang="en-US" sz="1000" dirty="0">
                <a:solidFill>
                  <a:srgbClr val="000000"/>
                </a:solidFill>
                <a:highlight>
                  <a:srgbClr val="FFFFFF"/>
                </a:highlight>
                <a:latin typeface="Consolas" pitchFamily="49" charset="0"/>
                <a:cs typeface="Consolas" pitchFamily="49" charset="0"/>
              </a:rPr>
              <a:t>);</a:t>
            </a:r>
          </a:p>
          <a:p>
            <a:pPr>
              <a:buClr>
                <a:srgbClr val="404040"/>
              </a:buClr>
            </a:pPr>
            <a:endParaRPr lang="en-US" sz="1000" dirty="0">
              <a:solidFill>
                <a:srgbClr val="000000"/>
              </a:solidFill>
              <a:highlight>
                <a:srgbClr val="FFFFFF"/>
              </a:highlight>
              <a:latin typeface="Consolas" pitchFamily="49" charset="0"/>
              <a:cs typeface="Consolas" pitchFamily="49" charset="0"/>
            </a:endParaRPr>
          </a:p>
          <a:p>
            <a:pPr marL="0" indent="0">
              <a:buClr>
                <a:srgbClr val="404040"/>
              </a:buClr>
              <a:buFont typeface="Wingdings" panose="05000000000000000000" pitchFamily="2" charset="2"/>
              <a:buNone/>
            </a:pPr>
            <a:r>
              <a:rPr lang="en-US" sz="1000" dirty="0">
                <a:solidFill>
                  <a:srgbClr val="0000FF"/>
                </a:solidFill>
                <a:highlight>
                  <a:srgbClr val="FFFFFF"/>
                </a:highlight>
                <a:latin typeface="Consolas" pitchFamily="49" charset="0"/>
                <a:cs typeface="Consolas" pitchFamily="49" charset="0"/>
              </a:rPr>
              <a:t>        string</a:t>
            </a:r>
            <a:r>
              <a:rPr lang="en-US" sz="1000" dirty="0">
                <a:solidFill>
                  <a:srgbClr val="000000"/>
                </a:solidFill>
                <a:highlight>
                  <a:srgbClr val="FFFFFF"/>
                </a:highlight>
                <a:latin typeface="Consolas" pitchFamily="49" charset="0"/>
                <a:cs typeface="Consolas" pitchFamily="49" charset="0"/>
              </a:rPr>
              <a:t> </a:t>
            </a:r>
            <a:r>
              <a:rPr lang="en-US" sz="1000" dirty="0" err="1">
                <a:solidFill>
                  <a:srgbClr val="000000"/>
                </a:solidFill>
                <a:highlight>
                  <a:srgbClr val="FFFFFF"/>
                </a:highlight>
                <a:latin typeface="Consolas" pitchFamily="49" charset="0"/>
                <a:cs typeface="Consolas" pitchFamily="49" charset="0"/>
              </a:rPr>
              <a:t>searchTerms</a:t>
            </a:r>
            <a:r>
              <a:rPr lang="en-US" sz="1000" dirty="0">
                <a:solidFill>
                  <a:srgbClr val="000000"/>
                </a:solidFill>
                <a:highlight>
                  <a:srgbClr val="FFFFFF"/>
                </a:highlight>
                <a:latin typeface="Consolas" pitchFamily="49" charset="0"/>
                <a:cs typeface="Consolas" pitchFamily="49" charset="0"/>
              </a:rPr>
              <a:t> </a:t>
            </a:r>
            <a:r>
              <a:rPr lang="en-US" sz="1000" dirty="0">
                <a:solidFill>
                  <a:srgbClr val="008080"/>
                </a:solidFill>
                <a:highlight>
                  <a:srgbClr val="FFFFFF"/>
                </a:highlight>
                <a:latin typeface="Consolas" pitchFamily="49" charset="0"/>
                <a:cs typeface="Consolas" pitchFamily="49" charset="0"/>
              </a:rPr>
              <a:t>=</a:t>
            </a:r>
            <a:r>
              <a:rPr lang="en-US" sz="1000" dirty="0">
                <a:solidFill>
                  <a:srgbClr val="000000"/>
                </a:solidFill>
                <a:highlight>
                  <a:srgbClr val="FFFFFF"/>
                </a:highlight>
                <a:latin typeface="Consolas" pitchFamily="49" charset="0"/>
                <a:cs typeface="Consolas" pitchFamily="49" charset="0"/>
              </a:rPr>
              <a:t> </a:t>
            </a:r>
            <a:r>
              <a:rPr lang="en-US" sz="1000" dirty="0">
                <a:solidFill>
                  <a:srgbClr val="0000FF"/>
                </a:solidFill>
                <a:highlight>
                  <a:srgbClr val="FFFFFF"/>
                </a:highlight>
                <a:latin typeface="Consolas" pitchFamily="49" charset="0"/>
                <a:cs typeface="Consolas" pitchFamily="49" charset="0"/>
              </a:rPr>
              <a:t>null</a:t>
            </a:r>
            <a:r>
              <a:rPr lang="en-US" sz="1000" dirty="0">
                <a:solidFill>
                  <a:srgbClr val="000000"/>
                </a:solidFill>
                <a:highlight>
                  <a:srgbClr val="FFFFFF"/>
                </a:highlight>
                <a:latin typeface="Consolas" pitchFamily="49" charset="0"/>
                <a:cs typeface="Consolas" pitchFamily="49" charset="0"/>
              </a:rPr>
              <a:t>;</a:t>
            </a:r>
            <a:r>
              <a:rPr lang="en-US" sz="1000" dirty="0">
                <a:solidFill>
                  <a:srgbClr val="00B050"/>
                </a:solidFill>
                <a:latin typeface="Consolas" pitchFamily="49" charset="0"/>
                <a:cs typeface="Consolas" pitchFamily="49" charset="0"/>
              </a:rPr>
              <a:t> // What did the user say, for named phrase topic or list "slots"? e.g. "Windows Phone Voice Commands"</a:t>
            </a:r>
            <a:endParaRPr lang="en-US" sz="1000" dirty="0">
              <a:solidFill>
                <a:srgbClr val="000000"/>
              </a:solidFill>
              <a:highlight>
                <a:srgbClr val="FFFFFF"/>
              </a:highlight>
              <a:latin typeface="Consolas" pitchFamily="49" charset="0"/>
              <a:cs typeface="Consolas" pitchFamily="49" charset="0"/>
            </a:endParaRPr>
          </a:p>
          <a:p>
            <a:pPr marL="0" indent="0">
              <a:buClr>
                <a:srgbClr val="404040"/>
              </a:buClr>
              <a:buFont typeface="Wingdings" panose="05000000000000000000" pitchFamily="2" charset="2"/>
              <a:buNone/>
            </a:pPr>
            <a:r>
              <a:rPr lang="en-US" sz="1000" dirty="0">
                <a:solidFill>
                  <a:srgbClr val="000000"/>
                </a:solidFill>
                <a:highlight>
                  <a:srgbClr val="FFFFFF"/>
                </a:highlight>
                <a:latin typeface="Consolas" pitchFamily="49" charset="0"/>
                <a:cs typeface="Consolas" pitchFamily="49" charset="0"/>
              </a:rPr>
              <a:t>        </a:t>
            </a:r>
            <a:r>
              <a:rPr lang="en-US" sz="1000" dirty="0" err="1">
                <a:solidFill>
                  <a:srgbClr val="000000"/>
                </a:solidFill>
                <a:highlight>
                  <a:srgbClr val="FFFFFF"/>
                </a:highlight>
                <a:latin typeface="Consolas" pitchFamily="49" charset="0"/>
                <a:cs typeface="Consolas" pitchFamily="49" charset="0"/>
              </a:rPr>
              <a:t>NavigationContext</a:t>
            </a:r>
            <a:r>
              <a:rPr lang="en-US" sz="1000" dirty="0" err="1">
                <a:solidFill>
                  <a:srgbClr val="008080"/>
                </a:solidFill>
                <a:highlight>
                  <a:srgbClr val="FFFFFF"/>
                </a:highlight>
                <a:latin typeface="Consolas" pitchFamily="49" charset="0"/>
                <a:cs typeface="Consolas" pitchFamily="49" charset="0"/>
              </a:rPr>
              <a:t>.</a:t>
            </a:r>
            <a:r>
              <a:rPr lang="en-US" sz="1000" dirty="0" err="1">
                <a:solidFill>
                  <a:srgbClr val="000000"/>
                </a:solidFill>
                <a:highlight>
                  <a:srgbClr val="FFFFFF"/>
                </a:highlight>
                <a:latin typeface="Consolas" pitchFamily="49" charset="0"/>
                <a:cs typeface="Consolas" pitchFamily="49" charset="0"/>
              </a:rPr>
              <a:t>QueryString</a:t>
            </a:r>
            <a:r>
              <a:rPr lang="en-US" sz="1000" dirty="0" err="1">
                <a:solidFill>
                  <a:srgbClr val="008080"/>
                </a:solidFill>
                <a:highlight>
                  <a:srgbClr val="FFFFFF"/>
                </a:highlight>
                <a:latin typeface="Consolas" pitchFamily="49" charset="0"/>
                <a:cs typeface="Consolas" pitchFamily="49" charset="0"/>
              </a:rPr>
              <a:t>.</a:t>
            </a:r>
            <a:r>
              <a:rPr lang="en-US" sz="1000" dirty="0" err="1">
                <a:solidFill>
                  <a:srgbClr val="000000"/>
                </a:solidFill>
                <a:highlight>
                  <a:srgbClr val="FFFFFF"/>
                </a:highlight>
                <a:latin typeface="Consolas" pitchFamily="49" charset="0"/>
                <a:cs typeface="Consolas" pitchFamily="49" charset="0"/>
              </a:rPr>
              <a:t>TryGetValue</a:t>
            </a:r>
            <a:r>
              <a:rPr lang="en-US" sz="1000" dirty="0">
                <a:solidFill>
                  <a:srgbClr val="000000"/>
                </a:solidFill>
                <a:highlight>
                  <a:srgbClr val="FFFFFF"/>
                </a:highlight>
                <a:latin typeface="Consolas" pitchFamily="49" charset="0"/>
                <a:cs typeface="Consolas" pitchFamily="49" charset="0"/>
              </a:rPr>
              <a:t>(</a:t>
            </a:r>
            <a:r>
              <a:rPr lang="en-US" sz="1000" dirty="0">
                <a:solidFill>
                  <a:srgbClr val="A31515"/>
                </a:solidFill>
                <a:highlight>
                  <a:srgbClr val="FFFFFF"/>
                </a:highlight>
                <a:latin typeface="Consolas" pitchFamily="49" charset="0"/>
                <a:cs typeface="Consolas" pitchFamily="49" charset="0"/>
              </a:rPr>
              <a:t>"</a:t>
            </a:r>
            <a:r>
              <a:rPr lang="en-US" sz="1000" dirty="0" err="1">
                <a:solidFill>
                  <a:srgbClr val="A31515"/>
                </a:solidFill>
                <a:highlight>
                  <a:srgbClr val="FFFFFF"/>
                </a:highlight>
                <a:latin typeface="Consolas" pitchFamily="49" charset="0"/>
                <a:cs typeface="Consolas" pitchFamily="49" charset="0"/>
              </a:rPr>
              <a:t>dictatedSearchTerms</a:t>
            </a:r>
            <a:r>
              <a:rPr lang="en-US" sz="1000" dirty="0">
                <a:solidFill>
                  <a:srgbClr val="A31515"/>
                </a:solidFill>
                <a:highlight>
                  <a:srgbClr val="FFFFFF"/>
                </a:highlight>
                <a:latin typeface="Consolas" pitchFamily="49" charset="0"/>
                <a:cs typeface="Consolas" pitchFamily="49" charset="0"/>
              </a:rPr>
              <a:t>"</a:t>
            </a:r>
            <a:r>
              <a:rPr lang="en-US" sz="1000" dirty="0">
                <a:solidFill>
                  <a:srgbClr val="000000"/>
                </a:solidFill>
                <a:highlight>
                  <a:srgbClr val="FFFFFF"/>
                </a:highlight>
                <a:latin typeface="Consolas" pitchFamily="49" charset="0"/>
                <a:cs typeface="Consolas" pitchFamily="49" charset="0"/>
              </a:rPr>
              <a:t>, </a:t>
            </a:r>
            <a:r>
              <a:rPr lang="en-US" sz="1000" dirty="0">
                <a:solidFill>
                  <a:srgbClr val="0000FF"/>
                </a:solidFill>
                <a:highlight>
                  <a:srgbClr val="FFFFFF"/>
                </a:highlight>
                <a:latin typeface="Consolas" pitchFamily="49" charset="0"/>
                <a:cs typeface="Consolas" pitchFamily="49" charset="0"/>
              </a:rPr>
              <a:t>out</a:t>
            </a:r>
            <a:r>
              <a:rPr lang="en-US" sz="1000" dirty="0">
                <a:solidFill>
                  <a:srgbClr val="000000"/>
                </a:solidFill>
                <a:highlight>
                  <a:srgbClr val="FFFFFF"/>
                </a:highlight>
                <a:latin typeface="Consolas" pitchFamily="49" charset="0"/>
                <a:cs typeface="Consolas" pitchFamily="49" charset="0"/>
              </a:rPr>
              <a:t> </a:t>
            </a:r>
            <a:r>
              <a:rPr lang="en-US" sz="1000" dirty="0" err="1">
                <a:solidFill>
                  <a:srgbClr val="000000"/>
                </a:solidFill>
                <a:highlight>
                  <a:srgbClr val="FFFFFF"/>
                </a:highlight>
                <a:latin typeface="Consolas" pitchFamily="49" charset="0"/>
                <a:cs typeface="Consolas" pitchFamily="49" charset="0"/>
              </a:rPr>
              <a:t>searchTerms</a:t>
            </a:r>
            <a:r>
              <a:rPr lang="en-US" sz="1000" dirty="0">
                <a:solidFill>
                  <a:srgbClr val="000000"/>
                </a:solidFill>
                <a:highlight>
                  <a:srgbClr val="FFFFFF"/>
                </a:highlight>
                <a:latin typeface="Consolas" pitchFamily="49" charset="0"/>
                <a:cs typeface="Consolas" pitchFamily="49" charset="0"/>
              </a:rPr>
              <a:t>);</a:t>
            </a:r>
          </a:p>
          <a:p>
            <a:pPr marL="0" indent="0">
              <a:buClr>
                <a:srgbClr val="404040"/>
              </a:buClr>
              <a:buFont typeface="Wingdings" panose="05000000000000000000" pitchFamily="2" charset="2"/>
              <a:buNone/>
            </a:pPr>
            <a:endParaRPr lang="en-US" sz="1000" dirty="0">
              <a:solidFill>
                <a:srgbClr val="00B050"/>
              </a:solidFill>
              <a:latin typeface="Consolas" pitchFamily="49" charset="0"/>
              <a:cs typeface="Consolas" pitchFamily="49" charset="0"/>
            </a:endParaRPr>
          </a:p>
          <a:p>
            <a:pPr marL="0" indent="0">
              <a:buClr>
                <a:srgbClr val="404040"/>
              </a:buClr>
              <a:buFont typeface="Wingdings" panose="05000000000000000000" pitchFamily="2" charset="2"/>
              <a:buNone/>
            </a:pPr>
            <a:r>
              <a:rPr lang="en-US" sz="1000" dirty="0">
                <a:solidFill>
                  <a:srgbClr val="0000FF"/>
                </a:solidFill>
                <a:highlight>
                  <a:srgbClr val="FFFFFF"/>
                </a:highlight>
                <a:latin typeface="Consolas" pitchFamily="49" charset="0"/>
                <a:cs typeface="Consolas" pitchFamily="49" charset="0"/>
              </a:rPr>
              <a:t>        switch</a:t>
            </a:r>
            <a:r>
              <a:rPr lang="en-US" sz="1000" dirty="0">
                <a:solidFill>
                  <a:srgbClr val="000000"/>
                </a:solidFill>
                <a:highlight>
                  <a:srgbClr val="FFFFFF"/>
                </a:highlight>
                <a:latin typeface="Consolas" pitchFamily="49" charset="0"/>
                <a:cs typeface="Consolas" pitchFamily="49" charset="0"/>
              </a:rPr>
              <a:t> (</a:t>
            </a:r>
            <a:r>
              <a:rPr lang="en-US" sz="1000" dirty="0" err="1">
                <a:solidFill>
                  <a:srgbClr val="000000"/>
                </a:solidFill>
                <a:highlight>
                  <a:srgbClr val="FFFFFF"/>
                </a:highlight>
                <a:latin typeface="Consolas" pitchFamily="49" charset="0"/>
                <a:cs typeface="Consolas" pitchFamily="49" charset="0"/>
              </a:rPr>
              <a:t>voiceCommandName</a:t>
            </a:r>
            <a:r>
              <a:rPr lang="en-US" sz="1000" dirty="0">
                <a:solidFill>
                  <a:srgbClr val="000000"/>
                </a:solidFill>
                <a:highlight>
                  <a:srgbClr val="FFFFFF"/>
                </a:highlight>
                <a:latin typeface="Consolas" pitchFamily="49" charset="0"/>
                <a:cs typeface="Consolas" pitchFamily="49" charset="0"/>
              </a:rPr>
              <a:t>) </a:t>
            </a:r>
            <a:r>
              <a:rPr lang="en-US" sz="1000" dirty="0">
                <a:solidFill>
                  <a:srgbClr val="00B050"/>
                </a:solidFill>
                <a:latin typeface="Consolas" pitchFamily="49" charset="0"/>
                <a:cs typeface="Consolas" pitchFamily="49" charset="0"/>
              </a:rPr>
              <a:t>// What command launched the app?</a:t>
            </a:r>
          </a:p>
          <a:p>
            <a:pPr marL="0" indent="0">
              <a:buClr>
                <a:srgbClr val="404040"/>
              </a:buClr>
              <a:buFont typeface="Wingdings" panose="05000000000000000000" pitchFamily="2" charset="2"/>
              <a:buNone/>
            </a:pPr>
            <a:r>
              <a:rPr lang="en-US" sz="1000" dirty="0">
                <a:solidFill>
                  <a:srgbClr val="000000"/>
                </a:solidFill>
                <a:highlight>
                  <a:srgbClr val="FFFFFF"/>
                </a:highlight>
                <a:latin typeface="Consolas" pitchFamily="49" charset="0"/>
                <a:cs typeface="Consolas" pitchFamily="49" charset="0"/>
              </a:rPr>
              <a:t>        {</a:t>
            </a:r>
          </a:p>
          <a:p>
            <a:pPr marL="0" indent="0">
              <a:buClr>
                <a:srgbClr val="404040"/>
              </a:buClr>
              <a:buFont typeface="Wingdings" panose="05000000000000000000" pitchFamily="2" charset="2"/>
              <a:buNone/>
            </a:pPr>
            <a:r>
              <a:rPr lang="en-US" sz="1000" dirty="0">
                <a:solidFill>
                  <a:srgbClr val="000000"/>
                </a:solidFill>
                <a:highlight>
                  <a:srgbClr val="FFFFFF"/>
                </a:highlight>
                <a:latin typeface="Consolas" pitchFamily="49" charset="0"/>
                <a:cs typeface="Consolas" pitchFamily="49" charset="0"/>
              </a:rPr>
              <a:t>            </a:t>
            </a:r>
            <a:r>
              <a:rPr lang="en-US" sz="1000" dirty="0">
                <a:solidFill>
                  <a:srgbClr val="0000FF"/>
                </a:solidFill>
                <a:highlight>
                  <a:srgbClr val="FFFFFF"/>
                </a:highlight>
                <a:latin typeface="Consolas" pitchFamily="49" charset="0"/>
                <a:cs typeface="Consolas" pitchFamily="49" charset="0"/>
              </a:rPr>
              <a:t>case</a:t>
            </a:r>
            <a:r>
              <a:rPr lang="en-US" sz="1000" dirty="0">
                <a:solidFill>
                  <a:srgbClr val="000000"/>
                </a:solidFill>
                <a:highlight>
                  <a:srgbClr val="FFFFFF"/>
                </a:highlight>
                <a:latin typeface="Consolas" pitchFamily="49" charset="0"/>
                <a:cs typeface="Consolas" pitchFamily="49" charset="0"/>
              </a:rPr>
              <a:t> </a:t>
            </a:r>
            <a:r>
              <a:rPr lang="en-US" sz="1000" dirty="0">
                <a:solidFill>
                  <a:srgbClr val="A31515"/>
                </a:solidFill>
                <a:highlight>
                  <a:srgbClr val="FFFFFF"/>
                </a:highlight>
                <a:latin typeface="Consolas" pitchFamily="49" charset="0"/>
                <a:cs typeface="Consolas" pitchFamily="49" charset="0"/>
              </a:rPr>
              <a:t>"</a:t>
            </a:r>
            <a:r>
              <a:rPr lang="en-US" sz="1000" dirty="0" err="1">
                <a:solidFill>
                  <a:srgbClr val="A31515"/>
                </a:solidFill>
                <a:highlight>
                  <a:srgbClr val="FFFFFF"/>
                </a:highlight>
                <a:latin typeface="Consolas" pitchFamily="49" charset="0"/>
                <a:cs typeface="Consolas" pitchFamily="49" charset="0"/>
              </a:rPr>
              <a:t>FindText</a:t>
            </a:r>
            <a:r>
              <a:rPr lang="en-US" sz="1000" dirty="0">
                <a:solidFill>
                  <a:srgbClr val="A31515"/>
                </a:solidFill>
                <a:highlight>
                  <a:srgbClr val="FFFFFF"/>
                </a:highlight>
                <a:latin typeface="Consolas" pitchFamily="49" charset="0"/>
                <a:cs typeface="Consolas" pitchFamily="49" charset="0"/>
              </a:rPr>
              <a:t>"</a:t>
            </a:r>
            <a:r>
              <a:rPr lang="en-US" sz="1000" dirty="0">
                <a:solidFill>
                  <a:srgbClr val="000000"/>
                </a:solidFill>
                <a:highlight>
                  <a:srgbClr val="FFFFFF"/>
                </a:highlight>
                <a:latin typeface="Consolas" pitchFamily="49" charset="0"/>
                <a:cs typeface="Consolas" pitchFamily="49" charset="0"/>
              </a:rPr>
              <a:t>:</a:t>
            </a:r>
          </a:p>
          <a:p>
            <a:pPr marL="0" indent="0">
              <a:buClr>
                <a:srgbClr val="404040"/>
              </a:buClr>
              <a:buFont typeface="Wingdings" panose="05000000000000000000" pitchFamily="2" charset="2"/>
              <a:buNone/>
            </a:pPr>
            <a:r>
              <a:rPr lang="en-US" sz="1000" dirty="0">
                <a:solidFill>
                  <a:srgbClr val="000000"/>
                </a:solidFill>
                <a:highlight>
                  <a:srgbClr val="FFFFFF"/>
                </a:highlight>
                <a:latin typeface="Consolas" pitchFamily="49" charset="0"/>
                <a:cs typeface="Consolas" pitchFamily="49" charset="0"/>
              </a:rPr>
              <a:t>                </a:t>
            </a:r>
            <a:r>
              <a:rPr lang="en-US" sz="1000" dirty="0" err="1">
                <a:solidFill>
                  <a:srgbClr val="000000"/>
                </a:solidFill>
                <a:highlight>
                  <a:srgbClr val="FFFFFF"/>
                </a:highlight>
                <a:latin typeface="Consolas" pitchFamily="49" charset="0"/>
                <a:cs typeface="Consolas" pitchFamily="49" charset="0"/>
              </a:rPr>
              <a:t>HandleFindText</a:t>
            </a:r>
            <a:r>
              <a:rPr lang="en-US" sz="1000" dirty="0">
                <a:solidFill>
                  <a:srgbClr val="000000"/>
                </a:solidFill>
                <a:highlight>
                  <a:srgbClr val="FFFFFF"/>
                </a:highlight>
                <a:latin typeface="Consolas" pitchFamily="49" charset="0"/>
                <a:cs typeface="Consolas" pitchFamily="49" charset="0"/>
              </a:rPr>
              <a:t>(</a:t>
            </a:r>
            <a:r>
              <a:rPr lang="en-US" sz="1000" dirty="0" err="1">
                <a:solidFill>
                  <a:srgbClr val="000000"/>
                </a:solidFill>
                <a:highlight>
                  <a:srgbClr val="FFFFFF"/>
                </a:highlight>
                <a:latin typeface="Consolas" pitchFamily="49" charset="0"/>
                <a:cs typeface="Consolas" pitchFamily="49" charset="0"/>
              </a:rPr>
              <a:t>searchTerms</a:t>
            </a:r>
            <a:r>
              <a:rPr lang="en-US" sz="1000" dirty="0">
                <a:solidFill>
                  <a:srgbClr val="000000"/>
                </a:solidFill>
                <a:highlight>
                  <a:srgbClr val="FFFFFF"/>
                </a:highlight>
                <a:latin typeface="Consolas" pitchFamily="49" charset="0"/>
                <a:cs typeface="Consolas" pitchFamily="49" charset="0"/>
              </a:rPr>
              <a:t>);</a:t>
            </a:r>
          </a:p>
          <a:p>
            <a:pPr marL="0" indent="0">
              <a:buClr>
                <a:srgbClr val="404040"/>
              </a:buClr>
              <a:buFont typeface="Wingdings" panose="05000000000000000000" pitchFamily="2" charset="2"/>
              <a:buNone/>
            </a:pPr>
            <a:r>
              <a:rPr lang="en-US" sz="1000" dirty="0">
                <a:solidFill>
                  <a:srgbClr val="000000"/>
                </a:solidFill>
                <a:highlight>
                  <a:srgbClr val="FFFFFF"/>
                </a:highlight>
                <a:latin typeface="Consolas" pitchFamily="49" charset="0"/>
                <a:cs typeface="Consolas" pitchFamily="49" charset="0"/>
              </a:rPr>
              <a:t>                </a:t>
            </a:r>
            <a:r>
              <a:rPr lang="en-US" sz="1000" dirty="0">
                <a:solidFill>
                  <a:srgbClr val="0000FF"/>
                </a:solidFill>
                <a:highlight>
                  <a:srgbClr val="FFFFFF"/>
                </a:highlight>
                <a:latin typeface="Consolas" pitchFamily="49" charset="0"/>
                <a:cs typeface="Consolas" pitchFamily="49" charset="0"/>
              </a:rPr>
              <a:t>break</a:t>
            </a:r>
            <a:r>
              <a:rPr lang="en-US" sz="1000" dirty="0">
                <a:solidFill>
                  <a:srgbClr val="000000"/>
                </a:solidFill>
                <a:highlight>
                  <a:srgbClr val="FFFFFF"/>
                </a:highlight>
                <a:latin typeface="Consolas" pitchFamily="49" charset="0"/>
                <a:cs typeface="Consolas" pitchFamily="49" charset="0"/>
              </a:rPr>
              <a:t>;</a:t>
            </a:r>
          </a:p>
          <a:p>
            <a:pPr marL="0" indent="0">
              <a:buClr>
                <a:srgbClr val="404040"/>
              </a:buClr>
              <a:buFont typeface="Wingdings" panose="05000000000000000000" pitchFamily="2" charset="2"/>
              <a:buNone/>
            </a:pPr>
            <a:endParaRPr lang="en-US" sz="1000" dirty="0">
              <a:solidFill>
                <a:srgbClr val="000000"/>
              </a:solidFill>
              <a:highlight>
                <a:srgbClr val="FFFFFF"/>
              </a:highlight>
              <a:latin typeface="Consolas" pitchFamily="49" charset="0"/>
              <a:cs typeface="Consolas" pitchFamily="49" charset="0"/>
            </a:endParaRPr>
          </a:p>
          <a:p>
            <a:pPr marL="0" indent="0">
              <a:buClr>
                <a:srgbClr val="404040"/>
              </a:buClr>
              <a:buFont typeface="Wingdings" panose="05000000000000000000" pitchFamily="2" charset="2"/>
              <a:buNone/>
            </a:pPr>
            <a:r>
              <a:rPr lang="en-US" sz="1000" dirty="0">
                <a:solidFill>
                  <a:srgbClr val="000000"/>
                </a:solidFill>
                <a:highlight>
                  <a:srgbClr val="FFFFFF"/>
                </a:highlight>
                <a:latin typeface="Consolas" pitchFamily="49" charset="0"/>
                <a:cs typeface="Consolas" pitchFamily="49" charset="0"/>
              </a:rPr>
              <a:t>            </a:t>
            </a:r>
            <a:r>
              <a:rPr lang="en-US" sz="1000" dirty="0">
                <a:solidFill>
                  <a:srgbClr val="0000FF"/>
                </a:solidFill>
                <a:highlight>
                  <a:srgbClr val="FFFFFF"/>
                </a:highlight>
                <a:latin typeface="Consolas" pitchFamily="49" charset="0"/>
                <a:cs typeface="Consolas" pitchFamily="49" charset="0"/>
              </a:rPr>
              <a:t>case</a:t>
            </a:r>
            <a:r>
              <a:rPr lang="en-US" sz="1000" dirty="0">
                <a:solidFill>
                  <a:srgbClr val="000000"/>
                </a:solidFill>
                <a:highlight>
                  <a:srgbClr val="FFFFFF"/>
                </a:highlight>
                <a:latin typeface="Consolas" pitchFamily="49" charset="0"/>
                <a:cs typeface="Consolas" pitchFamily="49" charset="0"/>
              </a:rPr>
              <a:t> </a:t>
            </a:r>
            <a:r>
              <a:rPr lang="en-US" sz="1000" dirty="0">
                <a:solidFill>
                  <a:srgbClr val="A31515"/>
                </a:solidFill>
                <a:highlight>
                  <a:srgbClr val="FFFFFF"/>
                </a:highlight>
                <a:latin typeface="Consolas" pitchFamily="49" charset="0"/>
                <a:cs typeface="Consolas" pitchFamily="49" charset="0"/>
              </a:rPr>
              <a:t>"</a:t>
            </a:r>
            <a:r>
              <a:rPr lang="en-US" sz="1000" dirty="0" err="1">
                <a:solidFill>
                  <a:srgbClr val="A31515"/>
                </a:solidFill>
                <a:highlight>
                  <a:srgbClr val="FFFFFF"/>
                </a:highlight>
                <a:latin typeface="Consolas" pitchFamily="49" charset="0"/>
                <a:cs typeface="Consolas" pitchFamily="49" charset="0"/>
              </a:rPr>
              <a:t>nlpCommand</a:t>
            </a:r>
            <a:r>
              <a:rPr lang="en-US" sz="1000" dirty="0">
                <a:solidFill>
                  <a:srgbClr val="A31515"/>
                </a:solidFill>
                <a:highlight>
                  <a:srgbClr val="FFFFFF"/>
                </a:highlight>
                <a:latin typeface="Consolas" pitchFamily="49" charset="0"/>
                <a:cs typeface="Consolas" pitchFamily="49" charset="0"/>
              </a:rPr>
              <a:t>"</a:t>
            </a:r>
            <a:r>
              <a:rPr lang="en-US" sz="1000" dirty="0">
                <a:solidFill>
                  <a:srgbClr val="000000"/>
                </a:solidFill>
                <a:highlight>
                  <a:srgbClr val="FFFFFF"/>
                </a:highlight>
                <a:latin typeface="Consolas" pitchFamily="49" charset="0"/>
                <a:cs typeface="Consolas" pitchFamily="49" charset="0"/>
              </a:rPr>
              <a:t>:</a:t>
            </a:r>
          </a:p>
          <a:p>
            <a:pPr marL="0" indent="0">
              <a:buClr>
                <a:srgbClr val="404040"/>
              </a:buClr>
              <a:buFont typeface="Wingdings" panose="05000000000000000000" pitchFamily="2" charset="2"/>
              <a:buNone/>
            </a:pPr>
            <a:r>
              <a:rPr lang="en-US" sz="1000" dirty="0">
                <a:solidFill>
                  <a:srgbClr val="000000"/>
                </a:solidFill>
                <a:highlight>
                  <a:srgbClr val="FFFFFF"/>
                </a:highlight>
                <a:latin typeface="Consolas" pitchFamily="49" charset="0"/>
                <a:cs typeface="Consolas" pitchFamily="49" charset="0"/>
              </a:rPr>
              <a:t>                </a:t>
            </a:r>
            <a:r>
              <a:rPr lang="en-US" sz="1000" dirty="0" err="1">
                <a:solidFill>
                  <a:srgbClr val="000000"/>
                </a:solidFill>
                <a:highlight>
                  <a:srgbClr val="FFFFFF"/>
                </a:highlight>
                <a:latin typeface="Consolas" pitchFamily="49" charset="0"/>
                <a:cs typeface="Consolas" pitchFamily="49" charset="0"/>
              </a:rPr>
              <a:t>HandleNlpCommand</a:t>
            </a:r>
            <a:r>
              <a:rPr lang="en-US" sz="1000" dirty="0">
                <a:solidFill>
                  <a:srgbClr val="000000"/>
                </a:solidFill>
                <a:highlight>
                  <a:srgbClr val="FFFFFF"/>
                </a:highlight>
                <a:latin typeface="Consolas" pitchFamily="49" charset="0"/>
                <a:cs typeface="Consolas" pitchFamily="49" charset="0"/>
              </a:rPr>
              <a:t>(</a:t>
            </a:r>
            <a:r>
              <a:rPr lang="en-US" sz="1000" dirty="0" err="1">
                <a:solidFill>
                  <a:srgbClr val="000000"/>
                </a:solidFill>
                <a:highlight>
                  <a:srgbClr val="FFFFFF"/>
                </a:highlight>
                <a:latin typeface="Consolas" pitchFamily="49" charset="0"/>
                <a:cs typeface="Consolas" pitchFamily="49" charset="0"/>
              </a:rPr>
              <a:t>recoText</a:t>
            </a:r>
            <a:r>
              <a:rPr lang="en-US" sz="1000" dirty="0">
                <a:solidFill>
                  <a:srgbClr val="000000"/>
                </a:solidFill>
                <a:highlight>
                  <a:srgbClr val="FFFFFF"/>
                </a:highlight>
                <a:latin typeface="Consolas" pitchFamily="49" charset="0"/>
                <a:cs typeface="Consolas" pitchFamily="49" charset="0"/>
              </a:rPr>
              <a:t>);</a:t>
            </a:r>
          </a:p>
          <a:p>
            <a:pPr marL="0" indent="0">
              <a:buClr>
                <a:srgbClr val="404040"/>
              </a:buClr>
              <a:buFont typeface="Wingdings" panose="05000000000000000000" pitchFamily="2" charset="2"/>
              <a:buNone/>
            </a:pPr>
            <a:r>
              <a:rPr lang="en-US" sz="1000" dirty="0">
                <a:solidFill>
                  <a:srgbClr val="000000"/>
                </a:solidFill>
                <a:highlight>
                  <a:srgbClr val="FFFFFF"/>
                </a:highlight>
                <a:latin typeface="Consolas" pitchFamily="49" charset="0"/>
                <a:cs typeface="Consolas" pitchFamily="49" charset="0"/>
              </a:rPr>
              <a:t>                </a:t>
            </a:r>
            <a:r>
              <a:rPr lang="en-US" sz="1000" dirty="0">
                <a:solidFill>
                  <a:srgbClr val="0000FF"/>
                </a:solidFill>
                <a:highlight>
                  <a:srgbClr val="FFFFFF"/>
                </a:highlight>
                <a:latin typeface="Consolas" pitchFamily="49" charset="0"/>
                <a:cs typeface="Consolas" pitchFamily="49" charset="0"/>
              </a:rPr>
              <a:t>break</a:t>
            </a:r>
            <a:r>
              <a:rPr lang="en-US" sz="1000" dirty="0">
                <a:solidFill>
                  <a:srgbClr val="000000"/>
                </a:solidFill>
                <a:highlight>
                  <a:srgbClr val="FFFFFF"/>
                </a:highlight>
                <a:latin typeface="Consolas" pitchFamily="49" charset="0"/>
                <a:cs typeface="Consolas" pitchFamily="49" charset="0"/>
              </a:rPr>
              <a:t>;</a:t>
            </a:r>
            <a:endParaRPr lang="en-US" sz="1000" dirty="0">
              <a:solidFill>
                <a:srgbClr val="008000"/>
              </a:solidFill>
              <a:highlight>
                <a:srgbClr val="FFFFFF"/>
              </a:highlight>
              <a:latin typeface="Consolas" pitchFamily="49" charset="0"/>
              <a:cs typeface="Consolas" pitchFamily="49" charset="0"/>
            </a:endParaRPr>
          </a:p>
          <a:p>
            <a:pPr marL="0" indent="0">
              <a:buClr>
                <a:srgbClr val="404040"/>
              </a:buClr>
              <a:buFont typeface="Wingdings" panose="05000000000000000000" pitchFamily="2" charset="2"/>
              <a:buNone/>
            </a:pPr>
            <a:r>
              <a:rPr lang="en-US" sz="1000" dirty="0">
                <a:solidFill>
                  <a:srgbClr val="000000"/>
                </a:solidFill>
                <a:highlight>
                  <a:srgbClr val="FFFFFF"/>
                </a:highlight>
                <a:latin typeface="Consolas" pitchFamily="49" charset="0"/>
                <a:cs typeface="Consolas" pitchFamily="49" charset="0"/>
              </a:rPr>
              <a:t>        }</a:t>
            </a:r>
          </a:p>
          <a:p>
            <a:pPr marL="0" indent="0">
              <a:buClr>
                <a:srgbClr val="404040"/>
              </a:buClr>
              <a:buFont typeface="Wingdings" panose="05000000000000000000" pitchFamily="2" charset="2"/>
              <a:buNone/>
            </a:pPr>
            <a:r>
              <a:rPr lang="en-US" sz="1000" dirty="0">
                <a:solidFill>
                  <a:srgbClr val="000000"/>
                </a:solidFill>
                <a:highlight>
                  <a:srgbClr val="FFFFFF"/>
                </a:highlight>
                <a:latin typeface="Consolas" pitchFamily="49" charset="0"/>
                <a:cs typeface="Consolas" pitchFamily="49" charset="0"/>
              </a:rPr>
              <a:t>    }</a:t>
            </a:r>
          </a:p>
          <a:p>
            <a:pPr marL="0" indent="0">
              <a:buClr>
                <a:srgbClr val="404040"/>
              </a:buClr>
              <a:buFont typeface="Wingdings" panose="05000000000000000000" pitchFamily="2" charset="2"/>
              <a:buNone/>
            </a:pPr>
            <a:r>
              <a:rPr lang="en-US" sz="1000" dirty="0">
                <a:solidFill>
                  <a:srgbClr val="000000"/>
                </a:solidFill>
                <a:highlight>
                  <a:srgbClr val="FFFFFF"/>
                </a:highlight>
                <a:latin typeface="Consolas" pitchFamily="49" charset="0"/>
                <a:cs typeface="Consolas" pitchFamily="49" charset="0"/>
              </a:rPr>
              <a:t>}</a:t>
            </a:r>
          </a:p>
          <a:p>
            <a:pPr marL="0" indent="0">
              <a:buClr>
                <a:srgbClr val="404040"/>
              </a:buClr>
              <a:buFont typeface="Wingdings" panose="05000000000000000000" pitchFamily="2" charset="2"/>
              <a:buNone/>
            </a:pPr>
            <a:endParaRPr lang="en-US" sz="1000" dirty="0">
              <a:solidFill>
                <a:srgbClr val="000000"/>
              </a:solidFill>
              <a:highlight>
                <a:srgbClr val="FFFFFF"/>
              </a:highlight>
              <a:latin typeface="Consolas" pitchFamily="49" charset="0"/>
              <a:cs typeface="Consolas" pitchFamily="49" charset="0"/>
            </a:endParaRPr>
          </a:p>
        </p:txBody>
      </p:sp>
      <p:sp>
        <p:nvSpPr>
          <p:cNvPr id="33" name="Rectangle 32"/>
          <p:cNvSpPr/>
          <p:nvPr/>
        </p:nvSpPr>
        <p:spPr bwMode="auto">
          <a:xfrm>
            <a:off x="2152650" y="1472518"/>
            <a:ext cx="6427787" cy="572181"/>
          </a:xfrm>
          <a:prstGeom prst="rect">
            <a:avLst/>
          </a:prstGeom>
          <a:noFill/>
          <a:ln w="38100">
            <a:solidFill>
              <a:schemeClr val="accent3"/>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30" name="TextBox 29"/>
          <p:cNvSpPr txBox="1"/>
          <p:nvPr/>
        </p:nvSpPr>
        <p:spPr>
          <a:xfrm>
            <a:off x="1646236" y="295274"/>
            <a:ext cx="10515601" cy="904863"/>
          </a:xfrm>
          <a:prstGeom prst="rect">
            <a:avLst/>
          </a:prstGeom>
          <a:noFill/>
        </p:spPr>
        <p:txBody>
          <a:bodyPr wrap="square" lIns="182880" tIns="146304" rIns="182880" bIns="146304" rtlCol="0">
            <a:spAutoFit/>
          </a:bodyPr>
          <a:lstStyle/>
          <a:p>
            <a:pPr>
              <a:lnSpc>
                <a:spcPct val="90000"/>
              </a:lnSpc>
              <a:spcAft>
                <a:spcPts val="600"/>
              </a:spcAft>
            </a:pPr>
            <a:r>
              <a:rPr lang="en-US" sz="4400" dirty="0">
                <a:gradFill>
                  <a:gsLst>
                    <a:gs pos="2917">
                      <a:srgbClr val="404040"/>
                    </a:gs>
                    <a:gs pos="30000">
                      <a:srgbClr val="404040"/>
                    </a:gs>
                  </a:gsLst>
                  <a:lin ang="5400000" scaled="0"/>
                </a:gradFill>
                <a:latin typeface="Segoe UI Light"/>
              </a:rPr>
              <a:t>Handle Voice Command Activation</a:t>
            </a:r>
          </a:p>
        </p:txBody>
      </p:sp>
      <p:sp>
        <p:nvSpPr>
          <p:cNvPr id="32" name="Freeform 31"/>
          <p:cNvSpPr/>
          <p:nvPr/>
        </p:nvSpPr>
        <p:spPr bwMode="auto">
          <a:xfrm>
            <a:off x="-2" y="0"/>
            <a:ext cx="12436477" cy="6994525"/>
          </a:xfrm>
          <a:custGeom>
            <a:avLst/>
            <a:gdLst>
              <a:gd name="connsiteX0" fmla="*/ 0 w 12436477"/>
              <a:gd name="connsiteY0" fmla="*/ 0 h 6994525"/>
              <a:gd name="connsiteX1" fmla="*/ 12436477 w 12436477"/>
              <a:gd name="connsiteY1" fmla="*/ 0 h 6994525"/>
              <a:gd name="connsiteX2" fmla="*/ 12436477 w 12436477"/>
              <a:gd name="connsiteY2" fmla="*/ 6994525 h 6994525"/>
              <a:gd name="connsiteX3" fmla="*/ 0 w 12436477"/>
              <a:gd name="connsiteY3" fmla="*/ 6994525 h 6994525"/>
            </a:gdLst>
            <a:ahLst/>
            <a:cxnLst>
              <a:cxn ang="0">
                <a:pos x="connsiteX0" y="connsiteY0"/>
              </a:cxn>
              <a:cxn ang="0">
                <a:pos x="connsiteX1" y="connsiteY1"/>
              </a:cxn>
              <a:cxn ang="0">
                <a:pos x="connsiteX2" y="connsiteY2"/>
              </a:cxn>
              <a:cxn ang="0">
                <a:pos x="connsiteX3" y="connsiteY3"/>
              </a:cxn>
            </a:cxnLst>
            <a:rect l="l" t="t" r="r" b="b"/>
            <a:pathLst>
              <a:path w="12436477" h="6994525">
                <a:moveTo>
                  <a:pt x="0" y="0"/>
                </a:moveTo>
                <a:lnTo>
                  <a:pt x="12436477" y="0"/>
                </a:lnTo>
                <a:lnTo>
                  <a:pt x="12436477" y="6994525"/>
                </a:lnTo>
                <a:lnTo>
                  <a:pt x="0" y="6994525"/>
                </a:lnTo>
                <a:close/>
              </a:path>
            </a:pathLst>
          </a:custGeom>
          <a:solidFill>
            <a:schemeClr val="tx1">
              <a:lumMod val="50000"/>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4" name="Smiley Face 33"/>
          <p:cNvSpPr/>
          <p:nvPr/>
        </p:nvSpPr>
        <p:spPr bwMode="auto">
          <a:xfrm>
            <a:off x="5656208" y="-1074738"/>
            <a:ext cx="761999" cy="761999"/>
          </a:xfrm>
          <a:prstGeom prst="smileyFac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p:cNvSpPr/>
          <p:nvPr/>
        </p:nvSpPr>
        <p:spPr bwMode="auto">
          <a:xfrm>
            <a:off x="2941637" y="2831224"/>
            <a:ext cx="8946141" cy="1091271"/>
          </a:xfrm>
          <a:prstGeom prst="rect">
            <a:avLst/>
          </a:prstGeom>
          <a:solidFill>
            <a:schemeClr val="bg1"/>
          </a:solidFill>
          <a:ln w="38100">
            <a:solidFill>
              <a:schemeClr val="accent3"/>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buClr>
                <a:srgbClr val="404040"/>
              </a:buClr>
            </a:pPr>
            <a:r>
              <a:rPr lang="en-US" sz="1400" dirty="0">
                <a:solidFill>
                  <a:srgbClr val="00B050"/>
                </a:solidFill>
                <a:latin typeface="Consolas" pitchFamily="49" charset="0"/>
                <a:cs typeface="Consolas" pitchFamily="49" charset="0"/>
              </a:rPr>
              <a:t>// Windows Phone Silverlight App, in </a:t>
            </a:r>
            <a:r>
              <a:rPr lang="en-US" sz="1400" dirty="0" err="1">
                <a:solidFill>
                  <a:srgbClr val="00B050"/>
                </a:solidFill>
                <a:latin typeface="Consolas" pitchFamily="49" charset="0"/>
                <a:cs typeface="Consolas" pitchFamily="49" charset="0"/>
              </a:rPr>
              <a:t>MainPage.xaml.cs</a:t>
            </a:r>
            <a:endParaRPr lang="en-US" sz="1400" dirty="0">
              <a:solidFill>
                <a:srgbClr val="00B050"/>
              </a:solidFill>
              <a:latin typeface="Consolas" pitchFamily="49" charset="0"/>
              <a:cs typeface="Consolas" pitchFamily="49" charset="0"/>
            </a:endParaRPr>
          </a:p>
          <a:p>
            <a:pPr>
              <a:buClr>
                <a:srgbClr val="404040"/>
              </a:buClr>
            </a:pPr>
            <a:endParaRPr lang="en-US" sz="1400" dirty="0">
              <a:solidFill>
                <a:srgbClr val="00B050"/>
              </a:solidFill>
              <a:latin typeface="Consolas" pitchFamily="49" charset="0"/>
              <a:cs typeface="Consolas" pitchFamily="49" charset="0"/>
            </a:endParaRPr>
          </a:p>
          <a:p>
            <a:pPr>
              <a:buClr>
                <a:srgbClr val="404040"/>
              </a:buClr>
            </a:pPr>
            <a:r>
              <a:rPr lang="en-US" sz="1400" dirty="0">
                <a:solidFill>
                  <a:srgbClr val="0000FF"/>
                </a:solidFill>
                <a:highlight>
                  <a:srgbClr val="FFFFFF"/>
                </a:highlight>
                <a:latin typeface="Consolas" pitchFamily="49" charset="0"/>
                <a:cs typeface="Consolas" pitchFamily="49" charset="0"/>
              </a:rPr>
              <a:t>protected</a:t>
            </a:r>
            <a:r>
              <a:rPr lang="en-US" sz="1400" dirty="0">
                <a:solidFill>
                  <a:srgbClr val="000000"/>
                </a:solidFill>
                <a:highlight>
                  <a:srgbClr val="FFFFFF"/>
                </a:highlight>
                <a:latin typeface="Consolas" pitchFamily="49" charset="0"/>
                <a:cs typeface="Consolas" pitchFamily="49" charset="0"/>
              </a:rPr>
              <a:t> </a:t>
            </a:r>
            <a:r>
              <a:rPr lang="en-US" sz="1400" dirty="0">
                <a:solidFill>
                  <a:srgbClr val="0000FF"/>
                </a:solidFill>
                <a:highlight>
                  <a:srgbClr val="FFFFFF"/>
                </a:highlight>
                <a:latin typeface="Consolas" pitchFamily="49" charset="0"/>
                <a:cs typeface="Consolas" pitchFamily="49" charset="0"/>
              </a:rPr>
              <a:t>override</a:t>
            </a:r>
            <a:r>
              <a:rPr lang="en-US" sz="1400" dirty="0">
                <a:solidFill>
                  <a:srgbClr val="000000"/>
                </a:solidFill>
                <a:highlight>
                  <a:srgbClr val="FFFFFF"/>
                </a:highlight>
                <a:latin typeface="Consolas" pitchFamily="49" charset="0"/>
                <a:cs typeface="Consolas" pitchFamily="49" charset="0"/>
              </a:rPr>
              <a:t> </a:t>
            </a:r>
            <a:r>
              <a:rPr lang="en-US" sz="1400" dirty="0">
                <a:solidFill>
                  <a:srgbClr val="0000FF"/>
                </a:solidFill>
                <a:highlight>
                  <a:srgbClr val="FFFFFF"/>
                </a:highlight>
                <a:latin typeface="Consolas" pitchFamily="49" charset="0"/>
                <a:cs typeface="Consolas" pitchFamily="49" charset="0"/>
              </a:rPr>
              <a:t>void</a:t>
            </a:r>
            <a:r>
              <a:rPr lang="en-US" sz="1400" dirty="0">
                <a:solidFill>
                  <a:srgbClr val="000000"/>
                </a:solidFill>
                <a:highlight>
                  <a:srgbClr val="FFFFFF"/>
                </a:highlight>
                <a:latin typeface="Consolas" pitchFamily="49" charset="0"/>
                <a:cs typeface="Consolas" pitchFamily="49" charset="0"/>
              </a:rPr>
              <a:t> </a:t>
            </a:r>
            <a:r>
              <a:rPr lang="en-US" sz="1400" dirty="0" err="1">
                <a:solidFill>
                  <a:srgbClr val="000000"/>
                </a:solidFill>
                <a:highlight>
                  <a:srgbClr val="FFFFFF"/>
                </a:highlight>
                <a:latin typeface="Consolas" pitchFamily="49" charset="0"/>
                <a:cs typeface="Consolas" pitchFamily="49" charset="0"/>
              </a:rPr>
              <a:t>OnNavigatedTo</a:t>
            </a:r>
            <a:r>
              <a:rPr lang="en-US" sz="1400" dirty="0">
                <a:solidFill>
                  <a:srgbClr val="000000"/>
                </a:solidFill>
                <a:highlight>
                  <a:srgbClr val="FFFFFF"/>
                </a:highlight>
                <a:latin typeface="Consolas" pitchFamily="49" charset="0"/>
                <a:cs typeface="Consolas" pitchFamily="49" charset="0"/>
              </a:rPr>
              <a:t>(</a:t>
            </a:r>
            <a:r>
              <a:rPr lang="en-US" sz="1400" dirty="0" err="1">
                <a:solidFill>
                  <a:srgbClr val="000000"/>
                </a:solidFill>
                <a:highlight>
                  <a:srgbClr val="FFFFFF"/>
                </a:highlight>
                <a:latin typeface="Consolas" pitchFamily="49" charset="0"/>
                <a:cs typeface="Consolas" pitchFamily="49" charset="0"/>
              </a:rPr>
              <a:t>System</a:t>
            </a:r>
            <a:r>
              <a:rPr lang="en-US" sz="1400" dirty="0" err="1">
                <a:solidFill>
                  <a:srgbClr val="008080"/>
                </a:solidFill>
                <a:highlight>
                  <a:srgbClr val="FFFFFF"/>
                </a:highlight>
                <a:latin typeface="Consolas" pitchFamily="49" charset="0"/>
                <a:cs typeface="Consolas" pitchFamily="49" charset="0"/>
              </a:rPr>
              <a:t>.</a:t>
            </a:r>
            <a:r>
              <a:rPr lang="en-US" sz="1400" dirty="0" err="1">
                <a:solidFill>
                  <a:srgbClr val="000000"/>
                </a:solidFill>
                <a:highlight>
                  <a:srgbClr val="FFFFFF"/>
                </a:highlight>
                <a:latin typeface="Consolas" pitchFamily="49" charset="0"/>
                <a:cs typeface="Consolas" pitchFamily="49" charset="0"/>
              </a:rPr>
              <a:t>Windows</a:t>
            </a:r>
            <a:r>
              <a:rPr lang="en-US" sz="1400" dirty="0" err="1">
                <a:solidFill>
                  <a:srgbClr val="008080"/>
                </a:solidFill>
                <a:highlight>
                  <a:srgbClr val="FFFFFF"/>
                </a:highlight>
                <a:latin typeface="Consolas" pitchFamily="49" charset="0"/>
                <a:cs typeface="Consolas" pitchFamily="49" charset="0"/>
              </a:rPr>
              <a:t>.</a:t>
            </a:r>
            <a:r>
              <a:rPr lang="en-US" sz="1400" dirty="0" err="1">
                <a:solidFill>
                  <a:srgbClr val="000000"/>
                </a:solidFill>
                <a:highlight>
                  <a:srgbClr val="FFFFFF"/>
                </a:highlight>
                <a:latin typeface="Consolas" pitchFamily="49" charset="0"/>
                <a:cs typeface="Consolas" pitchFamily="49" charset="0"/>
              </a:rPr>
              <a:t>Navigation</a:t>
            </a:r>
            <a:r>
              <a:rPr lang="en-US" sz="1400" dirty="0" err="1">
                <a:solidFill>
                  <a:srgbClr val="008080"/>
                </a:solidFill>
                <a:highlight>
                  <a:srgbClr val="FFFFFF"/>
                </a:highlight>
                <a:latin typeface="Consolas" pitchFamily="49" charset="0"/>
                <a:cs typeface="Consolas" pitchFamily="49" charset="0"/>
              </a:rPr>
              <a:t>.</a:t>
            </a:r>
            <a:r>
              <a:rPr lang="en-US" sz="1400" dirty="0" err="1">
                <a:solidFill>
                  <a:srgbClr val="000000"/>
                </a:solidFill>
                <a:highlight>
                  <a:srgbClr val="FFFFFF"/>
                </a:highlight>
                <a:latin typeface="Consolas" pitchFamily="49" charset="0"/>
                <a:cs typeface="Consolas" pitchFamily="49" charset="0"/>
              </a:rPr>
              <a:t>NavigationEventArgs</a:t>
            </a:r>
            <a:r>
              <a:rPr lang="en-US" sz="1400" dirty="0">
                <a:solidFill>
                  <a:srgbClr val="000000"/>
                </a:solidFill>
                <a:highlight>
                  <a:srgbClr val="FFFFFF"/>
                </a:highlight>
                <a:latin typeface="Consolas" pitchFamily="49" charset="0"/>
                <a:cs typeface="Consolas" pitchFamily="49" charset="0"/>
              </a:rPr>
              <a:t> e)</a:t>
            </a:r>
          </a:p>
        </p:txBody>
      </p:sp>
      <p:sp>
        <p:nvSpPr>
          <p:cNvPr id="36" name="TextBox 35"/>
          <p:cNvSpPr txBox="1"/>
          <p:nvPr/>
        </p:nvSpPr>
        <p:spPr>
          <a:xfrm>
            <a:off x="2954813" y="4059617"/>
            <a:ext cx="8932965" cy="852541"/>
          </a:xfrm>
          <a:prstGeom prst="rect">
            <a:avLst/>
          </a:prstGeom>
          <a:solidFill>
            <a:schemeClr val="accent3"/>
          </a:solidFill>
          <a:ln>
            <a:noFill/>
          </a:ln>
        </p:spPr>
        <p:txBody>
          <a:bodyPr wrap="square" lIns="182880" tIns="146304" rIns="182880" bIns="182880" rtlCol="0">
            <a:spAutoFit/>
          </a:bodyPr>
          <a:lstStyle/>
          <a:p>
            <a:pPr marL="342900" indent="-342900">
              <a:lnSpc>
                <a:spcPct val="90000"/>
              </a:lnSpc>
              <a:spcAft>
                <a:spcPts val="600"/>
              </a:spcAft>
              <a:buFont typeface="+mj-lt"/>
              <a:buAutoNum type="arabicPeriod"/>
            </a:pPr>
            <a:r>
              <a:rPr lang="en-US" sz="1600" dirty="0" smtClean="0">
                <a:gradFill>
                  <a:gsLst>
                    <a:gs pos="0">
                      <a:srgbClr val="FFFFFF"/>
                    </a:gs>
                    <a:gs pos="100000">
                      <a:srgbClr val="FFFFFF"/>
                    </a:gs>
                  </a:gsLst>
                  <a:lin ang="5400000" scaled="1"/>
                </a:gradFill>
              </a:rPr>
              <a:t>Silverlight </a:t>
            </a:r>
            <a:r>
              <a:rPr lang="en-US" sz="1600" dirty="0">
                <a:gradFill>
                  <a:gsLst>
                    <a:gs pos="0">
                      <a:srgbClr val="FFFFFF"/>
                    </a:gs>
                    <a:gs pos="100000">
                      <a:srgbClr val="FFFFFF"/>
                    </a:gs>
                  </a:gsLst>
                  <a:lin ang="5400000" scaled="1"/>
                </a:gradFill>
              </a:rPr>
              <a:t>apps launch to page specified by the Target attribute</a:t>
            </a:r>
          </a:p>
          <a:p>
            <a:pPr marL="342900" indent="-342900">
              <a:lnSpc>
                <a:spcPct val="90000"/>
              </a:lnSpc>
              <a:spcAft>
                <a:spcPts val="600"/>
              </a:spcAft>
              <a:buFont typeface="+mj-lt"/>
              <a:buAutoNum type="arabicPeriod"/>
            </a:pPr>
            <a:r>
              <a:rPr lang="en-US" sz="1600" dirty="0" err="1">
                <a:gradFill>
                  <a:gsLst>
                    <a:gs pos="0">
                      <a:srgbClr val="FFFFFF"/>
                    </a:gs>
                    <a:gs pos="100000">
                      <a:srgbClr val="FFFFFF"/>
                    </a:gs>
                  </a:gsLst>
                  <a:lin ang="5400000" scaled="1"/>
                </a:gradFill>
              </a:rPr>
              <a:t>OnNavigatedTo</a:t>
            </a:r>
            <a:r>
              <a:rPr lang="en-US" sz="1600" dirty="0">
                <a:gradFill>
                  <a:gsLst>
                    <a:gs pos="0">
                      <a:srgbClr val="FFFFFF"/>
                    </a:gs>
                    <a:gs pos="100000">
                      <a:srgbClr val="FFFFFF"/>
                    </a:gs>
                  </a:gsLst>
                  <a:lin ang="5400000" scaled="1"/>
                </a:gradFill>
              </a:rPr>
              <a:t> override maps commands to </a:t>
            </a:r>
            <a:r>
              <a:rPr lang="en-US" sz="1600" dirty="0" smtClean="0">
                <a:gradFill>
                  <a:gsLst>
                    <a:gs pos="0">
                      <a:srgbClr val="FFFFFF"/>
                    </a:gs>
                    <a:gs pos="100000">
                      <a:srgbClr val="FFFFFF"/>
                    </a:gs>
                  </a:gsLst>
                  <a:lin ang="5400000" scaled="1"/>
                </a:gradFill>
              </a:rPr>
              <a:t>actions</a:t>
            </a:r>
            <a:endParaRPr lang="en-US" sz="1600" dirty="0">
              <a:gradFill>
                <a:gsLst>
                  <a:gs pos="0">
                    <a:srgbClr val="FFFFFF"/>
                  </a:gs>
                  <a:gs pos="100000">
                    <a:srgbClr val="FFFFFF"/>
                  </a:gs>
                </a:gsLst>
                <a:lin ang="5400000" scaled="1"/>
              </a:gradFill>
            </a:endParaRPr>
          </a:p>
        </p:txBody>
      </p:sp>
      <p:grpSp>
        <p:nvGrpSpPr>
          <p:cNvPr id="2" name="Group 1"/>
          <p:cNvGrpSpPr/>
          <p:nvPr/>
        </p:nvGrpSpPr>
        <p:grpSpPr>
          <a:xfrm>
            <a:off x="-1" y="0"/>
            <a:ext cx="1646238" cy="6994525"/>
            <a:chOff x="-1" y="0"/>
            <a:chExt cx="1646238" cy="6994525"/>
          </a:xfrm>
        </p:grpSpPr>
        <p:grpSp>
          <p:nvGrpSpPr>
            <p:cNvPr id="39" name="Group 38"/>
            <p:cNvGrpSpPr/>
            <p:nvPr/>
          </p:nvGrpSpPr>
          <p:grpSpPr>
            <a:xfrm>
              <a:off x="-1" y="3659072"/>
              <a:ext cx="1570037" cy="963976"/>
              <a:chOff x="-1" y="3659072"/>
              <a:chExt cx="1570037" cy="963976"/>
            </a:xfrm>
          </p:grpSpPr>
          <p:sp>
            <p:nvSpPr>
              <p:cNvPr id="57" name="TextBox 56"/>
              <p:cNvSpPr txBox="1"/>
              <p:nvPr/>
            </p:nvSpPr>
            <p:spPr>
              <a:xfrm>
                <a:off x="-1" y="4348728"/>
                <a:ext cx="1570037" cy="274320"/>
              </a:xfrm>
              <a:prstGeom prst="rect">
                <a:avLst/>
              </a:prstGeom>
              <a:noFill/>
            </p:spPr>
            <p:txBody>
              <a:bodyPr wrap="square" lIns="146304" tIns="91440" rIns="146304" bIns="91440" rtlCol="0" anchor="t" anchorCtr="0">
                <a:noAutofit/>
              </a:bodyPr>
              <a:lstStyle/>
              <a:p>
                <a:pPr algn="ctr">
                  <a:lnSpc>
                    <a:spcPct val="90000"/>
                  </a:lnSpc>
                  <a:spcAft>
                    <a:spcPts val="600"/>
                  </a:spcAft>
                </a:pPr>
                <a:r>
                  <a:rPr lang="en-US" sz="1600" dirty="0" smtClean="0">
                    <a:gradFill>
                      <a:gsLst>
                        <a:gs pos="2917">
                          <a:srgbClr val="FFFFFF"/>
                        </a:gs>
                        <a:gs pos="30000">
                          <a:srgbClr val="FFFFFF"/>
                        </a:gs>
                      </a:gsLst>
                      <a:lin ang="5400000" scaled="0"/>
                    </a:gradFill>
                  </a:rPr>
                  <a:t>Step 2</a:t>
                </a:r>
              </a:p>
            </p:txBody>
          </p:sp>
          <p:sp>
            <p:nvSpPr>
              <p:cNvPr id="58" name="Freeform 18"/>
              <p:cNvSpPr>
                <a:spLocks noEditPoints="1"/>
              </p:cNvSpPr>
              <p:nvPr/>
            </p:nvSpPr>
            <p:spPr bwMode="auto">
              <a:xfrm>
                <a:off x="605418" y="3659072"/>
                <a:ext cx="347714" cy="666652"/>
              </a:xfrm>
              <a:custGeom>
                <a:avLst/>
                <a:gdLst>
                  <a:gd name="T0" fmla="*/ 226 w 365"/>
                  <a:gd name="T1" fmla="*/ 343 h 703"/>
                  <a:gd name="T2" fmla="*/ 265 w 365"/>
                  <a:gd name="T3" fmla="*/ 291 h 703"/>
                  <a:gd name="T4" fmla="*/ 226 w 365"/>
                  <a:gd name="T5" fmla="*/ 237 h 703"/>
                  <a:gd name="T6" fmla="*/ 300 w 365"/>
                  <a:gd name="T7" fmla="*/ 305 h 703"/>
                  <a:gd name="T8" fmla="*/ 100 w 365"/>
                  <a:gd name="T9" fmla="*/ 291 h 703"/>
                  <a:gd name="T10" fmla="*/ 139 w 365"/>
                  <a:gd name="T11" fmla="*/ 237 h 703"/>
                  <a:gd name="T12" fmla="*/ 65 w 365"/>
                  <a:gd name="T13" fmla="*/ 305 h 703"/>
                  <a:gd name="T14" fmla="*/ 139 w 365"/>
                  <a:gd name="T15" fmla="*/ 311 h 703"/>
                  <a:gd name="T16" fmla="*/ 221 w 365"/>
                  <a:gd name="T17" fmla="*/ 206 h 703"/>
                  <a:gd name="T18" fmla="*/ 145 w 365"/>
                  <a:gd name="T19" fmla="*/ 374 h 703"/>
                  <a:gd name="T20" fmla="*/ 172 w 365"/>
                  <a:gd name="T21" fmla="*/ 374 h 703"/>
                  <a:gd name="T22" fmla="*/ 365 w 365"/>
                  <a:gd name="T23" fmla="*/ 679 h 703"/>
                  <a:gd name="T24" fmla="*/ 24 w 365"/>
                  <a:gd name="T25" fmla="*/ 703 h 703"/>
                  <a:gd name="T26" fmla="*/ 0 w 365"/>
                  <a:gd name="T27" fmla="*/ 24 h 703"/>
                  <a:gd name="T28" fmla="*/ 341 w 365"/>
                  <a:gd name="T29" fmla="*/ 0 h 703"/>
                  <a:gd name="T30" fmla="*/ 83 w 365"/>
                  <a:gd name="T31" fmla="*/ 643 h 703"/>
                  <a:gd name="T32" fmla="*/ 75 w 365"/>
                  <a:gd name="T33" fmla="*/ 627 h 703"/>
                  <a:gd name="T34" fmla="*/ 75 w 365"/>
                  <a:gd name="T35" fmla="*/ 646 h 703"/>
                  <a:gd name="T36" fmla="*/ 84 w 365"/>
                  <a:gd name="T37" fmla="*/ 650 h 703"/>
                  <a:gd name="T38" fmla="*/ 83 w 365"/>
                  <a:gd name="T39" fmla="*/ 643 h 703"/>
                  <a:gd name="T40" fmla="*/ 175 w 365"/>
                  <a:gd name="T41" fmla="*/ 642 h 703"/>
                  <a:gd name="T42" fmla="*/ 179 w 365"/>
                  <a:gd name="T43" fmla="*/ 642 h 703"/>
                  <a:gd name="T44" fmla="*/ 183 w 365"/>
                  <a:gd name="T45" fmla="*/ 639 h 703"/>
                  <a:gd name="T46" fmla="*/ 181 w 365"/>
                  <a:gd name="T47" fmla="*/ 627 h 703"/>
                  <a:gd name="T48" fmla="*/ 176 w 365"/>
                  <a:gd name="T49" fmla="*/ 630 h 703"/>
                  <a:gd name="T50" fmla="*/ 172 w 365"/>
                  <a:gd name="T51" fmla="*/ 630 h 703"/>
                  <a:gd name="T52" fmla="*/ 168 w 365"/>
                  <a:gd name="T53" fmla="*/ 629 h 703"/>
                  <a:gd name="T54" fmla="*/ 195 w 365"/>
                  <a:gd name="T55" fmla="*/ 627 h 703"/>
                  <a:gd name="T56" fmla="*/ 190 w 365"/>
                  <a:gd name="T57" fmla="*/ 625 h 703"/>
                  <a:gd name="T58" fmla="*/ 183 w 365"/>
                  <a:gd name="T59" fmla="*/ 626 h 703"/>
                  <a:gd name="T60" fmla="*/ 183 w 365"/>
                  <a:gd name="T61" fmla="*/ 632 h 703"/>
                  <a:gd name="T62" fmla="*/ 185 w 365"/>
                  <a:gd name="T63" fmla="*/ 639 h 703"/>
                  <a:gd name="T64" fmla="*/ 188 w 365"/>
                  <a:gd name="T65" fmla="*/ 637 h 703"/>
                  <a:gd name="T66" fmla="*/ 198 w 365"/>
                  <a:gd name="T67" fmla="*/ 637 h 703"/>
                  <a:gd name="T68" fmla="*/ 188 w 365"/>
                  <a:gd name="T69" fmla="*/ 652 h 703"/>
                  <a:gd name="T70" fmla="*/ 182 w 365"/>
                  <a:gd name="T71" fmla="*/ 642 h 703"/>
                  <a:gd name="T72" fmla="*/ 176 w 365"/>
                  <a:gd name="T73" fmla="*/ 643 h 703"/>
                  <a:gd name="T74" fmla="*/ 172 w 365"/>
                  <a:gd name="T75" fmla="*/ 642 h 703"/>
                  <a:gd name="T76" fmla="*/ 175 w 365"/>
                  <a:gd name="T77" fmla="*/ 653 h 703"/>
                  <a:gd name="T78" fmla="*/ 179 w 365"/>
                  <a:gd name="T79" fmla="*/ 654 h 703"/>
                  <a:gd name="T80" fmla="*/ 182 w 365"/>
                  <a:gd name="T81" fmla="*/ 654 h 703"/>
                  <a:gd name="T82" fmla="*/ 185 w 365"/>
                  <a:gd name="T83" fmla="*/ 653 h 703"/>
                  <a:gd name="T84" fmla="*/ 188 w 365"/>
                  <a:gd name="T85" fmla="*/ 652 h 703"/>
                  <a:gd name="T86" fmla="*/ 198 w 365"/>
                  <a:gd name="T87" fmla="*/ 639 h 703"/>
                  <a:gd name="T88" fmla="*/ 193 w 365"/>
                  <a:gd name="T89" fmla="*/ 637 h 703"/>
                  <a:gd name="T90" fmla="*/ 190 w 365"/>
                  <a:gd name="T91" fmla="*/ 637 h 703"/>
                  <a:gd name="T92" fmla="*/ 189 w 365"/>
                  <a:gd name="T93" fmla="*/ 652 h 703"/>
                  <a:gd name="T94" fmla="*/ 193 w 365"/>
                  <a:gd name="T95" fmla="*/ 650 h 703"/>
                  <a:gd name="T96" fmla="*/ 198 w 365"/>
                  <a:gd name="T97" fmla="*/ 650 h 703"/>
                  <a:gd name="T98" fmla="*/ 202 w 365"/>
                  <a:gd name="T99" fmla="*/ 650 h 703"/>
                  <a:gd name="T100" fmla="*/ 293 w 365"/>
                  <a:gd name="T101" fmla="*/ 629 h 703"/>
                  <a:gd name="T102" fmla="*/ 297 w 365"/>
                  <a:gd name="T103" fmla="*/ 637 h 703"/>
                  <a:gd name="T104" fmla="*/ 281 w 365"/>
                  <a:gd name="T105" fmla="*/ 640 h 703"/>
                  <a:gd name="T106" fmla="*/ 288 w 365"/>
                  <a:gd name="T107" fmla="*/ 649 h 703"/>
                  <a:gd name="T108" fmla="*/ 303 w 365"/>
                  <a:gd name="T109" fmla="*/ 639 h 703"/>
                  <a:gd name="T110" fmla="*/ 34 w 365"/>
                  <a:gd name="T111" fmla="*/ 57 h 703"/>
                  <a:gd name="T112" fmla="*/ 332 w 365"/>
                  <a:gd name="T113" fmla="*/ 553 h 703"/>
                  <a:gd name="T114" fmla="*/ 75 w 365"/>
                  <a:gd name="T115" fmla="*/ 630 h 703"/>
                  <a:gd name="T116" fmla="*/ 75 w 365"/>
                  <a:gd name="T117" fmla="*/ 644 h 703"/>
                  <a:gd name="T118" fmla="*/ 75 w 365"/>
                  <a:gd name="T119" fmla="*/ 630 h 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65" h="703">
                    <a:moveTo>
                      <a:pt x="300" y="305"/>
                    </a:moveTo>
                    <a:cubicBezTo>
                      <a:pt x="226" y="343"/>
                      <a:pt x="226" y="343"/>
                      <a:pt x="226" y="343"/>
                    </a:cubicBezTo>
                    <a:cubicBezTo>
                      <a:pt x="226" y="311"/>
                      <a:pt x="226" y="311"/>
                      <a:pt x="226" y="311"/>
                    </a:cubicBezTo>
                    <a:cubicBezTo>
                      <a:pt x="265" y="291"/>
                      <a:pt x="265" y="291"/>
                      <a:pt x="265" y="291"/>
                    </a:cubicBezTo>
                    <a:cubicBezTo>
                      <a:pt x="226" y="271"/>
                      <a:pt x="226" y="271"/>
                      <a:pt x="226" y="271"/>
                    </a:cubicBezTo>
                    <a:cubicBezTo>
                      <a:pt x="226" y="237"/>
                      <a:pt x="226" y="237"/>
                      <a:pt x="226" y="237"/>
                    </a:cubicBezTo>
                    <a:cubicBezTo>
                      <a:pt x="300" y="276"/>
                      <a:pt x="300" y="276"/>
                      <a:pt x="300" y="276"/>
                    </a:cubicBezTo>
                    <a:lnTo>
                      <a:pt x="300" y="305"/>
                    </a:lnTo>
                    <a:close/>
                    <a:moveTo>
                      <a:pt x="139" y="311"/>
                    </a:moveTo>
                    <a:cubicBezTo>
                      <a:pt x="100" y="291"/>
                      <a:pt x="100" y="291"/>
                      <a:pt x="100" y="291"/>
                    </a:cubicBezTo>
                    <a:cubicBezTo>
                      <a:pt x="139" y="271"/>
                      <a:pt x="139" y="271"/>
                      <a:pt x="139" y="271"/>
                    </a:cubicBezTo>
                    <a:cubicBezTo>
                      <a:pt x="139" y="237"/>
                      <a:pt x="139" y="237"/>
                      <a:pt x="139" y="237"/>
                    </a:cubicBezTo>
                    <a:cubicBezTo>
                      <a:pt x="65" y="276"/>
                      <a:pt x="65" y="276"/>
                      <a:pt x="65" y="276"/>
                    </a:cubicBezTo>
                    <a:cubicBezTo>
                      <a:pt x="65" y="305"/>
                      <a:pt x="65" y="305"/>
                      <a:pt x="65" y="305"/>
                    </a:cubicBezTo>
                    <a:cubicBezTo>
                      <a:pt x="139" y="343"/>
                      <a:pt x="139" y="343"/>
                      <a:pt x="139" y="343"/>
                    </a:cubicBezTo>
                    <a:lnTo>
                      <a:pt x="139" y="311"/>
                    </a:lnTo>
                    <a:close/>
                    <a:moveTo>
                      <a:pt x="172" y="374"/>
                    </a:moveTo>
                    <a:cubicBezTo>
                      <a:pt x="221" y="206"/>
                      <a:pt x="221" y="206"/>
                      <a:pt x="221" y="206"/>
                    </a:cubicBezTo>
                    <a:cubicBezTo>
                      <a:pt x="194" y="206"/>
                      <a:pt x="194" y="206"/>
                      <a:pt x="194" y="206"/>
                    </a:cubicBezTo>
                    <a:cubicBezTo>
                      <a:pt x="145" y="374"/>
                      <a:pt x="145" y="374"/>
                      <a:pt x="145" y="374"/>
                    </a:cubicBezTo>
                    <a:cubicBezTo>
                      <a:pt x="171" y="374"/>
                      <a:pt x="171" y="374"/>
                      <a:pt x="171" y="374"/>
                    </a:cubicBezTo>
                    <a:lnTo>
                      <a:pt x="172" y="374"/>
                    </a:lnTo>
                    <a:close/>
                    <a:moveTo>
                      <a:pt x="365" y="24"/>
                    </a:moveTo>
                    <a:cubicBezTo>
                      <a:pt x="365" y="24"/>
                      <a:pt x="365" y="24"/>
                      <a:pt x="365" y="679"/>
                    </a:cubicBezTo>
                    <a:cubicBezTo>
                      <a:pt x="365" y="691"/>
                      <a:pt x="355" y="703"/>
                      <a:pt x="341" y="703"/>
                    </a:cubicBezTo>
                    <a:cubicBezTo>
                      <a:pt x="341" y="703"/>
                      <a:pt x="341" y="703"/>
                      <a:pt x="24" y="703"/>
                    </a:cubicBezTo>
                    <a:cubicBezTo>
                      <a:pt x="10" y="703"/>
                      <a:pt x="0" y="691"/>
                      <a:pt x="0" y="679"/>
                    </a:cubicBezTo>
                    <a:cubicBezTo>
                      <a:pt x="0" y="679"/>
                      <a:pt x="0" y="679"/>
                      <a:pt x="0" y="24"/>
                    </a:cubicBezTo>
                    <a:cubicBezTo>
                      <a:pt x="0" y="10"/>
                      <a:pt x="10" y="0"/>
                      <a:pt x="24" y="0"/>
                    </a:cubicBezTo>
                    <a:cubicBezTo>
                      <a:pt x="24" y="0"/>
                      <a:pt x="24" y="0"/>
                      <a:pt x="341" y="0"/>
                    </a:cubicBezTo>
                    <a:cubicBezTo>
                      <a:pt x="355" y="0"/>
                      <a:pt x="365" y="10"/>
                      <a:pt x="365" y="24"/>
                    </a:cubicBezTo>
                    <a:close/>
                    <a:moveTo>
                      <a:pt x="83" y="643"/>
                    </a:moveTo>
                    <a:cubicBezTo>
                      <a:pt x="84" y="642"/>
                      <a:pt x="85" y="639"/>
                      <a:pt x="85" y="637"/>
                    </a:cubicBezTo>
                    <a:cubicBezTo>
                      <a:pt x="85" y="632"/>
                      <a:pt x="81" y="627"/>
                      <a:pt x="75" y="627"/>
                    </a:cubicBezTo>
                    <a:cubicBezTo>
                      <a:pt x="70" y="627"/>
                      <a:pt x="66" y="632"/>
                      <a:pt x="66" y="637"/>
                    </a:cubicBezTo>
                    <a:cubicBezTo>
                      <a:pt x="66" y="642"/>
                      <a:pt x="70" y="646"/>
                      <a:pt x="75" y="646"/>
                    </a:cubicBezTo>
                    <a:cubicBezTo>
                      <a:pt x="77" y="646"/>
                      <a:pt x="78" y="646"/>
                      <a:pt x="80" y="644"/>
                    </a:cubicBezTo>
                    <a:cubicBezTo>
                      <a:pt x="80" y="644"/>
                      <a:pt x="80" y="644"/>
                      <a:pt x="84" y="650"/>
                    </a:cubicBezTo>
                    <a:cubicBezTo>
                      <a:pt x="85" y="649"/>
                      <a:pt x="85" y="649"/>
                      <a:pt x="85" y="649"/>
                    </a:cubicBezTo>
                    <a:cubicBezTo>
                      <a:pt x="85" y="649"/>
                      <a:pt x="85" y="649"/>
                      <a:pt x="83" y="643"/>
                    </a:cubicBezTo>
                    <a:close/>
                    <a:moveTo>
                      <a:pt x="171" y="640"/>
                    </a:moveTo>
                    <a:cubicBezTo>
                      <a:pt x="172" y="640"/>
                      <a:pt x="173" y="642"/>
                      <a:pt x="175" y="642"/>
                    </a:cubicBezTo>
                    <a:cubicBezTo>
                      <a:pt x="176" y="642"/>
                      <a:pt x="176" y="642"/>
                      <a:pt x="178" y="642"/>
                    </a:cubicBezTo>
                    <a:cubicBezTo>
                      <a:pt x="179" y="642"/>
                      <a:pt x="179" y="642"/>
                      <a:pt x="179" y="642"/>
                    </a:cubicBezTo>
                    <a:cubicBezTo>
                      <a:pt x="181" y="642"/>
                      <a:pt x="182" y="640"/>
                      <a:pt x="183" y="640"/>
                    </a:cubicBezTo>
                    <a:cubicBezTo>
                      <a:pt x="183" y="640"/>
                      <a:pt x="183" y="640"/>
                      <a:pt x="183" y="639"/>
                    </a:cubicBezTo>
                    <a:cubicBezTo>
                      <a:pt x="183" y="639"/>
                      <a:pt x="183" y="639"/>
                      <a:pt x="181" y="629"/>
                    </a:cubicBezTo>
                    <a:cubicBezTo>
                      <a:pt x="181" y="629"/>
                      <a:pt x="181" y="629"/>
                      <a:pt x="181" y="627"/>
                    </a:cubicBezTo>
                    <a:cubicBezTo>
                      <a:pt x="179" y="629"/>
                      <a:pt x="179" y="629"/>
                      <a:pt x="178" y="629"/>
                    </a:cubicBezTo>
                    <a:cubicBezTo>
                      <a:pt x="178" y="630"/>
                      <a:pt x="176" y="630"/>
                      <a:pt x="176" y="630"/>
                    </a:cubicBezTo>
                    <a:cubicBezTo>
                      <a:pt x="175" y="630"/>
                      <a:pt x="175" y="630"/>
                      <a:pt x="173" y="630"/>
                    </a:cubicBezTo>
                    <a:cubicBezTo>
                      <a:pt x="173" y="630"/>
                      <a:pt x="173" y="630"/>
                      <a:pt x="172" y="630"/>
                    </a:cubicBezTo>
                    <a:cubicBezTo>
                      <a:pt x="172" y="630"/>
                      <a:pt x="171" y="630"/>
                      <a:pt x="171" y="629"/>
                    </a:cubicBezTo>
                    <a:cubicBezTo>
                      <a:pt x="169" y="629"/>
                      <a:pt x="169" y="629"/>
                      <a:pt x="168" y="629"/>
                    </a:cubicBezTo>
                    <a:cubicBezTo>
                      <a:pt x="168" y="629"/>
                      <a:pt x="168" y="629"/>
                      <a:pt x="171" y="640"/>
                    </a:cubicBezTo>
                    <a:close/>
                    <a:moveTo>
                      <a:pt x="195" y="627"/>
                    </a:moveTo>
                    <a:cubicBezTo>
                      <a:pt x="195" y="627"/>
                      <a:pt x="195" y="627"/>
                      <a:pt x="195" y="626"/>
                    </a:cubicBezTo>
                    <a:cubicBezTo>
                      <a:pt x="193" y="626"/>
                      <a:pt x="192" y="625"/>
                      <a:pt x="190" y="625"/>
                    </a:cubicBezTo>
                    <a:cubicBezTo>
                      <a:pt x="190" y="625"/>
                      <a:pt x="189" y="625"/>
                      <a:pt x="188" y="625"/>
                    </a:cubicBezTo>
                    <a:cubicBezTo>
                      <a:pt x="186" y="625"/>
                      <a:pt x="185" y="625"/>
                      <a:pt x="183" y="626"/>
                    </a:cubicBezTo>
                    <a:cubicBezTo>
                      <a:pt x="183" y="626"/>
                      <a:pt x="182" y="626"/>
                      <a:pt x="182" y="627"/>
                    </a:cubicBezTo>
                    <a:cubicBezTo>
                      <a:pt x="182" y="627"/>
                      <a:pt x="182" y="627"/>
                      <a:pt x="183" y="632"/>
                    </a:cubicBezTo>
                    <a:cubicBezTo>
                      <a:pt x="183" y="632"/>
                      <a:pt x="183" y="632"/>
                      <a:pt x="185" y="637"/>
                    </a:cubicBezTo>
                    <a:cubicBezTo>
                      <a:pt x="185" y="637"/>
                      <a:pt x="185" y="637"/>
                      <a:pt x="185" y="639"/>
                    </a:cubicBezTo>
                    <a:cubicBezTo>
                      <a:pt x="186" y="639"/>
                      <a:pt x="186" y="639"/>
                      <a:pt x="186" y="639"/>
                    </a:cubicBezTo>
                    <a:cubicBezTo>
                      <a:pt x="186" y="637"/>
                      <a:pt x="188" y="637"/>
                      <a:pt x="188" y="637"/>
                    </a:cubicBezTo>
                    <a:cubicBezTo>
                      <a:pt x="189" y="636"/>
                      <a:pt x="189" y="636"/>
                      <a:pt x="190" y="636"/>
                    </a:cubicBezTo>
                    <a:cubicBezTo>
                      <a:pt x="192" y="636"/>
                      <a:pt x="195" y="636"/>
                      <a:pt x="198" y="637"/>
                    </a:cubicBezTo>
                    <a:cubicBezTo>
                      <a:pt x="198" y="637"/>
                      <a:pt x="198" y="637"/>
                      <a:pt x="195" y="627"/>
                    </a:cubicBezTo>
                    <a:close/>
                    <a:moveTo>
                      <a:pt x="188" y="652"/>
                    </a:moveTo>
                    <a:cubicBezTo>
                      <a:pt x="188" y="652"/>
                      <a:pt x="188" y="652"/>
                      <a:pt x="185" y="642"/>
                    </a:cubicBezTo>
                    <a:cubicBezTo>
                      <a:pt x="183" y="642"/>
                      <a:pt x="182" y="642"/>
                      <a:pt x="182" y="642"/>
                    </a:cubicBezTo>
                    <a:cubicBezTo>
                      <a:pt x="181" y="643"/>
                      <a:pt x="181" y="643"/>
                      <a:pt x="179" y="643"/>
                    </a:cubicBezTo>
                    <a:cubicBezTo>
                      <a:pt x="178" y="643"/>
                      <a:pt x="178" y="643"/>
                      <a:pt x="176" y="643"/>
                    </a:cubicBezTo>
                    <a:cubicBezTo>
                      <a:pt x="175" y="643"/>
                      <a:pt x="175" y="643"/>
                      <a:pt x="173" y="643"/>
                    </a:cubicBezTo>
                    <a:cubicBezTo>
                      <a:pt x="172" y="642"/>
                      <a:pt x="172" y="642"/>
                      <a:pt x="172" y="642"/>
                    </a:cubicBezTo>
                    <a:cubicBezTo>
                      <a:pt x="172" y="642"/>
                      <a:pt x="172" y="642"/>
                      <a:pt x="172" y="643"/>
                    </a:cubicBezTo>
                    <a:cubicBezTo>
                      <a:pt x="172" y="643"/>
                      <a:pt x="172" y="643"/>
                      <a:pt x="175" y="653"/>
                    </a:cubicBezTo>
                    <a:cubicBezTo>
                      <a:pt x="176" y="654"/>
                      <a:pt x="176" y="654"/>
                      <a:pt x="176" y="654"/>
                    </a:cubicBezTo>
                    <a:cubicBezTo>
                      <a:pt x="178" y="654"/>
                      <a:pt x="178" y="654"/>
                      <a:pt x="179" y="654"/>
                    </a:cubicBezTo>
                    <a:cubicBezTo>
                      <a:pt x="181" y="654"/>
                      <a:pt x="181" y="654"/>
                      <a:pt x="181" y="654"/>
                    </a:cubicBezTo>
                    <a:cubicBezTo>
                      <a:pt x="182" y="654"/>
                      <a:pt x="182" y="654"/>
                      <a:pt x="182" y="654"/>
                    </a:cubicBezTo>
                    <a:cubicBezTo>
                      <a:pt x="183" y="654"/>
                      <a:pt x="183" y="654"/>
                      <a:pt x="183" y="654"/>
                    </a:cubicBezTo>
                    <a:cubicBezTo>
                      <a:pt x="185" y="654"/>
                      <a:pt x="185" y="654"/>
                      <a:pt x="185" y="653"/>
                    </a:cubicBezTo>
                    <a:cubicBezTo>
                      <a:pt x="186" y="653"/>
                      <a:pt x="186" y="653"/>
                      <a:pt x="188" y="653"/>
                    </a:cubicBezTo>
                    <a:lnTo>
                      <a:pt x="188" y="652"/>
                    </a:lnTo>
                    <a:close/>
                    <a:moveTo>
                      <a:pt x="202" y="650"/>
                    </a:moveTo>
                    <a:cubicBezTo>
                      <a:pt x="202" y="650"/>
                      <a:pt x="202" y="650"/>
                      <a:pt x="198" y="639"/>
                    </a:cubicBezTo>
                    <a:cubicBezTo>
                      <a:pt x="196" y="639"/>
                      <a:pt x="196" y="639"/>
                      <a:pt x="196" y="639"/>
                    </a:cubicBezTo>
                    <a:cubicBezTo>
                      <a:pt x="195" y="639"/>
                      <a:pt x="195" y="637"/>
                      <a:pt x="193" y="637"/>
                    </a:cubicBezTo>
                    <a:cubicBezTo>
                      <a:pt x="193" y="637"/>
                      <a:pt x="193" y="637"/>
                      <a:pt x="192" y="637"/>
                    </a:cubicBezTo>
                    <a:cubicBezTo>
                      <a:pt x="190" y="637"/>
                      <a:pt x="190" y="637"/>
                      <a:pt x="190" y="637"/>
                    </a:cubicBezTo>
                    <a:cubicBezTo>
                      <a:pt x="189" y="639"/>
                      <a:pt x="188" y="639"/>
                      <a:pt x="186" y="640"/>
                    </a:cubicBezTo>
                    <a:cubicBezTo>
                      <a:pt x="189" y="652"/>
                      <a:pt x="189" y="652"/>
                      <a:pt x="189" y="652"/>
                    </a:cubicBezTo>
                    <a:cubicBezTo>
                      <a:pt x="190" y="652"/>
                      <a:pt x="190" y="650"/>
                      <a:pt x="192" y="650"/>
                    </a:cubicBezTo>
                    <a:cubicBezTo>
                      <a:pt x="192" y="650"/>
                      <a:pt x="192" y="650"/>
                      <a:pt x="193" y="650"/>
                    </a:cubicBezTo>
                    <a:cubicBezTo>
                      <a:pt x="193" y="649"/>
                      <a:pt x="195" y="649"/>
                      <a:pt x="195" y="649"/>
                    </a:cubicBezTo>
                    <a:cubicBezTo>
                      <a:pt x="196" y="649"/>
                      <a:pt x="196" y="649"/>
                      <a:pt x="198" y="650"/>
                    </a:cubicBezTo>
                    <a:cubicBezTo>
                      <a:pt x="199" y="650"/>
                      <a:pt x="200" y="650"/>
                      <a:pt x="200" y="650"/>
                    </a:cubicBezTo>
                    <a:cubicBezTo>
                      <a:pt x="200" y="650"/>
                      <a:pt x="200" y="650"/>
                      <a:pt x="202" y="650"/>
                    </a:cubicBezTo>
                    <a:close/>
                    <a:moveTo>
                      <a:pt x="303" y="639"/>
                    </a:moveTo>
                    <a:cubicBezTo>
                      <a:pt x="303" y="639"/>
                      <a:pt x="303" y="639"/>
                      <a:pt x="293" y="629"/>
                    </a:cubicBezTo>
                    <a:cubicBezTo>
                      <a:pt x="293" y="629"/>
                      <a:pt x="293" y="629"/>
                      <a:pt x="288" y="629"/>
                    </a:cubicBezTo>
                    <a:cubicBezTo>
                      <a:pt x="288" y="629"/>
                      <a:pt x="288" y="629"/>
                      <a:pt x="297" y="637"/>
                    </a:cubicBezTo>
                    <a:cubicBezTo>
                      <a:pt x="297" y="637"/>
                      <a:pt x="297" y="637"/>
                      <a:pt x="281" y="637"/>
                    </a:cubicBezTo>
                    <a:cubicBezTo>
                      <a:pt x="281" y="637"/>
                      <a:pt x="281" y="637"/>
                      <a:pt x="281" y="640"/>
                    </a:cubicBezTo>
                    <a:cubicBezTo>
                      <a:pt x="281" y="640"/>
                      <a:pt x="281" y="640"/>
                      <a:pt x="297" y="640"/>
                    </a:cubicBezTo>
                    <a:cubicBezTo>
                      <a:pt x="297" y="640"/>
                      <a:pt x="297" y="640"/>
                      <a:pt x="288" y="649"/>
                    </a:cubicBezTo>
                    <a:cubicBezTo>
                      <a:pt x="288" y="649"/>
                      <a:pt x="288" y="649"/>
                      <a:pt x="293" y="649"/>
                    </a:cubicBezTo>
                    <a:lnTo>
                      <a:pt x="303" y="639"/>
                    </a:lnTo>
                    <a:close/>
                    <a:moveTo>
                      <a:pt x="332" y="57"/>
                    </a:moveTo>
                    <a:cubicBezTo>
                      <a:pt x="332" y="57"/>
                      <a:pt x="332" y="57"/>
                      <a:pt x="34" y="57"/>
                    </a:cubicBezTo>
                    <a:cubicBezTo>
                      <a:pt x="34" y="57"/>
                      <a:pt x="34" y="57"/>
                      <a:pt x="34" y="553"/>
                    </a:cubicBezTo>
                    <a:cubicBezTo>
                      <a:pt x="34" y="553"/>
                      <a:pt x="34" y="553"/>
                      <a:pt x="332" y="553"/>
                    </a:cubicBezTo>
                    <a:lnTo>
                      <a:pt x="332" y="57"/>
                    </a:lnTo>
                    <a:close/>
                    <a:moveTo>
                      <a:pt x="75" y="630"/>
                    </a:moveTo>
                    <a:cubicBezTo>
                      <a:pt x="71" y="630"/>
                      <a:pt x="68" y="633"/>
                      <a:pt x="68" y="637"/>
                    </a:cubicBezTo>
                    <a:cubicBezTo>
                      <a:pt x="68" y="640"/>
                      <a:pt x="71" y="644"/>
                      <a:pt x="75" y="644"/>
                    </a:cubicBezTo>
                    <a:cubicBezTo>
                      <a:pt x="80" y="644"/>
                      <a:pt x="83" y="640"/>
                      <a:pt x="83" y="637"/>
                    </a:cubicBezTo>
                    <a:cubicBezTo>
                      <a:pt x="83" y="633"/>
                      <a:pt x="80" y="630"/>
                      <a:pt x="75" y="63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grpSp>
        <p:sp>
          <p:nvSpPr>
            <p:cNvPr id="59" name="Freeform 58"/>
            <p:cNvSpPr/>
            <p:nvPr/>
          </p:nvSpPr>
          <p:spPr bwMode="auto">
            <a:xfrm>
              <a:off x="0" y="0"/>
              <a:ext cx="1646237" cy="6994525"/>
            </a:xfrm>
            <a:custGeom>
              <a:avLst/>
              <a:gdLst>
                <a:gd name="connsiteX0" fmla="*/ 0 w 1646237"/>
                <a:gd name="connsiteY0" fmla="*/ 0 h 6994525"/>
                <a:gd name="connsiteX1" fmla="*/ 1646237 w 1646237"/>
                <a:gd name="connsiteY1" fmla="*/ 0 h 6994525"/>
                <a:gd name="connsiteX2" fmla="*/ 1646237 w 1646237"/>
                <a:gd name="connsiteY2" fmla="*/ 5623948 h 6994525"/>
                <a:gd name="connsiteX3" fmla="*/ 1487446 w 1646237"/>
                <a:gd name="connsiteY3" fmla="*/ 5782739 h 6994525"/>
                <a:gd name="connsiteX4" fmla="*/ 1646237 w 1646237"/>
                <a:gd name="connsiteY4" fmla="*/ 5941529 h 6994525"/>
                <a:gd name="connsiteX5" fmla="*/ 1646237 w 1646237"/>
                <a:gd name="connsiteY5" fmla="*/ 6994525 h 6994525"/>
                <a:gd name="connsiteX6" fmla="*/ 0 w 1646237"/>
                <a:gd name="connsiteY6" fmla="*/ 6994525 h 6994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46237" h="6994525">
                  <a:moveTo>
                    <a:pt x="0" y="0"/>
                  </a:moveTo>
                  <a:lnTo>
                    <a:pt x="1646237" y="0"/>
                  </a:lnTo>
                  <a:lnTo>
                    <a:pt x="1646237" y="5623948"/>
                  </a:lnTo>
                  <a:lnTo>
                    <a:pt x="1487446" y="5782739"/>
                  </a:lnTo>
                  <a:lnTo>
                    <a:pt x="1646237" y="5941529"/>
                  </a:lnTo>
                  <a:lnTo>
                    <a:pt x="1646237" y="6994525"/>
                  </a:lnTo>
                  <a:lnTo>
                    <a:pt x="0" y="6994525"/>
                  </a:lnTo>
                  <a:close/>
                </a:path>
              </a:pathLst>
            </a:cu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nvGrpSpPr>
            <p:cNvPr id="41" name="Group 40"/>
            <p:cNvGrpSpPr/>
            <p:nvPr/>
          </p:nvGrpSpPr>
          <p:grpSpPr>
            <a:xfrm>
              <a:off x="-1" y="3659072"/>
              <a:ext cx="1570037" cy="963976"/>
              <a:chOff x="-1" y="3659072"/>
              <a:chExt cx="1570037" cy="963976"/>
            </a:xfrm>
          </p:grpSpPr>
          <p:sp>
            <p:nvSpPr>
              <p:cNvPr id="55" name="TextBox 54"/>
              <p:cNvSpPr txBox="1"/>
              <p:nvPr/>
            </p:nvSpPr>
            <p:spPr>
              <a:xfrm>
                <a:off x="-1" y="4348728"/>
                <a:ext cx="1570037" cy="274320"/>
              </a:xfrm>
              <a:prstGeom prst="rect">
                <a:avLst/>
              </a:prstGeom>
              <a:noFill/>
            </p:spPr>
            <p:txBody>
              <a:bodyPr wrap="square" lIns="146304" tIns="91440" rIns="146304" bIns="91440" rtlCol="0" anchor="t" anchorCtr="0">
                <a:noAutofit/>
              </a:bodyPr>
              <a:lstStyle/>
              <a:p>
                <a:pPr algn="ctr">
                  <a:lnSpc>
                    <a:spcPct val="90000"/>
                  </a:lnSpc>
                  <a:spcAft>
                    <a:spcPts val="600"/>
                  </a:spcAft>
                </a:pPr>
                <a:r>
                  <a:rPr lang="en-US" sz="1600" dirty="0" smtClean="0">
                    <a:gradFill>
                      <a:gsLst>
                        <a:gs pos="2917">
                          <a:srgbClr val="FFFFFF">
                            <a:alpha val="50000"/>
                          </a:srgbClr>
                        </a:gs>
                        <a:gs pos="30000">
                          <a:srgbClr val="FFFFFF">
                            <a:alpha val="50000"/>
                          </a:srgbClr>
                        </a:gs>
                      </a:gsLst>
                      <a:lin ang="5400000" scaled="0"/>
                    </a:gradFill>
                  </a:rPr>
                  <a:t>Step 2</a:t>
                </a:r>
              </a:p>
            </p:txBody>
          </p:sp>
          <p:sp>
            <p:nvSpPr>
              <p:cNvPr id="56" name="Freeform 55"/>
              <p:cNvSpPr>
                <a:spLocks noEditPoints="1"/>
              </p:cNvSpPr>
              <p:nvPr/>
            </p:nvSpPr>
            <p:spPr bwMode="auto">
              <a:xfrm>
                <a:off x="605418" y="3659072"/>
                <a:ext cx="347714" cy="666652"/>
              </a:xfrm>
              <a:custGeom>
                <a:avLst/>
                <a:gdLst>
                  <a:gd name="T0" fmla="*/ 226 w 365"/>
                  <a:gd name="T1" fmla="*/ 343 h 703"/>
                  <a:gd name="T2" fmla="*/ 265 w 365"/>
                  <a:gd name="T3" fmla="*/ 291 h 703"/>
                  <a:gd name="T4" fmla="*/ 226 w 365"/>
                  <a:gd name="T5" fmla="*/ 237 h 703"/>
                  <a:gd name="T6" fmla="*/ 300 w 365"/>
                  <a:gd name="T7" fmla="*/ 305 h 703"/>
                  <a:gd name="T8" fmla="*/ 100 w 365"/>
                  <a:gd name="T9" fmla="*/ 291 h 703"/>
                  <a:gd name="T10" fmla="*/ 139 w 365"/>
                  <a:gd name="T11" fmla="*/ 237 h 703"/>
                  <a:gd name="T12" fmla="*/ 65 w 365"/>
                  <a:gd name="T13" fmla="*/ 305 h 703"/>
                  <a:gd name="T14" fmla="*/ 139 w 365"/>
                  <a:gd name="T15" fmla="*/ 311 h 703"/>
                  <a:gd name="T16" fmla="*/ 221 w 365"/>
                  <a:gd name="T17" fmla="*/ 206 h 703"/>
                  <a:gd name="T18" fmla="*/ 145 w 365"/>
                  <a:gd name="T19" fmla="*/ 374 h 703"/>
                  <a:gd name="T20" fmla="*/ 172 w 365"/>
                  <a:gd name="T21" fmla="*/ 374 h 703"/>
                  <a:gd name="T22" fmla="*/ 365 w 365"/>
                  <a:gd name="T23" fmla="*/ 679 h 703"/>
                  <a:gd name="T24" fmla="*/ 24 w 365"/>
                  <a:gd name="T25" fmla="*/ 703 h 703"/>
                  <a:gd name="T26" fmla="*/ 0 w 365"/>
                  <a:gd name="T27" fmla="*/ 24 h 703"/>
                  <a:gd name="T28" fmla="*/ 341 w 365"/>
                  <a:gd name="T29" fmla="*/ 0 h 703"/>
                  <a:gd name="T30" fmla="*/ 83 w 365"/>
                  <a:gd name="T31" fmla="*/ 643 h 703"/>
                  <a:gd name="T32" fmla="*/ 75 w 365"/>
                  <a:gd name="T33" fmla="*/ 627 h 703"/>
                  <a:gd name="T34" fmla="*/ 75 w 365"/>
                  <a:gd name="T35" fmla="*/ 646 h 703"/>
                  <a:gd name="T36" fmla="*/ 84 w 365"/>
                  <a:gd name="T37" fmla="*/ 650 h 703"/>
                  <a:gd name="T38" fmla="*/ 83 w 365"/>
                  <a:gd name="T39" fmla="*/ 643 h 703"/>
                  <a:gd name="T40" fmla="*/ 175 w 365"/>
                  <a:gd name="T41" fmla="*/ 642 h 703"/>
                  <a:gd name="T42" fmla="*/ 179 w 365"/>
                  <a:gd name="T43" fmla="*/ 642 h 703"/>
                  <a:gd name="T44" fmla="*/ 183 w 365"/>
                  <a:gd name="T45" fmla="*/ 639 h 703"/>
                  <a:gd name="T46" fmla="*/ 181 w 365"/>
                  <a:gd name="T47" fmla="*/ 627 h 703"/>
                  <a:gd name="T48" fmla="*/ 176 w 365"/>
                  <a:gd name="T49" fmla="*/ 630 h 703"/>
                  <a:gd name="T50" fmla="*/ 172 w 365"/>
                  <a:gd name="T51" fmla="*/ 630 h 703"/>
                  <a:gd name="T52" fmla="*/ 168 w 365"/>
                  <a:gd name="T53" fmla="*/ 629 h 703"/>
                  <a:gd name="T54" fmla="*/ 195 w 365"/>
                  <a:gd name="T55" fmla="*/ 627 h 703"/>
                  <a:gd name="T56" fmla="*/ 190 w 365"/>
                  <a:gd name="T57" fmla="*/ 625 h 703"/>
                  <a:gd name="T58" fmla="*/ 183 w 365"/>
                  <a:gd name="T59" fmla="*/ 626 h 703"/>
                  <a:gd name="T60" fmla="*/ 183 w 365"/>
                  <a:gd name="T61" fmla="*/ 632 h 703"/>
                  <a:gd name="T62" fmla="*/ 185 w 365"/>
                  <a:gd name="T63" fmla="*/ 639 h 703"/>
                  <a:gd name="T64" fmla="*/ 188 w 365"/>
                  <a:gd name="T65" fmla="*/ 637 h 703"/>
                  <a:gd name="T66" fmla="*/ 198 w 365"/>
                  <a:gd name="T67" fmla="*/ 637 h 703"/>
                  <a:gd name="T68" fmla="*/ 188 w 365"/>
                  <a:gd name="T69" fmla="*/ 652 h 703"/>
                  <a:gd name="T70" fmla="*/ 182 w 365"/>
                  <a:gd name="T71" fmla="*/ 642 h 703"/>
                  <a:gd name="T72" fmla="*/ 176 w 365"/>
                  <a:gd name="T73" fmla="*/ 643 h 703"/>
                  <a:gd name="T74" fmla="*/ 172 w 365"/>
                  <a:gd name="T75" fmla="*/ 642 h 703"/>
                  <a:gd name="T76" fmla="*/ 175 w 365"/>
                  <a:gd name="T77" fmla="*/ 653 h 703"/>
                  <a:gd name="T78" fmla="*/ 179 w 365"/>
                  <a:gd name="T79" fmla="*/ 654 h 703"/>
                  <a:gd name="T80" fmla="*/ 182 w 365"/>
                  <a:gd name="T81" fmla="*/ 654 h 703"/>
                  <a:gd name="T82" fmla="*/ 185 w 365"/>
                  <a:gd name="T83" fmla="*/ 653 h 703"/>
                  <a:gd name="T84" fmla="*/ 188 w 365"/>
                  <a:gd name="T85" fmla="*/ 652 h 703"/>
                  <a:gd name="T86" fmla="*/ 198 w 365"/>
                  <a:gd name="T87" fmla="*/ 639 h 703"/>
                  <a:gd name="T88" fmla="*/ 193 w 365"/>
                  <a:gd name="T89" fmla="*/ 637 h 703"/>
                  <a:gd name="T90" fmla="*/ 190 w 365"/>
                  <a:gd name="T91" fmla="*/ 637 h 703"/>
                  <a:gd name="T92" fmla="*/ 189 w 365"/>
                  <a:gd name="T93" fmla="*/ 652 h 703"/>
                  <a:gd name="T94" fmla="*/ 193 w 365"/>
                  <a:gd name="T95" fmla="*/ 650 h 703"/>
                  <a:gd name="T96" fmla="*/ 198 w 365"/>
                  <a:gd name="T97" fmla="*/ 650 h 703"/>
                  <a:gd name="T98" fmla="*/ 202 w 365"/>
                  <a:gd name="T99" fmla="*/ 650 h 703"/>
                  <a:gd name="T100" fmla="*/ 293 w 365"/>
                  <a:gd name="T101" fmla="*/ 629 h 703"/>
                  <a:gd name="T102" fmla="*/ 297 w 365"/>
                  <a:gd name="T103" fmla="*/ 637 h 703"/>
                  <a:gd name="T104" fmla="*/ 281 w 365"/>
                  <a:gd name="T105" fmla="*/ 640 h 703"/>
                  <a:gd name="T106" fmla="*/ 288 w 365"/>
                  <a:gd name="T107" fmla="*/ 649 h 703"/>
                  <a:gd name="T108" fmla="*/ 303 w 365"/>
                  <a:gd name="T109" fmla="*/ 639 h 703"/>
                  <a:gd name="T110" fmla="*/ 34 w 365"/>
                  <a:gd name="T111" fmla="*/ 57 h 703"/>
                  <a:gd name="T112" fmla="*/ 332 w 365"/>
                  <a:gd name="T113" fmla="*/ 553 h 703"/>
                  <a:gd name="T114" fmla="*/ 75 w 365"/>
                  <a:gd name="T115" fmla="*/ 630 h 703"/>
                  <a:gd name="T116" fmla="*/ 75 w 365"/>
                  <a:gd name="T117" fmla="*/ 644 h 703"/>
                  <a:gd name="T118" fmla="*/ 75 w 365"/>
                  <a:gd name="T119" fmla="*/ 630 h 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65" h="703">
                    <a:moveTo>
                      <a:pt x="300" y="305"/>
                    </a:moveTo>
                    <a:cubicBezTo>
                      <a:pt x="226" y="343"/>
                      <a:pt x="226" y="343"/>
                      <a:pt x="226" y="343"/>
                    </a:cubicBezTo>
                    <a:cubicBezTo>
                      <a:pt x="226" y="311"/>
                      <a:pt x="226" y="311"/>
                      <a:pt x="226" y="311"/>
                    </a:cubicBezTo>
                    <a:cubicBezTo>
                      <a:pt x="265" y="291"/>
                      <a:pt x="265" y="291"/>
                      <a:pt x="265" y="291"/>
                    </a:cubicBezTo>
                    <a:cubicBezTo>
                      <a:pt x="226" y="271"/>
                      <a:pt x="226" y="271"/>
                      <a:pt x="226" y="271"/>
                    </a:cubicBezTo>
                    <a:cubicBezTo>
                      <a:pt x="226" y="237"/>
                      <a:pt x="226" y="237"/>
                      <a:pt x="226" y="237"/>
                    </a:cubicBezTo>
                    <a:cubicBezTo>
                      <a:pt x="300" y="276"/>
                      <a:pt x="300" y="276"/>
                      <a:pt x="300" y="276"/>
                    </a:cubicBezTo>
                    <a:lnTo>
                      <a:pt x="300" y="305"/>
                    </a:lnTo>
                    <a:close/>
                    <a:moveTo>
                      <a:pt x="139" y="311"/>
                    </a:moveTo>
                    <a:cubicBezTo>
                      <a:pt x="100" y="291"/>
                      <a:pt x="100" y="291"/>
                      <a:pt x="100" y="291"/>
                    </a:cubicBezTo>
                    <a:cubicBezTo>
                      <a:pt x="139" y="271"/>
                      <a:pt x="139" y="271"/>
                      <a:pt x="139" y="271"/>
                    </a:cubicBezTo>
                    <a:cubicBezTo>
                      <a:pt x="139" y="237"/>
                      <a:pt x="139" y="237"/>
                      <a:pt x="139" y="237"/>
                    </a:cubicBezTo>
                    <a:cubicBezTo>
                      <a:pt x="65" y="276"/>
                      <a:pt x="65" y="276"/>
                      <a:pt x="65" y="276"/>
                    </a:cubicBezTo>
                    <a:cubicBezTo>
                      <a:pt x="65" y="305"/>
                      <a:pt x="65" y="305"/>
                      <a:pt x="65" y="305"/>
                    </a:cubicBezTo>
                    <a:cubicBezTo>
                      <a:pt x="139" y="343"/>
                      <a:pt x="139" y="343"/>
                      <a:pt x="139" y="343"/>
                    </a:cubicBezTo>
                    <a:lnTo>
                      <a:pt x="139" y="311"/>
                    </a:lnTo>
                    <a:close/>
                    <a:moveTo>
                      <a:pt x="172" y="374"/>
                    </a:moveTo>
                    <a:cubicBezTo>
                      <a:pt x="221" y="206"/>
                      <a:pt x="221" y="206"/>
                      <a:pt x="221" y="206"/>
                    </a:cubicBezTo>
                    <a:cubicBezTo>
                      <a:pt x="194" y="206"/>
                      <a:pt x="194" y="206"/>
                      <a:pt x="194" y="206"/>
                    </a:cubicBezTo>
                    <a:cubicBezTo>
                      <a:pt x="145" y="374"/>
                      <a:pt x="145" y="374"/>
                      <a:pt x="145" y="374"/>
                    </a:cubicBezTo>
                    <a:cubicBezTo>
                      <a:pt x="171" y="374"/>
                      <a:pt x="171" y="374"/>
                      <a:pt x="171" y="374"/>
                    </a:cubicBezTo>
                    <a:lnTo>
                      <a:pt x="172" y="374"/>
                    </a:lnTo>
                    <a:close/>
                    <a:moveTo>
                      <a:pt x="365" y="24"/>
                    </a:moveTo>
                    <a:cubicBezTo>
                      <a:pt x="365" y="24"/>
                      <a:pt x="365" y="24"/>
                      <a:pt x="365" y="679"/>
                    </a:cubicBezTo>
                    <a:cubicBezTo>
                      <a:pt x="365" y="691"/>
                      <a:pt x="355" y="703"/>
                      <a:pt x="341" y="703"/>
                    </a:cubicBezTo>
                    <a:cubicBezTo>
                      <a:pt x="341" y="703"/>
                      <a:pt x="341" y="703"/>
                      <a:pt x="24" y="703"/>
                    </a:cubicBezTo>
                    <a:cubicBezTo>
                      <a:pt x="10" y="703"/>
                      <a:pt x="0" y="691"/>
                      <a:pt x="0" y="679"/>
                    </a:cubicBezTo>
                    <a:cubicBezTo>
                      <a:pt x="0" y="679"/>
                      <a:pt x="0" y="679"/>
                      <a:pt x="0" y="24"/>
                    </a:cubicBezTo>
                    <a:cubicBezTo>
                      <a:pt x="0" y="10"/>
                      <a:pt x="10" y="0"/>
                      <a:pt x="24" y="0"/>
                    </a:cubicBezTo>
                    <a:cubicBezTo>
                      <a:pt x="24" y="0"/>
                      <a:pt x="24" y="0"/>
                      <a:pt x="341" y="0"/>
                    </a:cubicBezTo>
                    <a:cubicBezTo>
                      <a:pt x="355" y="0"/>
                      <a:pt x="365" y="10"/>
                      <a:pt x="365" y="24"/>
                    </a:cubicBezTo>
                    <a:close/>
                    <a:moveTo>
                      <a:pt x="83" y="643"/>
                    </a:moveTo>
                    <a:cubicBezTo>
                      <a:pt x="84" y="642"/>
                      <a:pt x="85" y="639"/>
                      <a:pt x="85" y="637"/>
                    </a:cubicBezTo>
                    <a:cubicBezTo>
                      <a:pt x="85" y="632"/>
                      <a:pt x="81" y="627"/>
                      <a:pt x="75" y="627"/>
                    </a:cubicBezTo>
                    <a:cubicBezTo>
                      <a:pt x="70" y="627"/>
                      <a:pt x="66" y="632"/>
                      <a:pt x="66" y="637"/>
                    </a:cubicBezTo>
                    <a:cubicBezTo>
                      <a:pt x="66" y="642"/>
                      <a:pt x="70" y="646"/>
                      <a:pt x="75" y="646"/>
                    </a:cubicBezTo>
                    <a:cubicBezTo>
                      <a:pt x="77" y="646"/>
                      <a:pt x="78" y="646"/>
                      <a:pt x="80" y="644"/>
                    </a:cubicBezTo>
                    <a:cubicBezTo>
                      <a:pt x="80" y="644"/>
                      <a:pt x="80" y="644"/>
                      <a:pt x="84" y="650"/>
                    </a:cubicBezTo>
                    <a:cubicBezTo>
                      <a:pt x="85" y="649"/>
                      <a:pt x="85" y="649"/>
                      <a:pt x="85" y="649"/>
                    </a:cubicBezTo>
                    <a:cubicBezTo>
                      <a:pt x="85" y="649"/>
                      <a:pt x="85" y="649"/>
                      <a:pt x="83" y="643"/>
                    </a:cubicBezTo>
                    <a:close/>
                    <a:moveTo>
                      <a:pt x="171" y="640"/>
                    </a:moveTo>
                    <a:cubicBezTo>
                      <a:pt x="172" y="640"/>
                      <a:pt x="173" y="642"/>
                      <a:pt x="175" y="642"/>
                    </a:cubicBezTo>
                    <a:cubicBezTo>
                      <a:pt x="176" y="642"/>
                      <a:pt x="176" y="642"/>
                      <a:pt x="178" y="642"/>
                    </a:cubicBezTo>
                    <a:cubicBezTo>
                      <a:pt x="179" y="642"/>
                      <a:pt x="179" y="642"/>
                      <a:pt x="179" y="642"/>
                    </a:cubicBezTo>
                    <a:cubicBezTo>
                      <a:pt x="181" y="642"/>
                      <a:pt x="182" y="640"/>
                      <a:pt x="183" y="640"/>
                    </a:cubicBezTo>
                    <a:cubicBezTo>
                      <a:pt x="183" y="640"/>
                      <a:pt x="183" y="640"/>
                      <a:pt x="183" y="639"/>
                    </a:cubicBezTo>
                    <a:cubicBezTo>
                      <a:pt x="183" y="639"/>
                      <a:pt x="183" y="639"/>
                      <a:pt x="181" y="629"/>
                    </a:cubicBezTo>
                    <a:cubicBezTo>
                      <a:pt x="181" y="629"/>
                      <a:pt x="181" y="629"/>
                      <a:pt x="181" y="627"/>
                    </a:cubicBezTo>
                    <a:cubicBezTo>
                      <a:pt x="179" y="629"/>
                      <a:pt x="179" y="629"/>
                      <a:pt x="178" y="629"/>
                    </a:cubicBezTo>
                    <a:cubicBezTo>
                      <a:pt x="178" y="630"/>
                      <a:pt x="176" y="630"/>
                      <a:pt x="176" y="630"/>
                    </a:cubicBezTo>
                    <a:cubicBezTo>
                      <a:pt x="175" y="630"/>
                      <a:pt x="175" y="630"/>
                      <a:pt x="173" y="630"/>
                    </a:cubicBezTo>
                    <a:cubicBezTo>
                      <a:pt x="173" y="630"/>
                      <a:pt x="173" y="630"/>
                      <a:pt x="172" y="630"/>
                    </a:cubicBezTo>
                    <a:cubicBezTo>
                      <a:pt x="172" y="630"/>
                      <a:pt x="171" y="630"/>
                      <a:pt x="171" y="629"/>
                    </a:cubicBezTo>
                    <a:cubicBezTo>
                      <a:pt x="169" y="629"/>
                      <a:pt x="169" y="629"/>
                      <a:pt x="168" y="629"/>
                    </a:cubicBezTo>
                    <a:cubicBezTo>
                      <a:pt x="168" y="629"/>
                      <a:pt x="168" y="629"/>
                      <a:pt x="171" y="640"/>
                    </a:cubicBezTo>
                    <a:close/>
                    <a:moveTo>
                      <a:pt x="195" y="627"/>
                    </a:moveTo>
                    <a:cubicBezTo>
                      <a:pt x="195" y="627"/>
                      <a:pt x="195" y="627"/>
                      <a:pt x="195" y="626"/>
                    </a:cubicBezTo>
                    <a:cubicBezTo>
                      <a:pt x="193" y="626"/>
                      <a:pt x="192" y="625"/>
                      <a:pt x="190" y="625"/>
                    </a:cubicBezTo>
                    <a:cubicBezTo>
                      <a:pt x="190" y="625"/>
                      <a:pt x="189" y="625"/>
                      <a:pt x="188" y="625"/>
                    </a:cubicBezTo>
                    <a:cubicBezTo>
                      <a:pt x="186" y="625"/>
                      <a:pt x="185" y="625"/>
                      <a:pt x="183" y="626"/>
                    </a:cubicBezTo>
                    <a:cubicBezTo>
                      <a:pt x="183" y="626"/>
                      <a:pt x="182" y="626"/>
                      <a:pt x="182" y="627"/>
                    </a:cubicBezTo>
                    <a:cubicBezTo>
                      <a:pt x="182" y="627"/>
                      <a:pt x="182" y="627"/>
                      <a:pt x="183" y="632"/>
                    </a:cubicBezTo>
                    <a:cubicBezTo>
                      <a:pt x="183" y="632"/>
                      <a:pt x="183" y="632"/>
                      <a:pt x="185" y="637"/>
                    </a:cubicBezTo>
                    <a:cubicBezTo>
                      <a:pt x="185" y="637"/>
                      <a:pt x="185" y="637"/>
                      <a:pt x="185" y="639"/>
                    </a:cubicBezTo>
                    <a:cubicBezTo>
                      <a:pt x="186" y="639"/>
                      <a:pt x="186" y="639"/>
                      <a:pt x="186" y="639"/>
                    </a:cubicBezTo>
                    <a:cubicBezTo>
                      <a:pt x="186" y="637"/>
                      <a:pt x="188" y="637"/>
                      <a:pt x="188" y="637"/>
                    </a:cubicBezTo>
                    <a:cubicBezTo>
                      <a:pt x="189" y="636"/>
                      <a:pt x="189" y="636"/>
                      <a:pt x="190" y="636"/>
                    </a:cubicBezTo>
                    <a:cubicBezTo>
                      <a:pt x="192" y="636"/>
                      <a:pt x="195" y="636"/>
                      <a:pt x="198" y="637"/>
                    </a:cubicBezTo>
                    <a:cubicBezTo>
                      <a:pt x="198" y="637"/>
                      <a:pt x="198" y="637"/>
                      <a:pt x="195" y="627"/>
                    </a:cubicBezTo>
                    <a:close/>
                    <a:moveTo>
                      <a:pt x="188" y="652"/>
                    </a:moveTo>
                    <a:cubicBezTo>
                      <a:pt x="188" y="652"/>
                      <a:pt x="188" y="652"/>
                      <a:pt x="185" y="642"/>
                    </a:cubicBezTo>
                    <a:cubicBezTo>
                      <a:pt x="183" y="642"/>
                      <a:pt x="182" y="642"/>
                      <a:pt x="182" y="642"/>
                    </a:cubicBezTo>
                    <a:cubicBezTo>
                      <a:pt x="181" y="643"/>
                      <a:pt x="181" y="643"/>
                      <a:pt x="179" y="643"/>
                    </a:cubicBezTo>
                    <a:cubicBezTo>
                      <a:pt x="178" y="643"/>
                      <a:pt x="178" y="643"/>
                      <a:pt x="176" y="643"/>
                    </a:cubicBezTo>
                    <a:cubicBezTo>
                      <a:pt x="175" y="643"/>
                      <a:pt x="175" y="643"/>
                      <a:pt x="173" y="643"/>
                    </a:cubicBezTo>
                    <a:cubicBezTo>
                      <a:pt x="172" y="642"/>
                      <a:pt x="172" y="642"/>
                      <a:pt x="172" y="642"/>
                    </a:cubicBezTo>
                    <a:cubicBezTo>
                      <a:pt x="172" y="642"/>
                      <a:pt x="172" y="642"/>
                      <a:pt x="172" y="643"/>
                    </a:cubicBezTo>
                    <a:cubicBezTo>
                      <a:pt x="172" y="643"/>
                      <a:pt x="172" y="643"/>
                      <a:pt x="175" y="653"/>
                    </a:cubicBezTo>
                    <a:cubicBezTo>
                      <a:pt x="176" y="654"/>
                      <a:pt x="176" y="654"/>
                      <a:pt x="176" y="654"/>
                    </a:cubicBezTo>
                    <a:cubicBezTo>
                      <a:pt x="178" y="654"/>
                      <a:pt x="178" y="654"/>
                      <a:pt x="179" y="654"/>
                    </a:cubicBezTo>
                    <a:cubicBezTo>
                      <a:pt x="181" y="654"/>
                      <a:pt x="181" y="654"/>
                      <a:pt x="181" y="654"/>
                    </a:cubicBezTo>
                    <a:cubicBezTo>
                      <a:pt x="182" y="654"/>
                      <a:pt x="182" y="654"/>
                      <a:pt x="182" y="654"/>
                    </a:cubicBezTo>
                    <a:cubicBezTo>
                      <a:pt x="183" y="654"/>
                      <a:pt x="183" y="654"/>
                      <a:pt x="183" y="654"/>
                    </a:cubicBezTo>
                    <a:cubicBezTo>
                      <a:pt x="185" y="654"/>
                      <a:pt x="185" y="654"/>
                      <a:pt x="185" y="653"/>
                    </a:cubicBezTo>
                    <a:cubicBezTo>
                      <a:pt x="186" y="653"/>
                      <a:pt x="186" y="653"/>
                      <a:pt x="188" y="653"/>
                    </a:cubicBezTo>
                    <a:lnTo>
                      <a:pt x="188" y="652"/>
                    </a:lnTo>
                    <a:close/>
                    <a:moveTo>
                      <a:pt x="202" y="650"/>
                    </a:moveTo>
                    <a:cubicBezTo>
                      <a:pt x="202" y="650"/>
                      <a:pt x="202" y="650"/>
                      <a:pt x="198" y="639"/>
                    </a:cubicBezTo>
                    <a:cubicBezTo>
                      <a:pt x="196" y="639"/>
                      <a:pt x="196" y="639"/>
                      <a:pt x="196" y="639"/>
                    </a:cubicBezTo>
                    <a:cubicBezTo>
                      <a:pt x="195" y="639"/>
                      <a:pt x="195" y="637"/>
                      <a:pt x="193" y="637"/>
                    </a:cubicBezTo>
                    <a:cubicBezTo>
                      <a:pt x="193" y="637"/>
                      <a:pt x="193" y="637"/>
                      <a:pt x="192" y="637"/>
                    </a:cubicBezTo>
                    <a:cubicBezTo>
                      <a:pt x="190" y="637"/>
                      <a:pt x="190" y="637"/>
                      <a:pt x="190" y="637"/>
                    </a:cubicBezTo>
                    <a:cubicBezTo>
                      <a:pt x="189" y="639"/>
                      <a:pt x="188" y="639"/>
                      <a:pt x="186" y="640"/>
                    </a:cubicBezTo>
                    <a:cubicBezTo>
                      <a:pt x="189" y="652"/>
                      <a:pt x="189" y="652"/>
                      <a:pt x="189" y="652"/>
                    </a:cubicBezTo>
                    <a:cubicBezTo>
                      <a:pt x="190" y="652"/>
                      <a:pt x="190" y="650"/>
                      <a:pt x="192" y="650"/>
                    </a:cubicBezTo>
                    <a:cubicBezTo>
                      <a:pt x="192" y="650"/>
                      <a:pt x="192" y="650"/>
                      <a:pt x="193" y="650"/>
                    </a:cubicBezTo>
                    <a:cubicBezTo>
                      <a:pt x="193" y="649"/>
                      <a:pt x="195" y="649"/>
                      <a:pt x="195" y="649"/>
                    </a:cubicBezTo>
                    <a:cubicBezTo>
                      <a:pt x="196" y="649"/>
                      <a:pt x="196" y="649"/>
                      <a:pt x="198" y="650"/>
                    </a:cubicBezTo>
                    <a:cubicBezTo>
                      <a:pt x="199" y="650"/>
                      <a:pt x="200" y="650"/>
                      <a:pt x="200" y="650"/>
                    </a:cubicBezTo>
                    <a:cubicBezTo>
                      <a:pt x="200" y="650"/>
                      <a:pt x="200" y="650"/>
                      <a:pt x="202" y="650"/>
                    </a:cubicBezTo>
                    <a:close/>
                    <a:moveTo>
                      <a:pt x="303" y="639"/>
                    </a:moveTo>
                    <a:cubicBezTo>
                      <a:pt x="303" y="639"/>
                      <a:pt x="303" y="639"/>
                      <a:pt x="293" y="629"/>
                    </a:cubicBezTo>
                    <a:cubicBezTo>
                      <a:pt x="293" y="629"/>
                      <a:pt x="293" y="629"/>
                      <a:pt x="288" y="629"/>
                    </a:cubicBezTo>
                    <a:cubicBezTo>
                      <a:pt x="288" y="629"/>
                      <a:pt x="288" y="629"/>
                      <a:pt x="297" y="637"/>
                    </a:cubicBezTo>
                    <a:cubicBezTo>
                      <a:pt x="297" y="637"/>
                      <a:pt x="297" y="637"/>
                      <a:pt x="281" y="637"/>
                    </a:cubicBezTo>
                    <a:cubicBezTo>
                      <a:pt x="281" y="637"/>
                      <a:pt x="281" y="637"/>
                      <a:pt x="281" y="640"/>
                    </a:cubicBezTo>
                    <a:cubicBezTo>
                      <a:pt x="281" y="640"/>
                      <a:pt x="281" y="640"/>
                      <a:pt x="297" y="640"/>
                    </a:cubicBezTo>
                    <a:cubicBezTo>
                      <a:pt x="297" y="640"/>
                      <a:pt x="297" y="640"/>
                      <a:pt x="288" y="649"/>
                    </a:cubicBezTo>
                    <a:cubicBezTo>
                      <a:pt x="288" y="649"/>
                      <a:pt x="288" y="649"/>
                      <a:pt x="293" y="649"/>
                    </a:cubicBezTo>
                    <a:lnTo>
                      <a:pt x="303" y="639"/>
                    </a:lnTo>
                    <a:close/>
                    <a:moveTo>
                      <a:pt x="332" y="57"/>
                    </a:moveTo>
                    <a:cubicBezTo>
                      <a:pt x="332" y="57"/>
                      <a:pt x="332" y="57"/>
                      <a:pt x="34" y="57"/>
                    </a:cubicBezTo>
                    <a:cubicBezTo>
                      <a:pt x="34" y="57"/>
                      <a:pt x="34" y="57"/>
                      <a:pt x="34" y="553"/>
                    </a:cubicBezTo>
                    <a:cubicBezTo>
                      <a:pt x="34" y="553"/>
                      <a:pt x="34" y="553"/>
                      <a:pt x="332" y="553"/>
                    </a:cubicBezTo>
                    <a:lnTo>
                      <a:pt x="332" y="57"/>
                    </a:lnTo>
                    <a:close/>
                    <a:moveTo>
                      <a:pt x="75" y="630"/>
                    </a:moveTo>
                    <a:cubicBezTo>
                      <a:pt x="71" y="630"/>
                      <a:pt x="68" y="633"/>
                      <a:pt x="68" y="637"/>
                    </a:cubicBezTo>
                    <a:cubicBezTo>
                      <a:pt x="68" y="640"/>
                      <a:pt x="71" y="644"/>
                      <a:pt x="75" y="644"/>
                    </a:cubicBezTo>
                    <a:cubicBezTo>
                      <a:pt x="80" y="644"/>
                      <a:pt x="83" y="640"/>
                      <a:pt x="83" y="637"/>
                    </a:cubicBezTo>
                    <a:cubicBezTo>
                      <a:pt x="83" y="633"/>
                      <a:pt x="80" y="630"/>
                      <a:pt x="75" y="630"/>
                    </a:cubicBezTo>
                    <a:close/>
                  </a:path>
                </a:pathLst>
              </a:custGeom>
              <a:solidFill>
                <a:schemeClr val="bg1">
                  <a:alpha val="50000"/>
                </a:schemeClr>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grpSp>
        <p:grpSp>
          <p:nvGrpSpPr>
            <p:cNvPr id="43" name="Group 42"/>
            <p:cNvGrpSpPr/>
            <p:nvPr/>
          </p:nvGrpSpPr>
          <p:grpSpPr>
            <a:xfrm>
              <a:off x="-1" y="1981678"/>
              <a:ext cx="1570037" cy="849546"/>
              <a:chOff x="-1" y="1981678"/>
              <a:chExt cx="1570037" cy="849546"/>
            </a:xfrm>
          </p:grpSpPr>
          <p:sp>
            <p:nvSpPr>
              <p:cNvPr id="53" name="TextBox 52"/>
              <p:cNvSpPr txBox="1"/>
              <p:nvPr/>
            </p:nvSpPr>
            <p:spPr>
              <a:xfrm>
                <a:off x="-1" y="2556904"/>
                <a:ext cx="1570037" cy="274320"/>
              </a:xfrm>
              <a:prstGeom prst="rect">
                <a:avLst/>
              </a:prstGeom>
              <a:noFill/>
            </p:spPr>
            <p:txBody>
              <a:bodyPr wrap="square" lIns="146304" tIns="91440" rIns="146304" bIns="91440" rtlCol="0" anchor="t" anchorCtr="0">
                <a:noAutofit/>
              </a:bodyPr>
              <a:lstStyle>
                <a:defPPr>
                  <a:defRPr lang="en-US"/>
                </a:defPPr>
                <a:lvl1pPr algn="ctr">
                  <a:lnSpc>
                    <a:spcPct val="90000"/>
                  </a:lnSpc>
                  <a:spcAft>
                    <a:spcPts val="600"/>
                  </a:spcAft>
                  <a:defRPr sz="1600">
                    <a:gradFill>
                      <a:gsLst>
                        <a:gs pos="2917">
                          <a:schemeClr val="bg1">
                            <a:alpha val="50000"/>
                          </a:schemeClr>
                        </a:gs>
                        <a:gs pos="30000">
                          <a:schemeClr val="bg1">
                            <a:alpha val="50000"/>
                          </a:schemeClr>
                        </a:gs>
                      </a:gsLst>
                      <a:lin ang="5400000" scaled="0"/>
                    </a:gradFill>
                  </a:defRPr>
                </a:lvl1pPr>
              </a:lstStyle>
              <a:p>
                <a:r>
                  <a:rPr lang="en-US" dirty="0">
                    <a:gradFill>
                      <a:gsLst>
                        <a:gs pos="2917">
                          <a:srgbClr val="FFFFFF">
                            <a:alpha val="50000"/>
                          </a:srgbClr>
                        </a:gs>
                        <a:gs pos="30000">
                          <a:srgbClr val="FFFFFF">
                            <a:alpha val="50000"/>
                          </a:srgbClr>
                        </a:gs>
                      </a:gsLst>
                      <a:lin ang="5400000" scaled="0"/>
                    </a:gradFill>
                  </a:rPr>
                  <a:t>Step 1</a:t>
                </a:r>
              </a:p>
            </p:txBody>
          </p:sp>
          <p:sp>
            <p:nvSpPr>
              <p:cNvPr id="54" name="Freeform 5"/>
              <p:cNvSpPr>
                <a:spLocks noEditPoints="1"/>
              </p:cNvSpPr>
              <p:nvPr/>
            </p:nvSpPr>
            <p:spPr bwMode="auto">
              <a:xfrm>
                <a:off x="500550" y="1981678"/>
                <a:ext cx="655150" cy="605266"/>
              </a:xfrm>
              <a:custGeom>
                <a:avLst/>
                <a:gdLst>
                  <a:gd name="T0" fmla="*/ 300 w 330"/>
                  <a:gd name="T1" fmla="*/ 105 h 305"/>
                  <a:gd name="T2" fmla="*/ 295 w 330"/>
                  <a:gd name="T3" fmla="*/ 143 h 305"/>
                  <a:gd name="T4" fmla="*/ 178 w 330"/>
                  <a:gd name="T5" fmla="*/ 276 h 305"/>
                  <a:gd name="T6" fmla="*/ 26 w 330"/>
                  <a:gd name="T7" fmla="*/ 196 h 305"/>
                  <a:gd name="T8" fmla="*/ 168 w 330"/>
                  <a:gd name="T9" fmla="*/ 216 h 305"/>
                  <a:gd name="T10" fmla="*/ 320 w 330"/>
                  <a:gd name="T11" fmla="*/ 62 h 305"/>
                  <a:gd name="T12" fmla="*/ 164 w 330"/>
                  <a:gd name="T13" fmla="*/ 3 h 305"/>
                  <a:gd name="T14" fmla="*/ 19 w 330"/>
                  <a:gd name="T15" fmla="*/ 149 h 305"/>
                  <a:gd name="T16" fmla="*/ 0 w 330"/>
                  <a:gd name="T17" fmla="*/ 194 h 305"/>
                  <a:gd name="T18" fmla="*/ 1 w 330"/>
                  <a:gd name="T19" fmla="*/ 216 h 305"/>
                  <a:gd name="T20" fmla="*/ 51 w 330"/>
                  <a:gd name="T21" fmla="*/ 263 h 305"/>
                  <a:gd name="T22" fmla="*/ 200 w 330"/>
                  <a:gd name="T23" fmla="*/ 299 h 305"/>
                  <a:gd name="T24" fmla="*/ 323 w 330"/>
                  <a:gd name="T25" fmla="*/ 137 h 305"/>
                  <a:gd name="T26" fmla="*/ 316 w 330"/>
                  <a:gd name="T27" fmla="*/ 96 h 305"/>
                  <a:gd name="T28" fmla="*/ 209 w 330"/>
                  <a:gd name="T29" fmla="*/ 39 h 305"/>
                  <a:gd name="T30" fmla="*/ 224 w 330"/>
                  <a:gd name="T31" fmla="*/ 60 h 305"/>
                  <a:gd name="T32" fmla="*/ 206 w 330"/>
                  <a:gd name="T33" fmla="*/ 60 h 305"/>
                  <a:gd name="T34" fmla="*/ 217 w 330"/>
                  <a:gd name="T35" fmla="*/ 70 h 305"/>
                  <a:gd name="T36" fmla="*/ 199 w 330"/>
                  <a:gd name="T37" fmla="*/ 70 h 305"/>
                  <a:gd name="T38" fmla="*/ 210 w 330"/>
                  <a:gd name="T39" fmla="*/ 80 h 305"/>
                  <a:gd name="T40" fmla="*/ 192 w 330"/>
                  <a:gd name="T41" fmla="*/ 80 h 305"/>
                  <a:gd name="T42" fmla="*/ 203 w 330"/>
                  <a:gd name="T43" fmla="*/ 90 h 305"/>
                  <a:gd name="T44" fmla="*/ 185 w 330"/>
                  <a:gd name="T45" fmla="*/ 90 h 305"/>
                  <a:gd name="T46" fmla="*/ 196 w 330"/>
                  <a:gd name="T47" fmla="*/ 100 h 305"/>
                  <a:gd name="T48" fmla="*/ 178 w 330"/>
                  <a:gd name="T49" fmla="*/ 100 h 305"/>
                  <a:gd name="T50" fmla="*/ 189 w 330"/>
                  <a:gd name="T51" fmla="*/ 110 h 305"/>
                  <a:gd name="T52" fmla="*/ 171 w 330"/>
                  <a:gd name="T53" fmla="*/ 110 h 305"/>
                  <a:gd name="T54" fmla="*/ 162 w 330"/>
                  <a:gd name="T55" fmla="*/ 123 h 305"/>
                  <a:gd name="T56" fmla="*/ 149 w 330"/>
                  <a:gd name="T57" fmla="*/ 99 h 305"/>
                  <a:gd name="T58" fmla="*/ 108 w 330"/>
                  <a:gd name="T59" fmla="*/ 147 h 305"/>
                  <a:gd name="T60" fmla="*/ 140 w 330"/>
                  <a:gd name="T61" fmla="*/ 137 h 305"/>
                  <a:gd name="T62" fmla="*/ 144 w 330"/>
                  <a:gd name="T63" fmla="*/ 76 h 305"/>
                  <a:gd name="T64" fmla="*/ 142 w 330"/>
                  <a:gd name="T65" fmla="*/ 97 h 305"/>
                  <a:gd name="T66" fmla="*/ 157 w 330"/>
                  <a:gd name="T67" fmla="*/ 130 h 305"/>
                  <a:gd name="T68" fmla="*/ 206 w 330"/>
                  <a:gd name="T69" fmla="*/ 98 h 305"/>
                  <a:gd name="T70" fmla="*/ 204 w 330"/>
                  <a:gd name="T71" fmla="*/ 119 h 305"/>
                  <a:gd name="T72" fmla="*/ 137 w 330"/>
                  <a:gd name="T73" fmla="*/ 158 h 305"/>
                  <a:gd name="T74" fmla="*/ 151 w 330"/>
                  <a:gd name="T75" fmla="*/ 175 h 305"/>
                  <a:gd name="T76" fmla="*/ 108 w 330"/>
                  <a:gd name="T77" fmla="*/ 147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30" h="305">
                    <a:moveTo>
                      <a:pt x="316" y="96"/>
                    </a:moveTo>
                    <a:cubicBezTo>
                      <a:pt x="310" y="95"/>
                      <a:pt x="301" y="98"/>
                      <a:pt x="300" y="105"/>
                    </a:cubicBezTo>
                    <a:cubicBezTo>
                      <a:pt x="298" y="115"/>
                      <a:pt x="298" y="126"/>
                      <a:pt x="297" y="134"/>
                    </a:cubicBezTo>
                    <a:cubicBezTo>
                      <a:pt x="297" y="137"/>
                      <a:pt x="297" y="142"/>
                      <a:pt x="295" y="143"/>
                    </a:cubicBezTo>
                    <a:cubicBezTo>
                      <a:pt x="259" y="187"/>
                      <a:pt x="223" y="230"/>
                      <a:pt x="188" y="273"/>
                    </a:cubicBezTo>
                    <a:cubicBezTo>
                      <a:pt x="185" y="277"/>
                      <a:pt x="182" y="277"/>
                      <a:pt x="178" y="276"/>
                    </a:cubicBezTo>
                    <a:cubicBezTo>
                      <a:pt x="136" y="263"/>
                      <a:pt x="94" y="251"/>
                      <a:pt x="51" y="238"/>
                    </a:cubicBezTo>
                    <a:cubicBezTo>
                      <a:pt x="32" y="232"/>
                      <a:pt x="22" y="216"/>
                      <a:pt x="26" y="196"/>
                    </a:cubicBezTo>
                    <a:cubicBezTo>
                      <a:pt x="28" y="181"/>
                      <a:pt x="35" y="177"/>
                      <a:pt x="49" y="181"/>
                    </a:cubicBezTo>
                    <a:cubicBezTo>
                      <a:pt x="88" y="193"/>
                      <a:pt x="129" y="203"/>
                      <a:pt x="168" y="216"/>
                    </a:cubicBezTo>
                    <a:cubicBezTo>
                      <a:pt x="180" y="219"/>
                      <a:pt x="187" y="216"/>
                      <a:pt x="194" y="207"/>
                    </a:cubicBezTo>
                    <a:cubicBezTo>
                      <a:pt x="236" y="159"/>
                      <a:pt x="278" y="110"/>
                      <a:pt x="320" y="62"/>
                    </a:cubicBezTo>
                    <a:cubicBezTo>
                      <a:pt x="330" y="50"/>
                      <a:pt x="327" y="40"/>
                      <a:pt x="313" y="37"/>
                    </a:cubicBezTo>
                    <a:cubicBezTo>
                      <a:pt x="262" y="25"/>
                      <a:pt x="213" y="13"/>
                      <a:pt x="164" y="3"/>
                    </a:cubicBezTo>
                    <a:cubicBezTo>
                      <a:pt x="155" y="0"/>
                      <a:pt x="149" y="3"/>
                      <a:pt x="143" y="9"/>
                    </a:cubicBezTo>
                    <a:cubicBezTo>
                      <a:pt x="101" y="56"/>
                      <a:pt x="61" y="102"/>
                      <a:pt x="19" y="149"/>
                    </a:cubicBezTo>
                    <a:cubicBezTo>
                      <a:pt x="14" y="155"/>
                      <a:pt x="10" y="162"/>
                      <a:pt x="7" y="168"/>
                    </a:cubicBezTo>
                    <a:cubicBezTo>
                      <a:pt x="4" y="177"/>
                      <a:pt x="3" y="185"/>
                      <a:pt x="0" y="194"/>
                    </a:cubicBezTo>
                    <a:cubicBezTo>
                      <a:pt x="0" y="200"/>
                      <a:pt x="0" y="204"/>
                      <a:pt x="0" y="210"/>
                    </a:cubicBezTo>
                    <a:cubicBezTo>
                      <a:pt x="0" y="212"/>
                      <a:pt x="1" y="214"/>
                      <a:pt x="1" y="216"/>
                    </a:cubicBezTo>
                    <a:cubicBezTo>
                      <a:pt x="4" y="230"/>
                      <a:pt x="10" y="244"/>
                      <a:pt x="23" y="251"/>
                    </a:cubicBezTo>
                    <a:cubicBezTo>
                      <a:pt x="30" y="257"/>
                      <a:pt x="41" y="260"/>
                      <a:pt x="51" y="263"/>
                    </a:cubicBezTo>
                    <a:cubicBezTo>
                      <a:pt x="94" y="277"/>
                      <a:pt x="138" y="289"/>
                      <a:pt x="181" y="302"/>
                    </a:cubicBezTo>
                    <a:cubicBezTo>
                      <a:pt x="188" y="305"/>
                      <a:pt x="194" y="305"/>
                      <a:pt x="200" y="299"/>
                    </a:cubicBezTo>
                    <a:cubicBezTo>
                      <a:pt x="240" y="249"/>
                      <a:pt x="279" y="201"/>
                      <a:pt x="320" y="152"/>
                    </a:cubicBezTo>
                    <a:cubicBezTo>
                      <a:pt x="323" y="149"/>
                      <a:pt x="323" y="143"/>
                      <a:pt x="323" y="137"/>
                    </a:cubicBezTo>
                    <a:cubicBezTo>
                      <a:pt x="324" y="130"/>
                      <a:pt x="323" y="121"/>
                      <a:pt x="324" y="114"/>
                    </a:cubicBezTo>
                    <a:cubicBezTo>
                      <a:pt x="324" y="105"/>
                      <a:pt x="323" y="99"/>
                      <a:pt x="316" y="96"/>
                    </a:cubicBezTo>
                    <a:close/>
                    <a:moveTo>
                      <a:pt x="184" y="49"/>
                    </a:moveTo>
                    <a:cubicBezTo>
                      <a:pt x="190" y="41"/>
                      <a:pt x="201" y="36"/>
                      <a:pt x="209" y="39"/>
                    </a:cubicBezTo>
                    <a:cubicBezTo>
                      <a:pt x="209" y="39"/>
                      <a:pt x="209" y="39"/>
                      <a:pt x="218" y="43"/>
                    </a:cubicBezTo>
                    <a:cubicBezTo>
                      <a:pt x="225" y="45"/>
                      <a:pt x="227" y="53"/>
                      <a:pt x="224" y="60"/>
                    </a:cubicBezTo>
                    <a:cubicBezTo>
                      <a:pt x="224" y="60"/>
                      <a:pt x="224" y="60"/>
                      <a:pt x="210" y="55"/>
                    </a:cubicBezTo>
                    <a:cubicBezTo>
                      <a:pt x="210" y="55"/>
                      <a:pt x="210" y="55"/>
                      <a:pt x="206" y="60"/>
                    </a:cubicBezTo>
                    <a:cubicBezTo>
                      <a:pt x="206" y="60"/>
                      <a:pt x="206" y="60"/>
                      <a:pt x="220" y="65"/>
                    </a:cubicBezTo>
                    <a:cubicBezTo>
                      <a:pt x="220" y="65"/>
                      <a:pt x="220" y="65"/>
                      <a:pt x="217" y="70"/>
                    </a:cubicBezTo>
                    <a:cubicBezTo>
                      <a:pt x="217" y="70"/>
                      <a:pt x="217" y="70"/>
                      <a:pt x="203" y="65"/>
                    </a:cubicBezTo>
                    <a:cubicBezTo>
                      <a:pt x="203" y="65"/>
                      <a:pt x="203" y="65"/>
                      <a:pt x="199" y="70"/>
                    </a:cubicBezTo>
                    <a:cubicBezTo>
                      <a:pt x="199" y="70"/>
                      <a:pt x="199" y="70"/>
                      <a:pt x="213" y="75"/>
                    </a:cubicBezTo>
                    <a:cubicBezTo>
                      <a:pt x="213" y="75"/>
                      <a:pt x="213" y="75"/>
                      <a:pt x="210" y="80"/>
                    </a:cubicBezTo>
                    <a:cubicBezTo>
                      <a:pt x="210" y="80"/>
                      <a:pt x="210" y="80"/>
                      <a:pt x="195" y="75"/>
                    </a:cubicBezTo>
                    <a:cubicBezTo>
                      <a:pt x="195" y="75"/>
                      <a:pt x="195" y="75"/>
                      <a:pt x="192" y="80"/>
                    </a:cubicBezTo>
                    <a:cubicBezTo>
                      <a:pt x="192" y="80"/>
                      <a:pt x="192" y="80"/>
                      <a:pt x="206" y="85"/>
                    </a:cubicBezTo>
                    <a:cubicBezTo>
                      <a:pt x="206" y="85"/>
                      <a:pt x="206" y="85"/>
                      <a:pt x="203" y="90"/>
                    </a:cubicBezTo>
                    <a:cubicBezTo>
                      <a:pt x="203" y="90"/>
                      <a:pt x="203" y="90"/>
                      <a:pt x="188" y="85"/>
                    </a:cubicBezTo>
                    <a:cubicBezTo>
                      <a:pt x="188" y="85"/>
                      <a:pt x="188" y="85"/>
                      <a:pt x="185" y="90"/>
                    </a:cubicBezTo>
                    <a:cubicBezTo>
                      <a:pt x="185" y="90"/>
                      <a:pt x="185" y="90"/>
                      <a:pt x="199" y="95"/>
                    </a:cubicBezTo>
                    <a:cubicBezTo>
                      <a:pt x="199" y="95"/>
                      <a:pt x="199" y="95"/>
                      <a:pt x="196" y="100"/>
                    </a:cubicBezTo>
                    <a:cubicBezTo>
                      <a:pt x="196" y="100"/>
                      <a:pt x="196" y="100"/>
                      <a:pt x="181" y="95"/>
                    </a:cubicBezTo>
                    <a:cubicBezTo>
                      <a:pt x="181" y="95"/>
                      <a:pt x="181" y="95"/>
                      <a:pt x="178" y="100"/>
                    </a:cubicBezTo>
                    <a:cubicBezTo>
                      <a:pt x="178" y="100"/>
                      <a:pt x="178" y="100"/>
                      <a:pt x="192" y="105"/>
                    </a:cubicBezTo>
                    <a:cubicBezTo>
                      <a:pt x="192" y="105"/>
                      <a:pt x="192" y="105"/>
                      <a:pt x="189" y="110"/>
                    </a:cubicBezTo>
                    <a:cubicBezTo>
                      <a:pt x="189" y="110"/>
                      <a:pt x="189" y="110"/>
                      <a:pt x="174" y="105"/>
                    </a:cubicBezTo>
                    <a:cubicBezTo>
                      <a:pt x="174" y="105"/>
                      <a:pt x="174" y="105"/>
                      <a:pt x="171" y="110"/>
                    </a:cubicBezTo>
                    <a:cubicBezTo>
                      <a:pt x="171" y="110"/>
                      <a:pt x="171" y="110"/>
                      <a:pt x="185" y="115"/>
                    </a:cubicBezTo>
                    <a:cubicBezTo>
                      <a:pt x="179" y="122"/>
                      <a:pt x="169" y="125"/>
                      <a:pt x="162" y="123"/>
                    </a:cubicBezTo>
                    <a:cubicBezTo>
                      <a:pt x="162" y="123"/>
                      <a:pt x="162" y="123"/>
                      <a:pt x="153" y="119"/>
                    </a:cubicBezTo>
                    <a:cubicBezTo>
                      <a:pt x="145" y="117"/>
                      <a:pt x="143" y="107"/>
                      <a:pt x="149" y="99"/>
                    </a:cubicBezTo>
                    <a:cubicBezTo>
                      <a:pt x="149" y="99"/>
                      <a:pt x="149" y="99"/>
                      <a:pt x="184" y="49"/>
                    </a:cubicBezTo>
                    <a:close/>
                    <a:moveTo>
                      <a:pt x="108" y="147"/>
                    </a:moveTo>
                    <a:cubicBezTo>
                      <a:pt x="108" y="147"/>
                      <a:pt x="108" y="147"/>
                      <a:pt x="128" y="154"/>
                    </a:cubicBezTo>
                    <a:cubicBezTo>
                      <a:pt x="128" y="154"/>
                      <a:pt x="128" y="154"/>
                      <a:pt x="140" y="137"/>
                    </a:cubicBezTo>
                    <a:cubicBezTo>
                      <a:pt x="124" y="131"/>
                      <a:pt x="120" y="111"/>
                      <a:pt x="132" y="93"/>
                    </a:cubicBezTo>
                    <a:cubicBezTo>
                      <a:pt x="132" y="93"/>
                      <a:pt x="132" y="93"/>
                      <a:pt x="144" y="76"/>
                    </a:cubicBezTo>
                    <a:cubicBezTo>
                      <a:pt x="144" y="76"/>
                      <a:pt x="144" y="76"/>
                      <a:pt x="154" y="79"/>
                    </a:cubicBezTo>
                    <a:cubicBezTo>
                      <a:pt x="154" y="79"/>
                      <a:pt x="154" y="79"/>
                      <a:pt x="142" y="97"/>
                    </a:cubicBezTo>
                    <a:cubicBezTo>
                      <a:pt x="133" y="109"/>
                      <a:pt x="136" y="123"/>
                      <a:pt x="147" y="127"/>
                    </a:cubicBezTo>
                    <a:cubicBezTo>
                      <a:pt x="147" y="127"/>
                      <a:pt x="147" y="127"/>
                      <a:pt x="157" y="130"/>
                    </a:cubicBezTo>
                    <a:cubicBezTo>
                      <a:pt x="168" y="134"/>
                      <a:pt x="185" y="128"/>
                      <a:pt x="194" y="116"/>
                    </a:cubicBezTo>
                    <a:cubicBezTo>
                      <a:pt x="194" y="116"/>
                      <a:pt x="194" y="116"/>
                      <a:pt x="206" y="98"/>
                    </a:cubicBezTo>
                    <a:cubicBezTo>
                      <a:pt x="216" y="101"/>
                      <a:pt x="216" y="101"/>
                      <a:pt x="216" y="101"/>
                    </a:cubicBezTo>
                    <a:cubicBezTo>
                      <a:pt x="216" y="101"/>
                      <a:pt x="216" y="101"/>
                      <a:pt x="204" y="119"/>
                    </a:cubicBezTo>
                    <a:cubicBezTo>
                      <a:pt x="191" y="136"/>
                      <a:pt x="166" y="146"/>
                      <a:pt x="150" y="140"/>
                    </a:cubicBezTo>
                    <a:cubicBezTo>
                      <a:pt x="150" y="140"/>
                      <a:pt x="150" y="140"/>
                      <a:pt x="137" y="158"/>
                    </a:cubicBezTo>
                    <a:cubicBezTo>
                      <a:pt x="137" y="158"/>
                      <a:pt x="137" y="158"/>
                      <a:pt x="158" y="165"/>
                    </a:cubicBezTo>
                    <a:cubicBezTo>
                      <a:pt x="158" y="165"/>
                      <a:pt x="158" y="165"/>
                      <a:pt x="151" y="175"/>
                    </a:cubicBezTo>
                    <a:cubicBezTo>
                      <a:pt x="151" y="175"/>
                      <a:pt x="151" y="175"/>
                      <a:pt x="101" y="157"/>
                    </a:cubicBezTo>
                    <a:cubicBezTo>
                      <a:pt x="101" y="157"/>
                      <a:pt x="101" y="157"/>
                      <a:pt x="108" y="147"/>
                    </a:cubicBezTo>
                    <a:close/>
                  </a:path>
                </a:pathLst>
              </a:custGeom>
              <a:solidFill>
                <a:schemeClr val="bg1">
                  <a:alpha val="50000"/>
                </a:schemeClr>
              </a:solidFill>
              <a:ln>
                <a:noFill/>
              </a:ln>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grpSp>
        <p:grpSp>
          <p:nvGrpSpPr>
            <p:cNvPr id="44" name="Group 43"/>
            <p:cNvGrpSpPr/>
            <p:nvPr/>
          </p:nvGrpSpPr>
          <p:grpSpPr>
            <a:xfrm>
              <a:off x="-1" y="5411509"/>
              <a:ext cx="1570037" cy="882795"/>
              <a:chOff x="-1" y="5411509"/>
              <a:chExt cx="1570037" cy="882795"/>
            </a:xfrm>
          </p:grpSpPr>
          <p:sp>
            <p:nvSpPr>
              <p:cNvPr id="51" name="TextBox 50"/>
              <p:cNvSpPr txBox="1"/>
              <p:nvPr/>
            </p:nvSpPr>
            <p:spPr>
              <a:xfrm>
                <a:off x="-1" y="6019984"/>
                <a:ext cx="1570037" cy="274320"/>
              </a:xfrm>
              <a:prstGeom prst="rect">
                <a:avLst/>
              </a:prstGeom>
              <a:noFill/>
            </p:spPr>
            <p:txBody>
              <a:bodyPr wrap="square" lIns="146304" tIns="91440" rIns="146304" bIns="91440" rtlCol="0" anchor="t" anchorCtr="0">
                <a:noAutofit/>
              </a:bodyPr>
              <a:lstStyle/>
              <a:p>
                <a:pPr algn="ctr">
                  <a:lnSpc>
                    <a:spcPct val="90000"/>
                  </a:lnSpc>
                  <a:spcAft>
                    <a:spcPts val="600"/>
                  </a:spcAft>
                </a:pPr>
                <a:r>
                  <a:rPr lang="en-US" sz="1600" dirty="0" smtClean="0">
                    <a:gradFill>
                      <a:gsLst>
                        <a:gs pos="2917">
                          <a:srgbClr val="FFFFFF">
                            <a:alpha val="50000"/>
                          </a:srgbClr>
                        </a:gs>
                        <a:gs pos="30000">
                          <a:srgbClr val="FFFFFF">
                            <a:alpha val="50000"/>
                          </a:srgbClr>
                        </a:gs>
                      </a:gsLst>
                      <a:lin ang="5400000" scaled="0"/>
                    </a:gradFill>
                  </a:rPr>
                  <a:t>Step 3</a:t>
                </a:r>
              </a:p>
            </p:txBody>
          </p:sp>
          <p:sp>
            <p:nvSpPr>
              <p:cNvPr id="52" name="Freeform 22"/>
              <p:cNvSpPr>
                <a:spLocks noEditPoints="1"/>
              </p:cNvSpPr>
              <p:nvPr/>
            </p:nvSpPr>
            <p:spPr bwMode="auto">
              <a:xfrm>
                <a:off x="604434" y="5411509"/>
                <a:ext cx="568836" cy="577954"/>
              </a:xfrm>
              <a:custGeom>
                <a:avLst/>
                <a:gdLst>
                  <a:gd name="T0" fmla="*/ 33 w 261"/>
                  <a:gd name="T1" fmla="*/ 125 h 265"/>
                  <a:gd name="T2" fmla="*/ 33 w 261"/>
                  <a:gd name="T3" fmla="*/ 29 h 265"/>
                  <a:gd name="T4" fmla="*/ 62 w 261"/>
                  <a:gd name="T5" fmla="*/ 0 h 265"/>
                  <a:gd name="T6" fmla="*/ 81 w 261"/>
                  <a:gd name="T7" fmla="*/ 0 h 265"/>
                  <a:gd name="T8" fmla="*/ 109 w 261"/>
                  <a:gd name="T9" fmla="*/ 24 h 265"/>
                  <a:gd name="T10" fmla="*/ 81 w 261"/>
                  <a:gd name="T11" fmla="*/ 24 h 265"/>
                  <a:gd name="T12" fmla="*/ 81 w 261"/>
                  <a:gd name="T13" fmla="*/ 34 h 265"/>
                  <a:gd name="T14" fmla="*/ 110 w 261"/>
                  <a:gd name="T15" fmla="*/ 34 h 265"/>
                  <a:gd name="T16" fmla="*/ 110 w 261"/>
                  <a:gd name="T17" fmla="*/ 44 h 265"/>
                  <a:gd name="T18" fmla="*/ 81 w 261"/>
                  <a:gd name="T19" fmla="*/ 44 h 265"/>
                  <a:gd name="T20" fmla="*/ 81 w 261"/>
                  <a:gd name="T21" fmla="*/ 53 h 265"/>
                  <a:gd name="T22" fmla="*/ 110 w 261"/>
                  <a:gd name="T23" fmla="*/ 53 h 265"/>
                  <a:gd name="T24" fmla="*/ 110 w 261"/>
                  <a:gd name="T25" fmla="*/ 63 h 265"/>
                  <a:gd name="T26" fmla="*/ 81 w 261"/>
                  <a:gd name="T27" fmla="*/ 63 h 265"/>
                  <a:gd name="T28" fmla="*/ 81 w 261"/>
                  <a:gd name="T29" fmla="*/ 72 h 265"/>
                  <a:gd name="T30" fmla="*/ 110 w 261"/>
                  <a:gd name="T31" fmla="*/ 72 h 265"/>
                  <a:gd name="T32" fmla="*/ 110 w 261"/>
                  <a:gd name="T33" fmla="*/ 82 h 265"/>
                  <a:gd name="T34" fmla="*/ 81 w 261"/>
                  <a:gd name="T35" fmla="*/ 82 h 265"/>
                  <a:gd name="T36" fmla="*/ 81 w 261"/>
                  <a:gd name="T37" fmla="*/ 92 h 265"/>
                  <a:gd name="T38" fmla="*/ 110 w 261"/>
                  <a:gd name="T39" fmla="*/ 92 h 265"/>
                  <a:gd name="T40" fmla="*/ 110 w 261"/>
                  <a:gd name="T41" fmla="*/ 101 h 265"/>
                  <a:gd name="T42" fmla="*/ 81 w 261"/>
                  <a:gd name="T43" fmla="*/ 101 h 265"/>
                  <a:gd name="T44" fmla="*/ 81 w 261"/>
                  <a:gd name="T45" fmla="*/ 111 h 265"/>
                  <a:gd name="T46" fmla="*/ 110 w 261"/>
                  <a:gd name="T47" fmla="*/ 111 h 265"/>
                  <a:gd name="T48" fmla="*/ 110 w 261"/>
                  <a:gd name="T49" fmla="*/ 120 h 265"/>
                  <a:gd name="T50" fmla="*/ 81 w 261"/>
                  <a:gd name="T51" fmla="*/ 120 h 265"/>
                  <a:gd name="T52" fmla="*/ 81 w 261"/>
                  <a:gd name="T53" fmla="*/ 130 h 265"/>
                  <a:gd name="T54" fmla="*/ 109 w 261"/>
                  <a:gd name="T55" fmla="*/ 130 h 265"/>
                  <a:gd name="T56" fmla="*/ 81 w 261"/>
                  <a:gd name="T57" fmla="*/ 154 h 265"/>
                  <a:gd name="T58" fmla="*/ 62 w 261"/>
                  <a:gd name="T59" fmla="*/ 154 h 265"/>
                  <a:gd name="T60" fmla="*/ 33 w 261"/>
                  <a:gd name="T61" fmla="*/ 125 h 265"/>
                  <a:gd name="T62" fmla="*/ 81 w 261"/>
                  <a:gd name="T63" fmla="*/ 221 h 265"/>
                  <a:gd name="T64" fmla="*/ 81 w 261"/>
                  <a:gd name="T65" fmla="*/ 188 h 265"/>
                  <a:gd name="T66" fmla="*/ 143 w 261"/>
                  <a:gd name="T67" fmla="*/ 125 h 265"/>
                  <a:gd name="T68" fmla="*/ 143 w 261"/>
                  <a:gd name="T69" fmla="*/ 92 h 265"/>
                  <a:gd name="T70" fmla="*/ 124 w 261"/>
                  <a:gd name="T71" fmla="*/ 92 h 265"/>
                  <a:gd name="T72" fmla="*/ 124 w 261"/>
                  <a:gd name="T73" fmla="*/ 125 h 265"/>
                  <a:gd name="T74" fmla="*/ 81 w 261"/>
                  <a:gd name="T75" fmla="*/ 168 h 265"/>
                  <a:gd name="T76" fmla="*/ 62 w 261"/>
                  <a:gd name="T77" fmla="*/ 168 h 265"/>
                  <a:gd name="T78" fmla="*/ 19 w 261"/>
                  <a:gd name="T79" fmla="*/ 125 h 265"/>
                  <a:gd name="T80" fmla="*/ 19 w 261"/>
                  <a:gd name="T81" fmla="*/ 92 h 265"/>
                  <a:gd name="T82" fmla="*/ 0 w 261"/>
                  <a:gd name="T83" fmla="*/ 92 h 265"/>
                  <a:gd name="T84" fmla="*/ 0 w 261"/>
                  <a:gd name="T85" fmla="*/ 125 h 265"/>
                  <a:gd name="T86" fmla="*/ 62 w 261"/>
                  <a:gd name="T87" fmla="*/ 188 h 265"/>
                  <a:gd name="T88" fmla="*/ 62 w 261"/>
                  <a:gd name="T89" fmla="*/ 221 h 265"/>
                  <a:gd name="T90" fmla="*/ 21 w 261"/>
                  <a:gd name="T91" fmla="*/ 221 h 265"/>
                  <a:gd name="T92" fmla="*/ 21 w 261"/>
                  <a:gd name="T93" fmla="*/ 241 h 265"/>
                  <a:gd name="T94" fmla="*/ 122 w 261"/>
                  <a:gd name="T95" fmla="*/ 241 h 265"/>
                  <a:gd name="T96" fmla="*/ 122 w 261"/>
                  <a:gd name="T97" fmla="*/ 240 h 265"/>
                  <a:gd name="T98" fmla="*/ 102 w 261"/>
                  <a:gd name="T99" fmla="*/ 221 h 265"/>
                  <a:gd name="T100" fmla="*/ 81 w 261"/>
                  <a:gd name="T101" fmla="*/ 221 h 265"/>
                  <a:gd name="T102" fmla="*/ 237 w 261"/>
                  <a:gd name="T103" fmla="*/ 144 h 265"/>
                  <a:gd name="T104" fmla="*/ 164 w 261"/>
                  <a:gd name="T105" fmla="*/ 221 h 265"/>
                  <a:gd name="T106" fmla="*/ 125 w 261"/>
                  <a:gd name="T107" fmla="*/ 186 h 265"/>
                  <a:gd name="T108" fmla="*/ 104 w 261"/>
                  <a:gd name="T109" fmla="*/ 210 h 265"/>
                  <a:gd name="T110" fmla="*/ 165 w 261"/>
                  <a:gd name="T111" fmla="*/ 265 h 265"/>
                  <a:gd name="T112" fmla="*/ 261 w 261"/>
                  <a:gd name="T113" fmla="*/ 167 h 265"/>
                  <a:gd name="T114" fmla="*/ 237 w 261"/>
                  <a:gd name="T115" fmla="*/ 144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61" h="265">
                    <a:moveTo>
                      <a:pt x="33" y="125"/>
                    </a:moveTo>
                    <a:cubicBezTo>
                      <a:pt x="33" y="125"/>
                      <a:pt x="33" y="125"/>
                      <a:pt x="33" y="29"/>
                    </a:cubicBezTo>
                    <a:cubicBezTo>
                      <a:pt x="33" y="14"/>
                      <a:pt x="47" y="0"/>
                      <a:pt x="62" y="0"/>
                    </a:cubicBezTo>
                    <a:cubicBezTo>
                      <a:pt x="62" y="0"/>
                      <a:pt x="62" y="0"/>
                      <a:pt x="81" y="0"/>
                    </a:cubicBezTo>
                    <a:cubicBezTo>
                      <a:pt x="95" y="0"/>
                      <a:pt x="107" y="11"/>
                      <a:pt x="109" y="24"/>
                    </a:cubicBezTo>
                    <a:cubicBezTo>
                      <a:pt x="109" y="24"/>
                      <a:pt x="109" y="24"/>
                      <a:pt x="81" y="24"/>
                    </a:cubicBezTo>
                    <a:cubicBezTo>
                      <a:pt x="81" y="24"/>
                      <a:pt x="81" y="24"/>
                      <a:pt x="81" y="34"/>
                    </a:cubicBezTo>
                    <a:cubicBezTo>
                      <a:pt x="81" y="34"/>
                      <a:pt x="81" y="34"/>
                      <a:pt x="110" y="34"/>
                    </a:cubicBezTo>
                    <a:cubicBezTo>
                      <a:pt x="110" y="34"/>
                      <a:pt x="110" y="34"/>
                      <a:pt x="110" y="44"/>
                    </a:cubicBezTo>
                    <a:cubicBezTo>
                      <a:pt x="110" y="44"/>
                      <a:pt x="110" y="44"/>
                      <a:pt x="81" y="44"/>
                    </a:cubicBezTo>
                    <a:cubicBezTo>
                      <a:pt x="81" y="44"/>
                      <a:pt x="81" y="44"/>
                      <a:pt x="81" y="53"/>
                    </a:cubicBezTo>
                    <a:cubicBezTo>
                      <a:pt x="81" y="53"/>
                      <a:pt x="81" y="53"/>
                      <a:pt x="110" y="53"/>
                    </a:cubicBezTo>
                    <a:cubicBezTo>
                      <a:pt x="110" y="53"/>
                      <a:pt x="110" y="53"/>
                      <a:pt x="110" y="63"/>
                    </a:cubicBezTo>
                    <a:cubicBezTo>
                      <a:pt x="110" y="63"/>
                      <a:pt x="110" y="63"/>
                      <a:pt x="81" y="63"/>
                    </a:cubicBezTo>
                    <a:cubicBezTo>
                      <a:pt x="81" y="63"/>
                      <a:pt x="81" y="63"/>
                      <a:pt x="81" y="72"/>
                    </a:cubicBezTo>
                    <a:cubicBezTo>
                      <a:pt x="81" y="72"/>
                      <a:pt x="81" y="72"/>
                      <a:pt x="110" y="72"/>
                    </a:cubicBezTo>
                    <a:cubicBezTo>
                      <a:pt x="110" y="72"/>
                      <a:pt x="110" y="72"/>
                      <a:pt x="110" y="82"/>
                    </a:cubicBezTo>
                    <a:cubicBezTo>
                      <a:pt x="110" y="82"/>
                      <a:pt x="110" y="82"/>
                      <a:pt x="81" y="82"/>
                    </a:cubicBezTo>
                    <a:cubicBezTo>
                      <a:pt x="81" y="82"/>
                      <a:pt x="81" y="82"/>
                      <a:pt x="81" y="92"/>
                    </a:cubicBezTo>
                    <a:cubicBezTo>
                      <a:pt x="81" y="92"/>
                      <a:pt x="81" y="92"/>
                      <a:pt x="110" y="92"/>
                    </a:cubicBezTo>
                    <a:cubicBezTo>
                      <a:pt x="110" y="92"/>
                      <a:pt x="110" y="92"/>
                      <a:pt x="110" y="101"/>
                    </a:cubicBezTo>
                    <a:cubicBezTo>
                      <a:pt x="110" y="101"/>
                      <a:pt x="110" y="101"/>
                      <a:pt x="81" y="101"/>
                    </a:cubicBezTo>
                    <a:cubicBezTo>
                      <a:pt x="81" y="101"/>
                      <a:pt x="81" y="101"/>
                      <a:pt x="81" y="111"/>
                    </a:cubicBezTo>
                    <a:cubicBezTo>
                      <a:pt x="81" y="111"/>
                      <a:pt x="81" y="111"/>
                      <a:pt x="110" y="111"/>
                    </a:cubicBezTo>
                    <a:cubicBezTo>
                      <a:pt x="110" y="111"/>
                      <a:pt x="110" y="111"/>
                      <a:pt x="110" y="120"/>
                    </a:cubicBezTo>
                    <a:cubicBezTo>
                      <a:pt x="110" y="120"/>
                      <a:pt x="110" y="120"/>
                      <a:pt x="81" y="120"/>
                    </a:cubicBezTo>
                    <a:cubicBezTo>
                      <a:pt x="81" y="120"/>
                      <a:pt x="81" y="120"/>
                      <a:pt x="81" y="130"/>
                    </a:cubicBezTo>
                    <a:cubicBezTo>
                      <a:pt x="81" y="130"/>
                      <a:pt x="81" y="130"/>
                      <a:pt x="109" y="130"/>
                    </a:cubicBezTo>
                    <a:cubicBezTo>
                      <a:pt x="107" y="143"/>
                      <a:pt x="95" y="154"/>
                      <a:pt x="81" y="154"/>
                    </a:cubicBezTo>
                    <a:cubicBezTo>
                      <a:pt x="81" y="154"/>
                      <a:pt x="81" y="154"/>
                      <a:pt x="62" y="154"/>
                    </a:cubicBezTo>
                    <a:cubicBezTo>
                      <a:pt x="47" y="154"/>
                      <a:pt x="33" y="141"/>
                      <a:pt x="33" y="125"/>
                    </a:cubicBezTo>
                    <a:close/>
                    <a:moveTo>
                      <a:pt x="81" y="221"/>
                    </a:moveTo>
                    <a:cubicBezTo>
                      <a:pt x="81" y="188"/>
                      <a:pt x="81" y="188"/>
                      <a:pt x="81" y="188"/>
                    </a:cubicBezTo>
                    <a:cubicBezTo>
                      <a:pt x="115" y="188"/>
                      <a:pt x="143" y="159"/>
                      <a:pt x="143" y="125"/>
                    </a:cubicBezTo>
                    <a:cubicBezTo>
                      <a:pt x="143" y="92"/>
                      <a:pt x="143" y="92"/>
                      <a:pt x="143" y="92"/>
                    </a:cubicBezTo>
                    <a:cubicBezTo>
                      <a:pt x="124" y="92"/>
                      <a:pt x="124" y="92"/>
                      <a:pt x="124" y="92"/>
                    </a:cubicBezTo>
                    <a:cubicBezTo>
                      <a:pt x="124" y="125"/>
                      <a:pt x="124" y="125"/>
                      <a:pt x="124" y="125"/>
                    </a:cubicBezTo>
                    <a:cubicBezTo>
                      <a:pt x="124" y="149"/>
                      <a:pt x="105" y="168"/>
                      <a:pt x="81" y="168"/>
                    </a:cubicBezTo>
                    <a:cubicBezTo>
                      <a:pt x="62" y="168"/>
                      <a:pt x="62" y="168"/>
                      <a:pt x="62" y="168"/>
                    </a:cubicBezTo>
                    <a:cubicBezTo>
                      <a:pt x="39" y="168"/>
                      <a:pt x="19" y="149"/>
                      <a:pt x="19" y="125"/>
                    </a:cubicBezTo>
                    <a:cubicBezTo>
                      <a:pt x="19" y="92"/>
                      <a:pt x="19" y="92"/>
                      <a:pt x="19" y="92"/>
                    </a:cubicBezTo>
                    <a:cubicBezTo>
                      <a:pt x="0" y="92"/>
                      <a:pt x="0" y="92"/>
                      <a:pt x="0" y="92"/>
                    </a:cubicBezTo>
                    <a:cubicBezTo>
                      <a:pt x="0" y="125"/>
                      <a:pt x="0" y="125"/>
                      <a:pt x="0" y="125"/>
                    </a:cubicBezTo>
                    <a:cubicBezTo>
                      <a:pt x="0" y="159"/>
                      <a:pt x="29" y="188"/>
                      <a:pt x="62" y="188"/>
                    </a:cubicBezTo>
                    <a:cubicBezTo>
                      <a:pt x="62" y="221"/>
                      <a:pt x="62" y="221"/>
                      <a:pt x="62" y="221"/>
                    </a:cubicBezTo>
                    <a:cubicBezTo>
                      <a:pt x="21" y="221"/>
                      <a:pt x="21" y="221"/>
                      <a:pt x="21" y="221"/>
                    </a:cubicBezTo>
                    <a:cubicBezTo>
                      <a:pt x="21" y="241"/>
                      <a:pt x="21" y="241"/>
                      <a:pt x="21" y="241"/>
                    </a:cubicBezTo>
                    <a:cubicBezTo>
                      <a:pt x="122" y="241"/>
                      <a:pt x="122" y="241"/>
                      <a:pt x="122" y="241"/>
                    </a:cubicBezTo>
                    <a:cubicBezTo>
                      <a:pt x="122" y="240"/>
                      <a:pt x="122" y="240"/>
                      <a:pt x="122" y="240"/>
                    </a:cubicBezTo>
                    <a:cubicBezTo>
                      <a:pt x="102" y="221"/>
                      <a:pt x="102" y="221"/>
                      <a:pt x="102" y="221"/>
                    </a:cubicBezTo>
                    <a:cubicBezTo>
                      <a:pt x="81" y="221"/>
                      <a:pt x="81" y="221"/>
                      <a:pt x="81" y="221"/>
                    </a:cubicBezTo>
                    <a:close/>
                    <a:moveTo>
                      <a:pt x="237" y="144"/>
                    </a:moveTo>
                    <a:cubicBezTo>
                      <a:pt x="237" y="144"/>
                      <a:pt x="197" y="186"/>
                      <a:pt x="164" y="221"/>
                    </a:cubicBezTo>
                    <a:cubicBezTo>
                      <a:pt x="150" y="209"/>
                      <a:pt x="125" y="186"/>
                      <a:pt x="125" y="186"/>
                    </a:cubicBezTo>
                    <a:cubicBezTo>
                      <a:pt x="104" y="210"/>
                      <a:pt x="104" y="210"/>
                      <a:pt x="104" y="210"/>
                    </a:cubicBezTo>
                    <a:cubicBezTo>
                      <a:pt x="165" y="265"/>
                      <a:pt x="165" y="265"/>
                      <a:pt x="165" y="265"/>
                    </a:cubicBezTo>
                    <a:cubicBezTo>
                      <a:pt x="261" y="167"/>
                      <a:pt x="261" y="167"/>
                      <a:pt x="261" y="167"/>
                    </a:cubicBezTo>
                    <a:lnTo>
                      <a:pt x="237" y="144"/>
                    </a:lnTo>
                    <a:close/>
                  </a:path>
                </a:pathLst>
              </a:custGeom>
              <a:solidFill>
                <a:schemeClr val="bg1">
                  <a:alpha val="50000"/>
                </a:schemeClr>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grpSp>
        <p:grpSp>
          <p:nvGrpSpPr>
            <p:cNvPr id="45" name="Group 44"/>
            <p:cNvGrpSpPr/>
            <p:nvPr/>
          </p:nvGrpSpPr>
          <p:grpSpPr>
            <a:xfrm>
              <a:off x="-1" y="5411509"/>
              <a:ext cx="1570037" cy="882795"/>
              <a:chOff x="-1" y="5411509"/>
              <a:chExt cx="1570037" cy="882795"/>
            </a:xfrm>
          </p:grpSpPr>
          <p:sp>
            <p:nvSpPr>
              <p:cNvPr id="46" name="TextBox 45"/>
              <p:cNvSpPr txBox="1"/>
              <p:nvPr/>
            </p:nvSpPr>
            <p:spPr>
              <a:xfrm>
                <a:off x="-1" y="6019984"/>
                <a:ext cx="1570037" cy="274320"/>
              </a:xfrm>
              <a:prstGeom prst="rect">
                <a:avLst/>
              </a:prstGeom>
              <a:noFill/>
            </p:spPr>
            <p:txBody>
              <a:bodyPr wrap="square" lIns="146304" tIns="91440" rIns="146304" bIns="91440" rtlCol="0" anchor="t" anchorCtr="0">
                <a:noAutofit/>
              </a:bodyPr>
              <a:lstStyle>
                <a:defPPr>
                  <a:defRPr lang="en-US"/>
                </a:defPPr>
                <a:lvl1pPr algn="ctr">
                  <a:lnSpc>
                    <a:spcPct val="90000"/>
                  </a:lnSpc>
                  <a:spcAft>
                    <a:spcPts val="600"/>
                  </a:spcAft>
                  <a:defRPr sz="1600">
                    <a:gradFill>
                      <a:gsLst>
                        <a:gs pos="2917">
                          <a:schemeClr val="bg1"/>
                        </a:gs>
                        <a:gs pos="30000">
                          <a:schemeClr val="bg1"/>
                        </a:gs>
                      </a:gsLst>
                      <a:lin ang="5400000" scaled="0"/>
                    </a:gradFill>
                  </a:defRPr>
                </a:lvl1pPr>
              </a:lstStyle>
              <a:p>
                <a:r>
                  <a:rPr lang="en-US" dirty="0">
                    <a:gradFill>
                      <a:gsLst>
                        <a:gs pos="2917">
                          <a:srgbClr val="FFFFFF"/>
                        </a:gs>
                        <a:gs pos="30000">
                          <a:srgbClr val="FFFFFF"/>
                        </a:gs>
                      </a:gsLst>
                      <a:lin ang="5400000" scaled="0"/>
                    </a:gradFill>
                  </a:rPr>
                  <a:t>Step 3</a:t>
                </a:r>
              </a:p>
            </p:txBody>
          </p:sp>
          <p:sp>
            <p:nvSpPr>
              <p:cNvPr id="47" name="Freeform 22"/>
              <p:cNvSpPr>
                <a:spLocks noEditPoints="1"/>
              </p:cNvSpPr>
              <p:nvPr/>
            </p:nvSpPr>
            <p:spPr bwMode="auto">
              <a:xfrm>
                <a:off x="604434" y="5411509"/>
                <a:ext cx="568836" cy="577954"/>
              </a:xfrm>
              <a:custGeom>
                <a:avLst/>
                <a:gdLst>
                  <a:gd name="T0" fmla="*/ 33 w 261"/>
                  <a:gd name="T1" fmla="*/ 125 h 265"/>
                  <a:gd name="T2" fmla="*/ 33 w 261"/>
                  <a:gd name="T3" fmla="*/ 29 h 265"/>
                  <a:gd name="T4" fmla="*/ 62 w 261"/>
                  <a:gd name="T5" fmla="*/ 0 h 265"/>
                  <a:gd name="T6" fmla="*/ 81 w 261"/>
                  <a:gd name="T7" fmla="*/ 0 h 265"/>
                  <a:gd name="T8" fmla="*/ 109 w 261"/>
                  <a:gd name="T9" fmla="*/ 24 h 265"/>
                  <a:gd name="T10" fmla="*/ 81 w 261"/>
                  <a:gd name="T11" fmla="*/ 24 h 265"/>
                  <a:gd name="T12" fmla="*/ 81 w 261"/>
                  <a:gd name="T13" fmla="*/ 34 h 265"/>
                  <a:gd name="T14" fmla="*/ 110 w 261"/>
                  <a:gd name="T15" fmla="*/ 34 h 265"/>
                  <a:gd name="T16" fmla="*/ 110 w 261"/>
                  <a:gd name="T17" fmla="*/ 44 h 265"/>
                  <a:gd name="T18" fmla="*/ 81 w 261"/>
                  <a:gd name="T19" fmla="*/ 44 h 265"/>
                  <a:gd name="T20" fmla="*/ 81 w 261"/>
                  <a:gd name="T21" fmla="*/ 53 h 265"/>
                  <a:gd name="T22" fmla="*/ 110 w 261"/>
                  <a:gd name="T23" fmla="*/ 53 h 265"/>
                  <a:gd name="T24" fmla="*/ 110 w 261"/>
                  <a:gd name="T25" fmla="*/ 63 h 265"/>
                  <a:gd name="T26" fmla="*/ 81 w 261"/>
                  <a:gd name="T27" fmla="*/ 63 h 265"/>
                  <a:gd name="T28" fmla="*/ 81 w 261"/>
                  <a:gd name="T29" fmla="*/ 72 h 265"/>
                  <a:gd name="T30" fmla="*/ 110 w 261"/>
                  <a:gd name="T31" fmla="*/ 72 h 265"/>
                  <a:gd name="T32" fmla="*/ 110 w 261"/>
                  <a:gd name="T33" fmla="*/ 82 h 265"/>
                  <a:gd name="T34" fmla="*/ 81 w 261"/>
                  <a:gd name="T35" fmla="*/ 82 h 265"/>
                  <a:gd name="T36" fmla="*/ 81 w 261"/>
                  <a:gd name="T37" fmla="*/ 92 h 265"/>
                  <a:gd name="T38" fmla="*/ 110 w 261"/>
                  <a:gd name="T39" fmla="*/ 92 h 265"/>
                  <a:gd name="T40" fmla="*/ 110 w 261"/>
                  <a:gd name="T41" fmla="*/ 101 h 265"/>
                  <a:gd name="T42" fmla="*/ 81 w 261"/>
                  <a:gd name="T43" fmla="*/ 101 h 265"/>
                  <a:gd name="T44" fmla="*/ 81 w 261"/>
                  <a:gd name="T45" fmla="*/ 111 h 265"/>
                  <a:gd name="T46" fmla="*/ 110 w 261"/>
                  <a:gd name="T47" fmla="*/ 111 h 265"/>
                  <a:gd name="T48" fmla="*/ 110 w 261"/>
                  <a:gd name="T49" fmla="*/ 120 h 265"/>
                  <a:gd name="T50" fmla="*/ 81 w 261"/>
                  <a:gd name="T51" fmla="*/ 120 h 265"/>
                  <a:gd name="T52" fmla="*/ 81 w 261"/>
                  <a:gd name="T53" fmla="*/ 130 h 265"/>
                  <a:gd name="T54" fmla="*/ 109 w 261"/>
                  <a:gd name="T55" fmla="*/ 130 h 265"/>
                  <a:gd name="T56" fmla="*/ 81 w 261"/>
                  <a:gd name="T57" fmla="*/ 154 h 265"/>
                  <a:gd name="T58" fmla="*/ 62 w 261"/>
                  <a:gd name="T59" fmla="*/ 154 h 265"/>
                  <a:gd name="T60" fmla="*/ 33 w 261"/>
                  <a:gd name="T61" fmla="*/ 125 h 265"/>
                  <a:gd name="T62" fmla="*/ 81 w 261"/>
                  <a:gd name="T63" fmla="*/ 221 h 265"/>
                  <a:gd name="T64" fmla="*/ 81 w 261"/>
                  <a:gd name="T65" fmla="*/ 188 h 265"/>
                  <a:gd name="T66" fmla="*/ 143 w 261"/>
                  <a:gd name="T67" fmla="*/ 125 h 265"/>
                  <a:gd name="T68" fmla="*/ 143 w 261"/>
                  <a:gd name="T69" fmla="*/ 92 h 265"/>
                  <a:gd name="T70" fmla="*/ 124 w 261"/>
                  <a:gd name="T71" fmla="*/ 92 h 265"/>
                  <a:gd name="T72" fmla="*/ 124 w 261"/>
                  <a:gd name="T73" fmla="*/ 125 h 265"/>
                  <a:gd name="T74" fmla="*/ 81 w 261"/>
                  <a:gd name="T75" fmla="*/ 168 h 265"/>
                  <a:gd name="T76" fmla="*/ 62 w 261"/>
                  <a:gd name="T77" fmla="*/ 168 h 265"/>
                  <a:gd name="T78" fmla="*/ 19 w 261"/>
                  <a:gd name="T79" fmla="*/ 125 h 265"/>
                  <a:gd name="T80" fmla="*/ 19 w 261"/>
                  <a:gd name="T81" fmla="*/ 92 h 265"/>
                  <a:gd name="T82" fmla="*/ 0 w 261"/>
                  <a:gd name="T83" fmla="*/ 92 h 265"/>
                  <a:gd name="T84" fmla="*/ 0 w 261"/>
                  <a:gd name="T85" fmla="*/ 125 h 265"/>
                  <a:gd name="T86" fmla="*/ 62 w 261"/>
                  <a:gd name="T87" fmla="*/ 188 h 265"/>
                  <a:gd name="T88" fmla="*/ 62 w 261"/>
                  <a:gd name="T89" fmla="*/ 221 h 265"/>
                  <a:gd name="T90" fmla="*/ 21 w 261"/>
                  <a:gd name="T91" fmla="*/ 221 h 265"/>
                  <a:gd name="T92" fmla="*/ 21 w 261"/>
                  <a:gd name="T93" fmla="*/ 241 h 265"/>
                  <a:gd name="T94" fmla="*/ 122 w 261"/>
                  <a:gd name="T95" fmla="*/ 241 h 265"/>
                  <a:gd name="T96" fmla="*/ 122 w 261"/>
                  <a:gd name="T97" fmla="*/ 240 h 265"/>
                  <a:gd name="T98" fmla="*/ 102 w 261"/>
                  <a:gd name="T99" fmla="*/ 221 h 265"/>
                  <a:gd name="T100" fmla="*/ 81 w 261"/>
                  <a:gd name="T101" fmla="*/ 221 h 265"/>
                  <a:gd name="T102" fmla="*/ 237 w 261"/>
                  <a:gd name="T103" fmla="*/ 144 h 265"/>
                  <a:gd name="T104" fmla="*/ 164 w 261"/>
                  <a:gd name="T105" fmla="*/ 221 h 265"/>
                  <a:gd name="T106" fmla="*/ 125 w 261"/>
                  <a:gd name="T107" fmla="*/ 186 h 265"/>
                  <a:gd name="T108" fmla="*/ 104 w 261"/>
                  <a:gd name="T109" fmla="*/ 210 h 265"/>
                  <a:gd name="T110" fmla="*/ 165 w 261"/>
                  <a:gd name="T111" fmla="*/ 265 h 265"/>
                  <a:gd name="T112" fmla="*/ 261 w 261"/>
                  <a:gd name="T113" fmla="*/ 167 h 265"/>
                  <a:gd name="T114" fmla="*/ 237 w 261"/>
                  <a:gd name="T115" fmla="*/ 144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61" h="265">
                    <a:moveTo>
                      <a:pt x="33" y="125"/>
                    </a:moveTo>
                    <a:cubicBezTo>
                      <a:pt x="33" y="125"/>
                      <a:pt x="33" y="125"/>
                      <a:pt x="33" y="29"/>
                    </a:cubicBezTo>
                    <a:cubicBezTo>
                      <a:pt x="33" y="14"/>
                      <a:pt x="47" y="0"/>
                      <a:pt x="62" y="0"/>
                    </a:cubicBezTo>
                    <a:cubicBezTo>
                      <a:pt x="62" y="0"/>
                      <a:pt x="62" y="0"/>
                      <a:pt x="81" y="0"/>
                    </a:cubicBezTo>
                    <a:cubicBezTo>
                      <a:pt x="95" y="0"/>
                      <a:pt x="107" y="11"/>
                      <a:pt x="109" y="24"/>
                    </a:cubicBezTo>
                    <a:cubicBezTo>
                      <a:pt x="109" y="24"/>
                      <a:pt x="109" y="24"/>
                      <a:pt x="81" y="24"/>
                    </a:cubicBezTo>
                    <a:cubicBezTo>
                      <a:pt x="81" y="24"/>
                      <a:pt x="81" y="24"/>
                      <a:pt x="81" y="34"/>
                    </a:cubicBezTo>
                    <a:cubicBezTo>
                      <a:pt x="81" y="34"/>
                      <a:pt x="81" y="34"/>
                      <a:pt x="110" y="34"/>
                    </a:cubicBezTo>
                    <a:cubicBezTo>
                      <a:pt x="110" y="34"/>
                      <a:pt x="110" y="34"/>
                      <a:pt x="110" y="44"/>
                    </a:cubicBezTo>
                    <a:cubicBezTo>
                      <a:pt x="110" y="44"/>
                      <a:pt x="110" y="44"/>
                      <a:pt x="81" y="44"/>
                    </a:cubicBezTo>
                    <a:cubicBezTo>
                      <a:pt x="81" y="44"/>
                      <a:pt x="81" y="44"/>
                      <a:pt x="81" y="53"/>
                    </a:cubicBezTo>
                    <a:cubicBezTo>
                      <a:pt x="81" y="53"/>
                      <a:pt x="81" y="53"/>
                      <a:pt x="110" y="53"/>
                    </a:cubicBezTo>
                    <a:cubicBezTo>
                      <a:pt x="110" y="53"/>
                      <a:pt x="110" y="53"/>
                      <a:pt x="110" y="63"/>
                    </a:cubicBezTo>
                    <a:cubicBezTo>
                      <a:pt x="110" y="63"/>
                      <a:pt x="110" y="63"/>
                      <a:pt x="81" y="63"/>
                    </a:cubicBezTo>
                    <a:cubicBezTo>
                      <a:pt x="81" y="63"/>
                      <a:pt x="81" y="63"/>
                      <a:pt x="81" y="72"/>
                    </a:cubicBezTo>
                    <a:cubicBezTo>
                      <a:pt x="81" y="72"/>
                      <a:pt x="81" y="72"/>
                      <a:pt x="110" y="72"/>
                    </a:cubicBezTo>
                    <a:cubicBezTo>
                      <a:pt x="110" y="72"/>
                      <a:pt x="110" y="72"/>
                      <a:pt x="110" y="82"/>
                    </a:cubicBezTo>
                    <a:cubicBezTo>
                      <a:pt x="110" y="82"/>
                      <a:pt x="110" y="82"/>
                      <a:pt x="81" y="82"/>
                    </a:cubicBezTo>
                    <a:cubicBezTo>
                      <a:pt x="81" y="82"/>
                      <a:pt x="81" y="82"/>
                      <a:pt x="81" y="92"/>
                    </a:cubicBezTo>
                    <a:cubicBezTo>
                      <a:pt x="81" y="92"/>
                      <a:pt x="81" y="92"/>
                      <a:pt x="110" y="92"/>
                    </a:cubicBezTo>
                    <a:cubicBezTo>
                      <a:pt x="110" y="92"/>
                      <a:pt x="110" y="92"/>
                      <a:pt x="110" y="101"/>
                    </a:cubicBezTo>
                    <a:cubicBezTo>
                      <a:pt x="110" y="101"/>
                      <a:pt x="110" y="101"/>
                      <a:pt x="81" y="101"/>
                    </a:cubicBezTo>
                    <a:cubicBezTo>
                      <a:pt x="81" y="101"/>
                      <a:pt x="81" y="101"/>
                      <a:pt x="81" y="111"/>
                    </a:cubicBezTo>
                    <a:cubicBezTo>
                      <a:pt x="81" y="111"/>
                      <a:pt x="81" y="111"/>
                      <a:pt x="110" y="111"/>
                    </a:cubicBezTo>
                    <a:cubicBezTo>
                      <a:pt x="110" y="111"/>
                      <a:pt x="110" y="111"/>
                      <a:pt x="110" y="120"/>
                    </a:cubicBezTo>
                    <a:cubicBezTo>
                      <a:pt x="110" y="120"/>
                      <a:pt x="110" y="120"/>
                      <a:pt x="81" y="120"/>
                    </a:cubicBezTo>
                    <a:cubicBezTo>
                      <a:pt x="81" y="120"/>
                      <a:pt x="81" y="120"/>
                      <a:pt x="81" y="130"/>
                    </a:cubicBezTo>
                    <a:cubicBezTo>
                      <a:pt x="81" y="130"/>
                      <a:pt x="81" y="130"/>
                      <a:pt x="109" y="130"/>
                    </a:cubicBezTo>
                    <a:cubicBezTo>
                      <a:pt x="107" y="143"/>
                      <a:pt x="95" y="154"/>
                      <a:pt x="81" y="154"/>
                    </a:cubicBezTo>
                    <a:cubicBezTo>
                      <a:pt x="81" y="154"/>
                      <a:pt x="81" y="154"/>
                      <a:pt x="62" y="154"/>
                    </a:cubicBezTo>
                    <a:cubicBezTo>
                      <a:pt x="47" y="154"/>
                      <a:pt x="33" y="141"/>
                      <a:pt x="33" y="125"/>
                    </a:cubicBezTo>
                    <a:close/>
                    <a:moveTo>
                      <a:pt x="81" y="221"/>
                    </a:moveTo>
                    <a:cubicBezTo>
                      <a:pt x="81" y="188"/>
                      <a:pt x="81" y="188"/>
                      <a:pt x="81" y="188"/>
                    </a:cubicBezTo>
                    <a:cubicBezTo>
                      <a:pt x="115" y="188"/>
                      <a:pt x="143" y="159"/>
                      <a:pt x="143" y="125"/>
                    </a:cubicBezTo>
                    <a:cubicBezTo>
                      <a:pt x="143" y="92"/>
                      <a:pt x="143" y="92"/>
                      <a:pt x="143" y="92"/>
                    </a:cubicBezTo>
                    <a:cubicBezTo>
                      <a:pt x="124" y="92"/>
                      <a:pt x="124" y="92"/>
                      <a:pt x="124" y="92"/>
                    </a:cubicBezTo>
                    <a:cubicBezTo>
                      <a:pt x="124" y="125"/>
                      <a:pt x="124" y="125"/>
                      <a:pt x="124" y="125"/>
                    </a:cubicBezTo>
                    <a:cubicBezTo>
                      <a:pt x="124" y="149"/>
                      <a:pt x="105" y="168"/>
                      <a:pt x="81" y="168"/>
                    </a:cubicBezTo>
                    <a:cubicBezTo>
                      <a:pt x="62" y="168"/>
                      <a:pt x="62" y="168"/>
                      <a:pt x="62" y="168"/>
                    </a:cubicBezTo>
                    <a:cubicBezTo>
                      <a:pt x="39" y="168"/>
                      <a:pt x="19" y="149"/>
                      <a:pt x="19" y="125"/>
                    </a:cubicBezTo>
                    <a:cubicBezTo>
                      <a:pt x="19" y="92"/>
                      <a:pt x="19" y="92"/>
                      <a:pt x="19" y="92"/>
                    </a:cubicBezTo>
                    <a:cubicBezTo>
                      <a:pt x="0" y="92"/>
                      <a:pt x="0" y="92"/>
                      <a:pt x="0" y="92"/>
                    </a:cubicBezTo>
                    <a:cubicBezTo>
                      <a:pt x="0" y="125"/>
                      <a:pt x="0" y="125"/>
                      <a:pt x="0" y="125"/>
                    </a:cubicBezTo>
                    <a:cubicBezTo>
                      <a:pt x="0" y="159"/>
                      <a:pt x="29" y="188"/>
                      <a:pt x="62" y="188"/>
                    </a:cubicBezTo>
                    <a:cubicBezTo>
                      <a:pt x="62" y="221"/>
                      <a:pt x="62" y="221"/>
                      <a:pt x="62" y="221"/>
                    </a:cubicBezTo>
                    <a:cubicBezTo>
                      <a:pt x="21" y="221"/>
                      <a:pt x="21" y="221"/>
                      <a:pt x="21" y="221"/>
                    </a:cubicBezTo>
                    <a:cubicBezTo>
                      <a:pt x="21" y="241"/>
                      <a:pt x="21" y="241"/>
                      <a:pt x="21" y="241"/>
                    </a:cubicBezTo>
                    <a:cubicBezTo>
                      <a:pt x="122" y="241"/>
                      <a:pt x="122" y="241"/>
                      <a:pt x="122" y="241"/>
                    </a:cubicBezTo>
                    <a:cubicBezTo>
                      <a:pt x="122" y="240"/>
                      <a:pt x="122" y="240"/>
                      <a:pt x="122" y="240"/>
                    </a:cubicBezTo>
                    <a:cubicBezTo>
                      <a:pt x="102" y="221"/>
                      <a:pt x="102" y="221"/>
                      <a:pt x="102" y="221"/>
                    </a:cubicBezTo>
                    <a:cubicBezTo>
                      <a:pt x="81" y="221"/>
                      <a:pt x="81" y="221"/>
                      <a:pt x="81" y="221"/>
                    </a:cubicBezTo>
                    <a:close/>
                    <a:moveTo>
                      <a:pt x="237" y="144"/>
                    </a:moveTo>
                    <a:cubicBezTo>
                      <a:pt x="237" y="144"/>
                      <a:pt x="197" y="186"/>
                      <a:pt x="164" y="221"/>
                    </a:cubicBezTo>
                    <a:cubicBezTo>
                      <a:pt x="150" y="209"/>
                      <a:pt x="125" y="186"/>
                      <a:pt x="125" y="186"/>
                    </a:cubicBezTo>
                    <a:cubicBezTo>
                      <a:pt x="104" y="210"/>
                      <a:pt x="104" y="210"/>
                      <a:pt x="104" y="210"/>
                    </a:cubicBezTo>
                    <a:cubicBezTo>
                      <a:pt x="165" y="265"/>
                      <a:pt x="165" y="265"/>
                      <a:pt x="165" y="265"/>
                    </a:cubicBezTo>
                    <a:cubicBezTo>
                      <a:pt x="261" y="167"/>
                      <a:pt x="261" y="167"/>
                      <a:pt x="261" y="167"/>
                    </a:cubicBezTo>
                    <a:lnTo>
                      <a:pt x="237" y="14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grpSp>
      </p:grpSp>
    </p:spTree>
    <p:extLst>
      <p:ext uri="{BB962C8B-B14F-4D97-AF65-F5344CB8AC3E}">
        <p14:creationId xmlns:p14="http://schemas.microsoft.com/office/powerpoint/2010/main" val="22315265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par>
                                <p:cTn id="8" presetID="1" presetClass="entr" presetSubtype="0" fill="hold" grpId="0" nodeType="withEffect" nodePh="1">
                                  <p:stCondLst>
                                    <p:cond delay="750"/>
                                  </p:stCondLst>
                                  <p:endCondLst>
                                    <p:cond evt="begin" delay="0">
                                      <p:tn val="8"/>
                                    </p:cond>
                                  </p:endCondLst>
                                  <p:childTnLst>
                                    <p:set>
                                      <p:cBhvr>
                                        <p:cTn id="9" dur="1" fill="hold">
                                          <p:stCondLst>
                                            <p:cond delay="0"/>
                                          </p:stCondLst>
                                        </p:cTn>
                                        <p:tgtEl>
                                          <p:spTgt spid="34"/>
                                        </p:tgtEl>
                                        <p:attrNameLst>
                                          <p:attrName>style.visibility</p:attrName>
                                        </p:attrNameLst>
                                      </p:cBhvr>
                                      <p:to>
                                        <p:strVal val="visible"/>
                                      </p:to>
                                    </p:set>
                                  </p:childTnLst>
                                </p:cTn>
                              </p:par>
                            </p:childTnLst>
                          </p:cTn>
                        </p:par>
                        <p:par>
                          <p:cTn id="10" fill="hold">
                            <p:stCondLst>
                              <p:cond delay="750"/>
                            </p:stCondLst>
                            <p:childTnLst>
                              <p:par>
                                <p:cTn id="11" presetID="10" presetClass="entr" presetSubtype="0" fill="hold" grpId="0" nodeType="afterEffect">
                                  <p:stCondLst>
                                    <p:cond delay="500"/>
                                  </p:stCondLst>
                                  <p:childTnLst>
                                    <p:set>
                                      <p:cBhvr>
                                        <p:cTn id="12" dur="1" fill="hold">
                                          <p:stCondLst>
                                            <p:cond delay="0"/>
                                          </p:stCondLst>
                                        </p:cTn>
                                        <p:tgtEl>
                                          <p:spTgt spid="32"/>
                                        </p:tgtEl>
                                        <p:attrNameLst>
                                          <p:attrName>style.visibility</p:attrName>
                                        </p:attrNameLst>
                                      </p:cBhvr>
                                      <p:to>
                                        <p:strVal val="visible"/>
                                      </p:to>
                                    </p:set>
                                    <p:animEffect transition="in" filter="fade">
                                      <p:cBhvr>
                                        <p:cTn id="13" dur="500"/>
                                        <p:tgtEl>
                                          <p:spTgt spid="32"/>
                                        </p:tgtEl>
                                      </p:cBhvr>
                                    </p:animEffect>
                                  </p:childTnLst>
                                </p:cTn>
                              </p:par>
                              <p:par>
                                <p:cTn id="14" presetID="10" presetClass="entr" presetSubtype="0" fill="hold" grpId="0" nodeType="withEffect">
                                  <p:stCondLst>
                                    <p:cond delay="500"/>
                                  </p:stCondLst>
                                  <p:childTnLst>
                                    <p:set>
                                      <p:cBhvr>
                                        <p:cTn id="15" dur="1" fill="hold">
                                          <p:stCondLst>
                                            <p:cond delay="0"/>
                                          </p:stCondLst>
                                        </p:cTn>
                                        <p:tgtEl>
                                          <p:spTgt spid="35"/>
                                        </p:tgtEl>
                                        <p:attrNameLst>
                                          <p:attrName>style.visibility</p:attrName>
                                        </p:attrNameLst>
                                      </p:cBhvr>
                                      <p:to>
                                        <p:strVal val="visible"/>
                                      </p:to>
                                    </p:set>
                                    <p:animEffect transition="in" filter="fade">
                                      <p:cBhvr>
                                        <p:cTn id="16" dur="500"/>
                                        <p:tgtEl>
                                          <p:spTgt spid="35"/>
                                        </p:tgtEl>
                                      </p:cBhvr>
                                    </p:animEffect>
                                  </p:childTnLst>
                                </p:cTn>
                              </p:par>
                              <p:par>
                                <p:cTn id="17" presetID="6" presetClass="emph" presetSubtype="0" accel="100000" autoRev="1" fill="hold" grpId="1" nodeType="withEffect">
                                  <p:stCondLst>
                                    <p:cond delay="0"/>
                                  </p:stCondLst>
                                  <p:childTnLst>
                                    <p:animScale>
                                      <p:cBhvr>
                                        <p:cTn id="18" dur="500" fill="hold"/>
                                        <p:tgtEl>
                                          <p:spTgt spid="35"/>
                                        </p:tgtEl>
                                      </p:cBhvr>
                                      <p:by x="50000" y="50000"/>
                                    </p:animScale>
                                  </p:childTnLst>
                                </p:cTn>
                              </p:par>
                              <p:par>
                                <p:cTn id="19" presetID="42" presetClass="path" presetSubtype="0" accel="100000" autoRev="1" fill="hold" grpId="2" nodeType="withEffect">
                                  <p:stCondLst>
                                    <p:cond delay="0"/>
                                  </p:stCondLst>
                                  <p:childTnLst>
                                    <p:animMotion origin="layout" path="M 2.7036E-6 6.7635E-7 L -0.20118 -0.26101 " pathEditMode="relative" rAng="0" ptsTypes="AA">
                                      <p:cBhvr>
                                        <p:cTn id="20" dur="500" fill="hold"/>
                                        <p:tgtEl>
                                          <p:spTgt spid="35"/>
                                        </p:tgtEl>
                                        <p:attrNameLst>
                                          <p:attrName>ppt_x</p:attrName>
                                          <p:attrName>ppt_y</p:attrName>
                                        </p:attrNameLst>
                                      </p:cBhvr>
                                      <p:rCtr x="-10059" y="-13050"/>
                                    </p:animMotion>
                                  </p:childTnLst>
                                </p:cTn>
                              </p:par>
                            </p:childTnLst>
                          </p:cTn>
                        </p:par>
                        <p:par>
                          <p:cTn id="21" fill="hold">
                            <p:stCondLst>
                              <p:cond delay="1750"/>
                            </p:stCondLst>
                            <p:childTnLst>
                              <p:par>
                                <p:cTn id="22" presetID="10" presetClass="entr" presetSubtype="0" fill="hold" grpId="0" nodeType="afterEffect">
                                  <p:stCondLst>
                                    <p:cond delay="0"/>
                                  </p:stCondLst>
                                  <p:childTnLst>
                                    <p:set>
                                      <p:cBhvr>
                                        <p:cTn id="23" dur="1" fill="hold">
                                          <p:stCondLst>
                                            <p:cond delay="0"/>
                                          </p:stCondLst>
                                        </p:cTn>
                                        <p:tgtEl>
                                          <p:spTgt spid="36"/>
                                        </p:tgtEl>
                                        <p:attrNameLst>
                                          <p:attrName>style.visibility</p:attrName>
                                        </p:attrNameLst>
                                      </p:cBhvr>
                                      <p:to>
                                        <p:strVal val="visible"/>
                                      </p:to>
                                    </p:set>
                                    <p:animEffect transition="in" filter="fade">
                                      <p:cBhvr>
                                        <p:cTn id="24"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2" grpId="0" animBg="1"/>
      <p:bldP spid="34" grpId="0"/>
      <p:bldP spid="35" grpId="0" animBg="1"/>
      <p:bldP spid="35" grpId="1" animBg="1"/>
      <p:bldP spid="35" grpId="2" animBg="1"/>
      <p:bldP spid="36"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Content Placeholder 2"/>
          <p:cNvSpPr txBox="1">
            <a:spLocks/>
          </p:cNvSpPr>
          <p:nvPr/>
        </p:nvSpPr>
        <p:spPr>
          <a:xfrm>
            <a:off x="2125599" y="1457046"/>
            <a:ext cx="10310876" cy="3954463"/>
          </a:xfrm>
          <a:prstGeom prst="rect">
            <a:avLst/>
          </a:prstGeom>
          <a:noFill/>
        </p:spPr>
        <p:txBody>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Clr>
                <a:srgbClr val="404040"/>
              </a:buClr>
              <a:buFont typeface="Wingdings" panose="05000000000000000000" pitchFamily="2" charset="2"/>
              <a:buNone/>
            </a:pPr>
            <a:r>
              <a:rPr lang="en-US" sz="1000" dirty="0">
                <a:solidFill>
                  <a:srgbClr val="00B050"/>
                </a:solidFill>
                <a:latin typeface="Consolas" pitchFamily="49" charset="0"/>
                <a:cs typeface="Consolas" pitchFamily="49" charset="0"/>
              </a:rPr>
              <a:t>// Windows Phone Silverlight </a:t>
            </a:r>
            <a:r>
              <a:rPr lang="en-US" sz="1000" dirty="0" smtClean="0">
                <a:solidFill>
                  <a:srgbClr val="00B050"/>
                </a:solidFill>
                <a:latin typeface="Consolas" pitchFamily="49" charset="0"/>
                <a:cs typeface="Consolas" pitchFamily="49" charset="0"/>
              </a:rPr>
              <a:t>App, in </a:t>
            </a:r>
            <a:r>
              <a:rPr lang="en-US" sz="1000" dirty="0" err="1" smtClean="0">
                <a:solidFill>
                  <a:srgbClr val="00B050"/>
                </a:solidFill>
                <a:latin typeface="Consolas" pitchFamily="49" charset="0"/>
                <a:cs typeface="Consolas" pitchFamily="49" charset="0"/>
              </a:rPr>
              <a:t>MainPage.xaml.cs</a:t>
            </a:r>
            <a:endParaRPr lang="en-US" sz="1000" dirty="0">
              <a:solidFill>
                <a:srgbClr val="00B050"/>
              </a:solidFill>
              <a:latin typeface="Consolas" pitchFamily="49" charset="0"/>
              <a:cs typeface="Consolas" pitchFamily="49" charset="0"/>
            </a:endParaRPr>
          </a:p>
          <a:p>
            <a:pPr marL="0" indent="0">
              <a:buClr>
                <a:srgbClr val="404040"/>
              </a:buClr>
              <a:buFont typeface="Wingdings" panose="05000000000000000000" pitchFamily="2" charset="2"/>
              <a:buNone/>
            </a:pPr>
            <a:endParaRPr lang="en-US" sz="1000" dirty="0">
              <a:solidFill>
                <a:srgbClr val="00B050"/>
              </a:solidFill>
              <a:latin typeface="Consolas" pitchFamily="49" charset="0"/>
              <a:cs typeface="Consolas" pitchFamily="49" charset="0"/>
            </a:endParaRPr>
          </a:p>
          <a:p>
            <a:pPr marL="0" indent="0">
              <a:buClr>
                <a:srgbClr val="404040"/>
              </a:buClr>
              <a:buFont typeface="Wingdings" panose="05000000000000000000" pitchFamily="2" charset="2"/>
              <a:buNone/>
            </a:pPr>
            <a:r>
              <a:rPr lang="en-US" sz="1000" dirty="0">
                <a:solidFill>
                  <a:srgbClr val="0000FF"/>
                </a:solidFill>
                <a:highlight>
                  <a:srgbClr val="FFFFFF"/>
                </a:highlight>
                <a:latin typeface="Consolas" pitchFamily="49" charset="0"/>
                <a:cs typeface="Consolas" pitchFamily="49" charset="0"/>
              </a:rPr>
              <a:t>protected</a:t>
            </a:r>
            <a:r>
              <a:rPr lang="en-US" sz="1000" dirty="0">
                <a:solidFill>
                  <a:srgbClr val="000000"/>
                </a:solidFill>
                <a:highlight>
                  <a:srgbClr val="FFFFFF"/>
                </a:highlight>
                <a:latin typeface="Consolas" pitchFamily="49" charset="0"/>
                <a:cs typeface="Consolas" pitchFamily="49" charset="0"/>
              </a:rPr>
              <a:t> </a:t>
            </a:r>
            <a:r>
              <a:rPr lang="en-US" sz="1000" dirty="0">
                <a:solidFill>
                  <a:srgbClr val="0000FF"/>
                </a:solidFill>
                <a:highlight>
                  <a:srgbClr val="FFFFFF"/>
                </a:highlight>
                <a:latin typeface="Consolas" pitchFamily="49" charset="0"/>
                <a:cs typeface="Consolas" pitchFamily="49" charset="0"/>
              </a:rPr>
              <a:t>override</a:t>
            </a:r>
            <a:r>
              <a:rPr lang="en-US" sz="1000" dirty="0">
                <a:solidFill>
                  <a:srgbClr val="000000"/>
                </a:solidFill>
                <a:highlight>
                  <a:srgbClr val="FFFFFF"/>
                </a:highlight>
                <a:latin typeface="Consolas" pitchFamily="49" charset="0"/>
                <a:cs typeface="Consolas" pitchFamily="49" charset="0"/>
              </a:rPr>
              <a:t> </a:t>
            </a:r>
            <a:r>
              <a:rPr lang="en-US" sz="1000" dirty="0">
                <a:solidFill>
                  <a:srgbClr val="0000FF"/>
                </a:solidFill>
                <a:highlight>
                  <a:srgbClr val="FFFFFF"/>
                </a:highlight>
                <a:latin typeface="Consolas" pitchFamily="49" charset="0"/>
                <a:cs typeface="Consolas" pitchFamily="49" charset="0"/>
              </a:rPr>
              <a:t>void</a:t>
            </a:r>
            <a:r>
              <a:rPr lang="en-US" sz="1000" dirty="0">
                <a:solidFill>
                  <a:srgbClr val="000000"/>
                </a:solidFill>
                <a:highlight>
                  <a:srgbClr val="FFFFFF"/>
                </a:highlight>
                <a:latin typeface="Consolas" pitchFamily="49" charset="0"/>
                <a:cs typeface="Consolas" pitchFamily="49" charset="0"/>
              </a:rPr>
              <a:t> </a:t>
            </a:r>
            <a:r>
              <a:rPr lang="en-US" sz="1000" dirty="0" err="1">
                <a:solidFill>
                  <a:srgbClr val="000000"/>
                </a:solidFill>
                <a:highlight>
                  <a:srgbClr val="FFFFFF"/>
                </a:highlight>
                <a:latin typeface="Consolas" pitchFamily="49" charset="0"/>
                <a:cs typeface="Consolas" pitchFamily="49" charset="0"/>
              </a:rPr>
              <a:t>OnNavigatedTo</a:t>
            </a:r>
            <a:r>
              <a:rPr lang="en-US" sz="1000" dirty="0">
                <a:solidFill>
                  <a:srgbClr val="000000"/>
                </a:solidFill>
                <a:highlight>
                  <a:srgbClr val="FFFFFF"/>
                </a:highlight>
                <a:latin typeface="Consolas" pitchFamily="49" charset="0"/>
                <a:cs typeface="Consolas" pitchFamily="49" charset="0"/>
              </a:rPr>
              <a:t>(</a:t>
            </a:r>
            <a:r>
              <a:rPr lang="en-US" sz="1000" dirty="0" err="1">
                <a:solidFill>
                  <a:srgbClr val="000000"/>
                </a:solidFill>
                <a:highlight>
                  <a:srgbClr val="FFFFFF"/>
                </a:highlight>
                <a:latin typeface="Consolas" pitchFamily="49" charset="0"/>
                <a:cs typeface="Consolas" pitchFamily="49" charset="0"/>
              </a:rPr>
              <a:t>System</a:t>
            </a:r>
            <a:r>
              <a:rPr lang="en-US" sz="1000" dirty="0" err="1">
                <a:solidFill>
                  <a:srgbClr val="008080"/>
                </a:solidFill>
                <a:highlight>
                  <a:srgbClr val="FFFFFF"/>
                </a:highlight>
                <a:latin typeface="Consolas" pitchFamily="49" charset="0"/>
                <a:cs typeface="Consolas" pitchFamily="49" charset="0"/>
              </a:rPr>
              <a:t>.</a:t>
            </a:r>
            <a:r>
              <a:rPr lang="en-US" sz="1000" dirty="0" err="1">
                <a:solidFill>
                  <a:srgbClr val="000000"/>
                </a:solidFill>
                <a:highlight>
                  <a:srgbClr val="FFFFFF"/>
                </a:highlight>
                <a:latin typeface="Consolas" pitchFamily="49" charset="0"/>
                <a:cs typeface="Consolas" pitchFamily="49" charset="0"/>
              </a:rPr>
              <a:t>Windows</a:t>
            </a:r>
            <a:r>
              <a:rPr lang="en-US" sz="1000" dirty="0" err="1">
                <a:solidFill>
                  <a:srgbClr val="008080"/>
                </a:solidFill>
                <a:highlight>
                  <a:srgbClr val="FFFFFF"/>
                </a:highlight>
                <a:latin typeface="Consolas" pitchFamily="49" charset="0"/>
                <a:cs typeface="Consolas" pitchFamily="49" charset="0"/>
              </a:rPr>
              <a:t>.</a:t>
            </a:r>
            <a:r>
              <a:rPr lang="en-US" sz="1000" dirty="0" err="1">
                <a:solidFill>
                  <a:srgbClr val="000000"/>
                </a:solidFill>
                <a:highlight>
                  <a:srgbClr val="FFFFFF"/>
                </a:highlight>
                <a:latin typeface="Consolas" pitchFamily="49" charset="0"/>
                <a:cs typeface="Consolas" pitchFamily="49" charset="0"/>
              </a:rPr>
              <a:t>Navigation</a:t>
            </a:r>
            <a:r>
              <a:rPr lang="en-US" sz="1000" dirty="0" err="1">
                <a:solidFill>
                  <a:srgbClr val="008080"/>
                </a:solidFill>
                <a:highlight>
                  <a:srgbClr val="FFFFFF"/>
                </a:highlight>
                <a:latin typeface="Consolas" pitchFamily="49" charset="0"/>
                <a:cs typeface="Consolas" pitchFamily="49" charset="0"/>
              </a:rPr>
              <a:t>.</a:t>
            </a:r>
            <a:r>
              <a:rPr lang="en-US" sz="1000" dirty="0" err="1">
                <a:solidFill>
                  <a:srgbClr val="000000"/>
                </a:solidFill>
                <a:highlight>
                  <a:srgbClr val="FFFFFF"/>
                </a:highlight>
                <a:latin typeface="Consolas" pitchFamily="49" charset="0"/>
                <a:cs typeface="Consolas" pitchFamily="49" charset="0"/>
              </a:rPr>
              <a:t>NavigationEventArgs</a:t>
            </a:r>
            <a:r>
              <a:rPr lang="en-US" sz="1000" dirty="0">
                <a:solidFill>
                  <a:srgbClr val="000000"/>
                </a:solidFill>
                <a:highlight>
                  <a:srgbClr val="FFFFFF"/>
                </a:highlight>
                <a:latin typeface="Consolas" pitchFamily="49" charset="0"/>
                <a:cs typeface="Consolas" pitchFamily="49" charset="0"/>
              </a:rPr>
              <a:t> e)</a:t>
            </a:r>
          </a:p>
          <a:p>
            <a:pPr marL="0" indent="0">
              <a:buClr>
                <a:srgbClr val="404040"/>
              </a:buClr>
              <a:buFont typeface="Wingdings" panose="05000000000000000000" pitchFamily="2" charset="2"/>
              <a:buNone/>
            </a:pPr>
            <a:r>
              <a:rPr lang="en-US" sz="1000" dirty="0">
                <a:solidFill>
                  <a:srgbClr val="000000"/>
                </a:solidFill>
                <a:highlight>
                  <a:srgbClr val="FFFFFF"/>
                </a:highlight>
                <a:latin typeface="Consolas" pitchFamily="49" charset="0"/>
                <a:cs typeface="Consolas" pitchFamily="49" charset="0"/>
              </a:rPr>
              <a:t>{</a:t>
            </a:r>
          </a:p>
          <a:p>
            <a:pPr marL="0" indent="0">
              <a:buClr>
                <a:srgbClr val="404040"/>
              </a:buClr>
              <a:buFont typeface="Wingdings" panose="05000000000000000000" pitchFamily="2" charset="2"/>
              <a:buNone/>
            </a:pPr>
            <a:r>
              <a:rPr lang="en-US" sz="1000" dirty="0">
                <a:solidFill>
                  <a:srgbClr val="0000FF"/>
                </a:solidFill>
                <a:highlight>
                  <a:srgbClr val="FFFFFF"/>
                </a:highlight>
                <a:latin typeface="Consolas" pitchFamily="49" charset="0"/>
                <a:cs typeface="Consolas" pitchFamily="49" charset="0"/>
              </a:rPr>
              <a:t>    </a:t>
            </a:r>
            <a:r>
              <a:rPr lang="en-US" sz="1000" dirty="0" err="1">
                <a:solidFill>
                  <a:srgbClr val="0000FF"/>
                </a:solidFill>
                <a:highlight>
                  <a:srgbClr val="FFFFFF"/>
                </a:highlight>
                <a:latin typeface="Consolas" pitchFamily="49" charset="0"/>
                <a:cs typeface="Consolas" pitchFamily="49" charset="0"/>
              </a:rPr>
              <a:t>base</a:t>
            </a:r>
            <a:r>
              <a:rPr lang="en-US" sz="1000" dirty="0" err="1">
                <a:solidFill>
                  <a:srgbClr val="008080"/>
                </a:solidFill>
                <a:highlight>
                  <a:srgbClr val="FFFFFF"/>
                </a:highlight>
                <a:latin typeface="Consolas" pitchFamily="49" charset="0"/>
                <a:cs typeface="Consolas" pitchFamily="49" charset="0"/>
              </a:rPr>
              <a:t>.</a:t>
            </a:r>
            <a:r>
              <a:rPr lang="en-US" sz="1000" dirty="0" err="1">
                <a:solidFill>
                  <a:srgbClr val="000000"/>
                </a:solidFill>
                <a:highlight>
                  <a:srgbClr val="FFFFFF"/>
                </a:highlight>
                <a:latin typeface="Consolas" pitchFamily="49" charset="0"/>
                <a:cs typeface="Consolas" pitchFamily="49" charset="0"/>
              </a:rPr>
              <a:t>OnNavigatedTo</a:t>
            </a:r>
            <a:r>
              <a:rPr lang="en-US" sz="1000" dirty="0">
                <a:solidFill>
                  <a:srgbClr val="000000"/>
                </a:solidFill>
                <a:highlight>
                  <a:srgbClr val="FFFFFF"/>
                </a:highlight>
                <a:latin typeface="Consolas" pitchFamily="49" charset="0"/>
                <a:cs typeface="Consolas" pitchFamily="49" charset="0"/>
              </a:rPr>
              <a:t>(e);</a:t>
            </a:r>
          </a:p>
          <a:p>
            <a:pPr marL="0" indent="0">
              <a:buClr>
                <a:srgbClr val="404040"/>
              </a:buClr>
              <a:buFont typeface="Wingdings" panose="05000000000000000000" pitchFamily="2" charset="2"/>
              <a:buNone/>
            </a:pPr>
            <a:endParaRPr lang="en-US" sz="1000" dirty="0">
              <a:solidFill>
                <a:srgbClr val="000000"/>
              </a:solidFill>
              <a:highlight>
                <a:srgbClr val="FFFFFF"/>
              </a:highlight>
              <a:latin typeface="Consolas" pitchFamily="49" charset="0"/>
              <a:cs typeface="Consolas" pitchFamily="49" charset="0"/>
            </a:endParaRPr>
          </a:p>
          <a:p>
            <a:pPr marL="0" indent="0">
              <a:buClr>
                <a:srgbClr val="404040"/>
              </a:buClr>
              <a:buFont typeface="Wingdings" panose="05000000000000000000" pitchFamily="2" charset="2"/>
              <a:buNone/>
            </a:pPr>
            <a:r>
              <a:rPr lang="en-US" sz="1000" dirty="0">
                <a:solidFill>
                  <a:srgbClr val="0000FF"/>
                </a:solidFill>
                <a:highlight>
                  <a:srgbClr val="FFFFFF"/>
                </a:highlight>
                <a:latin typeface="Consolas" pitchFamily="49" charset="0"/>
                <a:cs typeface="Consolas" pitchFamily="49" charset="0"/>
              </a:rPr>
              <a:t> </a:t>
            </a:r>
            <a:r>
              <a:rPr lang="en-US" sz="1000" dirty="0" smtClean="0">
                <a:solidFill>
                  <a:srgbClr val="0000FF"/>
                </a:solidFill>
                <a:highlight>
                  <a:srgbClr val="FFFFFF"/>
                </a:highlight>
                <a:latin typeface="Consolas" pitchFamily="49" charset="0"/>
                <a:cs typeface="Consolas" pitchFamily="49" charset="0"/>
              </a:rPr>
              <a:t>   if</a:t>
            </a:r>
            <a:r>
              <a:rPr lang="en-US" sz="1000" dirty="0" smtClean="0">
                <a:solidFill>
                  <a:srgbClr val="000000"/>
                </a:solidFill>
                <a:highlight>
                  <a:srgbClr val="FFFFFF"/>
                </a:highlight>
                <a:latin typeface="Consolas" pitchFamily="49" charset="0"/>
                <a:cs typeface="Consolas" pitchFamily="49" charset="0"/>
              </a:rPr>
              <a:t> </a:t>
            </a:r>
            <a:r>
              <a:rPr lang="en-US" sz="1000" dirty="0">
                <a:solidFill>
                  <a:srgbClr val="000000"/>
                </a:solidFill>
                <a:highlight>
                  <a:srgbClr val="FFFFFF"/>
                </a:highlight>
                <a:latin typeface="Consolas" pitchFamily="49" charset="0"/>
                <a:cs typeface="Consolas" pitchFamily="49" charset="0"/>
              </a:rPr>
              <a:t>(</a:t>
            </a:r>
            <a:r>
              <a:rPr lang="en-US" sz="1000" dirty="0" err="1">
                <a:solidFill>
                  <a:srgbClr val="000000"/>
                </a:solidFill>
                <a:highlight>
                  <a:srgbClr val="FFFFFF"/>
                </a:highlight>
                <a:latin typeface="Consolas" pitchFamily="49" charset="0"/>
                <a:cs typeface="Consolas" pitchFamily="49" charset="0"/>
              </a:rPr>
              <a:t>e</a:t>
            </a:r>
            <a:r>
              <a:rPr lang="en-US" sz="1000" dirty="0" err="1">
                <a:solidFill>
                  <a:srgbClr val="008080"/>
                </a:solidFill>
                <a:highlight>
                  <a:srgbClr val="FFFFFF"/>
                </a:highlight>
                <a:latin typeface="Consolas" pitchFamily="49" charset="0"/>
                <a:cs typeface="Consolas" pitchFamily="49" charset="0"/>
              </a:rPr>
              <a:t>.</a:t>
            </a:r>
            <a:r>
              <a:rPr lang="en-US" sz="1000" dirty="0" err="1">
                <a:solidFill>
                  <a:srgbClr val="000000"/>
                </a:solidFill>
                <a:highlight>
                  <a:srgbClr val="FFFFFF"/>
                </a:highlight>
                <a:latin typeface="Consolas" pitchFamily="49" charset="0"/>
                <a:cs typeface="Consolas" pitchFamily="49" charset="0"/>
              </a:rPr>
              <a:t>NavigationMode</a:t>
            </a:r>
            <a:r>
              <a:rPr lang="en-US" sz="1000" dirty="0">
                <a:solidFill>
                  <a:srgbClr val="000000"/>
                </a:solidFill>
                <a:highlight>
                  <a:srgbClr val="FFFFFF"/>
                </a:highlight>
                <a:latin typeface="Consolas" pitchFamily="49" charset="0"/>
                <a:cs typeface="Consolas" pitchFamily="49" charset="0"/>
              </a:rPr>
              <a:t> </a:t>
            </a:r>
            <a:r>
              <a:rPr lang="en-US" sz="1000" dirty="0">
                <a:solidFill>
                  <a:srgbClr val="008080"/>
                </a:solidFill>
                <a:highlight>
                  <a:srgbClr val="FFFFFF"/>
                </a:highlight>
                <a:latin typeface="Consolas" pitchFamily="49" charset="0"/>
                <a:cs typeface="Consolas" pitchFamily="49" charset="0"/>
              </a:rPr>
              <a:t>==</a:t>
            </a:r>
            <a:r>
              <a:rPr lang="en-US" sz="1000" dirty="0">
                <a:solidFill>
                  <a:srgbClr val="000000"/>
                </a:solidFill>
                <a:highlight>
                  <a:srgbClr val="FFFFFF"/>
                </a:highlight>
                <a:latin typeface="Consolas" pitchFamily="49" charset="0"/>
                <a:cs typeface="Consolas" pitchFamily="49" charset="0"/>
              </a:rPr>
              <a:t> </a:t>
            </a:r>
            <a:r>
              <a:rPr lang="en-US" sz="1000" dirty="0" err="1">
                <a:solidFill>
                  <a:srgbClr val="000000"/>
                </a:solidFill>
                <a:highlight>
                  <a:srgbClr val="FFFFFF"/>
                </a:highlight>
                <a:latin typeface="Consolas" pitchFamily="49" charset="0"/>
                <a:cs typeface="Consolas" pitchFamily="49" charset="0"/>
              </a:rPr>
              <a:t>System</a:t>
            </a:r>
            <a:r>
              <a:rPr lang="en-US" sz="1000" dirty="0" err="1">
                <a:solidFill>
                  <a:srgbClr val="008080"/>
                </a:solidFill>
                <a:highlight>
                  <a:srgbClr val="FFFFFF"/>
                </a:highlight>
                <a:latin typeface="Consolas" pitchFamily="49" charset="0"/>
                <a:cs typeface="Consolas" pitchFamily="49" charset="0"/>
              </a:rPr>
              <a:t>.</a:t>
            </a:r>
            <a:r>
              <a:rPr lang="en-US" sz="1000" dirty="0" err="1">
                <a:solidFill>
                  <a:srgbClr val="000000"/>
                </a:solidFill>
                <a:highlight>
                  <a:srgbClr val="FFFFFF"/>
                </a:highlight>
                <a:latin typeface="Consolas" pitchFamily="49" charset="0"/>
                <a:cs typeface="Consolas" pitchFamily="49" charset="0"/>
              </a:rPr>
              <a:t>Windows</a:t>
            </a:r>
            <a:r>
              <a:rPr lang="en-US" sz="1000" dirty="0" err="1">
                <a:solidFill>
                  <a:srgbClr val="008080"/>
                </a:solidFill>
                <a:highlight>
                  <a:srgbClr val="FFFFFF"/>
                </a:highlight>
                <a:latin typeface="Consolas" pitchFamily="49" charset="0"/>
                <a:cs typeface="Consolas" pitchFamily="49" charset="0"/>
              </a:rPr>
              <a:t>.</a:t>
            </a:r>
            <a:r>
              <a:rPr lang="en-US" sz="1000" dirty="0" err="1">
                <a:solidFill>
                  <a:srgbClr val="000000"/>
                </a:solidFill>
                <a:highlight>
                  <a:srgbClr val="FFFFFF"/>
                </a:highlight>
                <a:latin typeface="Consolas" pitchFamily="49" charset="0"/>
                <a:cs typeface="Consolas" pitchFamily="49" charset="0"/>
              </a:rPr>
              <a:t>Navigation</a:t>
            </a:r>
            <a:r>
              <a:rPr lang="en-US" sz="1000" dirty="0" err="1">
                <a:solidFill>
                  <a:srgbClr val="008080"/>
                </a:solidFill>
                <a:highlight>
                  <a:srgbClr val="FFFFFF"/>
                </a:highlight>
                <a:latin typeface="Consolas" pitchFamily="49" charset="0"/>
                <a:cs typeface="Consolas" pitchFamily="49" charset="0"/>
              </a:rPr>
              <a:t>.</a:t>
            </a:r>
            <a:r>
              <a:rPr lang="en-US" sz="1000" dirty="0" err="1">
                <a:solidFill>
                  <a:srgbClr val="000000"/>
                </a:solidFill>
                <a:highlight>
                  <a:srgbClr val="FFFFFF"/>
                </a:highlight>
                <a:latin typeface="Consolas" pitchFamily="49" charset="0"/>
                <a:cs typeface="Consolas" pitchFamily="49" charset="0"/>
              </a:rPr>
              <a:t>NavigationMode</a:t>
            </a:r>
            <a:r>
              <a:rPr lang="en-US" sz="1000" dirty="0" err="1">
                <a:solidFill>
                  <a:srgbClr val="008080"/>
                </a:solidFill>
                <a:highlight>
                  <a:srgbClr val="FFFFFF"/>
                </a:highlight>
                <a:latin typeface="Consolas" pitchFamily="49" charset="0"/>
                <a:cs typeface="Consolas" pitchFamily="49" charset="0"/>
              </a:rPr>
              <a:t>.</a:t>
            </a:r>
            <a:r>
              <a:rPr lang="en-US" sz="1000" dirty="0" err="1">
                <a:solidFill>
                  <a:srgbClr val="000000"/>
                </a:solidFill>
                <a:highlight>
                  <a:srgbClr val="FFFFFF"/>
                </a:highlight>
                <a:latin typeface="Consolas" pitchFamily="49" charset="0"/>
                <a:cs typeface="Consolas" pitchFamily="49" charset="0"/>
              </a:rPr>
              <a:t>New</a:t>
            </a:r>
            <a:r>
              <a:rPr lang="en-US" sz="1000" dirty="0">
                <a:solidFill>
                  <a:srgbClr val="000000"/>
                </a:solidFill>
                <a:highlight>
                  <a:srgbClr val="FFFFFF"/>
                </a:highlight>
                <a:latin typeface="Consolas" pitchFamily="49" charset="0"/>
                <a:cs typeface="Consolas" pitchFamily="49" charset="0"/>
              </a:rPr>
              <a:t>)</a:t>
            </a:r>
          </a:p>
          <a:p>
            <a:pPr marL="0" indent="0">
              <a:buClr>
                <a:srgbClr val="404040"/>
              </a:buClr>
              <a:buFont typeface="Wingdings" panose="05000000000000000000" pitchFamily="2" charset="2"/>
              <a:buNone/>
            </a:pPr>
            <a:r>
              <a:rPr lang="en-US" sz="1000" dirty="0">
                <a:solidFill>
                  <a:srgbClr val="000000"/>
                </a:solidFill>
                <a:highlight>
                  <a:srgbClr val="FFFFFF"/>
                </a:highlight>
                <a:latin typeface="Consolas" pitchFamily="49" charset="0"/>
                <a:cs typeface="Consolas" pitchFamily="49" charset="0"/>
              </a:rPr>
              <a:t> </a:t>
            </a:r>
            <a:r>
              <a:rPr lang="en-US" sz="1000" dirty="0" smtClean="0">
                <a:solidFill>
                  <a:srgbClr val="000000"/>
                </a:solidFill>
                <a:highlight>
                  <a:srgbClr val="FFFFFF"/>
                </a:highlight>
                <a:latin typeface="Consolas" pitchFamily="49" charset="0"/>
                <a:cs typeface="Consolas" pitchFamily="49" charset="0"/>
              </a:rPr>
              <a:t>   {</a:t>
            </a:r>
            <a:endParaRPr lang="en-US" sz="1000" dirty="0">
              <a:solidFill>
                <a:srgbClr val="00B050"/>
              </a:solidFill>
              <a:latin typeface="Consolas" pitchFamily="49" charset="0"/>
              <a:cs typeface="Consolas" pitchFamily="49" charset="0"/>
            </a:endParaRPr>
          </a:p>
          <a:p>
            <a:pPr marL="0" indent="0">
              <a:buClr>
                <a:srgbClr val="404040"/>
              </a:buClr>
              <a:buFont typeface="Wingdings" panose="05000000000000000000" pitchFamily="2" charset="2"/>
              <a:buNone/>
            </a:pPr>
            <a:r>
              <a:rPr lang="en-US" sz="1000" dirty="0">
                <a:solidFill>
                  <a:srgbClr val="0000FF"/>
                </a:solidFill>
                <a:highlight>
                  <a:srgbClr val="FFFFFF"/>
                </a:highlight>
                <a:latin typeface="Consolas" pitchFamily="49" charset="0"/>
                <a:cs typeface="Consolas" pitchFamily="49" charset="0"/>
              </a:rPr>
              <a:t>        string</a:t>
            </a:r>
            <a:r>
              <a:rPr lang="en-US" sz="1000" dirty="0">
                <a:solidFill>
                  <a:srgbClr val="000000"/>
                </a:solidFill>
                <a:highlight>
                  <a:srgbClr val="FFFFFF"/>
                </a:highlight>
                <a:latin typeface="Consolas" pitchFamily="49" charset="0"/>
                <a:cs typeface="Consolas" pitchFamily="49" charset="0"/>
              </a:rPr>
              <a:t> </a:t>
            </a:r>
            <a:r>
              <a:rPr lang="en-US" sz="1000" dirty="0" err="1">
                <a:solidFill>
                  <a:srgbClr val="000000"/>
                </a:solidFill>
                <a:highlight>
                  <a:srgbClr val="FFFFFF"/>
                </a:highlight>
                <a:latin typeface="Consolas" pitchFamily="49" charset="0"/>
                <a:cs typeface="Consolas" pitchFamily="49" charset="0"/>
              </a:rPr>
              <a:t>recoText</a:t>
            </a:r>
            <a:r>
              <a:rPr lang="en-US" sz="1000" dirty="0">
                <a:solidFill>
                  <a:srgbClr val="000000"/>
                </a:solidFill>
                <a:highlight>
                  <a:srgbClr val="FFFFFF"/>
                </a:highlight>
                <a:latin typeface="Consolas" pitchFamily="49" charset="0"/>
                <a:cs typeface="Consolas" pitchFamily="49" charset="0"/>
              </a:rPr>
              <a:t> </a:t>
            </a:r>
            <a:r>
              <a:rPr lang="en-US" sz="1000" dirty="0">
                <a:solidFill>
                  <a:srgbClr val="008080"/>
                </a:solidFill>
                <a:highlight>
                  <a:srgbClr val="FFFFFF"/>
                </a:highlight>
                <a:latin typeface="Consolas" pitchFamily="49" charset="0"/>
                <a:cs typeface="Consolas" pitchFamily="49" charset="0"/>
              </a:rPr>
              <a:t>=</a:t>
            </a:r>
            <a:r>
              <a:rPr lang="en-US" sz="1000" dirty="0">
                <a:solidFill>
                  <a:srgbClr val="000000"/>
                </a:solidFill>
                <a:highlight>
                  <a:srgbClr val="FFFFFF"/>
                </a:highlight>
                <a:latin typeface="Consolas" pitchFamily="49" charset="0"/>
                <a:cs typeface="Consolas" pitchFamily="49" charset="0"/>
              </a:rPr>
              <a:t> </a:t>
            </a:r>
            <a:r>
              <a:rPr lang="en-US" sz="1000" dirty="0">
                <a:solidFill>
                  <a:srgbClr val="0000FF"/>
                </a:solidFill>
                <a:highlight>
                  <a:srgbClr val="FFFFFF"/>
                </a:highlight>
                <a:latin typeface="Consolas" pitchFamily="49" charset="0"/>
                <a:cs typeface="Consolas" pitchFamily="49" charset="0"/>
              </a:rPr>
              <a:t>null</a:t>
            </a:r>
            <a:r>
              <a:rPr lang="en-US" sz="1000" dirty="0">
                <a:solidFill>
                  <a:srgbClr val="000000"/>
                </a:solidFill>
                <a:highlight>
                  <a:srgbClr val="FFFFFF"/>
                </a:highlight>
                <a:latin typeface="Consolas" pitchFamily="49" charset="0"/>
                <a:cs typeface="Consolas" pitchFamily="49" charset="0"/>
              </a:rPr>
              <a:t>; </a:t>
            </a:r>
            <a:r>
              <a:rPr lang="en-US" sz="1000" dirty="0">
                <a:solidFill>
                  <a:srgbClr val="00B050"/>
                </a:solidFill>
                <a:latin typeface="Consolas" pitchFamily="49" charset="0"/>
                <a:cs typeface="Consolas" pitchFamily="49" charset="0"/>
              </a:rPr>
              <a:t>// What did the user say? e.g. MSDN, "Find Windows Phone Voice Commands"</a:t>
            </a:r>
            <a:endParaRPr lang="en-US" sz="1000" dirty="0">
              <a:solidFill>
                <a:srgbClr val="000000"/>
              </a:solidFill>
              <a:highlight>
                <a:srgbClr val="FFFFFF"/>
              </a:highlight>
              <a:latin typeface="Consolas" pitchFamily="49" charset="0"/>
              <a:cs typeface="Consolas" pitchFamily="49" charset="0"/>
            </a:endParaRPr>
          </a:p>
          <a:p>
            <a:pPr marL="0" indent="0">
              <a:buClr>
                <a:srgbClr val="404040"/>
              </a:buClr>
              <a:buFont typeface="Wingdings" panose="05000000000000000000" pitchFamily="2" charset="2"/>
              <a:buNone/>
            </a:pPr>
            <a:r>
              <a:rPr lang="en-US" sz="1000" dirty="0">
                <a:solidFill>
                  <a:srgbClr val="000000"/>
                </a:solidFill>
                <a:highlight>
                  <a:srgbClr val="FFFFFF"/>
                </a:highlight>
                <a:latin typeface="Consolas" pitchFamily="49" charset="0"/>
                <a:cs typeface="Consolas" pitchFamily="49" charset="0"/>
              </a:rPr>
              <a:t>        </a:t>
            </a:r>
            <a:r>
              <a:rPr lang="en-US" sz="1000" dirty="0" err="1">
                <a:solidFill>
                  <a:srgbClr val="000000"/>
                </a:solidFill>
                <a:highlight>
                  <a:srgbClr val="FFFFFF"/>
                </a:highlight>
                <a:latin typeface="Consolas" pitchFamily="49" charset="0"/>
                <a:cs typeface="Consolas" pitchFamily="49" charset="0"/>
              </a:rPr>
              <a:t>NavigationContext</a:t>
            </a:r>
            <a:r>
              <a:rPr lang="en-US" sz="1000" dirty="0" err="1">
                <a:solidFill>
                  <a:srgbClr val="008080"/>
                </a:solidFill>
                <a:highlight>
                  <a:srgbClr val="FFFFFF"/>
                </a:highlight>
                <a:latin typeface="Consolas" pitchFamily="49" charset="0"/>
                <a:cs typeface="Consolas" pitchFamily="49" charset="0"/>
              </a:rPr>
              <a:t>.</a:t>
            </a:r>
            <a:r>
              <a:rPr lang="en-US" sz="1000" dirty="0" err="1">
                <a:solidFill>
                  <a:srgbClr val="000000"/>
                </a:solidFill>
                <a:highlight>
                  <a:srgbClr val="FFFFFF"/>
                </a:highlight>
                <a:latin typeface="Consolas" pitchFamily="49" charset="0"/>
                <a:cs typeface="Consolas" pitchFamily="49" charset="0"/>
              </a:rPr>
              <a:t>QueryString</a:t>
            </a:r>
            <a:r>
              <a:rPr lang="en-US" sz="1000" dirty="0" err="1">
                <a:solidFill>
                  <a:srgbClr val="008080"/>
                </a:solidFill>
                <a:highlight>
                  <a:srgbClr val="FFFFFF"/>
                </a:highlight>
                <a:latin typeface="Consolas" pitchFamily="49" charset="0"/>
                <a:cs typeface="Consolas" pitchFamily="49" charset="0"/>
              </a:rPr>
              <a:t>.</a:t>
            </a:r>
            <a:r>
              <a:rPr lang="en-US" sz="1000" dirty="0" err="1">
                <a:solidFill>
                  <a:srgbClr val="000000"/>
                </a:solidFill>
                <a:highlight>
                  <a:srgbClr val="FFFFFF"/>
                </a:highlight>
                <a:latin typeface="Consolas" pitchFamily="49" charset="0"/>
                <a:cs typeface="Consolas" pitchFamily="49" charset="0"/>
              </a:rPr>
              <a:t>TryGetValue</a:t>
            </a:r>
            <a:r>
              <a:rPr lang="en-US" sz="1000" dirty="0">
                <a:solidFill>
                  <a:srgbClr val="000000"/>
                </a:solidFill>
                <a:highlight>
                  <a:srgbClr val="FFFFFF"/>
                </a:highlight>
                <a:latin typeface="Consolas" pitchFamily="49" charset="0"/>
                <a:cs typeface="Consolas" pitchFamily="49" charset="0"/>
              </a:rPr>
              <a:t>(</a:t>
            </a:r>
            <a:r>
              <a:rPr lang="en-US" sz="1000" dirty="0">
                <a:solidFill>
                  <a:srgbClr val="A31515"/>
                </a:solidFill>
                <a:highlight>
                  <a:srgbClr val="FFFFFF"/>
                </a:highlight>
                <a:latin typeface="Consolas" pitchFamily="49" charset="0"/>
                <a:cs typeface="Consolas" pitchFamily="49" charset="0"/>
              </a:rPr>
              <a:t>"</a:t>
            </a:r>
            <a:r>
              <a:rPr lang="en-US" sz="1000" dirty="0" err="1">
                <a:solidFill>
                  <a:srgbClr val="A31515"/>
                </a:solidFill>
                <a:highlight>
                  <a:srgbClr val="FFFFFF"/>
                </a:highlight>
                <a:latin typeface="Consolas" pitchFamily="49" charset="0"/>
                <a:cs typeface="Consolas" pitchFamily="49" charset="0"/>
              </a:rPr>
              <a:t>reco</a:t>
            </a:r>
            <a:r>
              <a:rPr lang="en-US" sz="1000" dirty="0">
                <a:solidFill>
                  <a:srgbClr val="A31515"/>
                </a:solidFill>
                <a:highlight>
                  <a:srgbClr val="FFFFFF"/>
                </a:highlight>
                <a:latin typeface="Consolas" pitchFamily="49" charset="0"/>
                <a:cs typeface="Consolas" pitchFamily="49" charset="0"/>
              </a:rPr>
              <a:t>"</a:t>
            </a:r>
            <a:r>
              <a:rPr lang="en-US" sz="1000" dirty="0">
                <a:solidFill>
                  <a:srgbClr val="000000"/>
                </a:solidFill>
                <a:highlight>
                  <a:srgbClr val="FFFFFF"/>
                </a:highlight>
                <a:latin typeface="Consolas" pitchFamily="49" charset="0"/>
                <a:cs typeface="Consolas" pitchFamily="49" charset="0"/>
              </a:rPr>
              <a:t>, </a:t>
            </a:r>
            <a:r>
              <a:rPr lang="en-US" sz="1000" dirty="0">
                <a:solidFill>
                  <a:srgbClr val="0000FF"/>
                </a:solidFill>
                <a:highlight>
                  <a:srgbClr val="FFFFFF"/>
                </a:highlight>
                <a:latin typeface="Consolas" pitchFamily="49" charset="0"/>
                <a:cs typeface="Consolas" pitchFamily="49" charset="0"/>
              </a:rPr>
              <a:t>out</a:t>
            </a:r>
            <a:r>
              <a:rPr lang="en-US" sz="1000" dirty="0">
                <a:solidFill>
                  <a:srgbClr val="000000"/>
                </a:solidFill>
                <a:highlight>
                  <a:srgbClr val="FFFFFF"/>
                </a:highlight>
                <a:latin typeface="Consolas" pitchFamily="49" charset="0"/>
                <a:cs typeface="Consolas" pitchFamily="49" charset="0"/>
              </a:rPr>
              <a:t> </a:t>
            </a:r>
            <a:r>
              <a:rPr lang="en-US" sz="1000" dirty="0" err="1">
                <a:solidFill>
                  <a:srgbClr val="000000"/>
                </a:solidFill>
                <a:highlight>
                  <a:srgbClr val="FFFFFF"/>
                </a:highlight>
                <a:latin typeface="Consolas" pitchFamily="49" charset="0"/>
                <a:cs typeface="Consolas" pitchFamily="49" charset="0"/>
              </a:rPr>
              <a:t>recoText</a:t>
            </a:r>
            <a:r>
              <a:rPr lang="en-US" sz="1000" dirty="0">
                <a:solidFill>
                  <a:srgbClr val="000000"/>
                </a:solidFill>
                <a:highlight>
                  <a:srgbClr val="FFFFFF"/>
                </a:highlight>
                <a:latin typeface="Consolas" pitchFamily="49" charset="0"/>
                <a:cs typeface="Consolas" pitchFamily="49" charset="0"/>
              </a:rPr>
              <a:t>);</a:t>
            </a:r>
          </a:p>
          <a:p>
            <a:pPr marL="0" indent="0">
              <a:buClr>
                <a:srgbClr val="404040"/>
              </a:buClr>
              <a:buFont typeface="Wingdings" panose="05000000000000000000" pitchFamily="2" charset="2"/>
              <a:buNone/>
            </a:pPr>
            <a:endParaRPr lang="en-US" sz="1000" dirty="0">
              <a:solidFill>
                <a:srgbClr val="0000FF"/>
              </a:solidFill>
              <a:highlight>
                <a:srgbClr val="FFFFFF"/>
              </a:highlight>
              <a:latin typeface="Consolas" pitchFamily="49" charset="0"/>
              <a:cs typeface="Consolas" pitchFamily="49" charset="0"/>
            </a:endParaRPr>
          </a:p>
          <a:p>
            <a:pPr marL="0" indent="0">
              <a:buClr>
                <a:srgbClr val="404040"/>
              </a:buClr>
              <a:buFont typeface="Wingdings" panose="05000000000000000000" pitchFamily="2" charset="2"/>
              <a:buNone/>
            </a:pPr>
            <a:r>
              <a:rPr lang="en-US" sz="1000" dirty="0">
                <a:solidFill>
                  <a:srgbClr val="0000FF"/>
                </a:solidFill>
                <a:highlight>
                  <a:srgbClr val="FFFFFF"/>
                </a:highlight>
                <a:latin typeface="Consolas" pitchFamily="49" charset="0"/>
                <a:cs typeface="Consolas" pitchFamily="49" charset="0"/>
              </a:rPr>
              <a:t>        string</a:t>
            </a:r>
            <a:r>
              <a:rPr lang="en-US" sz="1000" dirty="0">
                <a:solidFill>
                  <a:srgbClr val="000000"/>
                </a:solidFill>
                <a:highlight>
                  <a:srgbClr val="FFFFFF"/>
                </a:highlight>
                <a:latin typeface="Consolas" pitchFamily="49" charset="0"/>
                <a:cs typeface="Consolas" pitchFamily="49" charset="0"/>
              </a:rPr>
              <a:t> </a:t>
            </a:r>
            <a:r>
              <a:rPr lang="en-US" sz="1000" dirty="0" err="1">
                <a:solidFill>
                  <a:srgbClr val="000000"/>
                </a:solidFill>
                <a:highlight>
                  <a:srgbClr val="FFFFFF"/>
                </a:highlight>
                <a:latin typeface="Consolas" pitchFamily="49" charset="0"/>
                <a:cs typeface="Consolas" pitchFamily="49" charset="0"/>
              </a:rPr>
              <a:t>voiceCommandName</a:t>
            </a:r>
            <a:r>
              <a:rPr lang="en-US" sz="1000" dirty="0">
                <a:solidFill>
                  <a:srgbClr val="000000"/>
                </a:solidFill>
                <a:highlight>
                  <a:srgbClr val="FFFFFF"/>
                </a:highlight>
                <a:latin typeface="Consolas" pitchFamily="49" charset="0"/>
                <a:cs typeface="Consolas" pitchFamily="49" charset="0"/>
              </a:rPr>
              <a:t> </a:t>
            </a:r>
            <a:r>
              <a:rPr lang="en-US" sz="1000" dirty="0">
                <a:solidFill>
                  <a:srgbClr val="008080"/>
                </a:solidFill>
                <a:highlight>
                  <a:srgbClr val="FFFFFF"/>
                </a:highlight>
                <a:latin typeface="Consolas" pitchFamily="49" charset="0"/>
                <a:cs typeface="Consolas" pitchFamily="49" charset="0"/>
              </a:rPr>
              <a:t>=</a:t>
            </a:r>
            <a:r>
              <a:rPr lang="en-US" sz="1000" dirty="0">
                <a:solidFill>
                  <a:srgbClr val="000000"/>
                </a:solidFill>
                <a:highlight>
                  <a:srgbClr val="FFFFFF"/>
                </a:highlight>
                <a:latin typeface="Consolas" pitchFamily="49" charset="0"/>
                <a:cs typeface="Consolas" pitchFamily="49" charset="0"/>
              </a:rPr>
              <a:t> </a:t>
            </a:r>
            <a:r>
              <a:rPr lang="en-US" sz="1000" dirty="0">
                <a:solidFill>
                  <a:srgbClr val="0000FF"/>
                </a:solidFill>
                <a:highlight>
                  <a:srgbClr val="FFFFFF"/>
                </a:highlight>
                <a:latin typeface="Consolas" pitchFamily="49" charset="0"/>
                <a:cs typeface="Consolas" pitchFamily="49" charset="0"/>
              </a:rPr>
              <a:t>null</a:t>
            </a:r>
            <a:r>
              <a:rPr lang="en-US" sz="1000" dirty="0">
                <a:solidFill>
                  <a:srgbClr val="000000"/>
                </a:solidFill>
                <a:highlight>
                  <a:srgbClr val="FFFFFF"/>
                </a:highlight>
                <a:latin typeface="Consolas" pitchFamily="49" charset="0"/>
                <a:cs typeface="Consolas" pitchFamily="49" charset="0"/>
              </a:rPr>
              <a:t>; </a:t>
            </a:r>
            <a:r>
              <a:rPr lang="en-US" sz="1000" dirty="0">
                <a:solidFill>
                  <a:srgbClr val="00B050"/>
                </a:solidFill>
                <a:latin typeface="Consolas" pitchFamily="49" charset="0"/>
                <a:cs typeface="Consolas" pitchFamily="49" charset="0"/>
              </a:rPr>
              <a:t>// Which command was recognized in the VCD.XML file? e.g. "</a:t>
            </a:r>
            <a:r>
              <a:rPr lang="en-US" sz="1000" dirty="0" err="1">
                <a:solidFill>
                  <a:srgbClr val="00B050"/>
                </a:solidFill>
                <a:latin typeface="Consolas" pitchFamily="49" charset="0"/>
                <a:cs typeface="Consolas" pitchFamily="49" charset="0"/>
              </a:rPr>
              <a:t>FindText</a:t>
            </a:r>
            <a:r>
              <a:rPr lang="en-US" sz="1000" dirty="0">
                <a:solidFill>
                  <a:srgbClr val="00B050"/>
                </a:solidFill>
                <a:latin typeface="Consolas" pitchFamily="49" charset="0"/>
                <a:cs typeface="Consolas" pitchFamily="49" charset="0"/>
              </a:rPr>
              <a:t>"</a:t>
            </a:r>
            <a:endParaRPr lang="en-US" sz="1000" dirty="0">
              <a:solidFill>
                <a:srgbClr val="000000"/>
              </a:solidFill>
              <a:highlight>
                <a:srgbClr val="FFFFFF"/>
              </a:highlight>
              <a:latin typeface="Consolas" pitchFamily="49" charset="0"/>
              <a:cs typeface="Consolas" pitchFamily="49" charset="0"/>
            </a:endParaRPr>
          </a:p>
          <a:p>
            <a:pPr marL="0" indent="0">
              <a:buClr>
                <a:srgbClr val="404040"/>
              </a:buClr>
              <a:buFont typeface="Wingdings" panose="05000000000000000000" pitchFamily="2" charset="2"/>
              <a:buNone/>
            </a:pPr>
            <a:r>
              <a:rPr lang="en-US" sz="1000" dirty="0">
                <a:solidFill>
                  <a:srgbClr val="000000"/>
                </a:solidFill>
                <a:highlight>
                  <a:srgbClr val="FFFFFF"/>
                </a:highlight>
                <a:latin typeface="Consolas" pitchFamily="49" charset="0"/>
                <a:cs typeface="Consolas" pitchFamily="49" charset="0"/>
              </a:rPr>
              <a:t>        </a:t>
            </a:r>
            <a:r>
              <a:rPr lang="en-US" sz="1000" dirty="0" err="1">
                <a:solidFill>
                  <a:srgbClr val="000000"/>
                </a:solidFill>
                <a:highlight>
                  <a:srgbClr val="FFFFFF"/>
                </a:highlight>
                <a:latin typeface="Consolas" pitchFamily="49" charset="0"/>
                <a:cs typeface="Consolas" pitchFamily="49" charset="0"/>
              </a:rPr>
              <a:t>NavigationContext</a:t>
            </a:r>
            <a:r>
              <a:rPr lang="en-US" sz="1000" dirty="0" err="1">
                <a:solidFill>
                  <a:srgbClr val="008080"/>
                </a:solidFill>
                <a:highlight>
                  <a:srgbClr val="FFFFFF"/>
                </a:highlight>
                <a:latin typeface="Consolas" pitchFamily="49" charset="0"/>
                <a:cs typeface="Consolas" pitchFamily="49" charset="0"/>
              </a:rPr>
              <a:t>.</a:t>
            </a:r>
            <a:r>
              <a:rPr lang="en-US" sz="1000" dirty="0" err="1">
                <a:solidFill>
                  <a:srgbClr val="000000"/>
                </a:solidFill>
                <a:highlight>
                  <a:srgbClr val="FFFFFF"/>
                </a:highlight>
                <a:latin typeface="Consolas" pitchFamily="49" charset="0"/>
                <a:cs typeface="Consolas" pitchFamily="49" charset="0"/>
              </a:rPr>
              <a:t>QueryString</a:t>
            </a:r>
            <a:r>
              <a:rPr lang="en-US" sz="1000" dirty="0" err="1">
                <a:solidFill>
                  <a:srgbClr val="008080"/>
                </a:solidFill>
                <a:highlight>
                  <a:srgbClr val="FFFFFF"/>
                </a:highlight>
                <a:latin typeface="Consolas" pitchFamily="49" charset="0"/>
                <a:cs typeface="Consolas" pitchFamily="49" charset="0"/>
              </a:rPr>
              <a:t>.</a:t>
            </a:r>
            <a:r>
              <a:rPr lang="en-US" sz="1000" dirty="0" err="1">
                <a:solidFill>
                  <a:srgbClr val="000000"/>
                </a:solidFill>
                <a:highlight>
                  <a:srgbClr val="FFFFFF"/>
                </a:highlight>
                <a:latin typeface="Consolas" pitchFamily="49" charset="0"/>
                <a:cs typeface="Consolas" pitchFamily="49" charset="0"/>
              </a:rPr>
              <a:t>TryGetValue</a:t>
            </a:r>
            <a:r>
              <a:rPr lang="en-US" sz="1000" dirty="0">
                <a:solidFill>
                  <a:srgbClr val="000000"/>
                </a:solidFill>
                <a:highlight>
                  <a:srgbClr val="FFFFFF"/>
                </a:highlight>
                <a:latin typeface="Consolas" pitchFamily="49" charset="0"/>
                <a:cs typeface="Consolas" pitchFamily="49" charset="0"/>
              </a:rPr>
              <a:t>(</a:t>
            </a:r>
            <a:r>
              <a:rPr lang="en-US" sz="1000" dirty="0">
                <a:solidFill>
                  <a:srgbClr val="A31515"/>
                </a:solidFill>
                <a:highlight>
                  <a:srgbClr val="FFFFFF"/>
                </a:highlight>
                <a:latin typeface="Consolas" pitchFamily="49" charset="0"/>
                <a:cs typeface="Consolas" pitchFamily="49" charset="0"/>
              </a:rPr>
              <a:t>"</a:t>
            </a:r>
            <a:r>
              <a:rPr lang="en-US" sz="1000" dirty="0" err="1">
                <a:solidFill>
                  <a:srgbClr val="A31515"/>
                </a:solidFill>
                <a:highlight>
                  <a:srgbClr val="FFFFFF"/>
                </a:highlight>
                <a:latin typeface="Consolas" pitchFamily="49" charset="0"/>
                <a:cs typeface="Consolas" pitchFamily="49" charset="0"/>
              </a:rPr>
              <a:t>voiceCommandName</a:t>
            </a:r>
            <a:r>
              <a:rPr lang="en-US" sz="1000" dirty="0">
                <a:solidFill>
                  <a:srgbClr val="A31515"/>
                </a:solidFill>
                <a:highlight>
                  <a:srgbClr val="FFFFFF"/>
                </a:highlight>
                <a:latin typeface="Consolas" pitchFamily="49" charset="0"/>
                <a:cs typeface="Consolas" pitchFamily="49" charset="0"/>
              </a:rPr>
              <a:t>"</a:t>
            </a:r>
            <a:r>
              <a:rPr lang="en-US" sz="1000" dirty="0">
                <a:solidFill>
                  <a:srgbClr val="000000"/>
                </a:solidFill>
                <a:highlight>
                  <a:srgbClr val="FFFFFF"/>
                </a:highlight>
                <a:latin typeface="Consolas" pitchFamily="49" charset="0"/>
                <a:cs typeface="Consolas" pitchFamily="49" charset="0"/>
              </a:rPr>
              <a:t>, </a:t>
            </a:r>
            <a:r>
              <a:rPr lang="en-US" sz="1000" dirty="0">
                <a:solidFill>
                  <a:srgbClr val="0000FF"/>
                </a:solidFill>
                <a:highlight>
                  <a:srgbClr val="FFFFFF"/>
                </a:highlight>
                <a:latin typeface="Consolas" pitchFamily="49" charset="0"/>
                <a:cs typeface="Consolas" pitchFamily="49" charset="0"/>
              </a:rPr>
              <a:t>out</a:t>
            </a:r>
            <a:r>
              <a:rPr lang="en-US" sz="1000" dirty="0">
                <a:solidFill>
                  <a:srgbClr val="000000"/>
                </a:solidFill>
                <a:highlight>
                  <a:srgbClr val="FFFFFF"/>
                </a:highlight>
                <a:latin typeface="Consolas" pitchFamily="49" charset="0"/>
                <a:cs typeface="Consolas" pitchFamily="49" charset="0"/>
              </a:rPr>
              <a:t> </a:t>
            </a:r>
            <a:r>
              <a:rPr lang="en-US" sz="1000" dirty="0" err="1">
                <a:solidFill>
                  <a:srgbClr val="000000"/>
                </a:solidFill>
                <a:highlight>
                  <a:srgbClr val="FFFFFF"/>
                </a:highlight>
                <a:latin typeface="Consolas" pitchFamily="49" charset="0"/>
                <a:cs typeface="Consolas" pitchFamily="49" charset="0"/>
              </a:rPr>
              <a:t>voiceCommandName</a:t>
            </a:r>
            <a:r>
              <a:rPr lang="en-US" sz="1000" dirty="0">
                <a:solidFill>
                  <a:srgbClr val="000000"/>
                </a:solidFill>
                <a:highlight>
                  <a:srgbClr val="FFFFFF"/>
                </a:highlight>
                <a:latin typeface="Consolas" pitchFamily="49" charset="0"/>
                <a:cs typeface="Consolas" pitchFamily="49" charset="0"/>
              </a:rPr>
              <a:t>);</a:t>
            </a:r>
          </a:p>
          <a:p>
            <a:pPr>
              <a:buClr>
                <a:srgbClr val="404040"/>
              </a:buClr>
            </a:pPr>
            <a:endParaRPr lang="en-US" sz="1000" dirty="0">
              <a:solidFill>
                <a:srgbClr val="000000"/>
              </a:solidFill>
              <a:highlight>
                <a:srgbClr val="FFFFFF"/>
              </a:highlight>
              <a:latin typeface="Consolas" pitchFamily="49" charset="0"/>
              <a:cs typeface="Consolas" pitchFamily="49" charset="0"/>
            </a:endParaRPr>
          </a:p>
          <a:p>
            <a:pPr marL="0" indent="0">
              <a:buClr>
                <a:srgbClr val="404040"/>
              </a:buClr>
              <a:buFont typeface="Wingdings" panose="05000000000000000000" pitchFamily="2" charset="2"/>
              <a:buNone/>
            </a:pPr>
            <a:r>
              <a:rPr lang="en-US" sz="1000" dirty="0">
                <a:solidFill>
                  <a:srgbClr val="0000FF"/>
                </a:solidFill>
                <a:highlight>
                  <a:srgbClr val="FFFFFF"/>
                </a:highlight>
                <a:latin typeface="Consolas" pitchFamily="49" charset="0"/>
                <a:cs typeface="Consolas" pitchFamily="49" charset="0"/>
              </a:rPr>
              <a:t>        string</a:t>
            </a:r>
            <a:r>
              <a:rPr lang="en-US" sz="1000" dirty="0">
                <a:solidFill>
                  <a:srgbClr val="000000"/>
                </a:solidFill>
                <a:highlight>
                  <a:srgbClr val="FFFFFF"/>
                </a:highlight>
                <a:latin typeface="Consolas" pitchFamily="49" charset="0"/>
                <a:cs typeface="Consolas" pitchFamily="49" charset="0"/>
              </a:rPr>
              <a:t> </a:t>
            </a:r>
            <a:r>
              <a:rPr lang="en-US" sz="1000" dirty="0" err="1">
                <a:solidFill>
                  <a:srgbClr val="000000"/>
                </a:solidFill>
                <a:highlight>
                  <a:srgbClr val="FFFFFF"/>
                </a:highlight>
                <a:latin typeface="Consolas" pitchFamily="49" charset="0"/>
                <a:cs typeface="Consolas" pitchFamily="49" charset="0"/>
              </a:rPr>
              <a:t>searchTerms</a:t>
            </a:r>
            <a:r>
              <a:rPr lang="en-US" sz="1000" dirty="0">
                <a:solidFill>
                  <a:srgbClr val="000000"/>
                </a:solidFill>
                <a:highlight>
                  <a:srgbClr val="FFFFFF"/>
                </a:highlight>
                <a:latin typeface="Consolas" pitchFamily="49" charset="0"/>
                <a:cs typeface="Consolas" pitchFamily="49" charset="0"/>
              </a:rPr>
              <a:t> </a:t>
            </a:r>
            <a:r>
              <a:rPr lang="en-US" sz="1000" dirty="0">
                <a:solidFill>
                  <a:srgbClr val="008080"/>
                </a:solidFill>
                <a:highlight>
                  <a:srgbClr val="FFFFFF"/>
                </a:highlight>
                <a:latin typeface="Consolas" pitchFamily="49" charset="0"/>
                <a:cs typeface="Consolas" pitchFamily="49" charset="0"/>
              </a:rPr>
              <a:t>=</a:t>
            </a:r>
            <a:r>
              <a:rPr lang="en-US" sz="1000" dirty="0">
                <a:solidFill>
                  <a:srgbClr val="000000"/>
                </a:solidFill>
                <a:highlight>
                  <a:srgbClr val="FFFFFF"/>
                </a:highlight>
                <a:latin typeface="Consolas" pitchFamily="49" charset="0"/>
                <a:cs typeface="Consolas" pitchFamily="49" charset="0"/>
              </a:rPr>
              <a:t> </a:t>
            </a:r>
            <a:r>
              <a:rPr lang="en-US" sz="1000" dirty="0">
                <a:solidFill>
                  <a:srgbClr val="0000FF"/>
                </a:solidFill>
                <a:highlight>
                  <a:srgbClr val="FFFFFF"/>
                </a:highlight>
                <a:latin typeface="Consolas" pitchFamily="49" charset="0"/>
                <a:cs typeface="Consolas" pitchFamily="49" charset="0"/>
              </a:rPr>
              <a:t>null</a:t>
            </a:r>
            <a:r>
              <a:rPr lang="en-US" sz="1000" dirty="0">
                <a:solidFill>
                  <a:srgbClr val="000000"/>
                </a:solidFill>
                <a:highlight>
                  <a:srgbClr val="FFFFFF"/>
                </a:highlight>
                <a:latin typeface="Consolas" pitchFamily="49" charset="0"/>
                <a:cs typeface="Consolas" pitchFamily="49" charset="0"/>
              </a:rPr>
              <a:t>;</a:t>
            </a:r>
            <a:r>
              <a:rPr lang="en-US" sz="1000" dirty="0">
                <a:solidFill>
                  <a:srgbClr val="00B050"/>
                </a:solidFill>
                <a:latin typeface="Consolas" pitchFamily="49" charset="0"/>
                <a:cs typeface="Consolas" pitchFamily="49" charset="0"/>
              </a:rPr>
              <a:t> // What did the user say, for named phrase topic or list "slots"? e.g. "Windows Phone Voice Commands"</a:t>
            </a:r>
            <a:endParaRPr lang="en-US" sz="1000" dirty="0">
              <a:solidFill>
                <a:srgbClr val="000000"/>
              </a:solidFill>
              <a:highlight>
                <a:srgbClr val="FFFFFF"/>
              </a:highlight>
              <a:latin typeface="Consolas" pitchFamily="49" charset="0"/>
              <a:cs typeface="Consolas" pitchFamily="49" charset="0"/>
            </a:endParaRPr>
          </a:p>
          <a:p>
            <a:pPr marL="0" indent="0">
              <a:buClr>
                <a:srgbClr val="404040"/>
              </a:buClr>
              <a:buFont typeface="Wingdings" panose="05000000000000000000" pitchFamily="2" charset="2"/>
              <a:buNone/>
            </a:pPr>
            <a:r>
              <a:rPr lang="en-US" sz="1000" dirty="0">
                <a:solidFill>
                  <a:srgbClr val="000000"/>
                </a:solidFill>
                <a:highlight>
                  <a:srgbClr val="FFFFFF"/>
                </a:highlight>
                <a:latin typeface="Consolas" pitchFamily="49" charset="0"/>
                <a:cs typeface="Consolas" pitchFamily="49" charset="0"/>
              </a:rPr>
              <a:t>        </a:t>
            </a:r>
            <a:r>
              <a:rPr lang="en-US" sz="1000" dirty="0" err="1">
                <a:solidFill>
                  <a:srgbClr val="000000"/>
                </a:solidFill>
                <a:highlight>
                  <a:srgbClr val="FFFFFF"/>
                </a:highlight>
                <a:latin typeface="Consolas" pitchFamily="49" charset="0"/>
                <a:cs typeface="Consolas" pitchFamily="49" charset="0"/>
              </a:rPr>
              <a:t>NavigationContext</a:t>
            </a:r>
            <a:r>
              <a:rPr lang="en-US" sz="1000" dirty="0" err="1">
                <a:solidFill>
                  <a:srgbClr val="008080"/>
                </a:solidFill>
                <a:highlight>
                  <a:srgbClr val="FFFFFF"/>
                </a:highlight>
                <a:latin typeface="Consolas" pitchFamily="49" charset="0"/>
                <a:cs typeface="Consolas" pitchFamily="49" charset="0"/>
              </a:rPr>
              <a:t>.</a:t>
            </a:r>
            <a:r>
              <a:rPr lang="en-US" sz="1000" dirty="0" err="1">
                <a:solidFill>
                  <a:srgbClr val="000000"/>
                </a:solidFill>
                <a:highlight>
                  <a:srgbClr val="FFFFFF"/>
                </a:highlight>
                <a:latin typeface="Consolas" pitchFamily="49" charset="0"/>
                <a:cs typeface="Consolas" pitchFamily="49" charset="0"/>
              </a:rPr>
              <a:t>QueryString</a:t>
            </a:r>
            <a:r>
              <a:rPr lang="en-US" sz="1000" dirty="0" err="1">
                <a:solidFill>
                  <a:srgbClr val="008080"/>
                </a:solidFill>
                <a:highlight>
                  <a:srgbClr val="FFFFFF"/>
                </a:highlight>
                <a:latin typeface="Consolas" pitchFamily="49" charset="0"/>
                <a:cs typeface="Consolas" pitchFamily="49" charset="0"/>
              </a:rPr>
              <a:t>.</a:t>
            </a:r>
            <a:r>
              <a:rPr lang="en-US" sz="1000" dirty="0" err="1">
                <a:solidFill>
                  <a:srgbClr val="000000"/>
                </a:solidFill>
                <a:highlight>
                  <a:srgbClr val="FFFFFF"/>
                </a:highlight>
                <a:latin typeface="Consolas" pitchFamily="49" charset="0"/>
                <a:cs typeface="Consolas" pitchFamily="49" charset="0"/>
              </a:rPr>
              <a:t>TryGetValue</a:t>
            </a:r>
            <a:r>
              <a:rPr lang="en-US" sz="1000" dirty="0">
                <a:solidFill>
                  <a:srgbClr val="000000"/>
                </a:solidFill>
                <a:highlight>
                  <a:srgbClr val="FFFFFF"/>
                </a:highlight>
                <a:latin typeface="Consolas" pitchFamily="49" charset="0"/>
                <a:cs typeface="Consolas" pitchFamily="49" charset="0"/>
              </a:rPr>
              <a:t>(</a:t>
            </a:r>
            <a:r>
              <a:rPr lang="en-US" sz="1000" dirty="0">
                <a:solidFill>
                  <a:srgbClr val="A31515"/>
                </a:solidFill>
                <a:highlight>
                  <a:srgbClr val="FFFFFF"/>
                </a:highlight>
                <a:latin typeface="Consolas" pitchFamily="49" charset="0"/>
                <a:cs typeface="Consolas" pitchFamily="49" charset="0"/>
              </a:rPr>
              <a:t>"</a:t>
            </a:r>
            <a:r>
              <a:rPr lang="en-US" sz="1000" dirty="0" err="1">
                <a:solidFill>
                  <a:srgbClr val="A31515"/>
                </a:solidFill>
                <a:highlight>
                  <a:srgbClr val="FFFFFF"/>
                </a:highlight>
                <a:latin typeface="Consolas" pitchFamily="49" charset="0"/>
                <a:cs typeface="Consolas" pitchFamily="49" charset="0"/>
              </a:rPr>
              <a:t>dictatedSearchTerms</a:t>
            </a:r>
            <a:r>
              <a:rPr lang="en-US" sz="1000" dirty="0">
                <a:solidFill>
                  <a:srgbClr val="A31515"/>
                </a:solidFill>
                <a:highlight>
                  <a:srgbClr val="FFFFFF"/>
                </a:highlight>
                <a:latin typeface="Consolas" pitchFamily="49" charset="0"/>
                <a:cs typeface="Consolas" pitchFamily="49" charset="0"/>
              </a:rPr>
              <a:t>"</a:t>
            </a:r>
            <a:r>
              <a:rPr lang="en-US" sz="1000" dirty="0">
                <a:solidFill>
                  <a:srgbClr val="000000"/>
                </a:solidFill>
                <a:highlight>
                  <a:srgbClr val="FFFFFF"/>
                </a:highlight>
                <a:latin typeface="Consolas" pitchFamily="49" charset="0"/>
                <a:cs typeface="Consolas" pitchFamily="49" charset="0"/>
              </a:rPr>
              <a:t>, </a:t>
            </a:r>
            <a:r>
              <a:rPr lang="en-US" sz="1000" dirty="0">
                <a:solidFill>
                  <a:srgbClr val="0000FF"/>
                </a:solidFill>
                <a:highlight>
                  <a:srgbClr val="FFFFFF"/>
                </a:highlight>
                <a:latin typeface="Consolas" pitchFamily="49" charset="0"/>
                <a:cs typeface="Consolas" pitchFamily="49" charset="0"/>
              </a:rPr>
              <a:t>out</a:t>
            </a:r>
            <a:r>
              <a:rPr lang="en-US" sz="1000" dirty="0">
                <a:solidFill>
                  <a:srgbClr val="000000"/>
                </a:solidFill>
                <a:highlight>
                  <a:srgbClr val="FFFFFF"/>
                </a:highlight>
                <a:latin typeface="Consolas" pitchFamily="49" charset="0"/>
                <a:cs typeface="Consolas" pitchFamily="49" charset="0"/>
              </a:rPr>
              <a:t> </a:t>
            </a:r>
            <a:r>
              <a:rPr lang="en-US" sz="1000" dirty="0" err="1">
                <a:solidFill>
                  <a:srgbClr val="000000"/>
                </a:solidFill>
                <a:highlight>
                  <a:srgbClr val="FFFFFF"/>
                </a:highlight>
                <a:latin typeface="Consolas" pitchFamily="49" charset="0"/>
                <a:cs typeface="Consolas" pitchFamily="49" charset="0"/>
              </a:rPr>
              <a:t>searchTerms</a:t>
            </a:r>
            <a:r>
              <a:rPr lang="en-US" sz="1000" dirty="0">
                <a:solidFill>
                  <a:srgbClr val="000000"/>
                </a:solidFill>
                <a:highlight>
                  <a:srgbClr val="FFFFFF"/>
                </a:highlight>
                <a:latin typeface="Consolas" pitchFamily="49" charset="0"/>
                <a:cs typeface="Consolas" pitchFamily="49" charset="0"/>
              </a:rPr>
              <a:t>);</a:t>
            </a:r>
          </a:p>
          <a:p>
            <a:pPr marL="0" indent="0">
              <a:buClr>
                <a:srgbClr val="404040"/>
              </a:buClr>
              <a:buFont typeface="Wingdings" panose="05000000000000000000" pitchFamily="2" charset="2"/>
              <a:buNone/>
            </a:pPr>
            <a:endParaRPr lang="en-US" sz="1000" dirty="0">
              <a:solidFill>
                <a:srgbClr val="00B050"/>
              </a:solidFill>
              <a:latin typeface="Consolas" pitchFamily="49" charset="0"/>
              <a:cs typeface="Consolas" pitchFamily="49" charset="0"/>
            </a:endParaRPr>
          </a:p>
          <a:p>
            <a:pPr marL="0" indent="0">
              <a:buClr>
                <a:srgbClr val="404040"/>
              </a:buClr>
              <a:buFont typeface="Wingdings" panose="05000000000000000000" pitchFamily="2" charset="2"/>
              <a:buNone/>
            </a:pPr>
            <a:r>
              <a:rPr lang="en-US" sz="1000" dirty="0">
                <a:solidFill>
                  <a:srgbClr val="0000FF"/>
                </a:solidFill>
                <a:highlight>
                  <a:srgbClr val="FFFFFF"/>
                </a:highlight>
                <a:latin typeface="Consolas" pitchFamily="49" charset="0"/>
                <a:cs typeface="Consolas" pitchFamily="49" charset="0"/>
              </a:rPr>
              <a:t>        switch</a:t>
            </a:r>
            <a:r>
              <a:rPr lang="en-US" sz="1000" dirty="0">
                <a:solidFill>
                  <a:srgbClr val="000000"/>
                </a:solidFill>
                <a:highlight>
                  <a:srgbClr val="FFFFFF"/>
                </a:highlight>
                <a:latin typeface="Consolas" pitchFamily="49" charset="0"/>
                <a:cs typeface="Consolas" pitchFamily="49" charset="0"/>
              </a:rPr>
              <a:t> (</a:t>
            </a:r>
            <a:r>
              <a:rPr lang="en-US" sz="1000" dirty="0" err="1">
                <a:solidFill>
                  <a:srgbClr val="000000"/>
                </a:solidFill>
                <a:highlight>
                  <a:srgbClr val="FFFFFF"/>
                </a:highlight>
                <a:latin typeface="Consolas" pitchFamily="49" charset="0"/>
                <a:cs typeface="Consolas" pitchFamily="49" charset="0"/>
              </a:rPr>
              <a:t>voiceCommandName</a:t>
            </a:r>
            <a:r>
              <a:rPr lang="en-US" sz="1000" dirty="0" smtClean="0">
                <a:solidFill>
                  <a:srgbClr val="000000"/>
                </a:solidFill>
                <a:highlight>
                  <a:srgbClr val="FFFFFF"/>
                </a:highlight>
                <a:latin typeface="Consolas" pitchFamily="49" charset="0"/>
                <a:cs typeface="Consolas" pitchFamily="49" charset="0"/>
              </a:rPr>
              <a:t>) </a:t>
            </a:r>
            <a:r>
              <a:rPr lang="en-US" sz="1000" dirty="0">
                <a:solidFill>
                  <a:srgbClr val="00B050"/>
                </a:solidFill>
                <a:latin typeface="Consolas" pitchFamily="49" charset="0"/>
                <a:cs typeface="Consolas" pitchFamily="49" charset="0"/>
              </a:rPr>
              <a:t>// What command launched the app?</a:t>
            </a:r>
          </a:p>
          <a:p>
            <a:pPr marL="0" indent="0">
              <a:buClr>
                <a:srgbClr val="404040"/>
              </a:buClr>
              <a:buFont typeface="Wingdings" panose="05000000000000000000" pitchFamily="2" charset="2"/>
              <a:buNone/>
            </a:pPr>
            <a:r>
              <a:rPr lang="en-US" sz="1000" dirty="0">
                <a:solidFill>
                  <a:srgbClr val="000000"/>
                </a:solidFill>
                <a:highlight>
                  <a:srgbClr val="FFFFFF"/>
                </a:highlight>
                <a:latin typeface="Consolas" pitchFamily="49" charset="0"/>
                <a:cs typeface="Consolas" pitchFamily="49" charset="0"/>
              </a:rPr>
              <a:t>        {</a:t>
            </a:r>
          </a:p>
          <a:p>
            <a:pPr marL="0" indent="0">
              <a:buClr>
                <a:srgbClr val="404040"/>
              </a:buClr>
              <a:buFont typeface="Wingdings" panose="05000000000000000000" pitchFamily="2" charset="2"/>
              <a:buNone/>
            </a:pPr>
            <a:r>
              <a:rPr lang="en-US" sz="1000" dirty="0">
                <a:solidFill>
                  <a:srgbClr val="000000"/>
                </a:solidFill>
                <a:highlight>
                  <a:srgbClr val="FFFFFF"/>
                </a:highlight>
                <a:latin typeface="Consolas" pitchFamily="49" charset="0"/>
                <a:cs typeface="Consolas" pitchFamily="49" charset="0"/>
              </a:rPr>
              <a:t>            </a:t>
            </a:r>
            <a:r>
              <a:rPr lang="en-US" sz="1000" dirty="0">
                <a:solidFill>
                  <a:srgbClr val="0000FF"/>
                </a:solidFill>
                <a:highlight>
                  <a:srgbClr val="FFFFFF"/>
                </a:highlight>
                <a:latin typeface="Consolas" pitchFamily="49" charset="0"/>
                <a:cs typeface="Consolas" pitchFamily="49" charset="0"/>
              </a:rPr>
              <a:t>case</a:t>
            </a:r>
            <a:r>
              <a:rPr lang="en-US" sz="1000" dirty="0">
                <a:solidFill>
                  <a:srgbClr val="000000"/>
                </a:solidFill>
                <a:highlight>
                  <a:srgbClr val="FFFFFF"/>
                </a:highlight>
                <a:latin typeface="Consolas" pitchFamily="49" charset="0"/>
                <a:cs typeface="Consolas" pitchFamily="49" charset="0"/>
              </a:rPr>
              <a:t> </a:t>
            </a:r>
            <a:r>
              <a:rPr lang="en-US" sz="1000" dirty="0">
                <a:solidFill>
                  <a:srgbClr val="A31515"/>
                </a:solidFill>
                <a:highlight>
                  <a:srgbClr val="FFFFFF"/>
                </a:highlight>
                <a:latin typeface="Consolas" pitchFamily="49" charset="0"/>
                <a:cs typeface="Consolas" pitchFamily="49" charset="0"/>
              </a:rPr>
              <a:t>"</a:t>
            </a:r>
            <a:r>
              <a:rPr lang="en-US" sz="1000" dirty="0" err="1">
                <a:solidFill>
                  <a:srgbClr val="A31515"/>
                </a:solidFill>
                <a:highlight>
                  <a:srgbClr val="FFFFFF"/>
                </a:highlight>
                <a:latin typeface="Consolas" pitchFamily="49" charset="0"/>
                <a:cs typeface="Consolas" pitchFamily="49" charset="0"/>
              </a:rPr>
              <a:t>FindText</a:t>
            </a:r>
            <a:r>
              <a:rPr lang="en-US" sz="1000" dirty="0">
                <a:solidFill>
                  <a:srgbClr val="A31515"/>
                </a:solidFill>
                <a:highlight>
                  <a:srgbClr val="FFFFFF"/>
                </a:highlight>
                <a:latin typeface="Consolas" pitchFamily="49" charset="0"/>
                <a:cs typeface="Consolas" pitchFamily="49" charset="0"/>
              </a:rPr>
              <a:t>"</a:t>
            </a:r>
            <a:r>
              <a:rPr lang="en-US" sz="1000" dirty="0">
                <a:solidFill>
                  <a:srgbClr val="000000"/>
                </a:solidFill>
                <a:highlight>
                  <a:srgbClr val="FFFFFF"/>
                </a:highlight>
                <a:latin typeface="Consolas" pitchFamily="49" charset="0"/>
                <a:cs typeface="Consolas" pitchFamily="49" charset="0"/>
              </a:rPr>
              <a:t>:</a:t>
            </a:r>
          </a:p>
          <a:p>
            <a:pPr marL="0" indent="0">
              <a:buClr>
                <a:srgbClr val="404040"/>
              </a:buClr>
              <a:buFont typeface="Wingdings" panose="05000000000000000000" pitchFamily="2" charset="2"/>
              <a:buNone/>
            </a:pPr>
            <a:r>
              <a:rPr lang="en-US" sz="1000" dirty="0">
                <a:solidFill>
                  <a:srgbClr val="000000"/>
                </a:solidFill>
                <a:highlight>
                  <a:srgbClr val="FFFFFF"/>
                </a:highlight>
                <a:latin typeface="Consolas" pitchFamily="49" charset="0"/>
                <a:cs typeface="Consolas" pitchFamily="49" charset="0"/>
              </a:rPr>
              <a:t>                </a:t>
            </a:r>
            <a:r>
              <a:rPr lang="en-US" sz="1000" dirty="0" err="1">
                <a:solidFill>
                  <a:srgbClr val="000000"/>
                </a:solidFill>
                <a:highlight>
                  <a:srgbClr val="FFFFFF"/>
                </a:highlight>
                <a:latin typeface="Consolas" pitchFamily="49" charset="0"/>
                <a:cs typeface="Consolas" pitchFamily="49" charset="0"/>
              </a:rPr>
              <a:t>HandleFindText</a:t>
            </a:r>
            <a:r>
              <a:rPr lang="en-US" sz="1000" dirty="0">
                <a:solidFill>
                  <a:srgbClr val="000000"/>
                </a:solidFill>
                <a:highlight>
                  <a:srgbClr val="FFFFFF"/>
                </a:highlight>
                <a:latin typeface="Consolas" pitchFamily="49" charset="0"/>
                <a:cs typeface="Consolas" pitchFamily="49" charset="0"/>
              </a:rPr>
              <a:t>(</a:t>
            </a:r>
            <a:r>
              <a:rPr lang="en-US" sz="1000" dirty="0" err="1">
                <a:solidFill>
                  <a:srgbClr val="000000"/>
                </a:solidFill>
                <a:highlight>
                  <a:srgbClr val="FFFFFF"/>
                </a:highlight>
                <a:latin typeface="Consolas" pitchFamily="49" charset="0"/>
                <a:cs typeface="Consolas" pitchFamily="49" charset="0"/>
              </a:rPr>
              <a:t>searchTerms</a:t>
            </a:r>
            <a:r>
              <a:rPr lang="en-US" sz="1000" dirty="0">
                <a:solidFill>
                  <a:srgbClr val="000000"/>
                </a:solidFill>
                <a:highlight>
                  <a:srgbClr val="FFFFFF"/>
                </a:highlight>
                <a:latin typeface="Consolas" pitchFamily="49" charset="0"/>
                <a:cs typeface="Consolas" pitchFamily="49" charset="0"/>
              </a:rPr>
              <a:t>);</a:t>
            </a:r>
          </a:p>
          <a:p>
            <a:pPr marL="0" indent="0">
              <a:buClr>
                <a:srgbClr val="404040"/>
              </a:buClr>
              <a:buFont typeface="Wingdings" panose="05000000000000000000" pitchFamily="2" charset="2"/>
              <a:buNone/>
            </a:pPr>
            <a:r>
              <a:rPr lang="en-US" sz="1000" dirty="0">
                <a:solidFill>
                  <a:srgbClr val="000000"/>
                </a:solidFill>
                <a:highlight>
                  <a:srgbClr val="FFFFFF"/>
                </a:highlight>
                <a:latin typeface="Consolas" pitchFamily="49" charset="0"/>
                <a:cs typeface="Consolas" pitchFamily="49" charset="0"/>
              </a:rPr>
              <a:t>                </a:t>
            </a:r>
            <a:r>
              <a:rPr lang="en-US" sz="1000" dirty="0">
                <a:solidFill>
                  <a:srgbClr val="0000FF"/>
                </a:solidFill>
                <a:highlight>
                  <a:srgbClr val="FFFFFF"/>
                </a:highlight>
                <a:latin typeface="Consolas" pitchFamily="49" charset="0"/>
                <a:cs typeface="Consolas" pitchFamily="49" charset="0"/>
              </a:rPr>
              <a:t>break</a:t>
            </a:r>
            <a:r>
              <a:rPr lang="en-US" sz="1000" dirty="0">
                <a:solidFill>
                  <a:srgbClr val="000000"/>
                </a:solidFill>
                <a:highlight>
                  <a:srgbClr val="FFFFFF"/>
                </a:highlight>
                <a:latin typeface="Consolas" pitchFamily="49" charset="0"/>
                <a:cs typeface="Consolas" pitchFamily="49" charset="0"/>
              </a:rPr>
              <a:t>;</a:t>
            </a:r>
          </a:p>
          <a:p>
            <a:pPr marL="0" indent="0">
              <a:buClr>
                <a:srgbClr val="404040"/>
              </a:buClr>
              <a:buFont typeface="Wingdings" panose="05000000000000000000" pitchFamily="2" charset="2"/>
              <a:buNone/>
            </a:pPr>
            <a:endParaRPr lang="en-US" sz="1000" dirty="0">
              <a:solidFill>
                <a:srgbClr val="000000"/>
              </a:solidFill>
              <a:highlight>
                <a:srgbClr val="FFFFFF"/>
              </a:highlight>
              <a:latin typeface="Consolas" pitchFamily="49" charset="0"/>
              <a:cs typeface="Consolas" pitchFamily="49" charset="0"/>
            </a:endParaRPr>
          </a:p>
          <a:p>
            <a:pPr marL="0" indent="0">
              <a:buClr>
                <a:srgbClr val="404040"/>
              </a:buClr>
              <a:buFont typeface="Wingdings" panose="05000000000000000000" pitchFamily="2" charset="2"/>
              <a:buNone/>
            </a:pPr>
            <a:r>
              <a:rPr lang="en-US" sz="1000" dirty="0">
                <a:solidFill>
                  <a:srgbClr val="000000"/>
                </a:solidFill>
                <a:highlight>
                  <a:srgbClr val="FFFFFF"/>
                </a:highlight>
                <a:latin typeface="Consolas" pitchFamily="49" charset="0"/>
                <a:cs typeface="Consolas" pitchFamily="49" charset="0"/>
              </a:rPr>
              <a:t>            </a:t>
            </a:r>
            <a:r>
              <a:rPr lang="en-US" sz="1000" dirty="0">
                <a:solidFill>
                  <a:srgbClr val="0000FF"/>
                </a:solidFill>
                <a:highlight>
                  <a:srgbClr val="FFFFFF"/>
                </a:highlight>
                <a:latin typeface="Consolas" pitchFamily="49" charset="0"/>
                <a:cs typeface="Consolas" pitchFamily="49" charset="0"/>
              </a:rPr>
              <a:t>case</a:t>
            </a:r>
            <a:r>
              <a:rPr lang="en-US" sz="1000" dirty="0">
                <a:solidFill>
                  <a:srgbClr val="000000"/>
                </a:solidFill>
                <a:highlight>
                  <a:srgbClr val="FFFFFF"/>
                </a:highlight>
                <a:latin typeface="Consolas" pitchFamily="49" charset="0"/>
                <a:cs typeface="Consolas" pitchFamily="49" charset="0"/>
              </a:rPr>
              <a:t> </a:t>
            </a:r>
            <a:r>
              <a:rPr lang="en-US" sz="1000" dirty="0">
                <a:solidFill>
                  <a:srgbClr val="A31515"/>
                </a:solidFill>
                <a:highlight>
                  <a:srgbClr val="FFFFFF"/>
                </a:highlight>
                <a:latin typeface="Consolas" pitchFamily="49" charset="0"/>
                <a:cs typeface="Consolas" pitchFamily="49" charset="0"/>
              </a:rPr>
              <a:t>"</a:t>
            </a:r>
            <a:r>
              <a:rPr lang="en-US" sz="1000" dirty="0" err="1">
                <a:solidFill>
                  <a:srgbClr val="A31515"/>
                </a:solidFill>
                <a:highlight>
                  <a:srgbClr val="FFFFFF"/>
                </a:highlight>
                <a:latin typeface="Consolas" pitchFamily="49" charset="0"/>
                <a:cs typeface="Consolas" pitchFamily="49" charset="0"/>
              </a:rPr>
              <a:t>nlpCommand</a:t>
            </a:r>
            <a:r>
              <a:rPr lang="en-US" sz="1000" dirty="0">
                <a:solidFill>
                  <a:srgbClr val="A31515"/>
                </a:solidFill>
                <a:highlight>
                  <a:srgbClr val="FFFFFF"/>
                </a:highlight>
                <a:latin typeface="Consolas" pitchFamily="49" charset="0"/>
                <a:cs typeface="Consolas" pitchFamily="49" charset="0"/>
              </a:rPr>
              <a:t>"</a:t>
            </a:r>
            <a:r>
              <a:rPr lang="en-US" sz="1000" dirty="0">
                <a:solidFill>
                  <a:srgbClr val="000000"/>
                </a:solidFill>
                <a:highlight>
                  <a:srgbClr val="FFFFFF"/>
                </a:highlight>
                <a:latin typeface="Consolas" pitchFamily="49" charset="0"/>
                <a:cs typeface="Consolas" pitchFamily="49" charset="0"/>
              </a:rPr>
              <a:t>:</a:t>
            </a:r>
          </a:p>
          <a:p>
            <a:pPr marL="0" indent="0">
              <a:buClr>
                <a:srgbClr val="404040"/>
              </a:buClr>
              <a:buFont typeface="Wingdings" panose="05000000000000000000" pitchFamily="2" charset="2"/>
              <a:buNone/>
            </a:pPr>
            <a:r>
              <a:rPr lang="en-US" sz="1000" dirty="0">
                <a:solidFill>
                  <a:srgbClr val="000000"/>
                </a:solidFill>
                <a:highlight>
                  <a:srgbClr val="FFFFFF"/>
                </a:highlight>
                <a:latin typeface="Consolas" pitchFamily="49" charset="0"/>
                <a:cs typeface="Consolas" pitchFamily="49" charset="0"/>
              </a:rPr>
              <a:t>                </a:t>
            </a:r>
            <a:r>
              <a:rPr lang="en-US" sz="1000" dirty="0" err="1">
                <a:solidFill>
                  <a:srgbClr val="000000"/>
                </a:solidFill>
                <a:highlight>
                  <a:srgbClr val="FFFFFF"/>
                </a:highlight>
                <a:latin typeface="Consolas" pitchFamily="49" charset="0"/>
                <a:cs typeface="Consolas" pitchFamily="49" charset="0"/>
              </a:rPr>
              <a:t>HandleNlpCommand</a:t>
            </a:r>
            <a:r>
              <a:rPr lang="en-US" sz="1000" dirty="0">
                <a:solidFill>
                  <a:srgbClr val="000000"/>
                </a:solidFill>
                <a:highlight>
                  <a:srgbClr val="FFFFFF"/>
                </a:highlight>
                <a:latin typeface="Consolas" pitchFamily="49" charset="0"/>
                <a:cs typeface="Consolas" pitchFamily="49" charset="0"/>
              </a:rPr>
              <a:t>(</a:t>
            </a:r>
            <a:r>
              <a:rPr lang="en-US" sz="1000" dirty="0" err="1">
                <a:solidFill>
                  <a:srgbClr val="000000"/>
                </a:solidFill>
                <a:highlight>
                  <a:srgbClr val="FFFFFF"/>
                </a:highlight>
                <a:latin typeface="Consolas" pitchFamily="49" charset="0"/>
                <a:cs typeface="Consolas" pitchFamily="49" charset="0"/>
              </a:rPr>
              <a:t>recoText</a:t>
            </a:r>
            <a:r>
              <a:rPr lang="en-US" sz="1000" dirty="0">
                <a:solidFill>
                  <a:srgbClr val="000000"/>
                </a:solidFill>
                <a:highlight>
                  <a:srgbClr val="FFFFFF"/>
                </a:highlight>
                <a:latin typeface="Consolas" pitchFamily="49" charset="0"/>
                <a:cs typeface="Consolas" pitchFamily="49" charset="0"/>
              </a:rPr>
              <a:t>);</a:t>
            </a:r>
          </a:p>
          <a:p>
            <a:pPr marL="0" indent="0">
              <a:buClr>
                <a:srgbClr val="404040"/>
              </a:buClr>
              <a:buFont typeface="Wingdings" panose="05000000000000000000" pitchFamily="2" charset="2"/>
              <a:buNone/>
            </a:pPr>
            <a:r>
              <a:rPr lang="en-US" sz="1000" dirty="0">
                <a:solidFill>
                  <a:srgbClr val="000000"/>
                </a:solidFill>
                <a:highlight>
                  <a:srgbClr val="FFFFFF"/>
                </a:highlight>
                <a:latin typeface="Consolas" pitchFamily="49" charset="0"/>
                <a:cs typeface="Consolas" pitchFamily="49" charset="0"/>
              </a:rPr>
              <a:t>                </a:t>
            </a:r>
            <a:r>
              <a:rPr lang="en-US" sz="1000" dirty="0">
                <a:solidFill>
                  <a:srgbClr val="0000FF"/>
                </a:solidFill>
                <a:highlight>
                  <a:srgbClr val="FFFFFF"/>
                </a:highlight>
                <a:latin typeface="Consolas" pitchFamily="49" charset="0"/>
                <a:cs typeface="Consolas" pitchFamily="49" charset="0"/>
              </a:rPr>
              <a:t>break</a:t>
            </a:r>
            <a:r>
              <a:rPr lang="en-US" sz="1000" dirty="0">
                <a:solidFill>
                  <a:srgbClr val="000000"/>
                </a:solidFill>
                <a:highlight>
                  <a:srgbClr val="FFFFFF"/>
                </a:highlight>
                <a:latin typeface="Consolas" pitchFamily="49" charset="0"/>
                <a:cs typeface="Consolas" pitchFamily="49" charset="0"/>
              </a:rPr>
              <a:t>;</a:t>
            </a:r>
            <a:endParaRPr lang="en-US" sz="1000" dirty="0">
              <a:solidFill>
                <a:srgbClr val="008000"/>
              </a:solidFill>
              <a:highlight>
                <a:srgbClr val="FFFFFF"/>
              </a:highlight>
              <a:latin typeface="Consolas" pitchFamily="49" charset="0"/>
              <a:cs typeface="Consolas" pitchFamily="49" charset="0"/>
            </a:endParaRPr>
          </a:p>
          <a:p>
            <a:pPr marL="0" indent="0">
              <a:buClr>
                <a:srgbClr val="404040"/>
              </a:buClr>
              <a:buFont typeface="Wingdings" panose="05000000000000000000" pitchFamily="2" charset="2"/>
              <a:buNone/>
            </a:pPr>
            <a:r>
              <a:rPr lang="en-US" sz="1000" dirty="0">
                <a:solidFill>
                  <a:srgbClr val="000000"/>
                </a:solidFill>
                <a:highlight>
                  <a:srgbClr val="FFFFFF"/>
                </a:highlight>
                <a:latin typeface="Consolas" pitchFamily="49" charset="0"/>
                <a:cs typeface="Consolas" pitchFamily="49" charset="0"/>
              </a:rPr>
              <a:t>        }</a:t>
            </a:r>
          </a:p>
          <a:p>
            <a:pPr marL="0" indent="0">
              <a:buClr>
                <a:srgbClr val="404040"/>
              </a:buClr>
              <a:buFont typeface="Wingdings" panose="05000000000000000000" pitchFamily="2" charset="2"/>
              <a:buNone/>
            </a:pPr>
            <a:r>
              <a:rPr lang="en-US" sz="1000" dirty="0">
                <a:solidFill>
                  <a:srgbClr val="000000"/>
                </a:solidFill>
                <a:highlight>
                  <a:srgbClr val="FFFFFF"/>
                </a:highlight>
                <a:latin typeface="Consolas" pitchFamily="49" charset="0"/>
                <a:cs typeface="Consolas" pitchFamily="49" charset="0"/>
              </a:rPr>
              <a:t>    }</a:t>
            </a:r>
          </a:p>
          <a:p>
            <a:pPr marL="0" indent="0">
              <a:buClr>
                <a:srgbClr val="404040"/>
              </a:buClr>
              <a:buFont typeface="Wingdings" panose="05000000000000000000" pitchFamily="2" charset="2"/>
              <a:buNone/>
            </a:pPr>
            <a:r>
              <a:rPr lang="en-US" sz="1000" dirty="0">
                <a:solidFill>
                  <a:srgbClr val="000000"/>
                </a:solidFill>
                <a:highlight>
                  <a:srgbClr val="FFFFFF"/>
                </a:highlight>
                <a:latin typeface="Consolas" pitchFamily="49" charset="0"/>
                <a:cs typeface="Consolas" pitchFamily="49" charset="0"/>
              </a:rPr>
              <a:t>}</a:t>
            </a:r>
          </a:p>
        </p:txBody>
      </p:sp>
      <p:sp>
        <p:nvSpPr>
          <p:cNvPr id="33" name="Rectangle 32"/>
          <p:cNvSpPr/>
          <p:nvPr/>
        </p:nvSpPr>
        <p:spPr bwMode="auto">
          <a:xfrm>
            <a:off x="2718505" y="2840759"/>
            <a:ext cx="9440158" cy="1418682"/>
          </a:xfrm>
          <a:prstGeom prst="rect">
            <a:avLst/>
          </a:prstGeom>
          <a:noFill/>
          <a:ln w="38100">
            <a:solidFill>
              <a:schemeClr val="accent3"/>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30" name="TextBox 29"/>
          <p:cNvSpPr txBox="1"/>
          <p:nvPr/>
        </p:nvSpPr>
        <p:spPr>
          <a:xfrm>
            <a:off x="1646236" y="295274"/>
            <a:ext cx="10515601" cy="904863"/>
          </a:xfrm>
          <a:prstGeom prst="rect">
            <a:avLst/>
          </a:prstGeom>
          <a:noFill/>
        </p:spPr>
        <p:txBody>
          <a:bodyPr wrap="square" lIns="182880" tIns="146304" rIns="182880" bIns="146304" rtlCol="0">
            <a:spAutoFit/>
          </a:bodyPr>
          <a:lstStyle/>
          <a:p>
            <a:pPr>
              <a:lnSpc>
                <a:spcPct val="90000"/>
              </a:lnSpc>
              <a:spcAft>
                <a:spcPts val="600"/>
              </a:spcAft>
            </a:pPr>
            <a:r>
              <a:rPr lang="en-US" sz="4400" dirty="0">
                <a:gradFill>
                  <a:gsLst>
                    <a:gs pos="2917">
                      <a:srgbClr val="404040"/>
                    </a:gs>
                    <a:gs pos="30000">
                      <a:srgbClr val="404040"/>
                    </a:gs>
                  </a:gsLst>
                  <a:lin ang="5400000" scaled="0"/>
                </a:gradFill>
                <a:latin typeface="Segoe UI Light"/>
              </a:rPr>
              <a:t>Handle Voice Command Activation</a:t>
            </a:r>
          </a:p>
        </p:txBody>
      </p:sp>
      <p:sp>
        <p:nvSpPr>
          <p:cNvPr id="32" name="Freeform 31"/>
          <p:cNvSpPr/>
          <p:nvPr/>
        </p:nvSpPr>
        <p:spPr bwMode="auto">
          <a:xfrm>
            <a:off x="0" y="0"/>
            <a:ext cx="12436477" cy="6994525"/>
          </a:xfrm>
          <a:custGeom>
            <a:avLst/>
            <a:gdLst>
              <a:gd name="connsiteX0" fmla="*/ 0 w 12436477"/>
              <a:gd name="connsiteY0" fmla="*/ 0 h 6994525"/>
              <a:gd name="connsiteX1" fmla="*/ 12436477 w 12436477"/>
              <a:gd name="connsiteY1" fmla="*/ 0 h 6994525"/>
              <a:gd name="connsiteX2" fmla="*/ 12436477 w 12436477"/>
              <a:gd name="connsiteY2" fmla="*/ 6994525 h 6994525"/>
              <a:gd name="connsiteX3" fmla="*/ 0 w 12436477"/>
              <a:gd name="connsiteY3" fmla="*/ 6994525 h 6994525"/>
            </a:gdLst>
            <a:ahLst/>
            <a:cxnLst>
              <a:cxn ang="0">
                <a:pos x="connsiteX0" y="connsiteY0"/>
              </a:cxn>
              <a:cxn ang="0">
                <a:pos x="connsiteX1" y="connsiteY1"/>
              </a:cxn>
              <a:cxn ang="0">
                <a:pos x="connsiteX2" y="connsiteY2"/>
              </a:cxn>
              <a:cxn ang="0">
                <a:pos x="connsiteX3" y="connsiteY3"/>
              </a:cxn>
            </a:cxnLst>
            <a:rect l="l" t="t" r="r" b="b"/>
            <a:pathLst>
              <a:path w="12436477" h="6994525">
                <a:moveTo>
                  <a:pt x="0" y="0"/>
                </a:moveTo>
                <a:lnTo>
                  <a:pt x="12436477" y="0"/>
                </a:lnTo>
                <a:lnTo>
                  <a:pt x="12436477" y="6994525"/>
                </a:lnTo>
                <a:lnTo>
                  <a:pt x="0" y="6994525"/>
                </a:lnTo>
                <a:close/>
              </a:path>
            </a:pathLst>
          </a:custGeom>
          <a:solidFill>
            <a:schemeClr val="tx1">
              <a:lumMod val="50000"/>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4" name="Smiley Face 33"/>
          <p:cNvSpPr/>
          <p:nvPr/>
        </p:nvSpPr>
        <p:spPr bwMode="auto">
          <a:xfrm>
            <a:off x="5656208" y="-1074738"/>
            <a:ext cx="761999" cy="761999"/>
          </a:xfrm>
          <a:prstGeom prst="smileyFac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p:cNvSpPr/>
          <p:nvPr/>
        </p:nvSpPr>
        <p:spPr bwMode="auto">
          <a:xfrm>
            <a:off x="3246437" y="944591"/>
            <a:ext cx="8686799" cy="3057941"/>
          </a:xfrm>
          <a:prstGeom prst="rect">
            <a:avLst/>
          </a:prstGeom>
          <a:solidFill>
            <a:schemeClr val="bg1"/>
          </a:solidFill>
          <a:ln w="38100">
            <a:solidFill>
              <a:schemeClr val="accent3"/>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r>
              <a:rPr lang="en-US" sz="1400" dirty="0" smtClean="0">
                <a:solidFill>
                  <a:srgbClr val="00B050"/>
                </a:solidFill>
                <a:latin typeface="Consolas" panose="020B0609020204030204" pitchFamily="49" charset="0"/>
                <a:cs typeface="Consolas" panose="020B0609020204030204" pitchFamily="49" charset="0"/>
              </a:rPr>
              <a:t>// What did the user say? e.g. MSDN, "Find Windows Phone Voice Commands"</a:t>
            </a:r>
            <a:endParaRPr lang="en-US" sz="1400" dirty="0" smtClean="0">
              <a:solidFill>
                <a:srgbClr val="000000"/>
              </a:solidFill>
              <a:highlight>
                <a:srgbClr val="FFFFFF"/>
              </a:highlight>
              <a:latin typeface="Consolas" panose="020B0609020204030204" pitchFamily="49" charset="0"/>
              <a:cs typeface="Consolas" panose="020B0609020204030204" pitchFamily="49" charset="0"/>
            </a:endParaRPr>
          </a:p>
          <a:p>
            <a:r>
              <a:rPr lang="en-US" sz="1400" dirty="0" smtClean="0">
                <a:solidFill>
                  <a:srgbClr val="0000FF"/>
                </a:solidFill>
                <a:highlight>
                  <a:srgbClr val="FFFFFF"/>
                </a:highlight>
                <a:latin typeface="Consolas" panose="020B0609020204030204" pitchFamily="49" charset="0"/>
                <a:cs typeface="Consolas" panose="020B0609020204030204" pitchFamily="49" charset="0"/>
              </a:rPr>
              <a:t>string</a:t>
            </a:r>
            <a:r>
              <a:rPr lang="en-US" sz="1400" dirty="0" smtClean="0">
                <a:solidFill>
                  <a:srgbClr val="000000"/>
                </a:solidFill>
                <a:highlight>
                  <a:srgbClr val="FFFFFF"/>
                </a:highlight>
                <a:latin typeface="Consolas" panose="020B0609020204030204" pitchFamily="49" charset="0"/>
                <a:cs typeface="Consolas" panose="020B0609020204030204" pitchFamily="49" charset="0"/>
              </a:rPr>
              <a:t> </a:t>
            </a:r>
            <a:r>
              <a:rPr lang="en-US" sz="1400" dirty="0" err="1" smtClean="0">
                <a:solidFill>
                  <a:srgbClr val="000000"/>
                </a:solidFill>
                <a:highlight>
                  <a:srgbClr val="FFFFFF"/>
                </a:highlight>
                <a:latin typeface="Consolas" panose="020B0609020204030204" pitchFamily="49" charset="0"/>
                <a:cs typeface="Consolas" panose="020B0609020204030204" pitchFamily="49" charset="0"/>
              </a:rPr>
              <a:t>recoText</a:t>
            </a:r>
            <a:r>
              <a:rPr lang="en-US" sz="1400" dirty="0" smtClean="0">
                <a:solidFill>
                  <a:srgbClr val="000000"/>
                </a:solidFill>
                <a:highlight>
                  <a:srgbClr val="FFFFFF"/>
                </a:highlight>
                <a:latin typeface="Consolas" panose="020B0609020204030204" pitchFamily="49" charset="0"/>
                <a:cs typeface="Consolas" panose="020B0609020204030204" pitchFamily="49" charset="0"/>
              </a:rPr>
              <a:t> </a:t>
            </a:r>
            <a:r>
              <a:rPr lang="en-US" sz="1400" dirty="0" smtClean="0">
                <a:solidFill>
                  <a:srgbClr val="008080"/>
                </a:solidFill>
                <a:highlight>
                  <a:srgbClr val="FFFFFF"/>
                </a:highlight>
                <a:latin typeface="Consolas" panose="020B0609020204030204" pitchFamily="49" charset="0"/>
                <a:cs typeface="Consolas" panose="020B0609020204030204" pitchFamily="49" charset="0"/>
              </a:rPr>
              <a:t>=</a:t>
            </a:r>
            <a:r>
              <a:rPr lang="en-US" sz="1400" dirty="0" smtClean="0">
                <a:solidFill>
                  <a:srgbClr val="000000"/>
                </a:solidFill>
                <a:highlight>
                  <a:srgbClr val="FFFFFF"/>
                </a:highlight>
                <a:latin typeface="Consolas" panose="020B0609020204030204" pitchFamily="49" charset="0"/>
                <a:cs typeface="Consolas" panose="020B0609020204030204" pitchFamily="49" charset="0"/>
              </a:rPr>
              <a:t> </a:t>
            </a:r>
            <a:r>
              <a:rPr lang="en-US" sz="1400" dirty="0" smtClean="0">
                <a:solidFill>
                  <a:srgbClr val="0000FF"/>
                </a:solidFill>
                <a:highlight>
                  <a:srgbClr val="FFFFFF"/>
                </a:highlight>
                <a:latin typeface="Consolas" panose="020B0609020204030204" pitchFamily="49" charset="0"/>
                <a:cs typeface="Consolas" panose="020B0609020204030204" pitchFamily="49" charset="0"/>
              </a:rPr>
              <a:t>null</a:t>
            </a:r>
            <a:r>
              <a:rPr lang="en-US" sz="1400" dirty="0" smtClean="0">
                <a:solidFill>
                  <a:srgbClr val="000000"/>
                </a:solidFill>
                <a:highlight>
                  <a:srgbClr val="FFFFFF"/>
                </a:highlight>
                <a:latin typeface="Consolas" panose="020B0609020204030204" pitchFamily="49" charset="0"/>
                <a:cs typeface="Consolas" panose="020B0609020204030204" pitchFamily="49" charset="0"/>
              </a:rPr>
              <a:t>;</a:t>
            </a:r>
          </a:p>
          <a:p>
            <a:r>
              <a:rPr lang="en-US" sz="1400" dirty="0" err="1" smtClean="0">
                <a:solidFill>
                  <a:srgbClr val="000000"/>
                </a:solidFill>
                <a:highlight>
                  <a:srgbClr val="FFFFFF"/>
                </a:highlight>
                <a:latin typeface="Consolas" panose="020B0609020204030204" pitchFamily="49" charset="0"/>
                <a:cs typeface="Consolas" panose="020B0609020204030204" pitchFamily="49" charset="0"/>
              </a:rPr>
              <a:t>NavigationContext</a:t>
            </a:r>
            <a:r>
              <a:rPr lang="en-US" sz="1400" dirty="0" err="1" smtClean="0">
                <a:solidFill>
                  <a:srgbClr val="008080"/>
                </a:solidFill>
                <a:highlight>
                  <a:srgbClr val="FFFFFF"/>
                </a:highlight>
                <a:latin typeface="Consolas" panose="020B0609020204030204" pitchFamily="49" charset="0"/>
                <a:cs typeface="Consolas" panose="020B0609020204030204" pitchFamily="49" charset="0"/>
              </a:rPr>
              <a:t>.</a:t>
            </a:r>
            <a:r>
              <a:rPr lang="en-US" sz="1400" dirty="0" err="1" smtClean="0">
                <a:solidFill>
                  <a:srgbClr val="000000"/>
                </a:solidFill>
                <a:highlight>
                  <a:srgbClr val="FFFFFF"/>
                </a:highlight>
                <a:latin typeface="Consolas" panose="020B0609020204030204" pitchFamily="49" charset="0"/>
                <a:cs typeface="Consolas" panose="020B0609020204030204" pitchFamily="49" charset="0"/>
              </a:rPr>
              <a:t>QueryString</a:t>
            </a:r>
            <a:r>
              <a:rPr lang="en-US" sz="1400" dirty="0" err="1" smtClean="0">
                <a:solidFill>
                  <a:srgbClr val="008080"/>
                </a:solidFill>
                <a:highlight>
                  <a:srgbClr val="FFFFFF"/>
                </a:highlight>
                <a:latin typeface="Consolas" panose="020B0609020204030204" pitchFamily="49" charset="0"/>
                <a:cs typeface="Consolas" panose="020B0609020204030204" pitchFamily="49" charset="0"/>
              </a:rPr>
              <a:t>.</a:t>
            </a:r>
            <a:r>
              <a:rPr lang="en-US" sz="1400" dirty="0" err="1" smtClean="0">
                <a:solidFill>
                  <a:srgbClr val="000000"/>
                </a:solidFill>
                <a:highlight>
                  <a:srgbClr val="FFFFFF"/>
                </a:highlight>
                <a:latin typeface="Consolas" panose="020B0609020204030204" pitchFamily="49" charset="0"/>
                <a:cs typeface="Consolas" panose="020B0609020204030204" pitchFamily="49" charset="0"/>
              </a:rPr>
              <a:t>TryGetValue</a:t>
            </a:r>
            <a:r>
              <a:rPr lang="en-US" sz="1400" dirty="0" smtClean="0">
                <a:solidFill>
                  <a:srgbClr val="000000"/>
                </a:solidFill>
                <a:highlight>
                  <a:srgbClr val="FFFFFF"/>
                </a:highlight>
                <a:latin typeface="Consolas" panose="020B0609020204030204" pitchFamily="49" charset="0"/>
                <a:cs typeface="Consolas" panose="020B0609020204030204" pitchFamily="49" charset="0"/>
              </a:rPr>
              <a:t>(</a:t>
            </a:r>
            <a:r>
              <a:rPr lang="en-US" sz="1400" dirty="0" smtClean="0">
                <a:solidFill>
                  <a:srgbClr val="A31515"/>
                </a:solidFill>
                <a:highlight>
                  <a:srgbClr val="FFFFFF"/>
                </a:highlight>
                <a:latin typeface="Consolas" panose="020B0609020204030204" pitchFamily="49" charset="0"/>
                <a:cs typeface="Consolas" panose="020B0609020204030204" pitchFamily="49" charset="0"/>
              </a:rPr>
              <a:t>"</a:t>
            </a:r>
            <a:r>
              <a:rPr lang="en-US" sz="1400" dirty="0" err="1" smtClean="0">
                <a:solidFill>
                  <a:srgbClr val="A31515"/>
                </a:solidFill>
                <a:highlight>
                  <a:srgbClr val="FFFFFF"/>
                </a:highlight>
                <a:latin typeface="Consolas" panose="020B0609020204030204" pitchFamily="49" charset="0"/>
                <a:cs typeface="Consolas" panose="020B0609020204030204" pitchFamily="49" charset="0"/>
              </a:rPr>
              <a:t>reco</a:t>
            </a:r>
            <a:r>
              <a:rPr lang="en-US" sz="1400" dirty="0" smtClean="0">
                <a:solidFill>
                  <a:srgbClr val="A31515"/>
                </a:solidFill>
                <a:highlight>
                  <a:srgbClr val="FFFFFF"/>
                </a:highlight>
                <a:latin typeface="Consolas" panose="020B0609020204030204" pitchFamily="49" charset="0"/>
                <a:cs typeface="Consolas" panose="020B0609020204030204" pitchFamily="49" charset="0"/>
              </a:rPr>
              <a:t>"</a:t>
            </a:r>
            <a:r>
              <a:rPr lang="en-US" sz="1400" dirty="0" smtClean="0">
                <a:solidFill>
                  <a:srgbClr val="000000"/>
                </a:solidFill>
                <a:highlight>
                  <a:srgbClr val="FFFFFF"/>
                </a:highlight>
                <a:latin typeface="Consolas" panose="020B0609020204030204" pitchFamily="49" charset="0"/>
                <a:cs typeface="Consolas" panose="020B0609020204030204" pitchFamily="49" charset="0"/>
              </a:rPr>
              <a:t>, </a:t>
            </a:r>
            <a:r>
              <a:rPr lang="en-US" sz="1400" dirty="0" smtClean="0">
                <a:solidFill>
                  <a:srgbClr val="0000FF"/>
                </a:solidFill>
                <a:highlight>
                  <a:srgbClr val="FFFFFF"/>
                </a:highlight>
                <a:latin typeface="Consolas" panose="020B0609020204030204" pitchFamily="49" charset="0"/>
                <a:cs typeface="Consolas" panose="020B0609020204030204" pitchFamily="49" charset="0"/>
              </a:rPr>
              <a:t>out</a:t>
            </a:r>
            <a:r>
              <a:rPr lang="en-US" sz="1400" dirty="0" smtClean="0">
                <a:solidFill>
                  <a:srgbClr val="000000"/>
                </a:solidFill>
                <a:highlight>
                  <a:srgbClr val="FFFFFF"/>
                </a:highlight>
                <a:latin typeface="Consolas" panose="020B0609020204030204" pitchFamily="49" charset="0"/>
                <a:cs typeface="Consolas" panose="020B0609020204030204" pitchFamily="49" charset="0"/>
              </a:rPr>
              <a:t> </a:t>
            </a:r>
            <a:r>
              <a:rPr lang="en-US" sz="1400" dirty="0" err="1" smtClean="0">
                <a:solidFill>
                  <a:srgbClr val="000000"/>
                </a:solidFill>
                <a:highlight>
                  <a:srgbClr val="FFFFFF"/>
                </a:highlight>
                <a:latin typeface="Consolas" panose="020B0609020204030204" pitchFamily="49" charset="0"/>
                <a:cs typeface="Consolas" panose="020B0609020204030204" pitchFamily="49" charset="0"/>
              </a:rPr>
              <a:t>recoText</a:t>
            </a:r>
            <a:r>
              <a:rPr lang="en-US" sz="1400" dirty="0" smtClean="0">
                <a:solidFill>
                  <a:srgbClr val="000000"/>
                </a:solidFill>
                <a:highlight>
                  <a:srgbClr val="FFFFFF"/>
                </a:highlight>
                <a:latin typeface="Consolas" panose="020B0609020204030204" pitchFamily="49" charset="0"/>
                <a:cs typeface="Consolas" panose="020B0609020204030204" pitchFamily="49" charset="0"/>
              </a:rPr>
              <a:t>);</a:t>
            </a:r>
          </a:p>
          <a:p>
            <a:endParaRPr lang="en-US" sz="1400" dirty="0" smtClean="0">
              <a:solidFill>
                <a:srgbClr val="0000FF"/>
              </a:solidFill>
              <a:highlight>
                <a:srgbClr val="FFFFFF"/>
              </a:highlight>
              <a:latin typeface="Consolas" panose="020B0609020204030204" pitchFamily="49" charset="0"/>
              <a:cs typeface="Consolas" panose="020B0609020204030204" pitchFamily="49" charset="0"/>
            </a:endParaRPr>
          </a:p>
          <a:p>
            <a:r>
              <a:rPr lang="en-US" sz="1400" dirty="0" smtClean="0">
                <a:solidFill>
                  <a:srgbClr val="00B050"/>
                </a:solidFill>
                <a:latin typeface="Consolas" panose="020B0609020204030204" pitchFamily="49" charset="0"/>
                <a:cs typeface="Consolas" panose="020B0609020204030204" pitchFamily="49" charset="0"/>
              </a:rPr>
              <a:t>// Which command was recognized in the VCD.XML file? e.g. "</a:t>
            </a:r>
            <a:r>
              <a:rPr lang="en-US" sz="1400" dirty="0" err="1" smtClean="0">
                <a:solidFill>
                  <a:srgbClr val="00B050"/>
                </a:solidFill>
                <a:latin typeface="Consolas" panose="020B0609020204030204" pitchFamily="49" charset="0"/>
                <a:cs typeface="Consolas" panose="020B0609020204030204" pitchFamily="49" charset="0"/>
              </a:rPr>
              <a:t>FindText</a:t>
            </a:r>
            <a:r>
              <a:rPr lang="en-US" sz="1400" dirty="0" smtClean="0">
                <a:solidFill>
                  <a:srgbClr val="00B050"/>
                </a:solidFill>
                <a:latin typeface="Consolas" panose="020B0609020204030204" pitchFamily="49" charset="0"/>
                <a:cs typeface="Consolas" panose="020B0609020204030204" pitchFamily="49" charset="0"/>
              </a:rPr>
              <a:t>"</a:t>
            </a:r>
            <a:endParaRPr lang="en-US" sz="1400" dirty="0" smtClean="0">
              <a:solidFill>
                <a:srgbClr val="0000FF"/>
              </a:solidFill>
              <a:highlight>
                <a:srgbClr val="FFFFFF"/>
              </a:highlight>
              <a:latin typeface="Consolas" panose="020B0609020204030204" pitchFamily="49" charset="0"/>
              <a:cs typeface="Consolas" panose="020B0609020204030204" pitchFamily="49" charset="0"/>
            </a:endParaRPr>
          </a:p>
          <a:p>
            <a:r>
              <a:rPr lang="en-US" sz="1400" dirty="0" smtClean="0">
                <a:solidFill>
                  <a:srgbClr val="0000FF"/>
                </a:solidFill>
                <a:highlight>
                  <a:srgbClr val="FFFFFF"/>
                </a:highlight>
                <a:latin typeface="Consolas" panose="020B0609020204030204" pitchFamily="49" charset="0"/>
                <a:cs typeface="Consolas" panose="020B0609020204030204" pitchFamily="49" charset="0"/>
              </a:rPr>
              <a:t>string</a:t>
            </a:r>
            <a:r>
              <a:rPr lang="en-US" sz="1400" dirty="0" smtClean="0">
                <a:solidFill>
                  <a:srgbClr val="000000"/>
                </a:solidFill>
                <a:highlight>
                  <a:srgbClr val="FFFFFF"/>
                </a:highlight>
                <a:latin typeface="Consolas" panose="020B0609020204030204" pitchFamily="49" charset="0"/>
                <a:cs typeface="Consolas" panose="020B0609020204030204" pitchFamily="49" charset="0"/>
              </a:rPr>
              <a:t> </a:t>
            </a:r>
            <a:r>
              <a:rPr lang="en-US" sz="1400" dirty="0" err="1" smtClean="0">
                <a:solidFill>
                  <a:srgbClr val="000000"/>
                </a:solidFill>
                <a:highlight>
                  <a:srgbClr val="FFFFFF"/>
                </a:highlight>
                <a:latin typeface="Consolas" panose="020B0609020204030204" pitchFamily="49" charset="0"/>
                <a:cs typeface="Consolas" panose="020B0609020204030204" pitchFamily="49" charset="0"/>
              </a:rPr>
              <a:t>voiceCommandName</a:t>
            </a:r>
            <a:r>
              <a:rPr lang="en-US" sz="1400" dirty="0" smtClean="0">
                <a:solidFill>
                  <a:srgbClr val="000000"/>
                </a:solidFill>
                <a:highlight>
                  <a:srgbClr val="FFFFFF"/>
                </a:highlight>
                <a:latin typeface="Consolas" panose="020B0609020204030204" pitchFamily="49" charset="0"/>
                <a:cs typeface="Consolas" panose="020B0609020204030204" pitchFamily="49" charset="0"/>
              </a:rPr>
              <a:t> </a:t>
            </a:r>
            <a:r>
              <a:rPr lang="en-US" sz="1400" dirty="0" smtClean="0">
                <a:solidFill>
                  <a:srgbClr val="008080"/>
                </a:solidFill>
                <a:highlight>
                  <a:srgbClr val="FFFFFF"/>
                </a:highlight>
                <a:latin typeface="Consolas" panose="020B0609020204030204" pitchFamily="49" charset="0"/>
                <a:cs typeface="Consolas" panose="020B0609020204030204" pitchFamily="49" charset="0"/>
              </a:rPr>
              <a:t>=</a:t>
            </a:r>
            <a:r>
              <a:rPr lang="en-US" sz="1400" dirty="0" smtClean="0">
                <a:solidFill>
                  <a:srgbClr val="000000"/>
                </a:solidFill>
                <a:highlight>
                  <a:srgbClr val="FFFFFF"/>
                </a:highlight>
                <a:latin typeface="Consolas" panose="020B0609020204030204" pitchFamily="49" charset="0"/>
                <a:cs typeface="Consolas" panose="020B0609020204030204" pitchFamily="49" charset="0"/>
              </a:rPr>
              <a:t> </a:t>
            </a:r>
            <a:r>
              <a:rPr lang="en-US" sz="1400" dirty="0" smtClean="0">
                <a:solidFill>
                  <a:srgbClr val="0000FF"/>
                </a:solidFill>
                <a:highlight>
                  <a:srgbClr val="FFFFFF"/>
                </a:highlight>
                <a:latin typeface="Consolas" panose="020B0609020204030204" pitchFamily="49" charset="0"/>
                <a:cs typeface="Consolas" panose="020B0609020204030204" pitchFamily="49" charset="0"/>
              </a:rPr>
              <a:t>null</a:t>
            </a:r>
            <a:r>
              <a:rPr lang="en-US" sz="1400" dirty="0" smtClean="0">
                <a:solidFill>
                  <a:srgbClr val="000000"/>
                </a:solidFill>
                <a:highlight>
                  <a:srgbClr val="FFFFFF"/>
                </a:highlight>
                <a:latin typeface="Consolas" panose="020B0609020204030204" pitchFamily="49" charset="0"/>
                <a:cs typeface="Consolas" panose="020B0609020204030204" pitchFamily="49" charset="0"/>
              </a:rPr>
              <a:t>; </a:t>
            </a:r>
          </a:p>
          <a:p>
            <a:r>
              <a:rPr lang="en-US" sz="1400" dirty="0" err="1" smtClean="0">
                <a:solidFill>
                  <a:srgbClr val="000000"/>
                </a:solidFill>
                <a:highlight>
                  <a:srgbClr val="FFFFFF"/>
                </a:highlight>
                <a:latin typeface="Consolas" panose="020B0609020204030204" pitchFamily="49" charset="0"/>
                <a:cs typeface="Consolas" panose="020B0609020204030204" pitchFamily="49" charset="0"/>
              </a:rPr>
              <a:t>NavigationContext</a:t>
            </a:r>
            <a:r>
              <a:rPr lang="en-US" sz="1400" dirty="0" err="1" smtClean="0">
                <a:solidFill>
                  <a:srgbClr val="008080"/>
                </a:solidFill>
                <a:highlight>
                  <a:srgbClr val="FFFFFF"/>
                </a:highlight>
                <a:latin typeface="Consolas" panose="020B0609020204030204" pitchFamily="49" charset="0"/>
                <a:cs typeface="Consolas" panose="020B0609020204030204" pitchFamily="49" charset="0"/>
              </a:rPr>
              <a:t>.</a:t>
            </a:r>
            <a:r>
              <a:rPr lang="en-US" sz="1400" dirty="0" err="1" smtClean="0">
                <a:solidFill>
                  <a:srgbClr val="000000"/>
                </a:solidFill>
                <a:highlight>
                  <a:srgbClr val="FFFFFF"/>
                </a:highlight>
                <a:latin typeface="Consolas" panose="020B0609020204030204" pitchFamily="49" charset="0"/>
                <a:cs typeface="Consolas" panose="020B0609020204030204" pitchFamily="49" charset="0"/>
              </a:rPr>
              <a:t>QueryString</a:t>
            </a:r>
            <a:r>
              <a:rPr lang="en-US" sz="1400" dirty="0" err="1" smtClean="0">
                <a:solidFill>
                  <a:srgbClr val="008080"/>
                </a:solidFill>
                <a:highlight>
                  <a:srgbClr val="FFFFFF"/>
                </a:highlight>
                <a:latin typeface="Consolas" panose="020B0609020204030204" pitchFamily="49" charset="0"/>
                <a:cs typeface="Consolas" panose="020B0609020204030204" pitchFamily="49" charset="0"/>
              </a:rPr>
              <a:t>.</a:t>
            </a:r>
            <a:r>
              <a:rPr lang="en-US" sz="1400" dirty="0" err="1" smtClean="0">
                <a:solidFill>
                  <a:srgbClr val="000000"/>
                </a:solidFill>
                <a:highlight>
                  <a:srgbClr val="FFFFFF"/>
                </a:highlight>
                <a:latin typeface="Consolas" panose="020B0609020204030204" pitchFamily="49" charset="0"/>
                <a:cs typeface="Consolas" panose="020B0609020204030204" pitchFamily="49" charset="0"/>
              </a:rPr>
              <a:t>TryGetValue</a:t>
            </a:r>
            <a:r>
              <a:rPr lang="en-US" sz="1400" dirty="0" smtClean="0">
                <a:solidFill>
                  <a:srgbClr val="000000"/>
                </a:solidFill>
                <a:highlight>
                  <a:srgbClr val="FFFFFF"/>
                </a:highlight>
                <a:latin typeface="Consolas" panose="020B0609020204030204" pitchFamily="49" charset="0"/>
                <a:cs typeface="Consolas" panose="020B0609020204030204" pitchFamily="49" charset="0"/>
              </a:rPr>
              <a:t>(</a:t>
            </a:r>
            <a:r>
              <a:rPr lang="en-US" sz="1400" dirty="0" smtClean="0">
                <a:solidFill>
                  <a:srgbClr val="A31515"/>
                </a:solidFill>
                <a:highlight>
                  <a:srgbClr val="FFFFFF"/>
                </a:highlight>
                <a:latin typeface="Consolas" panose="020B0609020204030204" pitchFamily="49" charset="0"/>
                <a:cs typeface="Consolas" panose="020B0609020204030204" pitchFamily="49" charset="0"/>
              </a:rPr>
              <a:t>"</a:t>
            </a:r>
            <a:r>
              <a:rPr lang="en-US" sz="1400" dirty="0" err="1" smtClean="0">
                <a:solidFill>
                  <a:srgbClr val="A31515"/>
                </a:solidFill>
                <a:highlight>
                  <a:srgbClr val="FFFFFF"/>
                </a:highlight>
                <a:latin typeface="Consolas" panose="020B0609020204030204" pitchFamily="49" charset="0"/>
                <a:cs typeface="Consolas" panose="020B0609020204030204" pitchFamily="49" charset="0"/>
              </a:rPr>
              <a:t>voiceCommandName</a:t>
            </a:r>
            <a:r>
              <a:rPr lang="en-US" sz="1400" dirty="0" smtClean="0">
                <a:solidFill>
                  <a:srgbClr val="A31515"/>
                </a:solidFill>
                <a:highlight>
                  <a:srgbClr val="FFFFFF"/>
                </a:highlight>
                <a:latin typeface="Consolas" panose="020B0609020204030204" pitchFamily="49" charset="0"/>
                <a:cs typeface="Consolas" panose="020B0609020204030204" pitchFamily="49" charset="0"/>
              </a:rPr>
              <a:t>"</a:t>
            </a:r>
            <a:r>
              <a:rPr lang="en-US" sz="1400" dirty="0" smtClean="0">
                <a:solidFill>
                  <a:srgbClr val="000000"/>
                </a:solidFill>
                <a:highlight>
                  <a:srgbClr val="FFFFFF"/>
                </a:highlight>
                <a:latin typeface="Consolas" panose="020B0609020204030204" pitchFamily="49" charset="0"/>
                <a:cs typeface="Consolas" panose="020B0609020204030204" pitchFamily="49" charset="0"/>
              </a:rPr>
              <a:t>, </a:t>
            </a:r>
            <a:r>
              <a:rPr lang="en-US" sz="1400" dirty="0" smtClean="0">
                <a:solidFill>
                  <a:srgbClr val="0000FF"/>
                </a:solidFill>
                <a:highlight>
                  <a:srgbClr val="FFFFFF"/>
                </a:highlight>
                <a:latin typeface="Consolas" panose="020B0609020204030204" pitchFamily="49" charset="0"/>
                <a:cs typeface="Consolas" panose="020B0609020204030204" pitchFamily="49" charset="0"/>
              </a:rPr>
              <a:t>out</a:t>
            </a:r>
            <a:r>
              <a:rPr lang="en-US" sz="1400" dirty="0" smtClean="0">
                <a:solidFill>
                  <a:srgbClr val="000000"/>
                </a:solidFill>
                <a:highlight>
                  <a:srgbClr val="FFFFFF"/>
                </a:highlight>
                <a:latin typeface="Consolas" panose="020B0609020204030204" pitchFamily="49" charset="0"/>
                <a:cs typeface="Consolas" panose="020B0609020204030204" pitchFamily="49" charset="0"/>
              </a:rPr>
              <a:t> </a:t>
            </a:r>
            <a:r>
              <a:rPr lang="en-US" sz="1400" dirty="0" err="1" smtClean="0">
                <a:solidFill>
                  <a:srgbClr val="000000"/>
                </a:solidFill>
                <a:highlight>
                  <a:srgbClr val="FFFFFF"/>
                </a:highlight>
                <a:latin typeface="Consolas" panose="020B0609020204030204" pitchFamily="49" charset="0"/>
                <a:cs typeface="Consolas" panose="020B0609020204030204" pitchFamily="49" charset="0"/>
              </a:rPr>
              <a:t>voiceCommandName</a:t>
            </a:r>
            <a:r>
              <a:rPr lang="en-US" sz="1400" dirty="0" smtClean="0">
                <a:solidFill>
                  <a:srgbClr val="000000"/>
                </a:solidFill>
                <a:highlight>
                  <a:srgbClr val="FFFFFF"/>
                </a:highlight>
                <a:latin typeface="Consolas" panose="020B0609020204030204" pitchFamily="49" charset="0"/>
                <a:cs typeface="Consolas" panose="020B0609020204030204" pitchFamily="49" charset="0"/>
              </a:rPr>
              <a:t>);</a:t>
            </a:r>
          </a:p>
          <a:p>
            <a:endParaRPr lang="en-US" sz="1400" dirty="0" smtClean="0">
              <a:solidFill>
                <a:srgbClr val="000000"/>
              </a:solidFill>
              <a:highlight>
                <a:srgbClr val="FFFFFF"/>
              </a:highlight>
              <a:latin typeface="Consolas" panose="020B0609020204030204" pitchFamily="49" charset="0"/>
              <a:cs typeface="Consolas" panose="020B0609020204030204" pitchFamily="49" charset="0"/>
            </a:endParaRPr>
          </a:p>
          <a:p>
            <a:r>
              <a:rPr lang="en-US" sz="1400" dirty="0" smtClean="0">
                <a:solidFill>
                  <a:srgbClr val="00B050"/>
                </a:solidFill>
                <a:latin typeface="Consolas" panose="020B0609020204030204" pitchFamily="49" charset="0"/>
                <a:cs typeface="Consolas" panose="020B0609020204030204" pitchFamily="49" charset="0"/>
              </a:rPr>
              <a:t>// What did the user say, for named phrase topic or list "slots"? e.g. "Windows Phone Voice Commands"</a:t>
            </a:r>
            <a:endParaRPr lang="en-US" sz="1400" dirty="0" smtClean="0">
              <a:solidFill>
                <a:srgbClr val="000000"/>
              </a:solidFill>
              <a:highlight>
                <a:srgbClr val="FFFFFF"/>
              </a:highlight>
              <a:latin typeface="Consolas" panose="020B0609020204030204" pitchFamily="49" charset="0"/>
              <a:cs typeface="Consolas" panose="020B0609020204030204" pitchFamily="49" charset="0"/>
            </a:endParaRPr>
          </a:p>
          <a:p>
            <a:r>
              <a:rPr lang="en-US" sz="1400" dirty="0" smtClean="0">
                <a:solidFill>
                  <a:srgbClr val="0000FF"/>
                </a:solidFill>
                <a:highlight>
                  <a:srgbClr val="FFFFFF"/>
                </a:highlight>
                <a:latin typeface="Consolas" panose="020B0609020204030204" pitchFamily="49" charset="0"/>
                <a:cs typeface="Consolas" panose="020B0609020204030204" pitchFamily="49" charset="0"/>
              </a:rPr>
              <a:t>string</a:t>
            </a:r>
            <a:r>
              <a:rPr lang="en-US" sz="1400" dirty="0" smtClean="0">
                <a:solidFill>
                  <a:srgbClr val="000000"/>
                </a:solidFill>
                <a:highlight>
                  <a:srgbClr val="FFFFFF"/>
                </a:highlight>
                <a:latin typeface="Consolas" panose="020B0609020204030204" pitchFamily="49" charset="0"/>
                <a:cs typeface="Consolas" panose="020B0609020204030204" pitchFamily="49" charset="0"/>
              </a:rPr>
              <a:t> </a:t>
            </a:r>
            <a:r>
              <a:rPr lang="en-US" sz="1400" dirty="0" err="1" smtClean="0">
                <a:solidFill>
                  <a:srgbClr val="000000"/>
                </a:solidFill>
                <a:highlight>
                  <a:srgbClr val="FFFFFF"/>
                </a:highlight>
                <a:latin typeface="Consolas" panose="020B0609020204030204" pitchFamily="49" charset="0"/>
                <a:cs typeface="Consolas" panose="020B0609020204030204" pitchFamily="49" charset="0"/>
              </a:rPr>
              <a:t>searchTerms</a:t>
            </a:r>
            <a:r>
              <a:rPr lang="en-US" sz="1400" dirty="0" smtClean="0">
                <a:solidFill>
                  <a:srgbClr val="000000"/>
                </a:solidFill>
                <a:highlight>
                  <a:srgbClr val="FFFFFF"/>
                </a:highlight>
                <a:latin typeface="Consolas" panose="020B0609020204030204" pitchFamily="49" charset="0"/>
                <a:cs typeface="Consolas" panose="020B0609020204030204" pitchFamily="49" charset="0"/>
              </a:rPr>
              <a:t> </a:t>
            </a:r>
            <a:r>
              <a:rPr lang="en-US" sz="1400" dirty="0" smtClean="0">
                <a:solidFill>
                  <a:srgbClr val="008080"/>
                </a:solidFill>
                <a:highlight>
                  <a:srgbClr val="FFFFFF"/>
                </a:highlight>
                <a:latin typeface="Consolas" panose="020B0609020204030204" pitchFamily="49" charset="0"/>
                <a:cs typeface="Consolas" panose="020B0609020204030204" pitchFamily="49" charset="0"/>
              </a:rPr>
              <a:t>=</a:t>
            </a:r>
            <a:r>
              <a:rPr lang="en-US" sz="1400" dirty="0" smtClean="0">
                <a:solidFill>
                  <a:srgbClr val="000000"/>
                </a:solidFill>
                <a:highlight>
                  <a:srgbClr val="FFFFFF"/>
                </a:highlight>
                <a:latin typeface="Consolas" panose="020B0609020204030204" pitchFamily="49" charset="0"/>
                <a:cs typeface="Consolas" panose="020B0609020204030204" pitchFamily="49" charset="0"/>
              </a:rPr>
              <a:t> </a:t>
            </a:r>
            <a:r>
              <a:rPr lang="en-US" sz="1400" dirty="0" smtClean="0">
                <a:solidFill>
                  <a:srgbClr val="0000FF"/>
                </a:solidFill>
                <a:highlight>
                  <a:srgbClr val="FFFFFF"/>
                </a:highlight>
                <a:latin typeface="Consolas" panose="020B0609020204030204" pitchFamily="49" charset="0"/>
                <a:cs typeface="Consolas" panose="020B0609020204030204" pitchFamily="49" charset="0"/>
              </a:rPr>
              <a:t>null</a:t>
            </a:r>
            <a:r>
              <a:rPr lang="en-US" sz="1400" dirty="0" smtClean="0">
                <a:solidFill>
                  <a:srgbClr val="000000"/>
                </a:solidFill>
                <a:highlight>
                  <a:srgbClr val="FFFFFF"/>
                </a:highlight>
                <a:latin typeface="Consolas" panose="020B0609020204030204" pitchFamily="49" charset="0"/>
                <a:cs typeface="Consolas" panose="020B0609020204030204" pitchFamily="49" charset="0"/>
              </a:rPr>
              <a:t>;</a:t>
            </a:r>
            <a:r>
              <a:rPr lang="en-US" sz="1400" dirty="0" smtClean="0">
                <a:solidFill>
                  <a:srgbClr val="00B050"/>
                </a:solidFill>
                <a:latin typeface="Consolas" panose="020B0609020204030204" pitchFamily="49" charset="0"/>
                <a:cs typeface="Consolas" panose="020B0609020204030204" pitchFamily="49" charset="0"/>
              </a:rPr>
              <a:t> </a:t>
            </a:r>
          </a:p>
          <a:p>
            <a:r>
              <a:rPr lang="en-US" sz="1400" dirty="0" err="1" smtClean="0">
                <a:solidFill>
                  <a:srgbClr val="000000"/>
                </a:solidFill>
                <a:highlight>
                  <a:srgbClr val="FFFFFF"/>
                </a:highlight>
                <a:latin typeface="Consolas" panose="020B0609020204030204" pitchFamily="49" charset="0"/>
                <a:cs typeface="Consolas" panose="020B0609020204030204" pitchFamily="49" charset="0"/>
              </a:rPr>
              <a:t>NavigationContext</a:t>
            </a:r>
            <a:r>
              <a:rPr lang="en-US" sz="1400" dirty="0" err="1" smtClean="0">
                <a:solidFill>
                  <a:srgbClr val="008080"/>
                </a:solidFill>
                <a:highlight>
                  <a:srgbClr val="FFFFFF"/>
                </a:highlight>
                <a:latin typeface="Consolas" panose="020B0609020204030204" pitchFamily="49" charset="0"/>
                <a:cs typeface="Consolas" panose="020B0609020204030204" pitchFamily="49" charset="0"/>
              </a:rPr>
              <a:t>.</a:t>
            </a:r>
            <a:r>
              <a:rPr lang="en-US" sz="1400" dirty="0" err="1" smtClean="0">
                <a:solidFill>
                  <a:srgbClr val="000000"/>
                </a:solidFill>
                <a:highlight>
                  <a:srgbClr val="FFFFFF"/>
                </a:highlight>
                <a:latin typeface="Consolas" panose="020B0609020204030204" pitchFamily="49" charset="0"/>
                <a:cs typeface="Consolas" panose="020B0609020204030204" pitchFamily="49" charset="0"/>
              </a:rPr>
              <a:t>QueryString</a:t>
            </a:r>
            <a:r>
              <a:rPr lang="en-US" sz="1400" dirty="0" err="1" smtClean="0">
                <a:solidFill>
                  <a:srgbClr val="008080"/>
                </a:solidFill>
                <a:highlight>
                  <a:srgbClr val="FFFFFF"/>
                </a:highlight>
                <a:latin typeface="Consolas" panose="020B0609020204030204" pitchFamily="49" charset="0"/>
                <a:cs typeface="Consolas" panose="020B0609020204030204" pitchFamily="49" charset="0"/>
              </a:rPr>
              <a:t>.</a:t>
            </a:r>
            <a:r>
              <a:rPr lang="en-US" sz="1400" dirty="0" err="1" smtClean="0">
                <a:solidFill>
                  <a:srgbClr val="000000"/>
                </a:solidFill>
                <a:highlight>
                  <a:srgbClr val="FFFFFF"/>
                </a:highlight>
                <a:latin typeface="Consolas" panose="020B0609020204030204" pitchFamily="49" charset="0"/>
                <a:cs typeface="Consolas" panose="020B0609020204030204" pitchFamily="49" charset="0"/>
              </a:rPr>
              <a:t>TryGetValue</a:t>
            </a:r>
            <a:r>
              <a:rPr lang="en-US" sz="1400" dirty="0" smtClean="0">
                <a:solidFill>
                  <a:srgbClr val="000000"/>
                </a:solidFill>
                <a:highlight>
                  <a:srgbClr val="FFFFFF"/>
                </a:highlight>
                <a:latin typeface="Consolas" panose="020B0609020204030204" pitchFamily="49" charset="0"/>
                <a:cs typeface="Consolas" panose="020B0609020204030204" pitchFamily="49" charset="0"/>
              </a:rPr>
              <a:t>(</a:t>
            </a:r>
            <a:r>
              <a:rPr lang="en-US" sz="1400" dirty="0" smtClean="0">
                <a:solidFill>
                  <a:srgbClr val="A31515"/>
                </a:solidFill>
                <a:highlight>
                  <a:srgbClr val="FFFFFF"/>
                </a:highlight>
                <a:latin typeface="Consolas" panose="020B0609020204030204" pitchFamily="49" charset="0"/>
                <a:cs typeface="Consolas" panose="020B0609020204030204" pitchFamily="49" charset="0"/>
              </a:rPr>
              <a:t>"</a:t>
            </a:r>
            <a:r>
              <a:rPr lang="en-US" sz="1400" dirty="0" err="1" smtClean="0">
                <a:solidFill>
                  <a:srgbClr val="A31515"/>
                </a:solidFill>
                <a:highlight>
                  <a:srgbClr val="FFFFFF"/>
                </a:highlight>
                <a:latin typeface="Consolas" panose="020B0609020204030204" pitchFamily="49" charset="0"/>
                <a:cs typeface="Consolas" panose="020B0609020204030204" pitchFamily="49" charset="0"/>
              </a:rPr>
              <a:t>dictatedSearchTerms</a:t>
            </a:r>
            <a:r>
              <a:rPr lang="en-US" sz="1400" dirty="0" smtClean="0">
                <a:solidFill>
                  <a:srgbClr val="A31515"/>
                </a:solidFill>
                <a:highlight>
                  <a:srgbClr val="FFFFFF"/>
                </a:highlight>
                <a:latin typeface="Consolas" panose="020B0609020204030204" pitchFamily="49" charset="0"/>
                <a:cs typeface="Consolas" panose="020B0609020204030204" pitchFamily="49" charset="0"/>
              </a:rPr>
              <a:t>"</a:t>
            </a:r>
            <a:r>
              <a:rPr lang="en-US" sz="1400" dirty="0" smtClean="0">
                <a:solidFill>
                  <a:srgbClr val="000000"/>
                </a:solidFill>
                <a:highlight>
                  <a:srgbClr val="FFFFFF"/>
                </a:highlight>
                <a:latin typeface="Consolas" panose="020B0609020204030204" pitchFamily="49" charset="0"/>
                <a:cs typeface="Consolas" panose="020B0609020204030204" pitchFamily="49" charset="0"/>
              </a:rPr>
              <a:t>, </a:t>
            </a:r>
            <a:r>
              <a:rPr lang="en-US" sz="1400" dirty="0" smtClean="0">
                <a:solidFill>
                  <a:srgbClr val="0000FF"/>
                </a:solidFill>
                <a:highlight>
                  <a:srgbClr val="FFFFFF"/>
                </a:highlight>
                <a:latin typeface="Consolas" panose="020B0609020204030204" pitchFamily="49" charset="0"/>
                <a:cs typeface="Consolas" panose="020B0609020204030204" pitchFamily="49" charset="0"/>
              </a:rPr>
              <a:t>out</a:t>
            </a:r>
            <a:r>
              <a:rPr lang="en-US" sz="1400" dirty="0" smtClean="0">
                <a:solidFill>
                  <a:srgbClr val="000000"/>
                </a:solidFill>
                <a:highlight>
                  <a:srgbClr val="FFFFFF"/>
                </a:highlight>
                <a:latin typeface="Consolas" panose="020B0609020204030204" pitchFamily="49" charset="0"/>
                <a:cs typeface="Consolas" panose="020B0609020204030204" pitchFamily="49" charset="0"/>
              </a:rPr>
              <a:t> </a:t>
            </a:r>
            <a:r>
              <a:rPr lang="en-US" sz="1400" dirty="0" err="1" smtClean="0">
                <a:solidFill>
                  <a:srgbClr val="000000"/>
                </a:solidFill>
                <a:highlight>
                  <a:srgbClr val="FFFFFF"/>
                </a:highlight>
                <a:latin typeface="Consolas" panose="020B0609020204030204" pitchFamily="49" charset="0"/>
                <a:cs typeface="Consolas" panose="020B0609020204030204" pitchFamily="49" charset="0"/>
              </a:rPr>
              <a:t>searchTerms</a:t>
            </a:r>
            <a:r>
              <a:rPr lang="en-US" sz="1400" dirty="0" smtClean="0">
                <a:solidFill>
                  <a:srgbClr val="000000"/>
                </a:solidFill>
                <a:highlight>
                  <a:srgbClr val="FFFFFF"/>
                </a:highlight>
                <a:latin typeface="Consolas" panose="020B0609020204030204" pitchFamily="49" charset="0"/>
                <a:cs typeface="Consolas" panose="020B0609020204030204" pitchFamily="49" charset="0"/>
              </a:rPr>
              <a:t>);</a:t>
            </a:r>
            <a:endParaRPr lang="en-US" sz="1400" dirty="0">
              <a:solidFill>
                <a:srgbClr val="000000"/>
              </a:solidFill>
              <a:highlight>
                <a:srgbClr val="FFFFFF"/>
              </a:highlight>
              <a:latin typeface="Consolas" panose="020B0609020204030204" pitchFamily="49" charset="0"/>
              <a:cs typeface="Consolas" panose="020B0609020204030204" pitchFamily="49" charset="0"/>
            </a:endParaRPr>
          </a:p>
        </p:txBody>
      </p:sp>
      <p:sp>
        <p:nvSpPr>
          <p:cNvPr id="36" name="TextBox 35"/>
          <p:cNvSpPr txBox="1"/>
          <p:nvPr/>
        </p:nvSpPr>
        <p:spPr>
          <a:xfrm>
            <a:off x="3246438" y="4098089"/>
            <a:ext cx="8686798" cy="775597"/>
          </a:xfrm>
          <a:prstGeom prst="rect">
            <a:avLst/>
          </a:prstGeom>
          <a:solidFill>
            <a:schemeClr val="accent3"/>
          </a:solidFill>
          <a:ln>
            <a:noFill/>
          </a:ln>
        </p:spPr>
        <p:txBody>
          <a:bodyPr wrap="square" lIns="182880" tIns="146304" rIns="182880" bIns="182880" rtlCol="0">
            <a:spAutoFit/>
          </a:bodyPr>
          <a:lstStyle/>
          <a:p>
            <a:pPr>
              <a:lnSpc>
                <a:spcPct val="90000"/>
              </a:lnSpc>
              <a:spcAft>
                <a:spcPts val="600"/>
              </a:spcAft>
            </a:pPr>
            <a:r>
              <a:rPr lang="en-US" sz="1600" dirty="0">
                <a:gradFill>
                  <a:gsLst>
                    <a:gs pos="0">
                      <a:srgbClr val="FFFFFF"/>
                    </a:gs>
                    <a:gs pos="100000">
                      <a:srgbClr val="FFFFFF"/>
                    </a:gs>
                  </a:gsLst>
                  <a:lin ang="5400000" scaled="1"/>
                </a:gradFill>
              </a:rPr>
              <a:t>Voice Command activation parameters are passed in the </a:t>
            </a:r>
            <a:r>
              <a:rPr lang="en-US" sz="1600" dirty="0" err="1">
                <a:gradFill>
                  <a:gsLst>
                    <a:gs pos="0">
                      <a:srgbClr val="FFFFFF"/>
                    </a:gs>
                    <a:gs pos="100000">
                      <a:srgbClr val="FFFFFF"/>
                    </a:gs>
                  </a:gsLst>
                  <a:lin ang="5400000" scaled="1"/>
                </a:gradFill>
              </a:rPr>
              <a:t>NavigationContext.QueryString</a:t>
            </a:r>
            <a:r>
              <a:rPr lang="en-US" sz="1600" dirty="0">
                <a:gradFill>
                  <a:gsLst>
                    <a:gs pos="0">
                      <a:srgbClr val="FFFFFF"/>
                    </a:gs>
                    <a:gs pos="100000">
                      <a:srgbClr val="FFFFFF"/>
                    </a:gs>
                  </a:gsLst>
                  <a:lin ang="5400000" scaled="1"/>
                </a:gradFill>
              </a:rPr>
              <a:t> collection</a:t>
            </a:r>
          </a:p>
        </p:txBody>
      </p:sp>
      <p:grpSp>
        <p:nvGrpSpPr>
          <p:cNvPr id="2" name="Group 1"/>
          <p:cNvGrpSpPr/>
          <p:nvPr/>
        </p:nvGrpSpPr>
        <p:grpSpPr>
          <a:xfrm>
            <a:off x="-1" y="0"/>
            <a:ext cx="1646238" cy="6994525"/>
            <a:chOff x="-1" y="0"/>
            <a:chExt cx="1646238" cy="6994525"/>
          </a:xfrm>
        </p:grpSpPr>
        <p:grpSp>
          <p:nvGrpSpPr>
            <p:cNvPr id="39" name="Group 38"/>
            <p:cNvGrpSpPr/>
            <p:nvPr/>
          </p:nvGrpSpPr>
          <p:grpSpPr>
            <a:xfrm>
              <a:off x="-1" y="3659072"/>
              <a:ext cx="1570037" cy="963976"/>
              <a:chOff x="-1" y="3659072"/>
              <a:chExt cx="1570037" cy="963976"/>
            </a:xfrm>
          </p:grpSpPr>
          <p:sp>
            <p:nvSpPr>
              <p:cNvPr id="57" name="TextBox 56"/>
              <p:cNvSpPr txBox="1"/>
              <p:nvPr/>
            </p:nvSpPr>
            <p:spPr>
              <a:xfrm>
                <a:off x="-1" y="4348728"/>
                <a:ext cx="1570037" cy="274320"/>
              </a:xfrm>
              <a:prstGeom prst="rect">
                <a:avLst/>
              </a:prstGeom>
              <a:noFill/>
            </p:spPr>
            <p:txBody>
              <a:bodyPr wrap="square" lIns="146304" tIns="91440" rIns="146304" bIns="91440" rtlCol="0" anchor="t" anchorCtr="0">
                <a:noAutofit/>
              </a:bodyPr>
              <a:lstStyle/>
              <a:p>
                <a:pPr algn="ctr">
                  <a:lnSpc>
                    <a:spcPct val="90000"/>
                  </a:lnSpc>
                  <a:spcAft>
                    <a:spcPts val="600"/>
                  </a:spcAft>
                </a:pPr>
                <a:r>
                  <a:rPr lang="en-US" sz="1600" dirty="0" smtClean="0">
                    <a:gradFill>
                      <a:gsLst>
                        <a:gs pos="2917">
                          <a:srgbClr val="FFFFFF"/>
                        </a:gs>
                        <a:gs pos="30000">
                          <a:srgbClr val="FFFFFF"/>
                        </a:gs>
                      </a:gsLst>
                      <a:lin ang="5400000" scaled="0"/>
                    </a:gradFill>
                  </a:rPr>
                  <a:t>Step 2</a:t>
                </a:r>
              </a:p>
            </p:txBody>
          </p:sp>
          <p:sp>
            <p:nvSpPr>
              <p:cNvPr id="58" name="Freeform 18"/>
              <p:cNvSpPr>
                <a:spLocks noEditPoints="1"/>
              </p:cNvSpPr>
              <p:nvPr/>
            </p:nvSpPr>
            <p:spPr bwMode="auto">
              <a:xfrm>
                <a:off x="605418" y="3659072"/>
                <a:ext cx="347714" cy="666652"/>
              </a:xfrm>
              <a:custGeom>
                <a:avLst/>
                <a:gdLst>
                  <a:gd name="T0" fmla="*/ 226 w 365"/>
                  <a:gd name="T1" fmla="*/ 343 h 703"/>
                  <a:gd name="T2" fmla="*/ 265 w 365"/>
                  <a:gd name="T3" fmla="*/ 291 h 703"/>
                  <a:gd name="T4" fmla="*/ 226 w 365"/>
                  <a:gd name="T5" fmla="*/ 237 h 703"/>
                  <a:gd name="T6" fmla="*/ 300 w 365"/>
                  <a:gd name="T7" fmla="*/ 305 h 703"/>
                  <a:gd name="T8" fmla="*/ 100 w 365"/>
                  <a:gd name="T9" fmla="*/ 291 h 703"/>
                  <a:gd name="T10" fmla="*/ 139 w 365"/>
                  <a:gd name="T11" fmla="*/ 237 h 703"/>
                  <a:gd name="T12" fmla="*/ 65 w 365"/>
                  <a:gd name="T13" fmla="*/ 305 h 703"/>
                  <a:gd name="T14" fmla="*/ 139 w 365"/>
                  <a:gd name="T15" fmla="*/ 311 h 703"/>
                  <a:gd name="T16" fmla="*/ 221 w 365"/>
                  <a:gd name="T17" fmla="*/ 206 h 703"/>
                  <a:gd name="T18" fmla="*/ 145 w 365"/>
                  <a:gd name="T19" fmla="*/ 374 h 703"/>
                  <a:gd name="T20" fmla="*/ 172 w 365"/>
                  <a:gd name="T21" fmla="*/ 374 h 703"/>
                  <a:gd name="T22" fmla="*/ 365 w 365"/>
                  <a:gd name="T23" fmla="*/ 679 h 703"/>
                  <a:gd name="T24" fmla="*/ 24 w 365"/>
                  <a:gd name="T25" fmla="*/ 703 h 703"/>
                  <a:gd name="T26" fmla="*/ 0 w 365"/>
                  <a:gd name="T27" fmla="*/ 24 h 703"/>
                  <a:gd name="T28" fmla="*/ 341 w 365"/>
                  <a:gd name="T29" fmla="*/ 0 h 703"/>
                  <a:gd name="T30" fmla="*/ 83 w 365"/>
                  <a:gd name="T31" fmla="*/ 643 h 703"/>
                  <a:gd name="T32" fmla="*/ 75 w 365"/>
                  <a:gd name="T33" fmla="*/ 627 h 703"/>
                  <a:gd name="T34" fmla="*/ 75 w 365"/>
                  <a:gd name="T35" fmla="*/ 646 h 703"/>
                  <a:gd name="T36" fmla="*/ 84 w 365"/>
                  <a:gd name="T37" fmla="*/ 650 h 703"/>
                  <a:gd name="T38" fmla="*/ 83 w 365"/>
                  <a:gd name="T39" fmla="*/ 643 h 703"/>
                  <a:gd name="T40" fmla="*/ 175 w 365"/>
                  <a:gd name="T41" fmla="*/ 642 h 703"/>
                  <a:gd name="T42" fmla="*/ 179 w 365"/>
                  <a:gd name="T43" fmla="*/ 642 h 703"/>
                  <a:gd name="T44" fmla="*/ 183 w 365"/>
                  <a:gd name="T45" fmla="*/ 639 h 703"/>
                  <a:gd name="T46" fmla="*/ 181 w 365"/>
                  <a:gd name="T47" fmla="*/ 627 h 703"/>
                  <a:gd name="T48" fmla="*/ 176 w 365"/>
                  <a:gd name="T49" fmla="*/ 630 h 703"/>
                  <a:gd name="T50" fmla="*/ 172 w 365"/>
                  <a:gd name="T51" fmla="*/ 630 h 703"/>
                  <a:gd name="T52" fmla="*/ 168 w 365"/>
                  <a:gd name="T53" fmla="*/ 629 h 703"/>
                  <a:gd name="T54" fmla="*/ 195 w 365"/>
                  <a:gd name="T55" fmla="*/ 627 h 703"/>
                  <a:gd name="T56" fmla="*/ 190 w 365"/>
                  <a:gd name="T57" fmla="*/ 625 h 703"/>
                  <a:gd name="T58" fmla="*/ 183 w 365"/>
                  <a:gd name="T59" fmla="*/ 626 h 703"/>
                  <a:gd name="T60" fmla="*/ 183 w 365"/>
                  <a:gd name="T61" fmla="*/ 632 h 703"/>
                  <a:gd name="T62" fmla="*/ 185 w 365"/>
                  <a:gd name="T63" fmla="*/ 639 h 703"/>
                  <a:gd name="T64" fmla="*/ 188 w 365"/>
                  <a:gd name="T65" fmla="*/ 637 h 703"/>
                  <a:gd name="T66" fmla="*/ 198 w 365"/>
                  <a:gd name="T67" fmla="*/ 637 h 703"/>
                  <a:gd name="T68" fmla="*/ 188 w 365"/>
                  <a:gd name="T69" fmla="*/ 652 h 703"/>
                  <a:gd name="T70" fmla="*/ 182 w 365"/>
                  <a:gd name="T71" fmla="*/ 642 h 703"/>
                  <a:gd name="T72" fmla="*/ 176 w 365"/>
                  <a:gd name="T73" fmla="*/ 643 h 703"/>
                  <a:gd name="T74" fmla="*/ 172 w 365"/>
                  <a:gd name="T75" fmla="*/ 642 h 703"/>
                  <a:gd name="T76" fmla="*/ 175 w 365"/>
                  <a:gd name="T77" fmla="*/ 653 h 703"/>
                  <a:gd name="T78" fmla="*/ 179 w 365"/>
                  <a:gd name="T79" fmla="*/ 654 h 703"/>
                  <a:gd name="T80" fmla="*/ 182 w 365"/>
                  <a:gd name="T81" fmla="*/ 654 h 703"/>
                  <a:gd name="T82" fmla="*/ 185 w 365"/>
                  <a:gd name="T83" fmla="*/ 653 h 703"/>
                  <a:gd name="T84" fmla="*/ 188 w 365"/>
                  <a:gd name="T85" fmla="*/ 652 h 703"/>
                  <a:gd name="T86" fmla="*/ 198 w 365"/>
                  <a:gd name="T87" fmla="*/ 639 h 703"/>
                  <a:gd name="T88" fmla="*/ 193 w 365"/>
                  <a:gd name="T89" fmla="*/ 637 h 703"/>
                  <a:gd name="T90" fmla="*/ 190 w 365"/>
                  <a:gd name="T91" fmla="*/ 637 h 703"/>
                  <a:gd name="T92" fmla="*/ 189 w 365"/>
                  <a:gd name="T93" fmla="*/ 652 h 703"/>
                  <a:gd name="T94" fmla="*/ 193 w 365"/>
                  <a:gd name="T95" fmla="*/ 650 h 703"/>
                  <a:gd name="T96" fmla="*/ 198 w 365"/>
                  <a:gd name="T97" fmla="*/ 650 h 703"/>
                  <a:gd name="T98" fmla="*/ 202 w 365"/>
                  <a:gd name="T99" fmla="*/ 650 h 703"/>
                  <a:gd name="T100" fmla="*/ 293 w 365"/>
                  <a:gd name="T101" fmla="*/ 629 h 703"/>
                  <a:gd name="T102" fmla="*/ 297 w 365"/>
                  <a:gd name="T103" fmla="*/ 637 h 703"/>
                  <a:gd name="T104" fmla="*/ 281 w 365"/>
                  <a:gd name="T105" fmla="*/ 640 h 703"/>
                  <a:gd name="T106" fmla="*/ 288 w 365"/>
                  <a:gd name="T107" fmla="*/ 649 h 703"/>
                  <a:gd name="T108" fmla="*/ 303 w 365"/>
                  <a:gd name="T109" fmla="*/ 639 h 703"/>
                  <a:gd name="T110" fmla="*/ 34 w 365"/>
                  <a:gd name="T111" fmla="*/ 57 h 703"/>
                  <a:gd name="T112" fmla="*/ 332 w 365"/>
                  <a:gd name="T113" fmla="*/ 553 h 703"/>
                  <a:gd name="T114" fmla="*/ 75 w 365"/>
                  <a:gd name="T115" fmla="*/ 630 h 703"/>
                  <a:gd name="T116" fmla="*/ 75 w 365"/>
                  <a:gd name="T117" fmla="*/ 644 h 703"/>
                  <a:gd name="T118" fmla="*/ 75 w 365"/>
                  <a:gd name="T119" fmla="*/ 630 h 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65" h="703">
                    <a:moveTo>
                      <a:pt x="300" y="305"/>
                    </a:moveTo>
                    <a:cubicBezTo>
                      <a:pt x="226" y="343"/>
                      <a:pt x="226" y="343"/>
                      <a:pt x="226" y="343"/>
                    </a:cubicBezTo>
                    <a:cubicBezTo>
                      <a:pt x="226" y="311"/>
                      <a:pt x="226" y="311"/>
                      <a:pt x="226" y="311"/>
                    </a:cubicBezTo>
                    <a:cubicBezTo>
                      <a:pt x="265" y="291"/>
                      <a:pt x="265" y="291"/>
                      <a:pt x="265" y="291"/>
                    </a:cubicBezTo>
                    <a:cubicBezTo>
                      <a:pt x="226" y="271"/>
                      <a:pt x="226" y="271"/>
                      <a:pt x="226" y="271"/>
                    </a:cubicBezTo>
                    <a:cubicBezTo>
                      <a:pt x="226" y="237"/>
                      <a:pt x="226" y="237"/>
                      <a:pt x="226" y="237"/>
                    </a:cubicBezTo>
                    <a:cubicBezTo>
                      <a:pt x="300" y="276"/>
                      <a:pt x="300" y="276"/>
                      <a:pt x="300" y="276"/>
                    </a:cubicBezTo>
                    <a:lnTo>
                      <a:pt x="300" y="305"/>
                    </a:lnTo>
                    <a:close/>
                    <a:moveTo>
                      <a:pt x="139" y="311"/>
                    </a:moveTo>
                    <a:cubicBezTo>
                      <a:pt x="100" y="291"/>
                      <a:pt x="100" y="291"/>
                      <a:pt x="100" y="291"/>
                    </a:cubicBezTo>
                    <a:cubicBezTo>
                      <a:pt x="139" y="271"/>
                      <a:pt x="139" y="271"/>
                      <a:pt x="139" y="271"/>
                    </a:cubicBezTo>
                    <a:cubicBezTo>
                      <a:pt x="139" y="237"/>
                      <a:pt x="139" y="237"/>
                      <a:pt x="139" y="237"/>
                    </a:cubicBezTo>
                    <a:cubicBezTo>
                      <a:pt x="65" y="276"/>
                      <a:pt x="65" y="276"/>
                      <a:pt x="65" y="276"/>
                    </a:cubicBezTo>
                    <a:cubicBezTo>
                      <a:pt x="65" y="305"/>
                      <a:pt x="65" y="305"/>
                      <a:pt x="65" y="305"/>
                    </a:cubicBezTo>
                    <a:cubicBezTo>
                      <a:pt x="139" y="343"/>
                      <a:pt x="139" y="343"/>
                      <a:pt x="139" y="343"/>
                    </a:cubicBezTo>
                    <a:lnTo>
                      <a:pt x="139" y="311"/>
                    </a:lnTo>
                    <a:close/>
                    <a:moveTo>
                      <a:pt x="172" y="374"/>
                    </a:moveTo>
                    <a:cubicBezTo>
                      <a:pt x="221" y="206"/>
                      <a:pt x="221" y="206"/>
                      <a:pt x="221" y="206"/>
                    </a:cubicBezTo>
                    <a:cubicBezTo>
                      <a:pt x="194" y="206"/>
                      <a:pt x="194" y="206"/>
                      <a:pt x="194" y="206"/>
                    </a:cubicBezTo>
                    <a:cubicBezTo>
                      <a:pt x="145" y="374"/>
                      <a:pt x="145" y="374"/>
                      <a:pt x="145" y="374"/>
                    </a:cubicBezTo>
                    <a:cubicBezTo>
                      <a:pt x="171" y="374"/>
                      <a:pt x="171" y="374"/>
                      <a:pt x="171" y="374"/>
                    </a:cubicBezTo>
                    <a:lnTo>
                      <a:pt x="172" y="374"/>
                    </a:lnTo>
                    <a:close/>
                    <a:moveTo>
                      <a:pt x="365" y="24"/>
                    </a:moveTo>
                    <a:cubicBezTo>
                      <a:pt x="365" y="24"/>
                      <a:pt x="365" y="24"/>
                      <a:pt x="365" y="679"/>
                    </a:cubicBezTo>
                    <a:cubicBezTo>
                      <a:pt x="365" y="691"/>
                      <a:pt x="355" y="703"/>
                      <a:pt x="341" y="703"/>
                    </a:cubicBezTo>
                    <a:cubicBezTo>
                      <a:pt x="341" y="703"/>
                      <a:pt x="341" y="703"/>
                      <a:pt x="24" y="703"/>
                    </a:cubicBezTo>
                    <a:cubicBezTo>
                      <a:pt x="10" y="703"/>
                      <a:pt x="0" y="691"/>
                      <a:pt x="0" y="679"/>
                    </a:cubicBezTo>
                    <a:cubicBezTo>
                      <a:pt x="0" y="679"/>
                      <a:pt x="0" y="679"/>
                      <a:pt x="0" y="24"/>
                    </a:cubicBezTo>
                    <a:cubicBezTo>
                      <a:pt x="0" y="10"/>
                      <a:pt x="10" y="0"/>
                      <a:pt x="24" y="0"/>
                    </a:cubicBezTo>
                    <a:cubicBezTo>
                      <a:pt x="24" y="0"/>
                      <a:pt x="24" y="0"/>
                      <a:pt x="341" y="0"/>
                    </a:cubicBezTo>
                    <a:cubicBezTo>
                      <a:pt x="355" y="0"/>
                      <a:pt x="365" y="10"/>
                      <a:pt x="365" y="24"/>
                    </a:cubicBezTo>
                    <a:close/>
                    <a:moveTo>
                      <a:pt x="83" y="643"/>
                    </a:moveTo>
                    <a:cubicBezTo>
                      <a:pt x="84" y="642"/>
                      <a:pt x="85" y="639"/>
                      <a:pt x="85" y="637"/>
                    </a:cubicBezTo>
                    <a:cubicBezTo>
                      <a:pt x="85" y="632"/>
                      <a:pt x="81" y="627"/>
                      <a:pt x="75" y="627"/>
                    </a:cubicBezTo>
                    <a:cubicBezTo>
                      <a:pt x="70" y="627"/>
                      <a:pt x="66" y="632"/>
                      <a:pt x="66" y="637"/>
                    </a:cubicBezTo>
                    <a:cubicBezTo>
                      <a:pt x="66" y="642"/>
                      <a:pt x="70" y="646"/>
                      <a:pt x="75" y="646"/>
                    </a:cubicBezTo>
                    <a:cubicBezTo>
                      <a:pt x="77" y="646"/>
                      <a:pt x="78" y="646"/>
                      <a:pt x="80" y="644"/>
                    </a:cubicBezTo>
                    <a:cubicBezTo>
                      <a:pt x="80" y="644"/>
                      <a:pt x="80" y="644"/>
                      <a:pt x="84" y="650"/>
                    </a:cubicBezTo>
                    <a:cubicBezTo>
                      <a:pt x="85" y="649"/>
                      <a:pt x="85" y="649"/>
                      <a:pt x="85" y="649"/>
                    </a:cubicBezTo>
                    <a:cubicBezTo>
                      <a:pt x="85" y="649"/>
                      <a:pt x="85" y="649"/>
                      <a:pt x="83" y="643"/>
                    </a:cubicBezTo>
                    <a:close/>
                    <a:moveTo>
                      <a:pt x="171" y="640"/>
                    </a:moveTo>
                    <a:cubicBezTo>
                      <a:pt x="172" y="640"/>
                      <a:pt x="173" y="642"/>
                      <a:pt x="175" y="642"/>
                    </a:cubicBezTo>
                    <a:cubicBezTo>
                      <a:pt x="176" y="642"/>
                      <a:pt x="176" y="642"/>
                      <a:pt x="178" y="642"/>
                    </a:cubicBezTo>
                    <a:cubicBezTo>
                      <a:pt x="179" y="642"/>
                      <a:pt x="179" y="642"/>
                      <a:pt x="179" y="642"/>
                    </a:cubicBezTo>
                    <a:cubicBezTo>
                      <a:pt x="181" y="642"/>
                      <a:pt x="182" y="640"/>
                      <a:pt x="183" y="640"/>
                    </a:cubicBezTo>
                    <a:cubicBezTo>
                      <a:pt x="183" y="640"/>
                      <a:pt x="183" y="640"/>
                      <a:pt x="183" y="639"/>
                    </a:cubicBezTo>
                    <a:cubicBezTo>
                      <a:pt x="183" y="639"/>
                      <a:pt x="183" y="639"/>
                      <a:pt x="181" y="629"/>
                    </a:cubicBezTo>
                    <a:cubicBezTo>
                      <a:pt x="181" y="629"/>
                      <a:pt x="181" y="629"/>
                      <a:pt x="181" y="627"/>
                    </a:cubicBezTo>
                    <a:cubicBezTo>
                      <a:pt x="179" y="629"/>
                      <a:pt x="179" y="629"/>
                      <a:pt x="178" y="629"/>
                    </a:cubicBezTo>
                    <a:cubicBezTo>
                      <a:pt x="178" y="630"/>
                      <a:pt x="176" y="630"/>
                      <a:pt x="176" y="630"/>
                    </a:cubicBezTo>
                    <a:cubicBezTo>
                      <a:pt x="175" y="630"/>
                      <a:pt x="175" y="630"/>
                      <a:pt x="173" y="630"/>
                    </a:cubicBezTo>
                    <a:cubicBezTo>
                      <a:pt x="173" y="630"/>
                      <a:pt x="173" y="630"/>
                      <a:pt x="172" y="630"/>
                    </a:cubicBezTo>
                    <a:cubicBezTo>
                      <a:pt x="172" y="630"/>
                      <a:pt x="171" y="630"/>
                      <a:pt x="171" y="629"/>
                    </a:cubicBezTo>
                    <a:cubicBezTo>
                      <a:pt x="169" y="629"/>
                      <a:pt x="169" y="629"/>
                      <a:pt x="168" y="629"/>
                    </a:cubicBezTo>
                    <a:cubicBezTo>
                      <a:pt x="168" y="629"/>
                      <a:pt x="168" y="629"/>
                      <a:pt x="171" y="640"/>
                    </a:cubicBezTo>
                    <a:close/>
                    <a:moveTo>
                      <a:pt x="195" y="627"/>
                    </a:moveTo>
                    <a:cubicBezTo>
                      <a:pt x="195" y="627"/>
                      <a:pt x="195" y="627"/>
                      <a:pt x="195" y="626"/>
                    </a:cubicBezTo>
                    <a:cubicBezTo>
                      <a:pt x="193" y="626"/>
                      <a:pt x="192" y="625"/>
                      <a:pt x="190" y="625"/>
                    </a:cubicBezTo>
                    <a:cubicBezTo>
                      <a:pt x="190" y="625"/>
                      <a:pt x="189" y="625"/>
                      <a:pt x="188" y="625"/>
                    </a:cubicBezTo>
                    <a:cubicBezTo>
                      <a:pt x="186" y="625"/>
                      <a:pt x="185" y="625"/>
                      <a:pt x="183" y="626"/>
                    </a:cubicBezTo>
                    <a:cubicBezTo>
                      <a:pt x="183" y="626"/>
                      <a:pt x="182" y="626"/>
                      <a:pt x="182" y="627"/>
                    </a:cubicBezTo>
                    <a:cubicBezTo>
                      <a:pt x="182" y="627"/>
                      <a:pt x="182" y="627"/>
                      <a:pt x="183" y="632"/>
                    </a:cubicBezTo>
                    <a:cubicBezTo>
                      <a:pt x="183" y="632"/>
                      <a:pt x="183" y="632"/>
                      <a:pt x="185" y="637"/>
                    </a:cubicBezTo>
                    <a:cubicBezTo>
                      <a:pt x="185" y="637"/>
                      <a:pt x="185" y="637"/>
                      <a:pt x="185" y="639"/>
                    </a:cubicBezTo>
                    <a:cubicBezTo>
                      <a:pt x="186" y="639"/>
                      <a:pt x="186" y="639"/>
                      <a:pt x="186" y="639"/>
                    </a:cubicBezTo>
                    <a:cubicBezTo>
                      <a:pt x="186" y="637"/>
                      <a:pt x="188" y="637"/>
                      <a:pt x="188" y="637"/>
                    </a:cubicBezTo>
                    <a:cubicBezTo>
                      <a:pt x="189" y="636"/>
                      <a:pt x="189" y="636"/>
                      <a:pt x="190" y="636"/>
                    </a:cubicBezTo>
                    <a:cubicBezTo>
                      <a:pt x="192" y="636"/>
                      <a:pt x="195" y="636"/>
                      <a:pt x="198" y="637"/>
                    </a:cubicBezTo>
                    <a:cubicBezTo>
                      <a:pt x="198" y="637"/>
                      <a:pt x="198" y="637"/>
                      <a:pt x="195" y="627"/>
                    </a:cubicBezTo>
                    <a:close/>
                    <a:moveTo>
                      <a:pt x="188" y="652"/>
                    </a:moveTo>
                    <a:cubicBezTo>
                      <a:pt x="188" y="652"/>
                      <a:pt x="188" y="652"/>
                      <a:pt x="185" y="642"/>
                    </a:cubicBezTo>
                    <a:cubicBezTo>
                      <a:pt x="183" y="642"/>
                      <a:pt x="182" y="642"/>
                      <a:pt x="182" y="642"/>
                    </a:cubicBezTo>
                    <a:cubicBezTo>
                      <a:pt x="181" y="643"/>
                      <a:pt x="181" y="643"/>
                      <a:pt x="179" y="643"/>
                    </a:cubicBezTo>
                    <a:cubicBezTo>
                      <a:pt x="178" y="643"/>
                      <a:pt x="178" y="643"/>
                      <a:pt x="176" y="643"/>
                    </a:cubicBezTo>
                    <a:cubicBezTo>
                      <a:pt x="175" y="643"/>
                      <a:pt x="175" y="643"/>
                      <a:pt x="173" y="643"/>
                    </a:cubicBezTo>
                    <a:cubicBezTo>
                      <a:pt x="172" y="642"/>
                      <a:pt x="172" y="642"/>
                      <a:pt x="172" y="642"/>
                    </a:cubicBezTo>
                    <a:cubicBezTo>
                      <a:pt x="172" y="642"/>
                      <a:pt x="172" y="642"/>
                      <a:pt x="172" y="643"/>
                    </a:cubicBezTo>
                    <a:cubicBezTo>
                      <a:pt x="172" y="643"/>
                      <a:pt x="172" y="643"/>
                      <a:pt x="175" y="653"/>
                    </a:cubicBezTo>
                    <a:cubicBezTo>
                      <a:pt x="176" y="654"/>
                      <a:pt x="176" y="654"/>
                      <a:pt x="176" y="654"/>
                    </a:cubicBezTo>
                    <a:cubicBezTo>
                      <a:pt x="178" y="654"/>
                      <a:pt x="178" y="654"/>
                      <a:pt x="179" y="654"/>
                    </a:cubicBezTo>
                    <a:cubicBezTo>
                      <a:pt x="181" y="654"/>
                      <a:pt x="181" y="654"/>
                      <a:pt x="181" y="654"/>
                    </a:cubicBezTo>
                    <a:cubicBezTo>
                      <a:pt x="182" y="654"/>
                      <a:pt x="182" y="654"/>
                      <a:pt x="182" y="654"/>
                    </a:cubicBezTo>
                    <a:cubicBezTo>
                      <a:pt x="183" y="654"/>
                      <a:pt x="183" y="654"/>
                      <a:pt x="183" y="654"/>
                    </a:cubicBezTo>
                    <a:cubicBezTo>
                      <a:pt x="185" y="654"/>
                      <a:pt x="185" y="654"/>
                      <a:pt x="185" y="653"/>
                    </a:cubicBezTo>
                    <a:cubicBezTo>
                      <a:pt x="186" y="653"/>
                      <a:pt x="186" y="653"/>
                      <a:pt x="188" y="653"/>
                    </a:cubicBezTo>
                    <a:lnTo>
                      <a:pt x="188" y="652"/>
                    </a:lnTo>
                    <a:close/>
                    <a:moveTo>
                      <a:pt x="202" y="650"/>
                    </a:moveTo>
                    <a:cubicBezTo>
                      <a:pt x="202" y="650"/>
                      <a:pt x="202" y="650"/>
                      <a:pt x="198" y="639"/>
                    </a:cubicBezTo>
                    <a:cubicBezTo>
                      <a:pt x="196" y="639"/>
                      <a:pt x="196" y="639"/>
                      <a:pt x="196" y="639"/>
                    </a:cubicBezTo>
                    <a:cubicBezTo>
                      <a:pt x="195" y="639"/>
                      <a:pt x="195" y="637"/>
                      <a:pt x="193" y="637"/>
                    </a:cubicBezTo>
                    <a:cubicBezTo>
                      <a:pt x="193" y="637"/>
                      <a:pt x="193" y="637"/>
                      <a:pt x="192" y="637"/>
                    </a:cubicBezTo>
                    <a:cubicBezTo>
                      <a:pt x="190" y="637"/>
                      <a:pt x="190" y="637"/>
                      <a:pt x="190" y="637"/>
                    </a:cubicBezTo>
                    <a:cubicBezTo>
                      <a:pt x="189" y="639"/>
                      <a:pt x="188" y="639"/>
                      <a:pt x="186" y="640"/>
                    </a:cubicBezTo>
                    <a:cubicBezTo>
                      <a:pt x="189" y="652"/>
                      <a:pt x="189" y="652"/>
                      <a:pt x="189" y="652"/>
                    </a:cubicBezTo>
                    <a:cubicBezTo>
                      <a:pt x="190" y="652"/>
                      <a:pt x="190" y="650"/>
                      <a:pt x="192" y="650"/>
                    </a:cubicBezTo>
                    <a:cubicBezTo>
                      <a:pt x="192" y="650"/>
                      <a:pt x="192" y="650"/>
                      <a:pt x="193" y="650"/>
                    </a:cubicBezTo>
                    <a:cubicBezTo>
                      <a:pt x="193" y="649"/>
                      <a:pt x="195" y="649"/>
                      <a:pt x="195" y="649"/>
                    </a:cubicBezTo>
                    <a:cubicBezTo>
                      <a:pt x="196" y="649"/>
                      <a:pt x="196" y="649"/>
                      <a:pt x="198" y="650"/>
                    </a:cubicBezTo>
                    <a:cubicBezTo>
                      <a:pt x="199" y="650"/>
                      <a:pt x="200" y="650"/>
                      <a:pt x="200" y="650"/>
                    </a:cubicBezTo>
                    <a:cubicBezTo>
                      <a:pt x="200" y="650"/>
                      <a:pt x="200" y="650"/>
                      <a:pt x="202" y="650"/>
                    </a:cubicBezTo>
                    <a:close/>
                    <a:moveTo>
                      <a:pt x="303" y="639"/>
                    </a:moveTo>
                    <a:cubicBezTo>
                      <a:pt x="303" y="639"/>
                      <a:pt x="303" y="639"/>
                      <a:pt x="293" y="629"/>
                    </a:cubicBezTo>
                    <a:cubicBezTo>
                      <a:pt x="293" y="629"/>
                      <a:pt x="293" y="629"/>
                      <a:pt x="288" y="629"/>
                    </a:cubicBezTo>
                    <a:cubicBezTo>
                      <a:pt x="288" y="629"/>
                      <a:pt x="288" y="629"/>
                      <a:pt x="297" y="637"/>
                    </a:cubicBezTo>
                    <a:cubicBezTo>
                      <a:pt x="297" y="637"/>
                      <a:pt x="297" y="637"/>
                      <a:pt x="281" y="637"/>
                    </a:cubicBezTo>
                    <a:cubicBezTo>
                      <a:pt x="281" y="637"/>
                      <a:pt x="281" y="637"/>
                      <a:pt x="281" y="640"/>
                    </a:cubicBezTo>
                    <a:cubicBezTo>
                      <a:pt x="281" y="640"/>
                      <a:pt x="281" y="640"/>
                      <a:pt x="297" y="640"/>
                    </a:cubicBezTo>
                    <a:cubicBezTo>
                      <a:pt x="297" y="640"/>
                      <a:pt x="297" y="640"/>
                      <a:pt x="288" y="649"/>
                    </a:cubicBezTo>
                    <a:cubicBezTo>
                      <a:pt x="288" y="649"/>
                      <a:pt x="288" y="649"/>
                      <a:pt x="293" y="649"/>
                    </a:cubicBezTo>
                    <a:lnTo>
                      <a:pt x="303" y="639"/>
                    </a:lnTo>
                    <a:close/>
                    <a:moveTo>
                      <a:pt x="332" y="57"/>
                    </a:moveTo>
                    <a:cubicBezTo>
                      <a:pt x="332" y="57"/>
                      <a:pt x="332" y="57"/>
                      <a:pt x="34" y="57"/>
                    </a:cubicBezTo>
                    <a:cubicBezTo>
                      <a:pt x="34" y="57"/>
                      <a:pt x="34" y="57"/>
                      <a:pt x="34" y="553"/>
                    </a:cubicBezTo>
                    <a:cubicBezTo>
                      <a:pt x="34" y="553"/>
                      <a:pt x="34" y="553"/>
                      <a:pt x="332" y="553"/>
                    </a:cubicBezTo>
                    <a:lnTo>
                      <a:pt x="332" y="57"/>
                    </a:lnTo>
                    <a:close/>
                    <a:moveTo>
                      <a:pt x="75" y="630"/>
                    </a:moveTo>
                    <a:cubicBezTo>
                      <a:pt x="71" y="630"/>
                      <a:pt x="68" y="633"/>
                      <a:pt x="68" y="637"/>
                    </a:cubicBezTo>
                    <a:cubicBezTo>
                      <a:pt x="68" y="640"/>
                      <a:pt x="71" y="644"/>
                      <a:pt x="75" y="644"/>
                    </a:cubicBezTo>
                    <a:cubicBezTo>
                      <a:pt x="80" y="644"/>
                      <a:pt x="83" y="640"/>
                      <a:pt x="83" y="637"/>
                    </a:cubicBezTo>
                    <a:cubicBezTo>
                      <a:pt x="83" y="633"/>
                      <a:pt x="80" y="630"/>
                      <a:pt x="75" y="63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grpSp>
        <p:sp>
          <p:nvSpPr>
            <p:cNvPr id="59" name="Freeform 58"/>
            <p:cNvSpPr/>
            <p:nvPr/>
          </p:nvSpPr>
          <p:spPr bwMode="auto">
            <a:xfrm>
              <a:off x="0" y="0"/>
              <a:ext cx="1646237" cy="6994525"/>
            </a:xfrm>
            <a:custGeom>
              <a:avLst/>
              <a:gdLst>
                <a:gd name="connsiteX0" fmla="*/ 0 w 1646237"/>
                <a:gd name="connsiteY0" fmla="*/ 0 h 6994525"/>
                <a:gd name="connsiteX1" fmla="*/ 1646237 w 1646237"/>
                <a:gd name="connsiteY1" fmla="*/ 0 h 6994525"/>
                <a:gd name="connsiteX2" fmla="*/ 1646237 w 1646237"/>
                <a:gd name="connsiteY2" fmla="*/ 5623948 h 6994525"/>
                <a:gd name="connsiteX3" fmla="*/ 1487446 w 1646237"/>
                <a:gd name="connsiteY3" fmla="*/ 5782739 h 6994525"/>
                <a:gd name="connsiteX4" fmla="*/ 1646237 w 1646237"/>
                <a:gd name="connsiteY4" fmla="*/ 5941529 h 6994525"/>
                <a:gd name="connsiteX5" fmla="*/ 1646237 w 1646237"/>
                <a:gd name="connsiteY5" fmla="*/ 6994525 h 6994525"/>
                <a:gd name="connsiteX6" fmla="*/ 0 w 1646237"/>
                <a:gd name="connsiteY6" fmla="*/ 6994525 h 6994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46237" h="6994525">
                  <a:moveTo>
                    <a:pt x="0" y="0"/>
                  </a:moveTo>
                  <a:lnTo>
                    <a:pt x="1646237" y="0"/>
                  </a:lnTo>
                  <a:lnTo>
                    <a:pt x="1646237" y="5623948"/>
                  </a:lnTo>
                  <a:lnTo>
                    <a:pt x="1487446" y="5782739"/>
                  </a:lnTo>
                  <a:lnTo>
                    <a:pt x="1646237" y="5941529"/>
                  </a:lnTo>
                  <a:lnTo>
                    <a:pt x="1646237" y="6994525"/>
                  </a:lnTo>
                  <a:lnTo>
                    <a:pt x="0" y="6994525"/>
                  </a:lnTo>
                  <a:close/>
                </a:path>
              </a:pathLst>
            </a:cu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nvGrpSpPr>
            <p:cNvPr id="41" name="Group 40"/>
            <p:cNvGrpSpPr/>
            <p:nvPr/>
          </p:nvGrpSpPr>
          <p:grpSpPr>
            <a:xfrm>
              <a:off x="-1" y="3659072"/>
              <a:ext cx="1570037" cy="963976"/>
              <a:chOff x="-1" y="3659072"/>
              <a:chExt cx="1570037" cy="963976"/>
            </a:xfrm>
          </p:grpSpPr>
          <p:sp>
            <p:nvSpPr>
              <p:cNvPr id="55" name="TextBox 54"/>
              <p:cNvSpPr txBox="1"/>
              <p:nvPr/>
            </p:nvSpPr>
            <p:spPr>
              <a:xfrm>
                <a:off x="-1" y="4348728"/>
                <a:ext cx="1570037" cy="274320"/>
              </a:xfrm>
              <a:prstGeom prst="rect">
                <a:avLst/>
              </a:prstGeom>
              <a:noFill/>
            </p:spPr>
            <p:txBody>
              <a:bodyPr wrap="square" lIns="146304" tIns="91440" rIns="146304" bIns="91440" rtlCol="0" anchor="t" anchorCtr="0">
                <a:noAutofit/>
              </a:bodyPr>
              <a:lstStyle/>
              <a:p>
                <a:pPr algn="ctr">
                  <a:lnSpc>
                    <a:spcPct val="90000"/>
                  </a:lnSpc>
                  <a:spcAft>
                    <a:spcPts val="600"/>
                  </a:spcAft>
                </a:pPr>
                <a:r>
                  <a:rPr lang="en-US" sz="1600" dirty="0" smtClean="0">
                    <a:gradFill>
                      <a:gsLst>
                        <a:gs pos="2917">
                          <a:srgbClr val="FFFFFF">
                            <a:alpha val="50000"/>
                          </a:srgbClr>
                        </a:gs>
                        <a:gs pos="30000">
                          <a:srgbClr val="FFFFFF">
                            <a:alpha val="50000"/>
                          </a:srgbClr>
                        </a:gs>
                      </a:gsLst>
                      <a:lin ang="5400000" scaled="0"/>
                    </a:gradFill>
                  </a:rPr>
                  <a:t>Step 2</a:t>
                </a:r>
              </a:p>
            </p:txBody>
          </p:sp>
          <p:sp>
            <p:nvSpPr>
              <p:cNvPr id="56" name="Freeform 55"/>
              <p:cNvSpPr>
                <a:spLocks noEditPoints="1"/>
              </p:cNvSpPr>
              <p:nvPr/>
            </p:nvSpPr>
            <p:spPr bwMode="auto">
              <a:xfrm>
                <a:off x="605418" y="3659072"/>
                <a:ext cx="347714" cy="666652"/>
              </a:xfrm>
              <a:custGeom>
                <a:avLst/>
                <a:gdLst>
                  <a:gd name="T0" fmla="*/ 226 w 365"/>
                  <a:gd name="T1" fmla="*/ 343 h 703"/>
                  <a:gd name="T2" fmla="*/ 265 w 365"/>
                  <a:gd name="T3" fmla="*/ 291 h 703"/>
                  <a:gd name="T4" fmla="*/ 226 w 365"/>
                  <a:gd name="T5" fmla="*/ 237 h 703"/>
                  <a:gd name="T6" fmla="*/ 300 w 365"/>
                  <a:gd name="T7" fmla="*/ 305 h 703"/>
                  <a:gd name="T8" fmla="*/ 100 w 365"/>
                  <a:gd name="T9" fmla="*/ 291 h 703"/>
                  <a:gd name="T10" fmla="*/ 139 w 365"/>
                  <a:gd name="T11" fmla="*/ 237 h 703"/>
                  <a:gd name="T12" fmla="*/ 65 w 365"/>
                  <a:gd name="T13" fmla="*/ 305 h 703"/>
                  <a:gd name="T14" fmla="*/ 139 w 365"/>
                  <a:gd name="T15" fmla="*/ 311 h 703"/>
                  <a:gd name="T16" fmla="*/ 221 w 365"/>
                  <a:gd name="T17" fmla="*/ 206 h 703"/>
                  <a:gd name="T18" fmla="*/ 145 w 365"/>
                  <a:gd name="T19" fmla="*/ 374 h 703"/>
                  <a:gd name="T20" fmla="*/ 172 w 365"/>
                  <a:gd name="T21" fmla="*/ 374 h 703"/>
                  <a:gd name="T22" fmla="*/ 365 w 365"/>
                  <a:gd name="T23" fmla="*/ 679 h 703"/>
                  <a:gd name="T24" fmla="*/ 24 w 365"/>
                  <a:gd name="T25" fmla="*/ 703 h 703"/>
                  <a:gd name="T26" fmla="*/ 0 w 365"/>
                  <a:gd name="T27" fmla="*/ 24 h 703"/>
                  <a:gd name="T28" fmla="*/ 341 w 365"/>
                  <a:gd name="T29" fmla="*/ 0 h 703"/>
                  <a:gd name="T30" fmla="*/ 83 w 365"/>
                  <a:gd name="T31" fmla="*/ 643 h 703"/>
                  <a:gd name="T32" fmla="*/ 75 w 365"/>
                  <a:gd name="T33" fmla="*/ 627 h 703"/>
                  <a:gd name="T34" fmla="*/ 75 w 365"/>
                  <a:gd name="T35" fmla="*/ 646 h 703"/>
                  <a:gd name="T36" fmla="*/ 84 w 365"/>
                  <a:gd name="T37" fmla="*/ 650 h 703"/>
                  <a:gd name="T38" fmla="*/ 83 w 365"/>
                  <a:gd name="T39" fmla="*/ 643 h 703"/>
                  <a:gd name="T40" fmla="*/ 175 w 365"/>
                  <a:gd name="T41" fmla="*/ 642 h 703"/>
                  <a:gd name="T42" fmla="*/ 179 w 365"/>
                  <a:gd name="T43" fmla="*/ 642 h 703"/>
                  <a:gd name="T44" fmla="*/ 183 w 365"/>
                  <a:gd name="T45" fmla="*/ 639 h 703"/>
                  <a:gd name="T46" fmla="*/ 181 w 365"/>
                  <a:gd name="T47" fmla="*/ 627 h 703"/>
                  <a:gd name="T48" fmla="*/ 176 w 365"/>
                  <a:gd name="T49" fmla="*/ 630 h 703"/>
                  <a:gd name="T50" fmla="*/ 172 w 365"/>
                  <a:gd name="T51" fmla="*/ 630 h 703"/>
                  <a:gd name="T52" fmla="*/ 168 w 365"/>
                  <a:gd name="T53" fmla="*/ 629 h 703"/>
                  <a:gd name="T54" fmla="*/ 195 w 365"/>
                  <a:gd name="T55" fmla="*/ 627 h 703"/>
                  <a:gd name="T56" fmla="*/ 190 w 365"/>
                  <a:gd name="T57" fmla="*/ 625 h 703"/>
                  <a:gd name="T58" fmla="*/ 183 w 365"/>
                  <a:gd name="T59" fmla="*/ 626 h 703"/>
                  <a:gd name="T60" fmla="*/ 183 w 365"/>
                  <a:gd name="T61" fmla="*/ 632 h 703"/>
                  <a:gd name="T62" fmla="*/ 185 w 365"/>
                  <a:gd name="T63" fmla="*/ 639 h 703"/>
                  <a:gd name="T64" fmla="*/ 188 w 365"/>
                  <a:gd name="T65" fmla="*/ 637 h 703"/>
                  <a:gd name="T66" fmla="*/ 198 w 365"/>
                  <a:gd name="T67" fmla="*/ 637 h 703"/>
                  <a:gd name="T68" fmla="*/ 188 w 365"/>
                  <a:gd name="T69" fmla="*/ 652 h 703"/>
                  <a:gd name="T70" fmla="*/ 182 w 365"/>
                  <a:gd name="T71" fmla="*/ 642 h 703"/>
                  <a:gd name="T72" fmla="*/ 176 w 365"/>
                  <a:gd name="T73" fmla="*/ 643 h 703"/>
                  <a:gd name="T74" fmla="*/ 172 w 365"/>
                  <a:gd name="T75" fmla="*/ 642 h 703"/>
                  <a:gd name="T76" fmla="*/ 175 w 365"/>
                  <a:gd name="T77" fmla="*/ 653 h 703"/>
                  <a:gd name="T78" fmla="*/ 179 w 365"/>
                  <a:gd name="T79" fmla="*/ 654 h 703"/>
                  <a:gd name="T80" fmla="*/ 182 w 365"/>
                  <a:gd name="T81" fmla="*/ 654 h 703"/>
                  <a:gd name="T82" fmla="*/ 185 w 365"/>
                  <a:gd name="T83" fmla="*/ 653 h 703"/>
                  <a:gd name="T84" fmla="*/ 188 w 365"/>
                  <a:gd name="T85" fmla="*/ 652 h 703"/>
                  <a:gd name="T86" fmla="*/ 198 w 365"/>
                  <a:gd name="T87" fmla="*/ 639 h 703"/>
                  <a:gd name="T88" fmla="*/ 193 w 365"/>
                  <a:gd name="T89" fmla="*/ 637 h 703"/>
                  <a:gd name="T90" fmla="*/ 190 w 365"/>
                  <a:gd name="T91" fmla="*/ 637 h 703"/>
                  <a:gd name="T92" fmla="*/ 189 w 365"/>
                  <a:gd name="T93" fmla="*/ 652 h 703"/>
                  <a:gd name="T94" fmla="*/ 193 w 365"/>
                  <a:gd name="T95" fmla="*/ 650 h 703"/>
                  <a:gd name="T96" fmla="*/ 198 w 365"/>
                  <a:gd name="T97" fmla="*/ 650 h 703"/>
                  <a:gd name="T98" fmla="*/ 202 w 365"/>
                  <a:gd name="T99" fmla="*/ 650 h 703"/>
                  <a:gd name="T100" fmla="*/ 293 w 365"/>
                  <a:gd name="T101" fmla="*/ 629 h 703"/>
                  <a:gd name="T102" fmla="*/ 297 w 365"/>
                  <a:gd name="T103" fmla="*/ 637 h 703"/>
                  <a:gd name="T104" fmla="*/ 281 w 365"/>
                  <a:gd name="T105" fmla="*/ 640 h 703"/>
                  <a:gd name="T106" fmla="*/ 288 w 365"/>
                  <a:gd name="T107" fmla="*/ 649 h 703"/>
                  <a:gd name="T108" fmla="*/ 303 w 365"/>
                  <a:gd name="T109" fmla="*/ 639 h 703"/>
                  <a:gd name="T110" fmla="*/ 34 w 365"/>
                  <a:gd name="T111" fmla="*/ 57 h 703"/>
                  <a:gd name="T112" fmla="*/ 332 w 365"/>
                  <a:gd name="T113" fmla="*/ 553 h 703"/>
                  <a:gd name="T114" fmla="*/ 75 w 365"/>
                  <a:gd name="T115" fmla="*/ 630 h 703"/>
                  <a:gd name="T116" fmla="*/ 75 w 365"/>
                  <a:gd name="T117" fmla="*/ 644 h 703"/>
                  <a:gd name="T118" fmla="*/ 75 w 365"/>
                  <a:gd name="T119" fmla="*/ 630 h 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65" h="703">
                    <a:moveTo>
                      <a:pt x="300" y="305"/>
                    </a:moveTo>
                    <a:cubicBezTo>
                      <a:pt x="226" y="343"/>
                      <a:pt x="226" y="343"/>
                      <a:pt x="226" y="343"/>
                    </a:cubicBezTo>
                    <a:cubicBezTo>
                      <a:pt x="226" y="311"/>
                      <a:pt x="226" y="311"/>
                      <a:pt x="226" y="311"/>
                    </a:cubicBezTo>
                    <a:cubicBezTo>
                      <a:pt x="265" y="291"/>
                      <a:pt x="265" y="291"/>
                      <a:pt x="265" y="291"/>
                    </a:cubicBezTo>
                    <a:cubicBezTo>
                      <a:pt x="226" y="271"/>
                      <a:pt x="226" y="271"/>
                      <a:pt x="226" y="271"/>
                    </a:cubicBezTo>
                    <a:cubicBezTo>
                      <a:pt x="226" y="237"/>
                      <a:pt x="226" y="237"/>
                      <a:pt x="226" y="237"/>
                    </a:cubicBezTo>
                    <a:cubicBezTo>
                      <a:pt x="300" y="276"/>
                      <a:pt x="300" y="276"/>
                      <a:pt x="300" y="276"/>
                    </a:cubicBezTo>
                    <a:lnTo>
                      <a:pt x="300" y="305"/>
                    </a:lnTo>
                    <a:close/>
                    <a:moveTo>
                      <a:pt x="139" y="311"/>
                    </a:moveTo>
                    <a:cubicBezTo>
                      <a:pt x="100" y="291"/>
                      <a:pt x="100" y="291"/>
                      <a:pt x="100" y="291"/>
                    </a:cubicBezTo>
                    <a:cubicBezTo>
                      <a:pt x="139" y="271"/>
                      <a:pt x="139" y="271"/>
                      <a:pt x="139" y="271"/>
                    </a:cubicBezTo>
                    <a:cubicBezTo>
                      <a:pt x="139" y="237"/>
                      <a:pt x="139" y="237"/>
                      <a:pt x="139" y="237"/>
                    </a:cubicBezTo>
                    <a:cubicBezTo>
                      <a:pt x="65" y="276"/>
                      <a:pt x="65" y="276"/>
                      <a:pt x="65" y="276"/>
                    </a:cubicBezTo>
                    <a:cubicBezTo>
                      <a:pt x="65" y="305"/>
                      <a:pt x="65" y="305"/>
                      <a:pt x="65" y="305"/>
                    </a:cubicBezTo>
                    <a:cubicBezTo>
                      <a:pt x="139" y="343"/>
                      <a:pt x="139" y="343"/>
                      <a:pt x="139" y="343"/>
                    </a:cubicBezTo>
                    <a:lnTo>
                      <a:pt x="139" y="311"/>
                    </a:lnTo>
                    <a:close/>
                    <a:moveTo>
                      <a:pt x="172" y="374"/>
                    </a:moveTo>
                    <a:cubicBezTo>
                      <a:pt x="221" y="206"/>
                      <a:pt x="221" y="206"/>
                      <a:pt x="221" y="206"/>
                    </a:cubicBezTo>
                    <a:cubicBezTo>
                      <a:pt x="194" y="206"/>
                      <a:pt x="194" y="206"/>
                      <a:pt x="194" y="206"/>
                    </a:cubicBezTo>
                    <a:cubicBezTo>
                      <a:pt x="145" y="374"/>
                      <a:pt x="145" y="374"/>
                      <a:pt x="145" y="374"/>
                    </a:cubicBezTo>
                    <a:cubicBezTo>
                      <a:pt x="171" y="374"/>
                      <a:pt x="171" y="374"/>
                      <a:pt x="171" y="374"/>
                    </a:cubicBezTo>
                    <a:lnTo>
                      <a:pt x="172" y="374"/>
                    </a:lnTo>
                    <a:close/>
                    <a:moveTo>
                      <a:pt x="365" y="24"/>
                    </a:moveTo>
                    <a:cubicBezTo>
                      <a:pt x="365" y="24"/>
                      <a:pt x="365" y="24"/>
                      <a:pt x="365" y="679"/>
                    </a:cubicBezTo>
                    <a:cubicBezTo>
                      <a:pt x="365" y="691"/>
                      <a:pt x="355" y="703"/>
                      <a:pt x="341" y="703"/>
                    </a:cubicBezTo>
                    <a:cubicBezTo>
                      <a:pt x="341" y="703"/>
                      <a:pt x="341" y="703"/>
                      <a:pt x="24" y="703"/>
                    </a:cubicBezTo>
                    <a:cubicBezTo>
                      <a:pt x="10" y="703"/>
                      <a:pt x="0" y="691"/>
                      <a:pt x="0" y="679"/>
                    </a:cubicBezTo>
                    <a:cubicBezTo>
                      <a:pt x="0" y="679"/>
                      <a:pt x="0" y="679"/>
                      <a:pt x="0" y="24"/>
                    </a:cubicBezTo>
                    <a:cubicBezTo>
                      <a:pt x="0" y="10"/>
                      <a:pt x="10" y="0"/>
                      <a:pt x="24" y="0"/>
                    </a:cubicBezTo>
                    <a:cubicBezTo>
                      <a:pt x="24" y="0"/>
                      <a:pt x="24" y="0"/>
                      <a:pt x="341" y="0"/>
                    </a:cubicBezTo>
                    <a:cubicBezTo>
                      <a:pt x="355" y="0"/>
                      <a:pt x="365" y="10"/>
                      <a:pt x="365" y="24"/>
                    </a:cubicBezTo>
                    <a:close/>
                    <a:moveTo>
                      <a:pt x="83" y="643"/>
                    </a:moveTo>
                    <a:cubicBezTo>
                      <a:pt x="84" y="642"/>
                      <a:pt x="85" y="639"/>
                      <a:pt x="85" y="637"/>
                    </a:cubicBezTo>
                    <a:cubicBezTo>
                      <a:pt x="85" y="632"/>
                      <a:pt x="81" y="627"/>
                      <a:pt x="75" y="627"/>
                    </a:cubicBezTo>
                    <a:cubicBezTo>
                      <a:pt x="70" y="627"/>
                      <a:pt x="66" y="632"/>
                      <a:pt x="66" y="637"/>
                    </a:cubicBezTo>
                    <a:cubicBezTo>
                      <a:pt x="66" y="642"/>
                      <a:pt x="70" y="646"/>
                      <a:pt x="75" y="646"/>
                    </a:cubicBezTo>
                    <a:cubicBezTo>
                      <a:pt x="77" y="646"/>
                      <a:pt x="78" y="646"/>
                      <a:pt x="80" y="644"/>
                    </a:cubicBezTo>
                    <a:cubicBezTo>
                      <a:pt x="80" y="644"/>
                      <a:pt x="80" y="644"/>
                      <a:pt x="84" y="650"/>
                    </a:cubicBezTo>
                    <a:cubicBezTo>
                      <a:pt x="85" y="649"/>
                      <a:pt x="85" y="649"/>
                      <a:pt x="85" y="649"/>
                    </a:cubicBezTo>
                    <a:cubicBezTo>
                      <a:pt x="85" y="649"/>
                      <a:pt x="85" y="649"/>
                      <a:pt x="83" y="643"/>
                    </a:cubicBezTo>
                    <a:close/>
                    <a:moveTo>
                      <a:pt x="171" y="640"/>
                    </a:moveTo>
                    <a:cubicBezTo>
                      <a:pt x="172" y="640"/>
                      <a:pt x="173" y="642"/>
                      <a:pt x="175" y="642"/>
                    </a:cubicBezTo>
                    <a:cubicBezTo>
                      <a:pt x="176" y="642"/>
                      <a:pt x="176" y="642"/>
                      <a:pt x="178" y="642"/>
                    </a:cubicBezTo>
                    <a:cubicBezTo>
                      <a:pt x="179" y="642"/>
                      <a:pt x="179" y="642"/>
                      <a:pt x="179" y="642"/>
                    </a:cubicBezTo>
                    <a:cubicBezTo>
                      <a:pt x="181" y="642"/>
                      <a:pt x="182" y="640"/>
                      <a:pt x="183" y="640"/>
                    </a:cubicBezTo>
                    <a:cubicBezTo>
                      <a:pt x="183" y="640"/>
                      <a:pt x="183" y="640"/>
                      <a:pt x="183" y="639"/>
                    </a:cubicBezTo>
                    <a:cubicBezTo>
                      <a:pt x="183" y="639"/>
                      <a:pt x="183" y="639"/>
                      <a:pt x="181" y="629"/>
                    </a:cubicBezTo>
                    <a:cubicBezTo>
                      <a:pt x="181" y="629"/>
                      <a:pt x="181" y="629"/>
                      <a:pt x="181" y="627"/>
                    </a:cubicBezTo>
                    <a:cubicBezTo>
                      <a:pt x="179" y="629"/>
                      <a:pt x="179" y="629"/>
                      <a:pt x="178" y="629"/>
                    </a:cubicBezTo>
                    <a:cubicBezTo>
                      <a:pt x="178" y="630"/>
                      <a:pt x="176" y="630"/>
                      <a:pt x="176" y="630"/>
                    </a:cubicBezTo>
                    <a:cubicBezTo>
                      <a:pt x="175" y="630"/>
                      <a:pt x="175" y="630"/>
                      <a:pt x="173" y="630"/>
                    </a:cubicBezTo>
                    <a:cubicBezTo>
                      <a:pt x="173" y="630"/>
                      <a:pt x="173" y="630"/>
                      <a:pt x="172" y="630"/>
                    </a:cubicBezTo>
                    <a:cubicBezTo>
                      <a:pt x="172" y="630"/>
                      <a:pt x="171" y="630"/>
                      <a:pt x="171" y="629"/>
                    </a:cubicBezTo>
                    <a:cubicBezTo>
                      <a:pt x="169" y="629"/>
                      <a:pt x="169" y="629"/>
                      <a:pt x="168" y="629"/>
                    </a:cubicBezTo>
                    <a:cubicBezTo>
                      <a:pt x="168" y="629"/>
                      <a:pt x="168" y="629"/>
                      <a:pt x="171" y="640"/>
                    </a:cubicBezTo>
                    <a:close/>
                    <a:moveTo>
                      <a:pt x="195" y="627"/>
                    </a:moveTo>
                    <a:cubicBezTo>
                      <a:pt x="195" y="627"/>
                      <a:pt x="195" y="627"/>
                      <a:pt x="195" y="626"/>
                    </a:cubicBezTo>
                    <a:cubicBezTo>
                      <a:pt x="193" y="626"/>
                      <a:pt x="192" y="625"/>
                      <a:pt x="190" y="625"/>
                    </a:cubicBezTo>
                    <a:cubicBezTo>
                      <a:pt x="190" y="625"/>
                      <a:pt x="189" y="625"/>
                      <a:pt x="188" y="625"/>
                    </a:cubicBezTo>
                    <a:cubicBezTo>
                      <a:pt x="186" y="625"/>
                      <a:pt x="185" y="625"/>
                      <a:pt x="183" y="626"/>
                    </a:cubicBezTo>
                    <a:cubicBezTo>
                      <a:pt x="183" y="626"/>
                      <a:pt x="182" y="626"/>
                      <a:pt x="182" y="627"/>
                    </a:cubicBezTo>
                    <a:cubicBezTo>
                      <a:pt x="182" y="627"/>
                      <a:pt x="182" y="627"/>
                      <a:pt x="183" y="632"/>
                    </a:cubicBezTo>
                    <a:cubicBezTo>
                      <a:pt x="183" y="632"/>
                      <a:pt x="183" y="632"/>
                      <a:pt x="185" y="637"/>
                    </a:cubicBezTo>
                    <a:cubicBezTo>
                      <a:pt x="185" y="637"/>
                      <a:pt x="185" y="637"/>
                      <a:pt x="185" y="639"/>
                    </a:cubicBezTo>
                    <a:cubicBezTo>
                      <a:pt x="186" y="639"/>
                      <a:pt x="186" y="639"/>
                      <a:pt x="186" y="639"/>
                    </a:cubicBezTo>
                    <a:cubicBezTo>
                      <a:pt x="186" y="637"/>
                      <a:pt x="188" y="637"/>
                      <a:pt x="188" y="637"/>
                    </a:cubicBezTo>
                    <a:cubicBezTo>
                      <a:pt x="189" y="636"/>
                      <a:pt x="189" y="636"/>
                      <a:pt x="190" y="636"/>
                    </a:cubicBezTo>
                    <a:cubicBezTo>
                      <a:pt x="192" y="636"/>
                      <a:pt x="195" y="636"/>
                      <a:pt x="198" y="637"/>
                    </a:cubicBezTo>
                    <a:cubicBezTo>
                      <a:pt x="198" y="637"/>
                      <a:pt x="198" y="637"/>
                      <a:pt x="195" y="627"/>
                    </a:cubicBezTo>
                    <a:close/>
                    <a:moveTo>
                      <a:pt x="188" y="652"/>
                    </a:moveTo>
                    <a:cubicBezTo>
                      <a:pt x="188" y="652"/>
                      <a:pt x="188" y="652"/>
                      <a:pt x="185" y="642"/>
                    </a:cubicBezTo>
                    <a:cubicBezTo>
                      <a:pt x="183" y="642"/>
                      <a:pt x="182" y="642"/>
                      <a:pt x="182" y="642"/>
                    </a:cubicBezTo>
                    <a:cubicBezTo>
                      <a:pt x="181" y="643"/>
                      <a:pt x="181" y="643"/>
                      <a:pt x="179" y="643"/>
                    </a:cubicBezTo>
                    <a:cubicBezTo>
                      <a:pt x="178" y="643"/>
                      <a:pt x="178" y="643"/>
                      <a:pt x="176" y="643"/>
                    </a:cubicBezTo>
                    <a:cubicBezTo>
                      <a:pt x="175" y="643"/>
                      <a:pt x="175" y="643"/>
                      <a:pt x="173" y="643"/>
                    </a:cubicBezTo>
                    <a:cubicBezTo>
                      <a:pt x="172" y="642"/>
                      <a:pt x="172" y="642"/>
                      <a:pt x="172" y="642"/>
                    </a:cubicBezTo>
                    <a:cubicBezTo>
                      <a:pt x="172" y="642"/>
                      <a:pt x="172" y="642"/>
                      <a:pt x="172" y="643"/>
                    </a:cubicBezTo>
                    <a:cubicBezTo>
                      <a:pt x="172" y="643"/>
                      <a:pt x="172" y="643"/>
                      <a:pt x="175" y="653"/>
                    </a:cubicBezTo>
                    <a:cubicBezTo>
                      <a:pt x="176" y="654"/>
                      <a:pt x="176" y="654"/>
                      <a:pt x="176" y="654"/>
                    </a:cubicBezTo>
                    <a:cubicBezTo>
                      <a:pt x="178" y="654"/>
                      <a:pt x="178" y="654"/>
                      <a:pt x="179" y="654"/>
                    </a:cubicBezTo>
                    <a:cubicBezTo>
                      <a:pt x="181" y="654"/>
                      <a:pt x="181" y="654"/>
                      <a:pt x="181" y="654"/>
                    </a:cubicBezTo>
                    <a:cubicBezTo>
                      <a:pt x="182" y="654"/>
                      <a:pt x="182" y="654"/>
                      <a:pt x="182" y="654"/>
                    </a:cubicBezTo>
                    <a:cubicBezTo>
                      <a:pt x="183" y="654"/>
                      <a:pt x="183" y="654"/>
                      <a:pt x="183" y="654"/>
                    </a:cubicBezTo>
                    <a:cubicBezTo>
                      <a:pt x="185" y="654"/>
                      <a:pt x="185" y="654"/>
                      <a:pt x="185" y="653"/>
                    </a:cubicBezTo>
                    <a:cubicBezTo>
                      <a:pt x="186" y="653"/>
                      <a:pt x="186" y="653"/>
                      <a:pt x="188" y="653"/>
                    </a:cubicBezTo>
                    <a:lnTo>
                      <a:pt x="188" y="652"/>
                    </a:lnTo>
                    <a:close/>
                    <a:moveTo>
                      <a:pt x="202" y="650"/>
                    </a:moveTo>
                    <a:cubicBezTo>
                      <a:pt x="202" y="650"/>
                      <a:pt x="202" y="650"/>
                      <a:pt x="198" y="639"/>
                    </a:cubicBezTo>
                    <a:cubicBezTo>
                      <a:pt x="196" y="639"/>
                      <a:pt x="196" y="639"/>
                      <a:pt x="196" y="639"/>
                    </a:cubicBezTo>
                    <a:cubicBezTo>
                      <a:pt x="195" y="639"/>
                      <a:pt x="195" y="637"/>
                      <a:pt x="193" y="637"/>
                    </a:cubicBezTo>
                    <a:cubicBezTo>
                      <a:pt x="193" y="637"/>
                      <a:pt x="193" y="637"/>
                      <a:pt x="192" y="637"/>
                    </a:cubicBezTo>
                    <a:cubicBezTo>
                      <a:pt x="190" y="637"/>
                      <a:pt x="190" y="637"/>
                      <a:pt x="190" y="637"/>
                    </a:cubicBezTo>
                    <a:cubicBezTo>
                      <a:pt x="189" y="639"/>
                      <a:pt x="188" y="639"/>
                      <a:pt x="186" y="640"/>
                    </a:cubicBezTo>
                    <a:cubicBezTo>
                      <a:pt x="189" y="652"/>
                      <a:pt x="189" y="652"/>
                      <a:pt x="189" y="652"/>
                    </a:cubicBezTo>
                    <a:cubicBezTo>
                      <a:pt x="190" y="652"/>
                      <a:pt x="190" y="650"/>
                      <a:pt x="192" y="650"/>
                    </a:cubicBezTo>
                    <a:cubicBezTo>
                      <a:pt x="192" y="650"/>
                      <a:pt x="192" y="650"/>
                      <a:pt x="193" y="650"/>
                    </a:cubicBezTo>
                    <a:cubicBezTo>
                      <a:pt x="193" y="649"/>
                      <a:pt x="195" y="649"/>
                      <a:pt x="195" y="649"/>
                    </a:cubicBezTo>
                    <a:cubicBezTo>
                      <a:pt x="196" y="649"/>
                      <a:pt x="196" y="649"/>
                      <a:pt x="198" y="650"/>
                    </a:cubicBezTo>
                    <a:cubicBezTo>
                      <a:pt x="199" y="650"/>
                      <a:pt x="200" y="650"/>
                      <a:pt x="200" y="650"/>
                    </a:cubicBezTo>
                    <a:cubicBezTo>
                      <a:pt x="200" y="650"/>
                      <a:pt x="200" y="650"/>
                      <a:pt x="202" y="650"/>
                    </a:cubicBezTo>
                    <a:close/>
                    <a:moveTo>
                      <a:pt x="303" y="639"/>
                    </a:moveTo>
                    <a:cubicBezTo>
                      <a:pt x="303" y="639"/>
                      <a:pt x="303" y="639"/>
                      <a:pt x="293" y="629"/>
                    </a:cubicBezTo>
                    <a:cubicBezTo>
                      <a:pt x="293" y="629"/>
                      <a:pt x="293" y="629"/>
                      <a:pt x="288" y="629"/>
                    </a:cubicBezTo>
                    <a:cubicBezTo>
                      <a:pt x="288" y="629"/>
                      <a:pt x="288" y="629"/>
                      <a:pt x="297" y="637"/>
                    </a:cubicBezTo>
                    <a:cubicBezTo>
                      <a:pt x="297" y="637"/>
                      <a:pt x="297" y="637"/>
                      <a:pt x="281" y="637"/>
                    </a:cubicBezTo>
                    <a:cubicBezTo>
                      <a:pt x="281" y="637"/>
                      <a:pt x="281" y="637"/>
                      <a:pt x="281" y="640"/>
                    </a:cubicBezTo>
                    <a:cubicBezTo>
                      <a:pt x="281" y="640"/>
                      <a:pt x="281" y="640"/>
                      <a:pt x="297" y="640"/>
                    </a:cubicBezTo>
                    <a:cubicBezTo>
                      <a:pt x="297" y="640"/>
                      <a:pt x="297" y="640"/>
                      <a:pt x="288" y="649"/>
                    </a:cubicBezTo>
                    <a:cubicBezTo>
                      <a:pt x="288" y="649"/>
                      <a:pt x="288" y="649"/>
                      <a:pt x="293" y="649"/>
                    </a:cubicBezTo>
                    <a:lnTo>
                      <a:pt x="303" y="639"/>
                    </a:lnTo>
                    <a:close/>
                    <a:moveTo>
                      <a:pt x="332" y="57"/>
                    </a:moveTo>
                    <a:cubicBezTo>
                      <a:pt x="332" y="57"/>
                      <a:pt x="332" y="57"/>
                      <a:pt x="34" y="57"/>
                    </a:cubicBezTo>
                    <a:cubicBezTo>
                      <a:pt x="34" y="57"/>
                      <a:pt x="34" y="57"/>
                      <a:pt x="34" y="553"/>
                    </a:cubicBezTo>
                    <a:cubicBezTo>
                      <a:pt x="34" y="553"/>
                      <a:pt x="34" y="553"/>
                      <a:pt x="332" y="553"/>
                    </a:cubicBezTo>
                    <a:lnTo>
                      <a:pt x="332" y="57"/>
                    </a:lnTo>
                    <a:close/>
                    <a:moveTo>
                      <a:pt x="75" y="630"/>
                    </a:moveTo>
                    <a:cubicBezTo>
                      <a:pt x="71" y="630"/>
                      <a:pt x="68" y="633"/>
                      <a:pt x="68" y="637"/>
                    </a:cubicBezTo>
                    <a:cubicBezTo>
                      <a:pt x="68" y="640"/>
                      <a:pt x="71" y="644"/>
                      <a:pt x="75" y="644"/>
                    </a:cubicBezTo>
                    <a:cubicBezTo>
                      <a:pt x="80" y="644"/>
                      <a:pt x="83" y="640"/>
                      <a:pt x="83" y="637"/>
                    </a:cubicBezTo>
                    <a:cubicBezTo>
                      <a:pt x="83" y="633"/>
                      <a:pt x="80" y="630"/>
                      <a:pt x="75" y="630"/>
                    </a:cubicBezTo>
                    <a:close/>
                  </a:path>
                </a:pathLst>
              </a:custGeom>
              <a:solidFill>
                <a:schemeClr val="bg1">
                  <a:alpha val="50000"/>
                </a:schemeClr>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grpSp>
        <p:grpSp>
          <p:nvGrpSpPr>
            <p:cNvPr id="43" name="Group 42"/>
            <p:cNvGrpSpPr/>
            <p:nvPr/>
          </p:nvGrpSpPr>
          <p:grpSpPr>
            <a:xfrm>
              <a:off x="-1" y="1981678"/>
              <a:ext cx="1570037" cy="849546"/>
              <a:chOff x="-1" y="1981678"/>
              <a:chExt cx="1570037" cy="849546"/>
            </a:xfrm>
          </p:grpSpPr>
          <p:sp>
            <p:nvSpPr>
              <p:cNvPr id="53" name="TextBox 52"/>
              <p:cNvSpPr txBox="1"/>
              <p:nvPr/>
            </p:nvSpPr>
            <p:spPr>
              <a:xfrm>
                <a:off x="-1" y="2556904"/>
                <a:ext cx="1570037" cy="274320"/>
              </a:xfrm>
              <a:prstGeom prst="rect">
                <a:avLst/>
              </a:prstGeom>
              <a:noFill/>
            </p:spPr>
            <p:txBody>
              <a:bodyPr wrap="square" lIns="146304" tIns="91440" rIns="146304" bIns="91440" rtlCol="0" anchor="t" anchorCtr="0">
                <a:noAutofit/>
              </a:bodyPr>
              <a:lstStyle>
                <a:defPPr>
                  <a:defRPr lang="en-US"/>
                </a:defPPr>
                <a:lvl1pPr algn="ctr">
                  <a:lnSpc>
                    <a:spcPct val="90000"/>
                  </a:lnSpc>
                  <a:spcAft>
                    <a:spcPts val="600"/>
                  </a:spcAft>
                  <a:defRPr sz="1600">
                    <a:gradFill>
                      <a:gsLst>
                        <a:gs pos="2917">
                          <a:schemeClr val="bg1">
                            <a:alpha val="50000"/>
                          </a:schemeClr>
                        </a:gs>
                        <a:gs pos="30000">
                          <a:schemeClr val="bg1">
                            <a:alpha val="50000"/>
                          </a:schemeClr>
                        </a:gs>
                      </a:gsLst>
                      <a:lin ang="5400000" scaled="0"/>
                    </a:gradFill>
                  </a:defRPr>
                </a:lvl1pPr>
              </a:lstStyle>
              <a:p>
                <a:r>
                  <a:rPr lang="en-US" dirty="0">
                    <a:gradFill>
                      <a:gsLst>
                        <a:gs pos="2917">
                          <a:srgbClr val="FFFFFF">
                            <a:alpha val="50000"/>
                          </a:srgbClr>
                        </a:gs>
                        <a:gs pos="30000">
                          <a:srgbClr val="FFFFFF">
                            <a:alpha val="50000"/>
                          </a:srgbClr>
                        </a:gs>
                      </a:gsLst>
                      <a:lin ang="5400000" scaled="0"/>
                    </a:gradFill>
                  </a:rPr>
                  <a:t>Step 1</a:t>
                </a:r>
              </a:p>
            </p:txBody>
          </p:sp>
          <p:sp>
            <p:nvSpPr>
              <p:cNvPr id="54" name="Freeform 5"/>
              <p:cNvSpPr>
                <a:spLocks noEditPoints="1"/>
              </p:cNvSpPr>
              <p:nvPr/>
            </p:nvSpPr>
            <p:spPr bwMode="auto">
              <a:xfrm>
                <a:off x="500550" y="1981678"/>
                <a:ext cx="655150" cy="605266"/>
              </a:xfrm>
              <a:custGeom>
                <a:avLst/>
                <a:gdLst>
                  <a:gd name="T0" fmla="*/ 300 w 330"/>
                  <a:gd name="T1" fmla="*/ 105 h 305"/>
                  <a:gd name="T2" fmla="*/ 295 w 330"/>
                  <a:gd name="T3" fmla="*/ 143 h 305"/>
                  <a:gd name="T4" fmla="*/ 178 w 330"/>
                  <a:gd name="T5" fmla="*/ 276 h 305"/>
                  <a:gd name="T6" fmla="*/ 26 w 330"/>
                  <a:gd name="T7" fmla="*/ 196 h 305"/>
                  <a:gd name="T8" fmla="*/ 168 w 330"/>
                  <a:gd name="T9" fmla="*/ 216 h 305"/>
                  <a:gd name="T10" fmla="*/ 320 w 330"/>
                  <a:gd name="T11" fmla="*/ 62 h 305"/>
                  <a:gd name="T12" fmla="*/ 164 w 330"/>
                  <a:gd name="T13" fmla="*/ 3 h 305"/>
                  <a:gd name="T14" fmla="*/ 19 w 330"/>
                  <a:gd name="T15" fmla="*/ 149 h 305"/>
                  <a:gd name="T16" fmla="*/ 0 w 330"/>
                  <a:gd name="T17" fmla="*/ 194 h 305"/>
                  <a:gd name="T18" fmla="*/ 1 w 330"/>
                  <a:gd name="T19" fmla="*/ 216 h 305"/>
                  <a:gd name="T20" fmla="*/ 51 w 330"/>
                  <a:gd name="T21" fmla="*/ 263 h 305"/>
                  <a:gd name="T22" fmla="*/ 200 w 330"/>
                  <a:gd name="T23" fmla="*/ 299 h 305"/>
                  <a:gd name="T24" fmla="*/ 323 w 330"/>
                  <a:gd name="T25" fmla="*/ 137 h 305"/>
                  <a:gd name="T26" fmla="*/ 316 w 330"/>
                  <a:gd name="T27" fmla="*/ 96 h 305"/>
                  <a:gd name="T28" fmla="*/ 209 w 330"/>
                  <a:gd name="T29" fmla="*/ 39 h 305"/>
                  <a:gd name="T30" fmla="*/ 224 w 330"/>
                  <a:gd name="T31" fmla="*/ 60 h 305"/>
                  <a:gd name="T32" fmla="*/ 206 w 330"/>
                  <a:gd name="T33" fmla="*/ 60 h 305"/>
                  <a:gd name="T34" fmla="*/ 217 w 330"/>
                  <a:gd name="T35" fmla="*/ 70 h 305"/>
                  <a:gd name="T36" fmla="*/ 199 w 330"/>
                  <a:gd name="T37" fmla="*/ 70 h 305"/>
                  <a:gd name="T38" fmla="*/ 210 w 330"/>
                  <a:gd name="T39" fmla="*/ 80 h 305"/>
                  <a:gd name="T40" fmla="*/ 192 w 330"/>
                  <a:gd name="T41" fmla="*/ 80 h 305"/>
                  <a:gd name="T42" fmla="*/ 203 w 330"/>
                  <a:gd name="T43" fmla="*/ 90 h 305"/>
                  <a:gd name="T44" fmla="*/ 185 w 330"/>
                  <a:gd name="T45" fmla="*/ 90 h 305"/>
                  <a:gd name="T46" fmla="*/ 196 w 330"/>
                  <a:gd name="T47" fmla="*/ 100 h 305"/>
                  <a:gd name="T48" fmla="*/ 178 w 330"/>
                  <a:gd name="T49" fmla="*/ 100 h 305"/>
                  <a:gd name="T50" fmla="*/ 189 w 330"/>
                  <a:gd name="T51" fmla="*/ 110 h 305"/>
                  <a:gd name="T52" fmla="*/ 171 w 330"/>
                  <a:gd name="T53" fmla="*/ 110 h 305"/>
                  <a:gd name="T54" fmla="*/ 162 w 330"/>
                  <a:gd name="T55" fmla="*/ 123 h 305"/>
                  <a:gd name="T56" fmla="*/ 149 w 330"/>
                  <a:gd name="T57" fmla="*/ 99 h 305"/>
                  <a:gd name="T58" fmla="*/ 108 w 330"/>
                  <a:gd name="T59" fmla="*/ 147 h 305"/>
                  <a:gd name="T60" fmla="*/ 140 w 330"/>
                  <a:gd name="T61" fmla="*/ 137 h 305"/>
                  <a:gd name="T62" fmla="*/ 144 w 330"/>
                  <a:gd name="T63" fmla="*/ 76 h 305"/>
                  <a:gd name="T64" fmla="*/ 142 w 330"/>
                  <a:gd name="T65" fmla="*/ 97 h 305"/>
                  <a:gd name="T66" fmla="*/ 157 w 330"/>
                  <a:gd name="T67" fmla="*/ 130 h 305"/>
                  <a:gd name="T68" fmla="*/ 206 w 330"/>
                  <a:gd name="T69" fmla="*/ 98 h 305"/>
                  <a:gd name="T70" fmla="*/ 204 w 330"/>
                  <a:gd name="T71" fmla="*/ 119 h 305"/>
                  <a:gd name="T72" fmla="*/ 137 w 330"/>
                  <a:gd name="T73" fmla="*/ 158 h 305"/>
                  <a:gd name="T74" fmla="*/ 151 w 330"/>
                  <a:gd name="T75" fmla="*/ 175 h 305"/>
                  <a:gd name="T76" fmla="*/ 108 w 330"/>
                  <a:gd name="T77" fmla="*/ 147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30" h="305">
                    <a:moveTo>
                      <a:pt x="316" y="96"/>
                    </a:moveTo>
                    <a:cubicBezTo>
                      <a:pt x="310" y="95"/>
                      <a:pt x="301" y="98"/>
                      <a:pt x="300" y="105"/>
                    </a:cubicBezTo>
                    <a:cubicBezTo>
                      <a:pt x="298" y="115"/>
                      <a:pt x="298" y="126"/>
                      <a:pt x="297" y="134"/>
                    </a:cubicBezTo>
                    <a:cubicBezTo>
                      <a:pt x="297" y="137"/>
                      <a:pt x="297" y="142"/>
                      <a:pt x="295" y="143"/>
                    </a:cubicBezTo>
                    <a:cubicBezTo>
                      <a:pt x="259" y="187"/>
                      <a:pt x="223" y="230"/>
                      <a:pt x="188" y="273"/>
                    </a:cubicBezTo>
                    <a:cubicBezTo>
                      <a:pt x="185" y="277"/>
                      <a:pt x="182" y="277"/>
                      <a:pt x="178" y="276"/>
                    </a:cubicBezTo>
                    <a:cubicBezTo>
                      <a:pt x="136" y="263"/>
                      <a:pt x="94" y="251"/>
                      <a:pt x="51" y="238"/>
                    </a:cubicBezTo>
                    <a:cubicBezTo>
                      <a:pt x="32" y="232"/>
                      <a:pt x="22" y="216"/>
                      <a:pt x="26" y="196"/>
                    </a:cubicBezTo>
                    <a:cubicBezTo>
                      <a:pt x="28" y="181"/>
                      <a:pt x="35" y="177"/>
                      <a:pt x="49" y="181"/>
                    </a:cubicBezTo>
                    <a:cubicBezTo>
                      <a:pt x="88" y="193"/>
                      <a:pt x="129" y="203"/>
                      <a:pt x="168" y="216"/>
                    </a:cubicBezTo>
                    <a:cubicBezTo>
                      <a:pt x="180" y="219"/>
                      <a:pt x="187" y="216"/>
                      <a:pt x="194" y="207"/>
                    </a:cubicBezTo>
                    <a:cubicBezTo>
                      <a:pt x="236" y="159"/>
                      <a:pt x="278" y="110"/>
                      <a:pt x="320" y="62"/>
                    </a:cubicBezTo>
                    <a:cubicBezTo>
                      <a:pt x="330" y="50"/>
                      <a:pt x="327" y="40"/>
                      <a:pt x="313" y="37"/>
                    </a:cubicBezTo>
                    <a:cubicBezTo>
                      <a:pt x="262" y="25"/>
                      <a:pt x="213" y="13"/>
                      <a:pt x="164" y="3"/>
                    </a:cubicBezTo>
                    <a:cubicBezTo>
                      <a:pt x="155" y="0"/>
                      <a:pt x="149" y="3"/>
                      <a:pt x="143" y="9"/>
                    </a:cubicBezTo>
                    <a:cubicBezTo>
                      <a:pt x="101" y="56"/>
                      <a:pt x="61" y="102"/>
                      <a:pt x="19" y="149"/>
                    </a:cubicBezTo>
                    <a:cubicBezTo>
                      <a:pt x="14" y="155"/>
                      <a:pt x="10" y="162"/>
                      <a:pt x="7" y="168"/>
                    </a:cubicBezTo>
                    <a:cubicBezTo>
                      <a:pt x="4" y="177"/>
                      <a:pt x="3" y="185"/>
                      <a:pt x="0" y="194"/>
                    </a:cubicBezTo>
                    <a:cubicBezTo>
                      <a:pt x="0" y="200"/>
                      <a:pt x="0" y="204"/>
                      <a:pt x="0" y="210"/>
                    </a:cubicBezTo>
                    <a:cubicBezTo>
                      <a:pt x="0" y="212"/>
                      <a:pt x="1" y="214"/>
                      <a:pt x="1" y="216"/>
                    </a:cubicBezTo>
                    <a:cubicBezTo>
                      <a:pt x="4" y="230"/>
                      <a:pt x="10" y="244"/>
                      <a:pt x="23" y="251"/>
                    </a:cubicBezTo>
                    <a:cubicBezTo>
                      <a:pt x="30" y="257"/>
                      <a:pt x="41" y="260"/>
                      <a:pt x="51" y="263"/>
                    </a:cubicBezTo>
                    <a:cubicBezTo>
                      <a:pt x="94" y="277"/>
                      <a:pt x="138" y="289"/>
                      <a:pt x="181" y="302"/>
                    </a:cubicBezTo>
                    <a:cubicBezTo>
                      <a:pt x="188" y="305"/>
                      <a:pt x="194" y="305"/>
                      <a:pt x="200" y="299"/>
                    </a:cubicBezTo>
                    <a:cubicBezTo>
                      <a:pt x="240" y="249"/>
                      <a:pt x="279" y="201"/>
                      <a:pt x="320" y="152"/>
                    </a:cubicBezTo>
                    <a:cubicBezTo>
                      <a:pt x="323" y="149"/>
                      <a:pt x="323" y="143"/>
                      <a:pt x="323" y="137"/>
                    </a:cubicBezTo>
                    <a:cubicBezTo>
                      <a:pt x="324" y="130"/>
                      <a:pt x="323" y="121"/>
                      <a:pt x="324" y="114"/>
                    </a:cubicBezTo>
                    <a:cubicBezTo>
                      <a:pt x="324" y="105"/>
                      <a:pt x="323" y="99"/>
                      <a:pt x="316" y="96"/>
                    </a:cubicBezTo>
                    <a:close/>
                    <a:moveTo>
                      <a:pt x="184" y="49"/>
                    </a:moveTo>
                    <a:cubicBezTo>
                      <a:pt x="190" y="41"/>
                      <a:pt x="201" y="36"/>
                      <a:pt x="209" y="39"/>
                    </a:cubicBezTo>
                    <a:cubicBezTo>
                      <a:pt x="209" y="39"/>
                      <a:pt x="209" y="39"/>
                      <a:pt x="218" y="43"/>
                    </a:cubicBezTo>
                    <a:cubicBezTo>
                      <a:pt x="225" y="45"/>
                      <a:pt x="227" y="53"/>
                      <a:pt x="224" y="60"/>
                    </a:cubicBezTo>
                    <a:cubicBezTo>
                      <a:pt x="224" y="60"/>
                      <a:pt x="224" y="60"/>
                      <a:pt x="210" y="55"/>
                    </a:cubicBezTo>
                    <a:cubicBezTo>
                      <a:pt x="210" y="55"/>
                      <a:pt x="210" y="55"/>
                      <a:pt x="206" y="60"/>
                    </a:cubicBezTo>
                    <a:cubicBezTo>
                      <a:pt x="206" y="60"/>
                      <a:pt x="206" y="60"/>
                      <a:pt x="220" y="65"/>
                    </a:cubicBezTo>
                    <a:cubicBezTo>
                      <a:pt x="220" y="65"/>
                      <a:pt x="220" y="65"/>
                      <a:pt x="217" y="70"/>
                    </a:cubicBezTo>
                    <a:cubicBezTo>
                      <a:pt x="217" y="70"/>
                      <a:pt x="217" y="70"/>
                      <a:pt x="203" y="65"/>
                    </a:cubicBezTo>
                    <a:cubicBezTo>
                      <a:pt x="203" y="65"/>
                      <a:pt x="203" y="65"/>
                      <a:pt x="199" y="70"/>
                    </a:cubicBezTo>
                    <a:cubicBezTo>
                      <a:pt x="199" y="70"/>
                      <a:pt x="199" y="70"/>
                      <a:pt x="213" y="75"/>
                    </a:cubicBezTo>
                    <a:cubicBezTo>
                      <a:pt x="213" y="75"/>
                      <a:pt x="213" y="75"/>
                      <a:pt x="210" y="80"/>
                    </a:cubicBezTo>
                    <a:cubicBezTo>
                      <a:pt x="210" y="80"/>
                      <a:pt x="210" y="80"/>
                      <a:pt x="195" y="75"/>
                    </a:cubicBezTo>
                    <a:cubicBezTo>
                      <a:pt x="195" y="75"/>
                      <a:pt x="195" y="75"/>
                      <a:pt x="192" y="80"/>
                    </a:cubicBezTo>
                    <a:cubicBezTo>
                      <a:pt x="192" y="80"/>
                      <a:pt x="192" y="80"/>
                      <a:pt x="206" y="85"/>
                    </a:cubicBezTo>
                    <a:cubicBezTo>
                      <a:pt x="206" y="85"/>
                      <a:pt x="206" y="85"/>
                      <a:pt x="203" y="90"/>
                    </a:cubicBezTo>
                    <a:cubicBezTo>
                      <a:pt x="203" y="90"/>
                      <a:pt x="203" y="90"/>
                      <a:pt x="188" y="85"/>
                    </a:cubicBezTo>
                    <a:cubicBezTo>
                      <a:pt x="188" y="85"/>
                      <a:pt x="188" y="85"/>
                      <a:pt x="185" y="90"/>
                    </a:cubicBezTo>
                    <a:cubicBezTo>
                      <a:pt x="185" y="90"/>
                      <a:pt x="185" y="90"/>
                      <a:pt x="199" y="95"/>
                    </a:cubicBezTo>
                    <a:cubicBezTo>
                      <a:pt x="199" y="95"/>
                      <a:pt x="199" y="95"/>
                      <a:pt x="196" y="100"/>
                    </a:cubicBezTo>
                    <a:cubicBezTo>
                      <a:pt x="196" y="100"/>
                      <a:pt x="196" y="100"/>
                      <a:pt x="181" y="95"/>
                    </a:cubicBezTo>
                    <a:cubicBezTo>
                      <a:pt x="181" y="95"/>
                      <a:pt x="181" y="95"/>
                      <a:pt x="178" y="100"/>
                    </a:cubicBezTo>
                    <a:cubicBezTo>
                      <a:pt x="178" y="100"/>
                      <a:pt x="178" y="100"/>
                      <a:pt x="192" y="105"/>
                    </a:cubicBezTo>
                    <a:cubicBezTo>
                      <a:pt x="192" y="105"/>
                      <a:pt x="192" y="105"/>
                      <a:pt x="189" y="110"/>
                    </a:cubicBezTo>
                    <a:cubicBezTo>
                      <a:pt x="189" y="110"/>
                      <a:pt x="189" y="110"/>
                      <a:pt x="174" y="105"/>
                    </a:cubicBezTo>
                    <a:cubicBezTo>
                      <a:pt x="174" y="105"/>
                      <a:pt x="174" y="105"/>
                      <a:pt x="171" y="110"/>
                    </a:cubicBezTo>
                    <a:cubicBezTo>
                      <a:pt x="171" y="110"/>
                      <a:pt x="171" y="110"/>
                      <a:pt x="185" y="115"/>
                    </a:cubicBezTo>
                    <a:cubicBezTo>
                      <a:pt x="179" y="122"/>
                      <a:pt x="169" y="125"/>
                      <a:pt x="162" y="123"/>
                    </a:cubicBezTo>
                    <a:cubicBezTo>
                      <a:pt x="162" y="123"/>
                      <a:pt x="162" y="123"/>
                      <a:pt x="153" y="119"/>
                    </a:cubicBezTo>
                    <a:cubicBezTo>
                      <a:pt x="145" y="117"/>
                      <a:pt x="143" y="107"/>
                      <a:pt x="149" y="99"/>
                    </a:cubicBezTo>
                    <a:cubicBezTo>
                      <a:pt x="149" y="99"/>
                      <a:pt x="149" y="99"/>
                      <a:pt x="184" y="49"/>
                    </a:cubicBezTo>
                    <a:close/>
                    <a:moveTo>
                      <a:pt x="108" y="147"/>
                    </a:moveTo>
                    <a:cubicBezTo>
                      <a:pt x="108" y="147"/>
                      <a:pt x="108" y="147"/>
                      <a:pt x="128" y="154"/>
                    </a:cubicBezTo>
                    <a:cubicBezTo>
                      <a:pt x="128" y="154"/>
                      <a:pt x="128" y="154"/>
                      <a:pt x="140" y="137"/>
                    </a:cubicBezTo>
                    <a:cubicBezTo>
                      <a:pt x="124" y="131"/>
                      <a:pt x="120" y="111"/>
                      <a:pt x="132" y="93"/>
                    </a:cubicBezTo>
                    <a:cubicBezTo>
                      <a:pt x="132" y="93"/>
                      <a:pt x="132" y="93"/>
                      <a:pt x="144" y="76"/>
                    </a:cubicBezTo>
                    <a:cubicBezTo>
                      <a:pt x="144" y="76"/>
                      <a:pt x="144" y="76"/>
                      <a:pt x="154" y="79"/>
                    </a:cubicBezTo>
                    <a:cubicBezTo>
                      <a:pt x="154" y="79"/>
                      <a:pt x="154" y="79"/>
                      <a:pt x="142" y="97"/>
                    </a:cubicBezTo>
                    <a:cubicBezTo>
                      <a:pt x="133" y="109"/>
                      <a:pt x="136" y="123"/>
                      <a:pt x="147" y="127"/>
                    </a:cubicBezTo>
                    <a:cubicBezTo>
                      <a:pt x="147" y="127"/>
                      <a:pt x="147" y="127"/>
                      <a:pt x="157" y="130"/>
                    </a:cubicBezTo>
                    <a:cubicBezTo>
                      <a:pt x="168" y="134"/>
                      <a:pt x="185" y="128"/>
                      <a:pt x="194" y="116"/>
                    </a:cubicBezTo>
                    <a:cubicBezTo>
                      <a:pt x="194" y="116"/>
                      <a:pt x="194" y="116"/>
                      <a:pt x="206" y="98"/>
                    </a:cubicBezTo>
                    <a:cubicBezTo>
                      <a:pt x="216" y="101"/>
                      <a:pt x="216" y="101"/>
                      <a:pt x="216" y="101"/>
                    </a:cubicBezTo>
                    <a:cubicBezTo>
                      <a:pt x="216" y="101"/>
                      <a:pt x="216" y="101"/>
                      <a:pt x="204" y="119"/>
                    </a:cubicBezTo>
                    <a:cubicBezTo>
                      <a:pt x="191" y="136"/>
                      <a:pt x="166" y="146"/>
                      <a:pt x="150" y="140"/>
                    </a:cubicBezTo>
                    <a:cubicBezTo>
                      <a:pt x="150" y="140"/>
                      <a:pt x="150" y="140"/>
                      <a:pt x="137" y="158"/>
                    </a:cubicBezTo>
                    <a:cubicBezTo>
                      <a:pt x="137" y="158"/>
                      <a:pt x="137" y="158"/>
                      <a:pt x="158" y="165"/>
                    </a:cubicBezTo>
                    <a:cubicBezTo>
                      <a:pt x="158" y="165"/>
                      <a:pt x="158" y="165"/>
                      <a:pt x="151" y="175"/>
                    </a:cubicBezTo>
                    <a:cubicBezTo>
                      <a:pt x="151" y="175"/>
                      <a:pt x="151" y="175"/>
                      <a:pt x="101" y="157"/>
                    </a:cubicBezTo>
                    <a:cubicBezTo>
                      <a:pt x="101" y="157"/>
                      <a:pt x="101" y="157"/>
                      <a:pt x="108" y="147"/>
                    </a:cubicBezTo>
                    <a:close/>
                  </a:path>
                </a:pathLst>
              </a:custGeom>
              <a:solidFill>
                <a:schemeClr val="bg1">
                  <a:alpha val="50000"/>
                </a:schemeClr>
              </a:solidFill>
              <a:ln>
                <a:noFill/>
              </a:ln>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grpSp>
        <p:grpSp>
          <p:nvGrpSpPr>
            <p:cNvPr id="44" name="Group 43"/>
            <p:cNvGrpSpPr/>
            <p:nvPr/>
          </p:nvGrpSpPr>
          <p:grpSpPr>
            <a:xfrm>
              <a:off x="-1" y="5411509"/>
              <a:ext cx="1570037" cy="882795"/>
              <a:chOff x="-1" y="5411509"/>
              <a:chExt cx="1570037" cy="882795"/>
            </a:xfrm>
          </p:grpSpPr>
          <p:sp>
            <p:nvSpPr>
              <p:cNvPr id="51" name="TextBox 50"/>
              <p:cNvSpPr txBox="1"/>
              <p:nvPr/>
            </p:nvSpPr>
            <p:spPr>
              <a:xfrm>
                <a:off x="-1" y="6019984"/>
                <a:ext cx="1570037" cy="274320"/>
              </a:xfrm>
              <a:prstGeom prst="rect">
                <a:avLst/>
              </a:prstGeom>
              <a:noFill/>
            </p:spPr>
            <p:txBody>
              <a:bodyPr wrap="square" lIns="146304" tIns="91440" rIns="146304" bIns="91440" rtlCol="0" anchor="t" anchorCtr="0">
                <a:noAutofit/>
              </a:bodyPr>
              <a:lstStyle/>
              <a:p>
                <a:pPr algn="ctr">
                  <a:lnSpc>
                    <a:spcPct val="90000"/>
                  </a:lnSpc>
                  <a:spcAft>
                    <a:spcPts val="600"/>
                  </a:spcAft>
                </a:pPr>
                <a:r>
                  <a:rPr lang="en-US" sz="1600" dirty="0" smtClean="0">
                    <a:gradFill>
                      <a:gsLst>
                        <a:gs pos="2917">
                          <a:srgbClr val="FFFFFF">
                            <a:alpha val="50000"/>
                          </a:srgbClr>
                        </a:gs>
                        <a:gs pos="30000">
                          <a:srgbClr val="FFFFFF">
                            <a:alpha val="50000"/>
                          </a:srgbClr>
                        </a:gs>
                      </a:gsLst>
                      <a:lin ang="5400000" scaled="0"/>
                    </a:gradFill>
                  </a:rPr>
                  <a:t>Step 3</a:t>
                </a:r>
              </a:p>
            </p:txBody>
          </p:sp>
          <p:sp>
            <p:nvSpPr>
              <p:cNvPr id="52" name="Freeform 22"/>
              <p:cNvSpPr>
                <a:spLocks noEditPoints="1"/>
              </p:cNvSpPr>
              <p:nvPr/>
            </p:nvSpPr>
            <p:spPr bwMode="auto">
              <a:xfrm>
                <a:off x="604434" y="5411509"/>
                <a:ext cx="568836" cy="577954"/>
              </a:xfrm>
              <a:custGeom>
                <a:avLst/>
                <a:gdLst>
                  <a:gd name="T0" fmla="*/ 33 w 261"/>
                  <a:gd name="T1" fmla="*/ 125 h 265"/>
                  <a:gd name="T2" fmla="*/ 33 w 261"/>
                  <a:gd name="T3" fmla="*/ 29 h 265"/>
                  <a:gd name="T4" fmla="*/ 62 w 261"/>
                  <a:gd name="T5" fmla="*/ 0 h 265"/>
                  <a:gd name="T6" fmla="*/ 81 w 261"/>
                  <a:gd name="T7" fmla="*/ 0 h 265"/>
                  <a:gd name="T8" fmla="*/ 109 w 261"/>
                  <a:gd name="T9" fmla="*/ 24 h 265"/>
                  <a:gd name="T10" fmla="*/ 81 w 261"/>
                  <a:gd name="T11" fmla="*/ 24 h 265"/>
                  <a:gd name="T12" fmla="*/ 81 w 261"/>
                  <a:gd name="T13" fmla="*/ 34 h 265"/>
                  <a:gd name="T14" fmla="*/ 110 w 261"/>
                  <a:gd name="T15" fmla="*/ 34 h 265"/>
                  <a:gd name="T16" fmla="*/ 110 w 261"/>
                  <a:gd name="T17" fmla="*/ 44 h 265"/>
                  <a:gd name="T18" fmla="*/ 81 w 261"/>
                  <a:gd name="T19" fmla="*/ 44 h 265"/>
                  <a:gd name="T20" fmla="*/ 81 w 261"/>
                  <a:gd name="T21" fmla="*/ 53 h 265"/>
                  <a:gd name="T22" fmla="*/ 110 w 261"/>
                  <a:gd name="T23" fmla="*/ 53 h 265"/>
                  <a:gd name="T24" fmla="*/ 110 w 261"/>
                  <a:gd name="T25" fmla="*/ 63 h 265"/>
                  <a:gd name="T26" fmla="*/ 81 w 261"/>
                  <a:gd name="T27" fmla="*/ 63 h 265"/>
                  <a:gd name="T28" fmla="*/ 81 w 261"/>
                  <a:gd name="T29" fmla="*/ 72 h 265"/>
                  <a:gd name="T30" fmla="*/ 110 w 261"/>
                  <a:gd name="T31" fmla="*/ 72 h 265"/>
                  <a:gd name="T32" fmla="*/ 110 w 261"/>
                  <a:gd name="T33" fmla="*/ 82 h 265"/>
                  <a:gd name="T34" fmla="*/ 81 w 261"/>
                  <a:gd name="T35" fmla="*/ 82 h 265"/>
                  <a:gd name="T36" fmla="*/ 81 w 261"/>
                  <a:gd name="T37" fmla="*/ 92 h 265"/>
                  <a:gd name="T38" fmla="*/ 110 w 261"/>
                  <a:gd name="T39" fmla="*/ 92 h 265"/>
                  <a:gd name="T40" fmla="*/ 110 w 261"/>
                  <a:gd name="T41" fmla="*/ 101 h 265"/>
                  <a:gd name="T42" fmla="*/ 81 w 261"/>
                  <a:gd name="T43" fmla="*/ 101 h 265"/>
                  <a:gd name="T44" fmla="*/ 81 w 261"/>
                  <a:gd name="T45" fmla="*/ 111 h 265"/>
                  <a:gd name="T46" fmla="*/ 110 w 261"/>
                  <a:gd name="T47" fmla="*/ 111 h 265"/>
                  <a:gd name="T48" fmla="*/ 110 w 261"/>
                  <a:gd name="T49" fmla="*/ 120 h 265"/>
                  <a:gd name="T50" fmla="*/ 81 w 261"/>
                  <a:gd name="T51" fmla="*/ 120 h 265"/>
                  <a:gd name="T52" fmla="*/ 81 w 261"/>
                  <a:gd name="T53" fmla="*/ 130 h 265"/>
                  <a:gd name="T54" fmla="*/ 109 w 261"/>
                  <a:gd name="T55" fmla="*/ 130 h 265"/>
                  <a:gd name="T56" fmla="*/ 81 w 261"/>
                  <a:gd name="T57" fmla="*/ 154 h 265"/>
                  <a:gd name="T58" fmla="*/ 62 w 261"/>
                  <a:gd name="T59" fmla="*/ 154 h 265"/>
                  <a:gd name="T60" fmla="*/ 33 w 261"/>
                  <a:gd name="T61" fmla="*/ 125 h 265"/>
                  <a:gd name="T62" fmla="*/ 81 w 261"/>
                  <a:gd name="T63" fmla="*/ 221 h 265"/>
                  <a:gd name="T64" fmla="*/ 81 w 261"/>
                  <a:gd name="T65" fmla="*/ 188 h 265"/>
                  <a:gd name="T66" fmla="*/ 143 w 261"/>
                  <a:gd name="T67" fmla="*/ 125 h 265"/>
                  <a:gd name="T68" fmla="*/ 143 w 261"/>
                  <a:gd name="T69" fmla="*/ 92 h 265"/>
                  <a:gd name="T70" fmla="*/ 124 w 261"/>
                  <a:gd name="T71" fmla="*/ 92 h 265"/>
                  <a:gd name="T72" fmla="*/ 124 w 261"/>
                  <a:gd name="T73" fmla="*/ 125 h 265"/>
                  <a:gd name="T74" fmla="*/ 81 w 261"/>
                  <a:gd name="T75" fmla="*/ 168 h 265"/>
                  <a:gd name="T76" fmla="*/ 62 w 261"/>
                  <a:gd name="T77" fmla="*/ 168 h 265"/>
                  <a:gd name="T78" fmla="*/ 19 w 261"/>
                  <a:gd name="T79" fmla="*/ 125 h 265"/>
                  <a:gd name="T80" fmla="*/ 19 w 261"/>
                  <a:gd name="T81" fmla="*/ 92 h 265"/>
                  <a:gd name="T82" fmla="*/ 0 w 261"/>
                  <a:gd name="T83" fmla="*/ 92 h 265"/>
                  <a:gd name="T84" fmla="*/ 0 w 261"/>
                  <a:gd name="T85" fmla="*/ 125 h 265"/>
                  <a:gd name="T86" fmla="*/ 62 w 261"/>
                  <a:gd name="T87" fmla="*/ 188 h 265"/>
                  <a:gd name="T88" fmla="*/ 62 w 261"/>
                  <a:gd name="T89" fmla="*/ 221 h 265"/>
                  <a:gd name="T90" fmla="*/ 21 w 261"/>
                  <a:gd name="T91" fmla="*/ 221 h 265"/>
                  <a:gd name="T92" fmla="*/ 21 w 261"/>
                  <a:gd name="T93" fmla="*/ 241 h 265"/>
                  <a:gd name="T94" fmla="*/ 122 w 261"/>
                  <a:gd name="T95" fmla="*/ 241 h 265"/>
                  <a:gd name="T96" fmla="*/ 122 w 261"/>
                  <a:gd name="T97" fmla="*/ 240 h 265"/>
                  <a:gd name="T98" fmla="*/ 102 w 261"/>
                  <a:gd name="T99" fmla="*/ 221 h 265"/>
                  <a:gd name="T100" fmla="*/ 81 w 261"/>
                  <a:gd name="T101" fmla="*/ 221 h 265"/>
                  <a:gd name="T102" fmla="*/ 237 w 261"/>
                  <a:gd name="T103" fmla="*/ 144 h 265"/>
                  <a:gd name="T104" fmla="*/ 164 w 261"/>
                  <a:gd name="T105" fmla="*/ 221 h 265"/>
                  <a:gd name="T106" fmla="*/ 125 w 261"/>
                  <a:gd name="T107" fmla="*/ 186 h 265"/>
                  <a:gd name="T108" fmla="*/ 104 w 261"/>
                  <a:gd name="T109" fmla="*/ 210 h 265"/>
                  <a:gd name="T110" fmla="*/ 165 w 261"/>
                  <a:gd name="T111" fmla="*/ 265 h 265"/>
                  <a:gd name="T112" fmla="*/ 261 w 261"/>
                  <a:gd name="T113" fmla="*/ 167 h 265"/>
                  <a:gd name="T114" fmla="*/ 237 w 261"/>
                  <a:gd name="T115" fmla="*/ 144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61" h="265">
                    <a:moveTo>
                      <a:pt x="33" y="125"/>
                    </a:moveTo>
                    <a:cubicBezTo>
                      <a:pt x="33" y="125"/>
                      <a:pt x="33" y="125"/>
                      <a:pt x="33" y="29"/>
                    </a:cubicBezTo>
                    <a:cubicBezTo>
                      <a:pt x="33" y="14"/>
                      <a:pt x="47" y="0"/>
                      <a:pt x="62" y="0"/>
                    </a:cubicBezTo>
                    <a:cubicBezTo>
                      <a:pt x="62" y="0"/>
                      <a:pt x="62" y="0"/>
                      <a:pt x="81" y="0"/>
                    </a:cubicBezTo>
                    <a:cubicBezTo>
                      <a:pt x="95" y="0"/>
                      <a:pt x="107" y="11"/>
                      <a:pt x="109" y="24"/>
                    </a:cubicBezTo>
                    <a:cubicBezTo>
                      <a:pt x="109" y="24"/>
                      <a:pt x="109" y="24"/>
                      <a:pt x="81" y="24"/>
                    </a:cubicBezTo>
                    <a:cubicBezTo>
                      <a:pt x="81" y="24"/>
                      <a:pt x="81" y="24"/>
                      <a:pt x="81" y="34"/>
                    </a:cubicBezTo>
                    <a:cubicBezTo>
                      <a:pt x="81" y="34"/>
                      <a:pt x="81" y="34"/>
                      <a:pt x="110" y="34"/>
                    </a:cubicBezTo>
                    <a:cubicBezTo>
                      <a:pt x="110" y="34"/>
                      <a:pt x="110" y="34"/>
                      <a:pt x="110" y="44"/>
                    </a:cubicBezTo>
                    <a:cubicBezTo>
                      <a:pt x="110" y="44"/>
                      <a:pt x="110" y="44"/>
                      <a:pt x="81" y="44"/>
                    </a:cubicBezTo>
                    <a:cubicBezTo>
                      <a:pt x="81" y="44"/>
                      <a:pt x="81" y="44"/>
                      <a:pt x="81" y="53"/>
                    </a:cubicBezTo>
                    <a:cubicBezTo>
                      <a:pt x="81" y="53"/>
                      <a:pt x="81" y="53"/>
                      <a:pt x="110" y="53"/>
                    </a:cubicBezTo>
                    <a:cubicBezTo>
                      <a:pt x="110" y="53"/>
                      <a:pt x="110" y="53"/>
                      <a:pt x="110" y="63"/>
                    </a:cubicBezTo>
                    <a:cubicBezTo>
                      <a:pt x="110" y="63"/>
                      <a:pt x="110" y="63"/>
                      <a:pt x="81" y="63"/>
                    </a:cubicBezTo>
                    <a:cubicBezTo>
                      <a:pt x="81" y="63"/>
                      <a:pt x="81" y="63"/>
                      <a:pt x="81" y="72"/>
                    </a:cubicBezTo>
                    <a:cubicBezTo>
                      <a:pt x="81" y="72"/>
                      <a:pt x="81" y="72"/>
                      <a:pt x="110" y="72"/>
                    </a:cubicBezTo>
                    <a:cubicBezTo>
                      <a:pt x="110" y="72"/>
                      <a:pt x="110" y="72"/>
                      <a:pt x="110" y="82"/>
                    </a:cubicBezTo>
                    <a:cubicBezTo>
                      <a:pt x="110" y="82"/>
                      <a:pt x="110" y="82"/>
                      <a:pt x="81" y="82"/>
                    </a:cubicBezTo>
                    <a:cubicBezTo>
                      <a:pt x="81" y="82"/>
                      <a:pt x="81" y="82"/>
                      <a:pt x="81" y="92"/>
                    </a:cubicBezTo>
                    <a:cubicBezTo>
                      <a:pt x="81" y="92"/>
                      <a:pt x="81" y="92"/>
                      <a:pt x="110" y="92"/>
                    </a:cubicBezTo>
                    <a:cubicBezTo>
                      <a:pt x="110" y="92"/>
                      <a:pt x="110" y="92"/>
                      <a:pt x="110" y="101"/>
                    </a:cubicBezTo>
                    <a:cubicBezTo>
                      <a:pt x="110" y="101"/>
                      <a:pt x="110" y="101"/>
                      <a:pt x="81" y="101"/>
                    </a:cubicBezTo>
                    <a:cubicBezTo>
                      <a:pt x="81" y="101"/>
                      <a:pt x="81" y="101"/>
                      <a:pt x="81" y="111"/>
                    </a:cubicBezTo>
                    <a:cubicBezTo>
                      <a:pt x="81" y="111"/>
                      <a:pt x="81" y="111"/>
                      <a:pt x="110" y="111"/>
                    </a:cubicBezTo>
                    <a:cubicBezTo>
                      <a:pt x="110" y="111"/>
                      <a:pt x="110" y="111"/>
                      <a:pt x="110" y="120"/>
                    </a:cubicBezTo>
                    <a:cubicBezTo>
                      <a:pt x="110" y="120"/>
                      <a:pt x="110" y="120"/>
                      <a:pt x="81" y="120"/>
                    </a:cubicBezTo>
                    <a:cubicBezTo>
                      <a:pt x="81" y="120"/>
                      <a:pt x="81" y="120"/>
                      <a:pt x="81" y="130"/>
                    </a:cubicBezTo>
                    <a:cubicBezTo>
                      <a:pt x="81" y="130"/>
                      <a:pt x="81" y="130"/>
                      <a:pt x="109" y="130"/>
                    </a:cubicBezTo>
                    <a:cubicBezTo>
                      <a:pt x="107" y="143"/>
                      <a:pt x="95" y="154"/>
                      <a:pt x="81" y="154"/>
                    </a:cubicBezTo>
                    <a:cubicBezTo>
                      <a:pt x="81" y="154"/>
                      <a:pt x="81" y="154"/>
                      <a:pt x="62" y="154"/>
                    </a:cubicBezTo>
                    <a:cubicBezTo>
                      <a:pt x="47" y="154"/>
                      <a:pt x="33" y="141"/>
                      <a:pt x="33" y="125"/>
                    </a:cubicBezTo>
                    <a:close/>
                    <a:moveTo>
                      <a:pt x="81" y="221"/>
                    </a:moveTo>
                    <a:cubicBezTo>
                      <a:pt x="81" y="188"/>
                      <a:pt x="81" y="188"/>
                      <a:pt x="81" y="188"/>
                    </a:cubicBezTo>
                    <a:cubicBezTo>
                      <a:pt x="115" y="188"/>
                      <a:pt x="143" y="159"/>
                      <a:pt x="143" y="125"/>
                    </a:cubicBezTo>
                    <a:cubicBezTo>
                      <a:pt x="143" y="92"/>
                      <a:pt x="143" y="92"/>
                      <a:pt x="143" y="92"/>
                    </a:cubicBezTo>
                    <a:cubicBezTo>
                      <a:pt x="124" y="92"/>
                      <a:pt x="124" y="92"/>
                      <a:pt x="124" y="92"/>
                    </a:cubicBezTo>
                    <a:cubicBezTo>
                      <a:pt x="124" y="125"/>
                      <a:pt x="124" y="125"/>
                      <a:pt x="124" y="125"/>
                    </a:cubicBezTo>
                    <a:cubicBezTo>
                      <a:pt x="124" y="149"/>
                      <a:pt x="105" y="168"/>
                      <a:pt x="81" y="168"/>
                    </a:cubicBezTo>
                    <a:cubicBezTo>
                      <a:pt x="62" y="168"/>
                      <a:pt x="62" y="168"/>
                      <a:pt x="62" y="168"/>
                    </a:cubicBezTo>
                    <a:cubicBezTo>
                      <a:pt x="39" y="168"/>
                      <a:pt x="19" y="149"/>
                      <a:pt x="19" y="125"/>
                    </a:cubicBezTo>
                    <a:cubicBezTo>
                      <a:pt x="19" y="92"/>
                      <a:pt x="19" y="92"/>
                      <a:pt x="19" y="92"/>
                    </a:cubicBezTo>
                    <a:cubicBezTo>
                      <a:pt x="0" y="92"/>
                      <a:pt x="0" y="92"/>
                      <a:pt x="0" y="92"/>
                    </a:cubicBezTo>
                    <a:cubicBezTo>
                      <a:pt x="0" y="125"/>
                      <a:pt x="0" y="125"/>
                      <a:pt x="0" y="125"/>
                    </a:cubicBezTo>
                    <a:cubicBezTo>
                      <a:pt x="0" y="159"/>
                      <a:pt x="29" y="188"/>
                      <a:pt x="62" y="188"/>
                    </a:cubicBezTo>
                    <a:cubicBezTo>
                      <a:pt x="62" y="221"/>
                      <a:pt x="62" y="221"/>
                      <a:pt x="62" y="221"/>
                    </a:cubicBezTo>
                    <a:cubicBezTo>
                      <a:pt x="21" y="221"/>
                      <a:pt x="21" y="221"/>
                      <a:pt x="21" y="221"/>
                    </a:cubicBezTo>
                    <a:cubicBezTo>
                      <a:pt x="21" y="241"/>
                      <a:pt x="21" y="241"/>
                      <a:pt x="21" y="241"/>
                    </a:cubicBezTo>
                    <a:cubicBezTo>
                      <a:pt x="122" y="241"/>
                      <a:pt x="122" y="241"/>
                      <a:pt x="122" y="241"/>
                    </a:cubicBezTo>
                    <a:cubicBezTo>
                      <a:pt x="122" y="240"/>
                      <a:pt x="122" y="240"/>
                      <a:pt x="122" y="240"/>
                    </a:cubicBezTo>
                    <a:cubicBezTo>
                      <a:pt x="102" y="221"/>
                      <a:pt x="102" y="221"/>
                      <a:pt x="102" y="221"/>
                    </a:cubicBezTo>
                    <a:cubicBezTo>
                      <a:pt x="81" y="221"/>
                      <a:pt x="81" y="221"/>
                      <a:pt x="81" y="221"/>
                    </a:cubicBezTo>
                    <a:close/>
                    <a:moveTo>
                      <a:pt x="237" y="144"/>
                    </a:moveTo>
                    <a:cubicBezTo>
                      <a:pt x="237" y="144"/>
                      <a:pt x="197" y="186"/>
                      <a:pt x="164" y="221"/>
                    </a:cubicBezTo>
                    <a:cubicBezTo>
                      <a:pt x="150" y="209"/>
                      <a:pt x="125" y="186"/>
                      <a:pt x="125" y="186"/>
                    </a:cubicBezTo>
                    <a:cubicBezTo>
                      <a:pt x="104" y="210"/>
                      <a:pt x="104" y="210"/>
                      <a:pt x="104" y="210"/>
                    </a:cubicBezTo>
                    <a:cubicBezTo>
                      <a:pt x="165" y="265"/>
                      <a:pt x="165" y="265"/>
                      <a:pt x="165" y="265"/>
                    </a:cubicBezTo>
                    <a:cubicBezTo>
                      <a:pt x="261" y="167"/>
                      <a:pt x="261" y="167"/>
                      <a:pt x="261" y="167"/>
                    </a:cubicBezTo>
                    <a:lnTo>
                      <a:pt x="237" y="144"/>
                    </a:lnTo>
                    <a:close/>
                  </a:path>
                </a:pathLst>
              </a:custGeom>
              <a:solidFill>
                <a:schemeClr val="bg1">
                  <a:alpha val="50000"/>
                </a:schemeClr>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grpSp>
        <p:grpSp>
          <p:nvGrpSpPr>
            <p:cNvPr id="45" name="Group 44"/>
            <p:cNvGrpSpPr/>
            <p:nvPr/>
          </p:nvGrpSpPr>
          <p:grpSpPr>
            <a:xfrm>
              <a:off x="-1" y="5411509"/>
              <a:ext cx="1570037" cy="882795"/>
              <a:chOff x="-1" y="5411509"/>
              <a:chExt cx="1570037" cy="882795"/>
            </a:xfrm>
          </p:grpSpPr>
          <p:sp>
            <p:nvSpPr>
              <p:cNvPr id="46" name="TextBox 45"/>
              <p:cNvSpPr txBox="1"/>
              <p:nvPr/>
            </p:nvSpPr>
            <p:spPr>
              <a:xfrm>
                <a:off x="-1" y="6019984"/>
                <a:ext cx="1570037" cy="274320"/>
              </a:xfrm>
              <a:prstGeom prst="rect">
                <a:avLst/>
              </a:prstGeom>
              <a:noFill/>
            </p:spPr>
            <p:txBody>
              <a:bodyPr wrap="square" lIns="146304" tIns="91440" rIns="146304" bIns="91440" rtlCol="0" anchor="t" anchorCtr="0">
                <a:noAutofit/>
              </a:bodyPr>
              <a:lstStyle>
                <a:defPPr>
                  <a:defRPr lang="en-US"/>
                </a:defPPr>
                <a:lvl1pPr algn="ctr">
                  <a:lnSpc>
                    <a:spcPct val="90000"/>
                  </a:lnSpc>
                  <a:spcAft>
                    <a:spcPts val="600"/>
                  </a:spcAft>
                  <a:defRPr sz="1600">
                    <a:gradFill>
                      <a:gsLst>
                        <a:gs pos="2917">
                          <a:schemeClr val="bg1"/>
                        </a:gs>
                        <a:gs pos="30000">
                          <a:schemeClr val="bg1"/>
                        </a:gs>
                      </a:gsLst>
                      <a:lin ang="5400000" scaled="0"/>
                    </a:gradFill>
                  </a:defRPr>
                </a:lvl1pPr>
              </a:lstStyle>
              <a:p>
                <a:r>
                  <a:rPr lang="en-US" dirty="0">
                    <a:gradFill>
                      <a:gsLst>
                        <a:gs pos="2917">
                          <a:srgbClr val="FFFFFF"/>
                        </a:gs>
                        <a:gs pos="30000">
                          <a:srgbClr val="FFFFFF"/>
                        </a:gs>
                      </a:gsLst>
                      <a:lin ang="5400000" scaled="0"/>
                    </a:gradFill>
                  </a:rPr>
                  <a:t>Step 3</a:t>
                </a:r>
              </a:p>
            </p:txBody>
          </p:sp>
          <p:sp>
            <p:nvSpPr>
              <p:cNvPr id="47" name="Freeform 22"/>
              <p:cNvSpPr>
                <a:spLocks noEditPoints="1"/>
              </p:cNvSpPr>
              <p:nvPr/>
            </p:nvSpPr>
            <p:spPr bwMode="auto">
              <a:xfrm>
                <a:off x="604434" y="5411509"/>
                <a:ext cx="568836" cy="577954"/>
              </a:xfrm>
              <a:custGeom>
                <a:avLst/>
                <a:gdLst>
                  <a:gd name="T0" fmla="*/ 33 w 261"/>
                  <a:gd name="T1" fmla="*/ 125 h 265"/>
                  <a:gd name="T2" fmla="*/ 33 w 261"/>
                  <a:gd name="T3" fmla="*/ 29 h 265"/>
                  <a:gd name="T4" fmla="*/ 62 w 261"/>
                  <a:gd name="T5" fmla="*/ 0 h 265"/>
                  <a:gd name="T6" fmla="*/ 81 w 261"/>
                  <a:gd name="T7" fmla="*/ 0 h 265"/>
                  <a:gd name="T8" fmla="*/ 109 w 261"/>
                  <a:gd name="T9" fmla="*/ 24 h 265"/>
                  <a:gd name="T10" fmla="*/ 81 w 261"/>
                  <a:gd name="T11" fmla="*/ 24 h 265"/>
                  <a:gd name="T12" fmla="*/ 81 w 261"/>
                  <a:gd name="T13" fmla="*/ 34 h 265"/>
                  <a:gd name="T14" fmla="*/ 110 w 261"/>
                  <a:gd name="T15" fmla="*/ 34 h 265"/>
                  <a:gd name="T16" fmla="*/ 110 w 261"/>
                  <a:gd name="T17" fmla="*/ 44 h 265"/>
                  <a:gd name="T18" fmla="*/ 81 w 261"/>
                  <a:gd name="T19" fmla="*/ 44 h 265"/>
                  <a:gd name="T20" fmla="*/ 81 w 261"/>
                  <a:gd name="T21" fmla="*/ 53 h 265"/>
                  <a:gd name="T22" fmla="*/ 110 w 261"/>
                  <a:gd name="T23" fmla="*/ 53 h 265"/>
                  <a:gd name="T24" fmla="*/ 110 w 261"/>
                  <a:gd name="T25" fmla="*/ 63 h 265"/>
                  <a:gd name="T26" fmla="*/ 81 w 261"/>
                  <a:gd name="T27" fmla="*/ 63 h 265"/>
                  <a:gd name="T28" fmla="*/ 81 w 261"/>
                  <a:gd name="T29" fmla="*/ 72 h 265"/>
                  <a:gd name="T30" fmla="*/ 110 w 261"/>
                  <a:gd name="T31" fmla="*/ 72 h 265"/>
                  <a:gd name="T32" fmla="*/ 110 w 261"/>
                  <a:gd name="T33" fmla="*/ 82 h 265"/>
                  <a:gd name="T34" fmla="*/ 81 w 261"/>
                  <a:gd name="T35" fmla="*/ 82 h 265"/>
                  <a:gd name="T36" fmla="*/ 81 w 261"/>
                  <a:gd name="T37" fmla="*/ 92 h 265"/>
                  <a:gd name="T38" fmla="*/ 110 w 261"/>
                  <a:gd name="T39" fmla="*/ 92 h 265"/>
                  <a:gd name="T40" fmla="*/ 110 w 261"/>
                  <a:gd name="T41" fmla="*/ 101 h 265"/>
                  <a:gd name="T42" fmla="*/ 81 w 261"/>
                  <a:gd name="T43" fmla="*/ 101 h 265"/>
                  <a:gd name="T44" fmla="*/ 81 w 261"/>
                  <a:gd name="T45" fmla="*/ 111 h 265"/>
                  <a:gd name="T46" fmla="*/ 110 w 261"/>
                  <a:gd name="T47" fmla="*/ 111 h 265"/>
                  <a:gd name="T48" fmla="*/ 110 w 261"/>
                  <a:gd name="T49" fmla="*/ 120 h 265"/>
                  <a:gd name="T50" fmla="*/ 81 w 261"/>
                  <a:gd name="T51" fmla="*/ 120 h 265"/>
                  <a:gd name="T52" fmla="*/ 81 w 261"/>
                  <a:gd name="T53" fmla="*/ 130 h 265"/>
                  <a:gd name="T54" fmla="*/ 109 w 261"/>
                  <a:gd name="T55" fmla="*/ 130 h 265"/>
                  <a:gd name="T56" fmla="*/ 81 w 261"/>
                  <a:gd name="T57" fmla="*/ 154 h 265"/>
                  <a:gd name="T58" fmla="*/ 62 w 261"/>
                  <a:gd name="T59" fmla="*/ 154 h 265"/>
                  <a:gd name="T60" fmla="*/ 33 w 261"/>
                  <a:gd name="T61" fmla="*/ 125 h 265"/>
                  <a:gd name="T62" fmla="*/ 81 w 261"/>
                  <a:gd name="T63" fmla="*/ 221 h 265"/>
                  <a:gd name="T64" fmla="*/ 81 w 261"/>
                  <a:gd name="T65" fmla="*/ 188 h 265"/>
                  <a:gd name="T66" fmla="*/ 143 w 261"/>
                  <a:gd name="T67" fmla="*/ 125 h 265"/>
                  <a:gd name="T68" fmla="*/ 143 w 261"/>
                  <a:gd name="T69" fmla="*/ 92 h 265"/>
                  <a:gd name="T70" fmla="*/ 124 w 261"/>
                  <a:gd name="T71" fmla="*/ 92 h 265"/>
                  <a:gd name="T72" fmla="*/ 124 w 261"/>
                  <a:gd name="T73" fmla="*/ 125 h 265"/>
                  <a:gd name="T74" fmla="*/ 81 w 261"/>
                  <a:gd name="T75" fmla="*/ 168 h 265"/>
                  <a:gd name="T76" fmla="*/ 62 w 261"/>
                  <a:gd name="T77" fmla="*/ 168 h 265"/>
                  <a:gd name="T78" fmla="*/ 19 w 261"/>
                  <a:gd name="T79" fmla="*/ 125 h 265"/>
                  <a:gd name="T80" fmla="*/ 19 w 261"/>
                  <a:gd name="T81" fmla="*/ 92 h 265"/>
                  <a:gd name="T82" fmla="*/ 0 w 261"/>
                  <a:gd name="T83" fmla="*/ 92 h 265"/>
                  <a:gd name="T84" fmla="*/ 0 w 261"/>
                  <a:gd name="T85" fmla="*/ 125 h 265"/>
                  <a:gd name="T86" fmla="*/ 62 w 261"/>
                  <a:gd name="T87" fmla="*/ 188 h 265"/>
                  <a:gd name="T88" fmla="*/ 62 w 261"/>
                  <a:gd name="T89" fmla="*/ 221 h 265"/>
                  <a:gd name="T90" fmla="*/ 21 w 261"/>
                  <a:gd name="T91" fmla="*/ 221 h 265"/>
                  <a:gd name="T92" fmla="*/ 21 w 261"/>
                  <a:gd name="T93" fmla="*/ 241 h 265"/>
                  <a:gd name="T94" fmla="*/ 122 w 261"/>
                  <a:gd name="T95" fmla="*/ 241 h 265"/>
                  <a:gd name="T96" fmla="*/ 122 w 261"/>
                  <a:gd name="T97" fmla="*/ 240 h 265"/>
                  <a:gd name="T98" fmla="*/ 102 w 261"/>
                  <a:gd name="T99" fmla="*/ 221 h 265"/>
                  <a:gd name="T100" fmla="*/ 81 w 261"/>
                  <a:gd name="T101" fmla="*/ 221 h 265"/>
                  <a:gd name="T102" fmla="*/ 237 w 261"/>
                  <a:gd name="T103" fmla="*/ 144 h 265"/>
                  <a:gd name="T104" fmla="*/ 164 w 261"/>
                  <a:gd name="T105" fmla="*/ 221 h 265"/>
                  <a:gd name="T106" fmla="*/ 125 w 261"/>
                  <a:gd name="T107" fmla="*/ 186 h 265"/>
                  <a:gd name="T108" fmla="*/ 104 w 261"/>
                  <a:gd name="T109" fmla="*/ 210 h 265"/>
                  <a:gd name="T110" fmla="*/ 165 w 261"/>
                  <a:gd name="T111" fmla="*/ 265 h 265"/>
                  <a:gd name="T112" fmla="*/ 261 w 261"/>
                  <a:gd name="T113" fmla="*/ 167 h 265"/>
                  <a:gd name="T114" fmla="*/ 237 w 261"/>
                  <a:gd name="T115" fmla="*/ 144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61" h="265">
                    <a:moveTo>
                      <a:pt x="33" y="125"/>
                    </a:moveTo>
                    <a:cubicBezTo>
                      <a:pt x="33" y="125"/>
                      <a:pt x="33" y="125"/>
                      <a:pt x="33" y="29"/>
                    </a:cubicBezTo>
                    <a:cubicBezTo>
                      <a:pt x="33" y="14"/>
                      <a:pt x="47" y="0"/>
                      <a:pt x="62" y="0"/>
                    </a:cubicBezTo>
                    <a:cubicBezTo>
                      <a:pt x="62" y="0"/>
                      <a:pt x="62" y="0"/>
                      <a:pt x="81" y="0"/>
                    </a:cubicBezTo>
                    <a:cubicBezTo>
                      <a:pt x="95" y="0"/>
                      <a:pt x="107" y="11"/>
                      <a:pt x="109" y="24"/>
                    </a:cubicBezTo>
                    <a:cubicBezTo>
                      <a:pt x="109" y="24"/>
                      <a:pt x="109" y="24"/>
                      <a:pt x="81" y="24"/>
                    </a:cubicBezTo>
                    <a:cubicBezTo>
                      <a:pt x="81" y="24"/>
                      <a:pt x="81" y="24"/>
                      <a:pt x="81" y="34"/>
                    </a:cubicBezTo>
                    <a:cubicBezTo>
                      <a:pt x="81" y="34"/>
                      <a:pt x="81" y="34"/>
                      <a:pt x="110" y="34"/>
                    </a:cubicBezTo>
                    <a:cubicBezTo>
                      <a:pt x="110" y="34"/>
                      <a:pt x="110" y="34"/>
                      <a:pt x="110" y="44"/>
                    </a:cubicBezTo>
                    <a:cubicBezTo>
                      <a:pt x="110" y="44"/>
                      <a:pt x="110" y="44"/>
                      <a:pt x="81" y="44"/>
                    </a:cubicBezTo>
                    <a:cubicBezTo>
                      <a:pt x="81" y="44"/>
                      <a:pt x="81" y="44"/>
                      <a:pt x="81" y="53"/>
                    </a:cubicBezTo>
                    <a:cubicBezTo>
                      <a:pt x="81" y="53"/>
                      <a:pt x="81" y="53"/>
                      <a:pt x="110" y="53"/>
                    </a:cubicBezTo>
                    <a:cubicBezTo>
                      <a:pt x="110" y="53"/>
                      <a:pt x="110" y="53"/>
                      <a:pt x="110" y="63"/>
                    </a:cubicBezTo>
                    <a:cubicBezTo>
                      <a:pt x="110" y="63"/>
                      <a:pt x="110" y="63"/>
                      <a:pt x="81" y="63"/>
                    </a:cubicBezTo>
                    <a:cubicBezTo>
                      <a:pt x="81" y="63"/>
                      <a:pt x="81" y="63"/>
                      <a:pt x="81" y="72"/>
                    </a:cubicBezTo>
                    <a:cubicBezTo>
                      <a:pt x="81" y="72"/>
                      <a:pt x="81" y="72"/>
                      <a:pt x="110" y="72"/>
                    </a:cubicBezTo>
                    <a:cubicBezTo>
                      <a:pt x="110" y="72"/>
                      <a:pt x="110" y="72"/>
                      <a:pt x="110" y="82"/>
                    </a:cubicBezTo>
                    <a:cubicBezTo>
                      <a:pt x="110" y="82"/>
                      <a:pt x="110" y="82"/>
                      <a:pt x="81" y="82"/>
                    </a:cubicBezTo>
                    <a:cubicBezTo>
                      <a:pt x="81" y="82"/>
                      <a:pt x="81" y="82"/>
                      <a:pt x="81" y="92"/>
                    </a:cubicBezTo>
                    <a:cubicBezTo>
                      <a:pt x="81" y="92"/>
                      <a:pt x="81" y="92"/>
                      <a:pt x="110" y="92"/>
                    </a:cubicBezTo>
                    <a:cubicBezTo>
                      <a:pt x="110" y="92"/>
                      <a:pt x="110" y="92"/>
                      <a:pt x="110" y="101"/>
                    </a:cubicBezTo>
                    <a:cubicBezTo>
                      <a:pt x="110" y="101"/>
                      <a:pt x="110" y="101"/>
                      <a:pt x="81" y="101"/>
                    </a:cubicBezTo>
                    <a:cubicBezTo>
                      <a:pt x="81" y="101"/>
                      <a:pt x="81" y="101"/>
                      <a:pt x="81" y="111"/>
                    </a:cubicBezTo>
                    <a:cubicBezTo>
                      <a:pt x="81" y="111"/>
                      <a:pt x="81" y="111"/>
                      <a:pt x="110" y="111"/>
                    </a:cubicBezTo>
                    <a:cubicBezTo>
                      <a:pt x="110" y="111"/>
                      <a:pt x="110" y="111"/>
                      <a:pt x="110" y="120"/>
                    </a:cubicBezTo>
                    <a:cubicBezTo>
                      <a:pt x="110" y="120"/>
                      <a:pt x="110" y="120"/>
                      <a:pt x="81" y="120"/>
                    </a:cubicBezTo>
                    <a:cubicBezTo>
                      <a:pt x="81" y="120"/>
                      <a:pt x="81" y="120"/>
                      <a:pt x="81" y="130"/>
                    </a:cubicBezTo>
                    <a:cubicBezTo>
                      <a:pt x="81" y="130"/>
                      <a:pt x="81" y="130"/>
                      <a:pt x="109" y="130"/>
                    </a:cubicBezTo>
                    <a:cubicBezTo>
                      <a:pt x="107" y="143"/>
                      <a:pt x="95" y="154"/>
                      <a:pt x="81" y="154"/>
                    </a:cubicBezTo>
                    <a:cubicBezTo>
                      <a:pt x="81" y="154"/>
                      <a:pt x="81" y="154"/>
                      <a:pt x="62" y="154"/>
                    </a:cubicBezTo>
                    <a:cubicBezTo>
                      <a:pt x="47" y="154"/>
                      <a:pt x="33" y="141"/>
                      <a:pt x="33" y="125"/>
                    </a:cubicBezTo>
                    <a:close/>
                    <a:moveTo>
                      <a:pt x="81" y="221"/>
                    </a:moveTo>
                    <a:cubicBezTo>
                      <a:pt x="81" y="188"/>
                      <a:pt x="81" y="188"/>
                      <a:pt x="81" y="188"/>
                    </a:cubicBezTo>
                    <a:cubicBezTo>
                      <a:pt x="115" y="188"/>
                      <a:pt x="143" y="159"/>
                      <a:pt x="143" y="125"/>
                    </a:cubicBezTo>
                    <a:cubicBezTo>
                      <a:pt x="143" y="92"/>
                      <a:pt x="143" y="92"/>
                      <a:pt x="143" y="92"/>
                    </a:cubicBezTo>
                    <a:cubicBezTo>
                      <a:pt x="124" y="92"/>
                      <a:pt x="124" y="92"/>
                      <a:pt x="124" y="92"/>
                    </a:cubicBezTo>
                    <a:cubicBezTo>
                      <a:pt x="124" y="125"/>
                      <a:pt x="124" y="125"/>
                      <a:pt x="124" y="125"/>
                    </a:cubicBezTo>
                    <a:cubicBezTo>
                      <a:pt x="124" y="149"/>
                      <a:pt x="105" y="168"/>
                      <a:pt x="81" y="168"/>
                    </a:cubicBezTo>
                    <a:cubicBezTo>
                      <a:pt x="62" y="168"/>
                      <a:pt x="62" y="168"/>
                      <a:pt x="62" y="168"/>
                    </a:cubicBezTo>
                    <a:cubicBezTo>
                      <a:pt x="39" y="168"/>
                      <a:pt x="19" y="149"/>
                      <a:pt x="19" y="125"/>
                    </a:cubicBezTo>
                    <a:cubicBezTo>
                      <a:pt x="19" y="92"/>
                      <a:pt x="19" y="92"/>
                      <a:pt x="19" y="92"/>
                    </a:cubicBezTo>
                    <a:cubicBezTo>
                      <a:pt x="0" y="92"/>
                      <a:pt x="0" y="92"/>
                      <a:pt x="0" y="92"/>
                    </a:cubicBezTo>
                    <a:cubicBezTo>
                      <a:pt x="0" y="125"/>
                      <a:pt x="0" y="125"/>
                      <a:pt x="0" y="125"/>
                    </a:cubicBezTo>
                    <a:cubicBezTo>
                      <a:pt x="0" y="159"/>
                      <a:pt x="29" y="188"/>
                      <a:pt x="62" y="188"/>
                    </a:cubicBezTo>
                    <a:cubicBezTo>
                      <a:pt x="62" y="221"/>
                      <a:pt x="62" y="221"/>
                      <a:pt x="62" y="221"/>
                    </a:cubicBezTo>
                    <a:cubicBezTo>
                      <a:pt x="21" y="221"/>
                      <a:pt x="21" y="221"/>
                      <a:pt x="21" y="221"/>
                    </a:cubicBezTo>
                    <a:cubicBezTo>
                      <a:pt x="21" y="241"/>
                      <a:pt x="21" y="241"/>
                      <a:pt x="21" y="241"/>
                    </a:cubicBezTo>
                    <a:cubicBezTo>
                      <a:pt x="122" y="241"/>
                      <a:pt x="122" y="241"/>
                      <a:pt x="122" y="241"/>
                    </a:cubicBezTo>
                    <a:cubicBezTo>
                      <a:pt x="122" y="240"/>
                      <a:pt x="122" y="240"/>
                      <a:pt x="122" y="240"/>
                    </a:cubicBezTo>
                    <a:cubicBezTo>
                      <a:pt x="102" y="221"/>
                      <a:pt x="102" y="221"/>
                      <a:pt x="102" y="221"/>
                    </a:cubicBezTo>
                    <a:cubicBezTo>
                      <a:pt x="81" y="221"/>
                      <a:pt x="81" y="221"/>
                      <a:pt x="81" y="221"/>
                    </a:cubicBezTo>
                    <a:close/>
                    <a:moveTo>
                      <a:pt x="237" y="144"/>
                    </a:moveTo>
                    <a:cubicBezTo>
                      <a:pt x="237" y="144"/>
                      <a:pt x="197" y="186"/>
                      <a:pt x="164" y="221"/>
                    </a:cubicBezTo>
                    <a:cubicBezTo>
                      <a:pt x="150" y="209"/>
                      <a:pt x="125" y="186"/>
                      <a:pt x="125" y="186"/>
                    </a:cubicBezTo>
                    <a:cubicBezTo>
                      <a:pt x="104" y="210"/>
                      <a:pt x="104" y="210"/>
                      <a:pt x="104" y="210"/>
                    </a:cubicBezTo>
                    <a:cubicBezTo>
                      <a:pt x="165" y="265"/>
                      <a:pt x="165" y="265"/>
                      <a:pt x="165" y="265"/>
                    </a:cubicBezTo>
                    <a:cubicBezTo>
                      <a:pt x="261" y="167"/>
                      <a:pt x="261" y="167"/>
                      <a:pt x="261" y="167"/>
                    </a:cubicBezTo>
                    <a:lnTo>
                      <a:pt x="237" y="14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grpSp>
      </p:grpSp>
    </p:spTree>
    <p:extLst>
      <p:ext uri="{BB962C8B-B14F-4D97-AF65-F5344CB8AC3E}">
        <p14:creationId xmlns:p14="http://schemas.microsoft.com/office/powerpoint/2010/main" val="19546668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par>
                                <p:cTn id="8" presetID="1" presetClass="entr" presetSubtype="0" fill="hold" grpId="0" nodeType="withEffect" nodePh="1">
                                  <p:stCondLst>
                                    <p:cond delay="750"/>
                                  </p:stCondLst>
                                  <p:endCondLst>
                                    <p:cond evt="begin" delay="0">
                                      <p:tn val="8"/>
                                    </p:cond>
                                  </p:endCondLst>
                                  <p:childTnLst>
                                    <p:set>
                                      <p:cBhvr>
                                        <p:cTn id="9" dur="1" fill="hold">
                                          <p:stCondLst>
                                            <p:cond delay="0"/>
                                          </p:stCondLst>
                                        </p:cTn>
                                        <p:tgtEl>
                                          <p:spTgt spid="34"/>
                                        </p:tgtEl>
                                        <p:attrNameLst>
                                          <p:attrName>style.visibility</p:attrName>
                                        </p:attrNameLst>
                                      </p:cBhvr>
                                      <p:to>
                                        <p:strVal val="visible"/>
                                      </p:to>
                                    </p:set>
                                  </p:childTnLst>
                                </p:cTn>
                              </p:par>
                            </p:childTnLst>
                          </p:cTn>
                        </p:par>
                        <p:par>
                          <p:cTn id="10" fill="hold">
                            <p:stCondLst>
                              <p:cond delay="750"/>
                            </p:stCondLst>
                            <p:childTnLst>
                              <p:par>
                                <p:cTn id="11" presetID="10" presetClass="entr" presetSubtype="0" fill="hold" grpId="0" nodeType="afterEffect">
                                  <p:stCondLst>
                                    <p:cond delay="500"/>
                                  </p:stCondLst>
                                  <p:childTnLst>
                                    <p:set>
                                      <p:cBhvr>
                                        <p:cTn id="12" dur="1" fill="hold">
                                          <p:stCondLst>
                                            <p:cond delay="0"/>
                                          </p:stCondLst>
                                        </p:cTn>
                                        <p:tgtEl>
                                          <p:spTgt spid="32"/>
                                        </p:tgtEl>
                                        <p:attrNameLst>
                                          <p:attrName>style.visibility</p:attrName>
                                        </p:attrNameLst>
                                      </p:cBhvr>
                                      <p:to>
                                        <p:strVal val="visible"/>
                                      </p:to>
                                    </p:set>
                                    <p:animEffect transition="in" filter="fade">
                                      <p:cBhvr>
                                        <p:cTn id="13" dur="500"/>
                                        <p:tgtEl>
                                          <p:spTgt spid="32"/>
                                        </p:tgtEl>
                                      </p:cBhvr>
                                    </p:animEffect>
                                  </p:childTnLst>
                                </p:cTn>
                              </p:par>
                              <p:par>
                                <p:cTn id="14" presetID="10" presetClass="entr" presetSubtype="0" fill="hold" grpId="0" nodeType="withEffect">
                                  <p:stCondLst>
                                    <p:cond delay="500"/>
                                  </p:stCondLst>
                                  <p:childTnLst>
                                    <p:set>
                                      <p:cBhvr>
                                        <p:cTn id="15" dur="1" fill="hold">
                                          <p:stCondLst>
                                            <p:cond delay="0"/>
                                          </p:stCondLst>
                                        </p:cTn>
                                        <p:tgtEl>
                                          <p:spTgt spid="35"/>
                                        </p:tgtEl>
                                        <p:attrNameLst>
                                          <p:attrName>style.visibility</p:attrName>
                                        </p:attrNameLst>
                                      </p:cBhvr>
                                      <p:to>
                                        <p:strVal val="visible"/>
                                      </p:to>
                                    </p:set>
                                    <p:animEffect transition="in" filter="fade">
                                      <p:cBhvr>
                                        <p:cTn id="16" dur="500"/>
                                        <p:tgtEl>
                                          <p:spTgt spid="35"/>
                                        </p:tgtEl>
                                      </p:cBhvr>
                                    </p:animEffect>
                                  </p:childTnLst>
                                </p:cTn>
                              </p:par>
                              <p:par>
                                <p:cTn id="17" presetID="6" presetClass="emph" presetSubtype="0" accel="100000" autoRev="1" fill="hold" grpId="1" nodeType="withEffect">
                                  <p:stCondLst>
                                    <p:cond delay="0"/>
                                  </p:stCondLst>
                                  <p:childTnLst>
                                    <p:animScale>
                                      <p:cBhvr>
                                        <p:cTn id="18" dur="500" fill="hold"/>
                                        <p:tgtEl>
                                          <p:spTgt spid="35"/>
                                        </p:tgtEl>
                                      </p:cBhvr>
                                      <p:by x="50000" y="50000"/>
                                    </p:animScale>
                                  </p:childTnLst>
                                </p:cTn>
                              </p:par>
                              <p:par>
                                <p:cTn id="19" presetID="42" presetClass="path" presetSubtype="0" accel="100000" autoRev="1" fill="hold" grpId="2" nodeType="withEffect">
                                  <p:stCondLst>
                                    <p:cond delay="0"/>
                                  </p:stCondLst>
                                  <p:childTnLst>
                                    <p:animMotion origin="layout" path="M 2.7036E-6 -1.14843E-6 L -0.07251 0.11666 " pathEditMode="relative" rAng="0" ptsTypes="AA">
                                      <p:cBhvr>
                                        <p:cTn id="20" dur="500" fill="hold"/>
                                        <p:tgtEl>
                                          <p:spTgt spid="35"/>
                                        </p:tgtEl>
                                        <p:attrNameLst>
                                          <p:attrName>ppt_x</p:attrName>
                                          <p:attrName>ppt_y</p:attrName>
                                        </p:attrNameLst>
                                      </p:cBhvr>
                                      <p:rCtr x="-3625" y="5833"/>
                                    </p:animMotion>
                                  </p:childTnLst>
                                </p:cTn>
                              </p:par>
                            </p:childTnLst>
                          </p:cTn>
                        </p:par>
                        <p:par>
                          <p:cTn id="21" fill="hold">
                            <p:stCondLst>
                              <p:cond delay="1750"/>
                            </p:stCondLst>
                            <p:childTnLst>
                              <p:par>
                                <p:cTn id="22" presetID="10" presetClass="entr" presetSubtype="0" fill="hold" grpId="0" nodeType="afterEffect">
                                  <p:stCondLst>
                                    <p:cond delay="0"/>
                                  </p:stCondLst>
                                  <p:childTnLst>
                                    <p:set>
                                      <p:cBhvr>
                                        <p:cTn id="23" dur="1" fill="hold">
                                          <p:stCondLst>
                                            <p:cond delay="0"/>
                                          </p:stCondLst>
                                        </p:cTn>
                                        <p:tgtEl>
                                          <p:spTgt spid="36"/>
                                        </p:tgtEl>
                                        <p:attrNameLst>
                                          <p:attrName>style.visibility</p:attrName>
                                        </p:attrNameLst>
                                      </p:cBhvr>
                                      <p:to>
                                        <p:strVal val="visible"/>
                                      </p:to>
                                    </p:set>
                                    <p:animEffect transition="in" filter="fade">
                                      <p:cBhvr>
                                        <p:cTn id="24"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2" grpId="0" animBg="1"/>
      <p:bldP spid="34" grpId="0"/>
      <p:bldP spid="35" grpId="0" animBg="1"/>
      <p:bldP spid="35" grpId="1" animBg="1"/>
      <p:bldP spid="35" grpId="2" animBg="1"/>
      <p:bldP spid="36"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Content Placeholder 2"/>
          <p:cNvSpPr txBox="1">
            <a:spLocks/>
          </p:cNvSpPr>
          <p:nvPr/>
        </p:nvSpPr>
        <p:spPr>
          <a:xfrm>
            <a:off x="2125599" y="1457046"/>
            <a:ext cx="10310876" cy="3954463"/>
          </a:xfrm>
          <a:prstGeom prst="rect">
            <a:avLst/>
          </a:prstGeom>
          <a:noFill/>
        </p:spPr>
        <p:txBody>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Clr>
                <a:srgbClr val="404040"/>
              </a:buClr>
              <a:buFont typeface="Wingdings" panose="05000000000000000000" pitchFamily="2" charset="2"/>
              <a:buNone/>
            </a:pPr>
            <a:r>
              <a:rPr lang="en-US" sz="1000" dirty="0">
                <a:solidFill>
                  <a:srgbClr val="00B050"/>
                </a:solidFill>
                <a:latin typeface="Consolas" pitchFamily="49" charset="0"/>
                <a:cs typeface="Consolas" pitchFamily="49" charset="0"/>
              </a:rPr>
              <a:t>// Windows Phone Silverlight </a:t>
            </a:r>
            <a:r>
              <a:rPr lang="en-US" sz="1000" dirty="0" smtClean="0">
                <a:solidFill>
                  <a:srgbClr val="00B050"/>
                </a:solidFill>
                <a:latin typeface="Consolas" pitchFamily="49" charset="0"/>
                <a:cs typeface="Consolas" pitchFamily="49" charset="0"/>
              </a:rPr>
              <a:t>App, in </a:t>
            </a:r>
            <a:r>
              <a:rPr lang="en-US" sz="1000" dirty="0" err="1" smtClean="0">
                <a:solidFill>
                  <a:srgbClr val="00B050"/>
                </a:solidFill>
                <a:latin typeface="Consolas" pitchFamily="49" charset="0"/>
                <a:cs typeface="Consolas" pitchFamily="49" charset="0"/>
              </a:rPr>
              <a:t>MainPage.xaml.cs</a:t>
            </a:r>
            <a:endParaRPr lang="en-US" sz="1000" dirty="0">
              <a:solidFill>
                <a:srgbClr val="00B050"/>
              </a:solidFill>
              <a:latin typeface="Consolas" pitchFamily="49" charset="0"/>
              <a:cs typeface="Consolas" pitchFamily="49" charset="0"/>
            </a:endParaRPr>
          </a:p>
          <a:p>
            <a:pPr marL="0" indent="0">
              <a:buClr>
                <a:srgbClr val="404040"/>
              </a:buClr>
              <a:buFont typeface="Wingdings" panose="05000000000000000000" pitchFamily="2" charset="2"/>
              <a:buNone/>
            </a:pPr>
            <a:endParaRPr lang="en-US" sz="1000" dirty="0">
              <a:solidFill>
                <a:srgbClr val="00B050"/>
              </a:solidFill>
              <a:latin typeface="Consolas" pitchFamily="49" charset="0"/>
              <a:cs typeface="Consolas" pitchFamily="49" charset="0"/>
            </a:endParaRPr>
          </a:p>
          <a:p>
            <a:pPr marL="0" indent="0">
              <a:buClr>
                <a:srgbClr val="404040"/>
              </a:buClr>
              <a:buFont typeface="Wingdings" panose="05000000000000000000" pitchFamily="2" charset="2"/>
              <a:buNone/>
            </a:pPr>
            <a:r>
              <a:rPr lang="en-US" sz="1000" dirty="0">
                <a:solidFill>
                  <a:srgbClr val="0000FF"/>
                </a:solidFill>
                <a:highlight>
                  <a:srgbClr val="FFFFFF"/>
                </a:highlight>
                <a:latin typeface="Consolas" pitchFamily="49" charset="0"/>
                <a:cs typeface="Consolas" pitchFamily="49" charset="0"/>
              </a:rPr>
              <a:t>protected</a:t>
            </a:r>
            <a:r>
              <a:rPr lang="en-US" sz="1000" dirty="0">
                <a:solidFill>
                  <a:srgbClr val="000000"/>
                </a:solidFill>
                <a:highlight>
                  <a:srgbClr val="FFFFFF"/>
                </a:highlight>
                <a:latin typeface="Consolas" pitchFamily="49" charset="0"/>
                <a:cs typeface="Consolas" pitchFamily="49" charset="0"/>
              </a:rPr>
              <a:t> </a:t>
            </a:r>
            <a:r>
              <a:rPr lang="en-US" sz="1000" dirty="0">
                <a:solidFill>
                  <a:srgbClr val="0000FF"/>
                </a:solidFill>
                <a:highlight>
                  <a:srgbClr val="FFFFFF"/>
                </a:highlight>
                <a:latin typeface="Consolas" pitchFamily="49" charset="0"/>
                <a:cs typeface="Consolas" pitchFamily="49" charset="0"/>
              </a:rPr>
              <a:t>override</a:t>
            </a:r>
            <a:r>
              <a:rPr lang="en-US" sz="1000" dirty="0">
                <a:solidFill>
                  <a:srgbClr val="000000"/>
                </a:solidFill>
                <a:highlight>
                  <a:srgbClr val="FFFFFF"/>
                </a:highlight>
                <a:latin typeface="Consolas" pitchFamily="49" charset="0"/>
                <a:cs typeface="Consolas" pitchFamily="49" charset="0"/>
              </a:rPr>
              <a:t> </a:t>
            </a:r>
            <a:r>
              <a:rPr lang="en-US" sz="1000" dirty="0">
                <a:solidFill>
                  <a:srgbClr val="0000FF"/>
                </a:solidFill>
                <a:highlight>
                  <a:srgbClr val="FFFFFF"/>
                </a:highlight>
                <a:latin typeface="Consolas" pitchFamily="49" charset="0"/>
                <a:cs typeface="Consolas" pitchFamily="49" charset="0"/>
              </a:rPr>
              <a:t>void</a:t>
            </a:r>
            <a:r>
              <a:rPr lang="en-US" sz="1000" dirty="0">
                <a:solidFill>
                  <a:srgbClr val="000000"/>
                </a:solidFill>
                <a:highlight>
                  <a:srgbClr val="FFFFFF"/>
                </a:highlight>
                <a:latin typeface="Consolas" pitchFamily="49" charset="0"/>
                <a:cs typeface="Consolas" pitchFamily="49" charset="0"/>
              </a:rPr>
              <a:t> </a:t>
            </a:r>
            <a:r>
              <a:rPr lang="en-US" sz="1000" dirty="0" err="1">
                <a:solidFill>
                  <a:srgbClr val="000000"/>
                </a:solidFill>
                <a:highlight>
                  <a:srgbClr val="FFFFFF"/>
                </a:highlight>
                <a:latin typeface="Consolas" pitchFamily="49" charset="0"/>
                <a:cs typeface="Consolas" pitchFamily="49" charset="0"/>
              </a:rPr>
              <a:t>OnNavigatedTo</a:t>
            </a:r>
            <a:r>
              <a:rPr lang="en-US" sz="1000" dirty="0">
                <a:solidFill>
                  <a:srgbClr val="000000"/>
                </a:solidFill>
                <a:highlight>
                  <a:srgbClr val="FFFFFF"/>
                </a:highlight>
                <a:latin typeface="Consolas" pitchFamily="49" charset="0"/>
                <a:cs typeface="Consolas" pitchFamily="49" charset="0"/>
              </a:rPr>
              <a:t>(</a:t>
            </a:r>
            <a:r>
              <a:rPr lang="en-US" sz="1000" dirty="0" err="1">
                <a:solidFill>
                  <a:srgbClr val="000000"/>
                </a:solidFill>
                <a:highlight>
                  <a:srgbClr val="FFFFFF"/>
                </a:highlight>
                <a:latin typeface="Consolas" pitchFamily="49" charset="0"/>
                <a:cs typeface="Consolas" pitchFamily="49" charset="0"/>
              </a:rPr>
              <a:t>System</a:t>
            </a:r>
            <a:r>
              <a:rPr lang="en-US" sz="1000" dirty="0" err="1">
                <a:solidFill>
                  <a:srgbClr val="008080"/>
                </a:solidFill>
                <a:highlight>
                  <a:srgbClr val="FFFFFF"/>
                </a:highlight>
                <a:latin typeface="Consolas" pitchFamily="49" charset="0"/>
                <a:cs typeface="Consolas" pitchFamily="49" charset="0"/>
              </a:rPr>
              <a:t>.</a:t>
            </a:r>
            <a:r>
              <a:rPr lang="en-US" sz="1000" dirty="0" err="1">
                <a:solidFill>
                  <a:srgbClr val="000000"/>
                </a:solidFill>
                <a:highlight>
                  <a:srgbClr val="FFFFFF"/>
                </a:highlight>
                <a:latin typeface="Consolas" pitchFamily="49" charset="0"/>
                <a:cs typeface="Consolas" pitchFamily="49" charset="0"/>
              </a:rPr>
              <a:t>Windows</a:t>
            </a:r>
            <a:r>
              <a:rPr lang="en-US" sz="1000" dirty="0" err="1">
                <a:solidFill>
                  <a:srgbClr val="008080"/>
                </a:solidFill>
                <a:highlight>
                  <a:srgbClr val="FFFFFF"/>
                </a:highlight>
                <a:latin typeface="Consolas" pitchFamily="49" charset="0"/>
                <a:cs typeface="Consolas" pitchFamily="49" charset="0"/>
              </a:rPr>
              <a:t>.</a:t>
            </a:r>
            <a:r>
              <a:rPr lang="en-US" sz="1000" dirty="0" err="1">
                <a:solidFill>
                  <a:srgbClr val="000000"/>
                </a:solidFill>
                <a:highlight>
                  <a:srgbClr val="FFFFFF"/>
                </a:highlight>
                <a:latin typeface="Consolas" pitchFamily="49" charset="0"/>
                <a:cs typeface="Consolas" pitchFamily="49" charset="0"/>
              </a:rPr>
              <a:t>Navigation</a:t>
            </a:r>
            <a:r>
              <a:rPr lang="en-US" sz="1000" dirty="0" err="1">
                <a:solidFill>
                  <a:srgbClr val="008080"/>
                </a:solidFill>
                <a:highlight>
                  <a:srgbClr val="FFFFFF"/>
                </a:highlight>
                <a:latin typeface="Consolas" pitchFamily="49" charset="0"/>
                <a:cs typeface="Consolas" pitchFamily="49" charset="0"/>
              </a:rPr>
              <a:t>.</a:t>
            </a:r>
            <a:r>
              <a:rPr lang="en-US" sz="1000" dirty="0" err="1">
                <a:solidFill>
                  <a:srgbClr val="000000"/>
                </a:solidFill>
                <a:highlight>
                  <a:srgbClr val="FFFFFF"/>
                </a:highlight>
                <a:latin typeface="Consolas" pitchFamily="49" charset="0"/>
                <a:cs typeface="Consolas" pitchFamily="49" charset="0"/>
              </a:rPr>
              <a:t>NavigationEventArgs</a:t>
            </a:r>
            <a:r>
              <a:rPr lang="en-US" sz="1000" dirty="0">
                <a:solidFill>
                  <a:srgbClr val="000000"/>
                </a:solidFill>
                <a:highlight>
                  <a:srgbClr val="FFFFFF"/>
                </a:highlight>
                <a:latin typeface="Consolas" pitchFamily="49" charset="0"/>
                <a:cs typeface="Consolas" pitchFamily="49" charset="0"/>
              </a:rPr>
              <a:t> e)</a:t>
            </a:r>
          </a:p>
          <a:p>
            <a:pPr marL="0" indent="0">
              <a:buClr>
                <a:srgbClr val="404040"/>
              </a:buClr>
              <a:buFont typeface="Wingdings" panose="05000000000000000000" pitchFamily="2" charset="2"/>
              <a:buNone/>
            </a:pPr>
            <a:r>
              <a:rPr lang="en-US" sz="1000" dirty="0">
                <a:solidFill>
                  <a:srgbClr val="000000"/>
                </a:solidFill>
                <a:highlight>
                  <a:srgbClr val="FFFFFF"/>
                </a:highlight>
                <a:latin typeface="Consolas" pitchFamily="49" charset="0"/>
                <a:cs typeface="Consolas" pitchFamily="49" charset="0"/>
              </a:rPr>
              <a:t>{</a:t>
            </a:r>
          </a:p>
          <a:p>
            <a:pPr marL="0" indent="0">
              <a:buClr>
                <a:srgbClr val="404040"/>
              </a:buClr>
              <a:buFont typeface="Wingdings" panose="05000000000000000000" pitchFamily="2" charset="2"/>
              <a:buNone/>
            </a:pPr>
            <a:r>
              <a:rPr lang="en-US" sz="1000" dirty="0">
                <a:solidFill>
                  <a:srgbClr val="0000FF"/>
                </a:solidFill>
                <a:highlight>
                  <a:srgbClr val="FFFFFF"/>
                </a:highlight>
                <a:latin typeface="Consolas" pitchFamily="49" charset="0"/>
                <a:cs typeface="Consolas" pitchFamily="49" charset="0"/>
              </a:rPr>
              <a:t>    </a:t>
            </a:r>
            <a:r>
              <a:rPr lang="en-US" sz="1000" dirty="0" err="1">
                <a:solidFill>
                  <a:srgbClr val="0000FF"/>
                </a:solidFill>
                <a:highlight>
                  <a:srgbClr val="FFFFFF"/>
                </a:highlight>
                <a:latin typeface="Consolas" pitchFamily="49" charset="0"/>
                <a:cs typeface="Consolas" pitchFamily="49" charset="0"/>
              </a:rPr>
              <a:t>base</a:t>
            </a:r>
            <a:r>
              <a:rPr lang="en-US" sz="1000" dirty="0" err="1">
                <a:solidFill>
                  <a:srgbClr val="008080"/>
                </a:solidFill>
                <a:highlight>
                  <a:srgbClr val="FFFFFF"/>
                </a:highlight>
                <a:latin typeface="Consolas" pitchFamily="49" charset="0"/>
                <a:cs typeface="Consolas" pitchFamily="49" charset="0"/>
              </a:rPr>
              <a:t>.</a:t>
            </a:r>
            <a:r>
              <a:rPr lang="en-US" sz="1000" dirty="0" err="1">
                <a:solidFill>
                  <a:srgbClr val="000000"/>
                </a:solidFill>
                <a:highlight>
                  <a:srgbClr val="FFFFFF"/>
                </a:highlight>
                <a:latin typeface="Consolas" pitchFamily="49" charset="0"/>
                <a:cs typeface="Consolas" pitchFamily="49" charset="0"/>
              </a:rPr>
              <a:t>OnNavigatedTo</a:t>
            </a:r>
            <a:r>
              <a:rPr lang="en-US" sz="1000" dirty="0">
                <a:solidFill>
                  <a:srgbClr val="000000"/>
                </a:solidFill>
                <a:highlight>
                  <a:srgbClr val="FFFFFF"/>
                </a:highlight>
                <a:latin typeface="Consolas" pitchFamily="49" charset="0"/>
                <a:cs typeface="Consolas" pitchFamily="49" charset="0"/>
              </a:rPr>
              <a:t>(e);</a:t>
            </a:r>
          </a:p>
          <a:p>
            <a:pPr marL="0" indent="0">
              <a:buClr>
                <a:srgbClr val="404040"/>
              </a:buClr>
              <a:buFont typeface="Wingdings" panose="05000000000000000000" pitchFamily="2" charset="2"/>
              <a:buNone/>
            </a:pPr>
            <a:endParaRPr lang="en-US" sz="1000" dirty="0">
              <a:solidFill>
                <a:srgbClr val="000000"/>
              </a:solidFill>
              <a:highlight>
                <a:srgbClr val="FFFFFF"/>
              </a:highlight>
              <a:latin typeface="Consolas" pitchFamily="49" charset="0"/>
              <a:cs typeface="Consolas" pitchFamily="49" charset="0"/>
            </a:endParaRPr>
          </a:p>
          <a:p>
            <a:pPr marL="0" indent="0">
              <a:buClr>
                <a:srgbClr val="404040"/>
              </a:buClr>
              <a:buFont typeface="Wingdings" panose="05000000000000000000" pitchFamily="2" charset="2"/>
              <a:buNone/>
            </a:pPr>
            <a:r>
              <a:rPr lang="en-US" sz="1000" dirty="0">
                <a:solidFill>
                  <a:srgbClr val="0000FF"/>
                </a:solidFill>
                <a:highlight>
                  <a:srgbClr val="FFFFFF"/>
                </a:highlight>
                <a:latin typeface="Consolas" pitchFamily="49" charset="0"/>
                <a:cs typeface="Consolas" pitchFamily="49" charset="0"/>
              </a:rPr>
              <a:t> </a:t>
            </a:r>
            <a:r>
              <a:rPr lang="en-US" sz="1000" dirty="0" smtClean="0">
                <a:solidFill>
                  <a:srgbClr val="0000FF"/>
                </a:solidFill>
                <a:highlight>
                  <a:srgbClr val="FFFFFF"/>
                </a:highlight>
                <a:latin typeface="Consolas" pitchFamily="49" charset="0"/>
                <a:cs typeface="Consolas" pitchFamily="49" charset="0"/>
              </a:rPr>
              <a:t>   if</a:t>
            </a:r>
            <a:r>
              <a:rPr lang="en-US" sz="1000" dirty="0" smtClean="0">
                <a:solidFill>
                  <a:srgbClr val="000000"/>
                </a:solidFill>
                <a:highlight>
                  <a:srgbClr val="FFFFFF"/>
                </a:highlight>
                <a:latin typeface="Consolas" pitchFamily="49" charset="0"/>
                <a:cs typeface="Consolas" pitchFamily="49" charset="0"/>
              </a:rPr>
              <a:t> </a:t>
            </a:r>
            <a:r>
              <a:rPr lang="en-US" sz="1000" dirty="0">
                <a:solidFill>
                  <a:srgbClr val="000000"/>
                </a:solidFill>
                <a:highlight>
                  <a:srgbClr val="FFFFFF"/>
                </a:highlight>
                <a:latin typeface="Consolas" pitchFamily="49" charset="0"/>
                <a:cs typeface="Consolas" pitchFamily="49" charset="0"/>
              </a:rPr>
              <a:t>(</a:t>
            </a:r>
            <a:r>
              <a:rPr lang="en-US" sz="1000" dirty="0" err="1">
                <a:solidFill>
                  <a:srgbClr val="000000"/>
                </a:solidFill>
                <a:highlight>
                  <a:srgbClr val="FFFFFF"/>
                </a:highlight>
                <a:latin typeface="Consolas" pitchFamily="49" charset="0"/>
                <a:cs typeface="Consolas" pitchFamily="49" charset="0"/>
              </a:rPr>
              <a:t>e</a:t>
            </a:r>
            <a:r>
              <a:rPr lang="en-US" sz="1000" dirty="0" err="1">
                <a:solidFill>
                  <a:srgbClr val="008080"/>
                </a:solidFill>
                <a:highlight>
                  <a:srgbClr val="FFFFFF"/>
                </a:highlight>
                <a:latin typeface="Consolas" pitchFamily="49" charset="0"/>
                <a:cs typeface="Consolas" pitchFamily="49" charset="0"/>
              </a:rPr>
              <a:t>.</a:t>
            </a:r>
            <a:r>
              <a:rPr lang="en-US" sz="1000" dirty="0" err="1">
                <a:solidFill>
                  <a:srgbClr val="000000"/>
                </a:solidFill>
                <a:highlight>
                  <a:srgbClr val="FFFFFF"/>
                </a:highlight>
                <a:latin typeface="Consolas" pitchFamily="49" charset="0"/>
                <a:cs typeface="Consolas" pitchFamily="49" charset="0"/>
              </a:rPr>
              <a:t>NavigationMode</a:t>
            </a:r>
            <a:r>
              <a:rPr lang="en-US" sz="1000" dirty="0">
                <a:solidFill>
                  <a:srgbClr val="000000"/>
                </a:solidFill>
                <a:highlight>
                  <a:srgbClr val="FFFFFF"/>
                </a:highlight>
                <a:latin typeface="Consolas" pitchFamily="49" charset="0"/>
                <a:cs typeface="Consolas" pitchFamily="49" charset="0"/>
              </a:rPr>
              <a:t> </a:t>
            </a:r>
            <a:r>
              <a:rPr lang="en-US" sz="1000" dirty="0">
                <a:solidFill>
                  <a:srgbClr val="008080"/>
                </a:solidFill>
                <a:highlight>
                  <a:srgbClr val="FFFFFF"/>
                </a:highlight>
                <a:latin typeface="Consolas" pitchFamily="49" charset="0"/>
                <a:cs typeface="Consolas" pitchFamily="49" charset="0"/>
              </a:rPr>
              <a:t>==</a:t>
            </a:r>
            <a:r>
              <a:rPr lang="en-US" sz="1000" dirty="0">
                <a:solidFill>
                  <a:srgbClr val="000000"/>
                </a:solidFill>
                <a:highlight>
                  <a:srgbClr val="FFFFFF"/>
                </a:highlight>
                <a:latin typeface="Consolas" pitchFamily="49" charset="0"/>
                <a:cs typeface="Consolas" pitchFamily="49" charset="0"/>
              </a:rPr>
              <a:t> </a:t>
            </a:r>
            <a:r>
              <a:rPr lang="en-US" sz="1000" dirty="0" err="1">
                <a:solidFill>
                  <a:srgbClr val="000000"/>
                </a:solidFill>
                <a:highlight>
                  <a:srgbClr val="FFFFFF"/>
                </a:highlight>
                <a:latin typeface="Consolas" pitchFamily="49" charset="0"/>
                <a:cs typeface="Consolas" pitchFamily="49" charset="0"/>
              </a:rPr>
              <a:t>System</a:t>
            </a:r>
            <a:r>
              <a:rPr lang="en-US" sz="1000" dirty="0" err="1">
                <a:solidFill>
                  <a:srgbClr val="008080"/>
                </a:solidFill>
                <a:highlight>
                  <a:srgbClr val="FFFFFF"/>
                </a:highlight>
                <a:latin typeface="Consolas" pitchFamily="49" charset="0"/>
                <a:cs typeface="Consolas" pitchFamily="49" charset="0"/>
              </a:rPr>
              <a:t>.</a:t>
            </a:r>
            <a:r>
              <a:rPr lang="en-US" sz="1000" dirty="0" err="1">
                <a:solidFill>
                  <a:srgbClr val="000000"/>
                </a:solidFill>
                <a:highlight>
                  <a:srgbClr val="FFFFFF"/>
                </a:highlight>
                <a:latin typeface="Consolas" pitchFamily="49" charset="0"/>
                <a:cs typeface="Consolas" pitchFamily="49" charset="0"/>
              </a:rPr>
              <a:t>Windows</a:t>
            </a:r>
            <a:r>
              <a:rPr lang="en-US" sz="1000" dirty="0" err="1">
                <a:solidFill>
                  <a:srgbClr val="008080"/>
                </a:solidFill>
                <a:highlight>
                  <a:srgbClr val="FFFFFF"/>
                </a:highlight>
                <a:latin typeface="Consolas" pitchFamily="49" charset="0"/>
                <a:cs typeface="Consolas" pitchFamily="49" charset="0"/>
              </a:rPr>
              <a:t>.</a:t>
            </a:r>
            <a:r>
              <a:rPr lang="en-US" sz="1000" dirty="0" err="1">
                <a:solidFill>
                  <a:srgbClr val="000000"/>
                </a:solidFill>
                <a:highlight>
                  <a:srgbClr val="FFFFFF"/>
                </a:highlight>
                <a:latin typeface="Consolas" pitchFamily="49" charset="0"/>
                <a:cs typeface="Consolas" pitchFamily="49" charset="0"/>
              </a:rPr>
              <a:t>Navigation</a:t>
            </a:r>
            <a:r>
              <a:rPr lang="en-US" sz="1000" dirty="0" err="1">
                <a:solidFill>
                  <a:srgbClr val="008080"/>
                </a:solidFill>
                <a:highlight>
                  <a:srgbClr val="FFFFFF"/>
                </a:highlight>
                <a:latin typeface="Consolas" pitchFamily="49" charset="0"/>
                <a:cs typeface="Consolas" pitchFamily="49" charset="0"/>
              </a:rPr>
              <a:t>.</a:t>
            </a:r>
            <a:r>
              <a:rPr lang="en-US" sz="1000" dirty="0" err="1">
                <a:solidFill>
                  <a:srgbClr val="000000"/>
                </a:solidFill>
                <a:highlight>
                  <a:srgbClr val="FFFFFF"/>
                </a:highlight>
                <a:latin typeface="Consolas" pitchFamily="49" charset="0"/>
                <a:cs typeface="Consolas" pitchFamily="49" charset="0"/>
              </a:rPr>
              <a:t>NavigationMode</a:t>
            </a:r>
            <a:r>
              <a:rPr lang="en-US" sz="1000" dirty="0" err="1">
                <a:solidFill>
                  <a:srgbClr val="008080"/>
                </a:solidFill>
                <a:highlight>
                  <a:srgbClr val="FFFFFF"/>
                </a:highlight>
                <a:latin typeface="Consolas" pitchFamily="49" charset="0"/>
                <a:cs typeface="Consolas" pitchFamily="49" charset="0"/>
              </a:rPr>
              <a:t>.</a:t>
            </a:r>
            <a:r>
              <a:rPr lang="en-US" sz="1000" dirty="0" err="1">
                <a:solidFill>
                  <a:srgbClr val="000000"/>
                </a:solidFill>
                <a:highlight>
                  <a:srgbClr val="FFFFFF"/>
                </a:highlight>
                <a:latin typeface="Consolas" pitchFamily="49" charset="0"/>
                <a:cs typeface="Consolas" pitchFamily="49" charset="0"/>
              </a:rPr>
              <a:t>New</a:t>
            </a:r>
            <a:r>
              <a:rPr lang="en-US" sz="1000" dirty="0">
                <a:solidFill>
                  <a:srgbClr val="000000"/>
                </a:solidFill>
                <a:highlight>
                  <a:srgbClr val="FFFFFF"/>
                </a:highlight>
                <a:latin typeface="Consolas" pitchFamily="49" charset="0"/>
                <a:cs typeface="Consolas" pitchFamily="49" charset="0"/>
              </a:rPr>
              <a:t>)</a:t>
            </a:r>
          </a:p>
          <a:p>
            <a:pPr marL="0" indent="0">
              <a:buClr>
                <a:srgbClr val="404040"/>
              </a:buClr>
              <a:buFont typeface="Wingdings" panose="05000000000000000000" pitchFamily="2" charset="2"/>
              <a:buNone/>
            </a:pPr>
            <a:r>
              <a:rPr lang="en-US" sz="1000" dirty="0">
                <a:solidFill>
                  <a:srgbClr val="000000"/>
                </a:solidFill>
                <a:highlight>
                  <a:srgbClr val="FFFFFF"/>
                </a:highlight>
                <a:latin typeface="Consolas" pitchFamily="49" charset="0"/>
                <a:cs typeface="Consolas" pitchFamily="49" charset="0"/>
              </a:rPr>
              <a:t> </a:t>
            </a:r>
            <a:r>
              <a:rPr lang="en-US" sz="1000" dirty="0" smtClean="0">
                <a:solidFill>
                  <a:srgbClr val="000000"/>
                </a:solidFill>
                <a:highlight>
                  <a:srgbClr val="FFFFFF"/>
                </a:highlight>
                <a:latin typeface="Consolas" pitchFamily="49" charset="0"/>
                <a:cs typeface="Consolas" pitchFamily="49" charset="0"/>
              </a:rPr>
              <a:t>   {</a:t>
            </a:r>
            <a:endParaRPr lang="en-US" sz="1000" dirty="0">
              <a:solidFill>
                <a:srgbClr val="00B050"/>
              </a:solidFill>
              <a:latin typeface="Consolas" pitchFamily="49" charset="0"/>
              <a:cs typeface="Consolas" pitchFamily="49" charset="0"/>
            </a:endParaRPr>
          </a:p>
          <a:p>
            <a:pPr marL="0" indent="0">
              <a:buClr>
                <a:srgbClr val="404040"/>
              </a:buClr>
              <a:buFont typeface="Wingdings" panose="05000000000000000000" pitchFamily="2" charset="2"/>
              <a:buNone/>
            </a:pPr>
            <a:r>
              <a:rPr lang="en-US" sz="1000" dirty="0">
                <a:solidFill>
                  <a:srgbClr val="0000FF"/>
                </a:solidFill>
                <a:highlight>
                  <a:srgbClr val="FFFFFF"/>
                </a:highlight>
                <a:latin typeface="Consolas" pitchFamily="49" charset="0"/>
                <a:cs typeface="Consolas" pitchFamily="49" charset="0"/>
              </a:rPr>
              <a:t>        string</a:t>
            </a:r>
            <a:r>
              <a:rPr lang="en-US" sz="1000" dirty="0">
                <a:solidFill>
                  <a:srgbClr val="000000"/>
                </a:solidFill>
                <a:highlight>
                  <a:srgbClr val="FFFFFF"/>
                </a:highlight>
                <a:latin typeface="Consolas" pitchFamily="49" charset="0"/>
                <a:cs typeface="Consolas" pitchFamily="49" charset="0"/>
              </a:rPr>
              <a:t> </a:t>
            </a:r>
            <a:r>
              <a:rPr lang="en-US" sz="1000" dirty="0" err="1">
                <a:solidFill>
                  <a:srgbClr val="000000"/>
                </a:solidFill>
                <a:highlight>
                  <a:srgbClr val="FFFFFF"/>
                </a:highlight>
                <a:latin typeface="Consolas" pitchFamily="49" charset="0"/>
                <a:cs typeface="Consolas" pitchFamily="49" charset="0"/>
              </a:rPr>
              <a:t>recoText</a:t>
            </a:r>
            <a:r>
              <a:rPr lang="en-US" sz="1000" dirty="0">
                <a:solidFill>
                  <a:srgbClr val="000000"/>
                </a:solidFill>
                <a:highlight>
                  <a:srgbClr val="FFFFFF"/>
                </a:highlight>
                <a:latin typeface="Consolas" pitchFamily="49" charset="0"/>
                <a:cs typeface="Consolas" pitchFamily="49" charset="0"/>
              </a:rPr>
              <a:t> </a:t>
            </a:r>
            <a:r>
              <a:rPr lang="en-US" sz="1000" dirty="0">
                <a:solidFill>
                  <a:srgbClr val="008080"/>
                </a:solidFill>
                <a:highlight>
                  <a:srgbClr val="FFFFFF"/>
                </a:highlight>
                <a:latin typeface="Consolas" pitchFamily="49" charset="0"/>
                <a:cs typeface="Consolas" pitchFamily="49" charset="0"/>
              </a:rPr>
              <a:t>=</a:t>
            </a:r>
            <a:r>
              <a:rPr lang="en-US" sz="1000" dirty="0">
                <a:solidFill>
                  <a:srgbClr val="000000"/>
                </a:solidFill>
                <a:highlight>
                  <a:srgbClr val="FFFFFF"/>
                </a:highlight>
                <a:latin typeface="Consolas" pitchFamily="49" charset="0"/>
                <a:cs typeface="Consolas" pitchFamily="49" charset="0"/>
              </a:rPr>
              <a:t> </a:t>
            </a:r>
            <a:r>
              <a:rPr lang="en-US" sz="1000" dirty="0">
                <a:solidFill>
                  <a:srgbClr val="0000FF"/>
                </a:solidFill>
                <a:highlight>
                  <a:srgbClr val="FFFFFF"/>
                </a:highlight>
                <a:latin typeface="Consolas" pitchFamily="49" charset="0"/>
                <a:cs typeface="Consolas" pitchFamily="49" charset="0"/>
              </a:rPr>
              <a:t>null</a:t>
            </a:r>
            <a:r>
              <a:rPr lang="en-US" sz="1000" dirty="0">
                <a:solidFill>
                  <a:srgbClr val="000000"/>
                </a:solidFill>
                <a:highlight>
                  <a:srgbClr val="FFFFFF"/>
                </a:highlight>
                <a:latin typeface="Consolas" pitchFamily="49" charset="0"/>
                <a:cs typeface="Consolas" pitchFamily="49" charset="0"/>
              </a:rPr>
              <a:t>; </a:t>
            </a:r>
            <a:r>
              <a:rPr lang="en-US" sz="1000" dirty="0">
                <a:solidFill>
                  <a:srgbClr val="00B050"/>
                </a:solidFill>
                <a:latin typeface="Consolas" pitchFamily="49" charset="0"/>
                <a:cs typeface="Consolas" pitchFamily="49" charset="0"/>
              </a:rPr>
              <a:t>// What did the user say? e.g. MSDN, "Find Windows Phone Voice Commands"</a:t>
            </a:r>
            <a:endParaRPr lang="en-US" sz="1000" dirty="0">
              <a:solidFill>
                <a:srgbClr val="000000"/>
              </a:solidFill>
              <a:highlight>
                <a:srgbClr val="FFFFFF"/>
              </a:highlight>
              <a:latin typeface="Consolas" pitchFamily="49" charset="0"/>
              <a:cs typeface="Consolas" pitchFamily="49" charset="0"/>
            </a:endParaRPr>
          </a:p>
          <a:p>
            <a:pPr marL="0" indent="0">
              <a:buClr>
                <a:srgbClr val="404040"/>
              </a:buClr>
              <a:buFont typeface="Wingdings" panose="05000000000000000000" pitchFamily="2" charset="2"/>
              <a:buNone/>
            </a:pPr>
            <a:r>
              <a:rPr lang="en-US" sz="1000" dirty="0">
                <a:solidFill>
                  <a:srgbClr val="000000"/>
                </a:solidFill>
                <a:highlight>
                  <a:srgbClr val="FFFFFF"/>
                </a:highlight>
                <a:latin typeface="Consolas" pitchFamily="49" charset="0"/>
                <a:cs typeface="Consolas" pitchFamily="49" charset="0"/>
              </a:rPr>
              <a:t>        </a:t>
            </a:r>
            <a:r>
              <a:rPr lang="en-US" sz="1000" dirty="0" err="1">
                <a:solidFill>
                  <a:srgbClr val="000000"/>
                </a:solidFill>
                <a:highlight>
                  <a:srgbClr val="FFFFFF"/>
                </a:highlight>
                <a:latin typeface="Consolas" pitchFamily="49" charset="0"/>
                <a:cs typeface="Consolas" pitchFamily="49" charset="0"/>
              </a:rPr>
              <a:t>NavigationContext</a:t>
            </a:r>
            <a:r>
              <a:rPr lang="en-US" sz="1000" dirty="0" err="1">
                <a:solidFill>
                  <a:srgbClr val="008080"/>
                </a:solidFill>
                <a:highlight>
                  <a:srgbClr val="FFFFFF"/>
                </a:highlight>
                <a:latin typeface="Consolas" pitchFamily="49" charset="0"/>
                <a:cs typeface="Consolas" pitchFamily="49" charset="0"/>
              </a:rPr>
              <a:t>.</a:t>
            </a:r>
            <a:r>
              <a:rPr lang="en-US" sz="1000" dirty="0" err="1">
                <a:solidFill>
                  <a:srgbClr val="000000"/>
                </a:solidFill>
                <a:highlight>
                  <a:srgbClr val="FFFFFF"/>
                </a:highlight>
                <a:latin typeface="Consolas" pitchFamily="49" charset="0"/>
                <a:cs typeface="Consolas" pitchFamily="49" charset="0"/>
              </a:rPr>
              <a:t>QueryString</a:t>
            </a:r>
            <a:r>
              <a:rPr lang="en-US" sz="1000" dirty="0" err="1">
                <a:solidFill>
                  <a:srgbClr val="008080"/>
                </a:solidFill>
                <a:highlight>
                  <a:srgbClr val="FFFFFF"/>
                </a:highlight>
                <a:latin typeface="Consolas" pitchFamily="49" charset="0"/>
                <a:cs typeface="Consolas" pitchFamily="49" charset="0"/>
              </a:rPr>
              <a:t>.</a:t>
            </a:r>
            <a:r>
              <a:rPr lang="en-US" sz="1000" dirty="0" err="1">
                <a:solidFill>
                  <a:srgbClr val="000000"/>
                </a:solidFill>
                <a:highlight>
                  <a:srgbClr val="FFFFFF"/>
                </a:highlight>
                <a:latin typeface="Consolas" pitchFamily="49" charset="0"/>
                <a:cs typeface="Consolas" pitchFamily="49" charset="0"/>
              </a:rPr>
              <a:t>TryGetValue</a:t>
            </a:r>
            <a:r>
              <a:rPr lang="en-US" sz="1000" dirty="0">
                <a:solidFill>
                  <a:srgbClr val="000000"/>
                </a:solidFill>
                <a:highlight>
                  <a:srgbClr val="FFFFFF"/>
                </a:highlight>
                <a:latin typeface="Consolas" pitchFamily="49" charset="0"/>
                <a:cs typeface="Consolas" pitchFamily="49" charset="0"/>
              </a:rPr>
              <a:t>(</a:t>
            </a:r>
            <a:r>
              <a:rPr lang="en-US" sz="1000" dirty="0">
                <a:solidFill>
                  <a:srgbClr val="A31515"/>
                </a:solidFill>
                <a:highlight>
                  <a:srgbClr val="FFFFFF"/>
                </a:highlight>
                <a:latin typeface="Consolas" pitchFamily="49" charset="0"/>
                <a:cs typeface="Consolas" pitchFamily="49" charset="0"/>
              </a:rPr>
              <a:t>"</a:t>
            </a:r>
            <a:r>
              <a:rPr lang="en-US" sz="1000" dirty="0" err="1">
                <a:solidFill>
                  <a:srgbClr val="A31515"/>
                </a:solidFill>
                <a:highlight>
                  <a:srgbClr val="FFFFFF"/>
                </a:highlight>
                <a:latin typeface="Consolas" pitchFamily="49" charset="0"/>
                <a:cs typeface="Consolas" pitchFamily="49" charset="0"/>
              </a:rPr>
              <a:t>reco</a:t>
            </a:r>
            <a:r>
              <a:rPr lang="en-US" sz="1000" dirty="0">
                <a:solidFill>
                  <a:srgbClr val="A31515"/>
                </a:solidFill>
                <a:highlight>
                  <a:srgbClr val="FFFFFF"/>
                </a:highlight>
                <a:latin typeface="Consolas" pitchFamily="49" charset="0"/>
                <a:cs typeface="Consolas" pitchFamily="49" charset="0"/>
              </a:rPr>
              <a:t>"</a:t>
            </a:r>
            <a:r>
              <a:rPr lang="en-US" sz="1000" dirty="0">
                <a:solidFill>
                  <a:srgbClr val="000000"/>
                </a:solidFill>
                <a:highlight>
                  <a:srgbClr val="FFFFFF"/>
                </a:highlight>
                <a:latin typeface="Consolas" pitchFamily="49" charset="0"/>
                <a:cs typeface="Consolas" pitchFamily="49" charset="0"/>
              </a:rPr>
              <a:t>, </a:t>
            </a:r>
            <a:r>
              <a:rPr lang="en-US" sz="1000" dirty="0">
                <a:solidFill>
                  <a:srgbClr val="0000FF"/>
                </a:solidFill>
                <a:highlight>
                  <a:srgbClr val="FFFFFF"/>
                </a:highlight>
                <a:latin typeface="Consolas" pitchFamily="49" charset="0"/>
                <a:cs typeface="Consolas" pitchFamily="49" charset="0"/>
              </a:rPr>
              <a:t>out</a:t>
            </a:r>
            <a:r>
              <a:rPr lang="en-US" sz="1000" dirty="0">
                <a:solidFill>
                  <a:srgbClr val="000000"/>
                </a:solidFill>
                <a:highlight>
                  <a:srgbClr val="FFFFFF"/>
                </a:highlight>
                <a:latin typeface="Consolas" pitchFamily="49" charset="0"/>
                <a:cs typeface="Consolas" pitchFamily="49" charset="0"/>
              </a:rPr>
              <a:t> </a:t>
            </a:r>
            <a:r>
              <a:rPr lang="en-US" sz="1000" dirty="0" err="1">
                <a:solidFill>
                  <a:srgbClr val="000000"/>
                </a:solidFill>
                <a:highlight>
                  <a:srgbClr val="FFFFFF"/>
                </a:highlight>
                <a:latin typeface="Consolas" pitchFamily="49" charset="0"/>
                <a:cs typeface="Consolas" pitchFamily="49" charset="0"/>
              </a:rPr>
              <a:t>recoText</a:t>
            </a:r>
            <a:r>
              <a:rPr lang="en-US" sz="1000" dirty="0">
                <a:solidFill>
                  <a:srgbClr val="000000"/>
                </a:solidFill>
                <a:highlight>
                  <a:srgbClr val="FFFFFF"/>
                </a:highlight>
                <a:latin typeface="Consolas" pitchFamily="49" charset="0"/>
                <a:cs typeface="Consolas" pitchFamily="49" charset="0"/>
              </a:rPr>
              <a:t>);</a:t>
            </a:r>
          </a:p>
          <a:p>
            <a:pPr marL="0" indent="0">
              <a:buClr>
                <a:srgbClr val="404040"/>
              </a:buClr>
              <a:buFont typeface="Wingdings" panose="05000000000000000000" pitchFamily="2" charset="2"/>
              <a:buNone/>
            </a:pPr>
            <a:endParaRPr lang="en-US" sz="1000" dirty="0">
              <a:solidFill>
                <a:srgbClr val="0000FF"/>
              </a:solidFill>
              <a:highlight>
                <a:srgbClr val="FFFFFF"/>
              </a:highlight>
              <a:latin typeface="Consolas" pitchFamily="49" charset="0"/>
              <a:cs typeface="Consolas" pitchFamily="49" charset="0"/>
            </a:endParaRPr>
          </a:p>
          <a:p>
            <a:pPr marL="0" indent="0">
              <a:buClr>
                <a:srgbClr val="404040"/>
              </a:buClr>
              <a:buFont typeface="Wingdings" panose="05000000000000000000" pitchFamily="2" charset="2"/>
              <a:buNone/>
            </a:pPr>
            <a:r>
              <a:rPr lang="en-US" sz="1000" dirty="0">
                <a:solidFill>
                  <a:srgbClr val="0000FF"/>
                </a:solidFill>
                <a:highlight>
                  <a:srgbClr val="FFFFFF"/>
                </a:highlight>
                <a:latin typeface="Consolas" pitchFamily="49" charset="0"/>
                <a:cs typeface="Consolas" pitchFamily="49" charset="0"/>
              </a:rPr>
              <a:t>        string</a:t>
            </a:r>
            <a:r>
              <a:rPr lang="en-US" sz="1000" dirty="0">
                <a:solidFill>
                  <a:srgbClr val="000000"/>
                </a:solidFill>
                <a:highlight>
                  <a:srgbClr val="FFFFFF"/>
                </a:highlight>
                <a:latin typeface="Consolas" pitchFamily="49" charset="0"/>
                <a:cs typeface="Consolas" pitchFamily="49" charset="0"/>
              </a:rPr>
              <a:t> </a:t>
            </a:r>
            <a:r>
              <a:rPr lang="en-US" sz="1000" dirty="0" err="1">
                <a:solidFill>
                  <a:srgbClr val="000000"/>
                </a:solidFill>
                <a:highlight>
                  <a:srgbClr val="FFFFFF"/>
                </a:highlight>
                <a:latin typeface="Consolas" pitchFamily="49" charset="0"/>
                <a:cs typeface="Consolas" pitchFamily="49" charset="0"/>
              </a:rPr>
              <a:t>voiceCommandName</a:t>
            </a:r>
            <a:r>
              <a:rPr lang="en-US" sz="1000" dirty="0">
                <a:solidFill>
                  <a:srgbClr val="000000"/>
                </a:solidFill>
                <a:highlight>
                  <a:srgbClr val="FFFFFF"/>
                </a:highlight>
                <a:latin typeface="Consolas" pitchFamily="49" charset="0"/>
                <a:cs typeface="Consolas" pitchFamily="49" charset="0"/>
              </a:rPr>
              <a:t> </a:t>
            </a:r>
            <a:r>
              <a:rPr lang="en-US" sz="1000" dirty="0">
                <a:solidFill>
                  <a:srgbClr val="008080"/>
                </a:solidFill>
                <a:highlight>
                  <a:srgbClr val="FFFFFF"/>
                </a:highlight>
                <a:latin typeface="Consolas" pitchFamily="49" charset="0"/>
                <a:cs typeface="Consolas" pitchFamily="49" charset="0"/>
              </a:rPr>
              <a:t>=</a:t>
            </a:r>
            <a:r>
              <a:rPr lang="en-US" sz="1000" dirty="0">
                <a:solidFill>
                  <a:srgbClr val="000000"/>
                </a:solidFill>
                <a:highlight>
                  <a:srgbClr val="FFFFFF"/>
                </a:highlight>
                <a:latin typeface="Consolas" pitchFamily="49" charset="0"/>
                <a:cs typeface="Consolas" pitchFamily="49" charset="0"/>
              </a:rPr>
              <a:t> </a:t>
            </a:r>
            <a:r>
              <a:rPr lang="en-US" sz="1000" dirty="0">
                <a:solidFill>
                  <a:srgbClr val="0000FF"/>
                </a:solidFill>
                <a:highlight>
                  <a:srgbClr val="FFFFFF"/>
                </a:highlight>
                <a:latin typeface="Consolas" pitchFamily="49" charset="0"/>
                <a:cs typeface="Consolas" pitchFamily="49" charset="0"/>
              </a:rPr>
              <a:t>null</a:t>
            </a:r>
            <a:r>
              <a:rPr lang="en-US" sz="1000" dirty="0">
                <a:solidFill>
                  <a:srgbClr val="000000"/>
                </a:solidFill>
                <a:highlight>
                  <a:srgbClr val="FFFFFF"/>
                </a:highlight>
                <a:latin typeface="Consolas" pitchFamily="49" charset="0"/>
                <a:cs typeface="Consolas" pitchFamily="49" charset="0"/>
              </a:rPr>
              <a:t>; </a:t>
            </a:r>
            <a:r>
              <a:rPr lang="en-US" sz="1000" dirty="0">
                <a:solidFill>
                  <a:srgbClr val="00B050"/>
                </a:solidFill>
                <a:latin typeface="Consolas" pitchFamily="49" charset="0"/>
                <a:cs typeface="Consolas" pitchFamily="49" charset="0"/>
              </a:rPr>
              <a:t>// Which command was recognized in the VCD.XML file? e.g. "</a:t>
            </a:r>
            <a:r>
              <a:rPr lang="en-US" sz="1000" dirty="0" err="1">
                <a:solidFill>
                  <a:srgbClr val="00B050"/>
                </a:solidFill>
                <a:latin typeface="Consolas" pitchFamily="49" charset="0"/>
                <a:cs typeface="Consolas" pitchFamily="49" charset="0"/>
              </a:rPr>
              <a:t>FindText</a:t>
            </a:r>
            <a:r>
              <a:rPr lang="en-US" sz="1000" dirty="0">
                <a:solidFill>
                  <a:srgbClr val="00B050"/>
                </a:solidFill>
                <a:latin typeface="Consolas" pitchFamily="49" charset="0"/>
                <a:cs typeface="Consolas" pitchFamily="49" charset="0"/>
              </a:rPr>
              <a:t>"</a:t>
            </a:r>
            <a:endParaRPr lang="en-US" sz="1000" dirty="0">
              <a:solidFill>
                <a:srgbClr val="000000"/>
              </a:solidFill>
              <a:highlight>
                <a:srgbClr val="FFFFFF"/>
              </a:highlight>
              <a:latin typeface="Consolas" pitchFamily="49" charset="0"/>
              <a:cs typeface="Consolas" pitchFamily="49" charset="0"/>
            </a:endParaRPr>
          </a:p>
          <a:p>
            <a:pPr marL="0" indent="0">
              <a:buClr>
                <a:srgbClr val="404040"/>
              </a:buClr>
              <a:buFont typeface="Wingdings" panose="05000000000000000000" pitchFamily="2" charset="2"/>
              <a:buNone/>
            </a:pPr>
            <a:r>
              <a:rPr lang="en-US" sz="1000" dirty="0">
                <a:solidFill>
                  <a:srgbClr val="000000"/>
                </a:solidFill>
                <a:highlight>
                  <a:srgbClr val="FFFFFF"/>
                </a:highlight>
                <a:latin typeface="Consolas" pitchFamily="49" charset="0"/>
                <a:cs typeface="Consolas" pitchFamily="49" charset="0"/>
              </a:rPr>
              <a:t>        </a:t>
            </a:r>
            <a:r>
              <a:rPr lang="en-US" sz="1000" dirty="0" err="1">
                <a:solidFill>
                  <a:srgbClr val="000000"/>
                </a:solidFill>
                <a:highlight>
                  <a:srgbClr val="FFFFFF"/>
                </a:highlight>
                <a:latin typeface="Consolas" pitchFamily="49" charset="0"/>
                <a:cs typeface="Consolas" pitchFamily="49" charset="0"/>
              </a:rPr>
              <a:t>NavigationContext</a:t>
            </a:r>
            <a:r>
              <a:rPr lang="en-US" sz="1000" dirty="0" err="1">
                <a:solidFill>
                  <a:srgbClr val="008080"/>
                </a:solidFill>
                <a:highlight>
                  <a:srgbClr val="FFFFFF"/>
                </a:highlight>
                <a:latin typeface="Consolas" pitchFamily="49" charset="0"/>
                <a:cs typeface="Consolas" pitchFamily="49" charset="0"/>
              </a:rPr>
              <a:t>.</a:t>
            </a:r>
            <a:r>
              <a:rPr lang="en-US" sz="1000" dirty="0" err="1">
                <a:solidFill>
                  <a:srgbClr val="000000"/>
                </a:solidFill>
                <a:highlight>
                  <a:srgbClr val="FFFFFF"/>
                </a:highlight>
                <a:latin typeface="Consolas" pitchFamily="49" charset="0"/>
                <a:cs typeface="Consolas" pitchFamily="49" charset="0"/>
              </a:rPr>
              <a:t>QueryString</a:t>
            </a:r>
            <a:r>
              <a:rPr lang="en-US" sz="1000" dirty="0" err="1">
                <a:solidFill>
                  <a:srgbClr val="008080"/>
                </a:solidFill>
                <a:highlight>
                  <a:srgbClr val="FFFFFF"/>
                </a:highlight>
                <a:latin typeface="Consolas" pitchFamily="49" charset="0"/>
                <a:cs typeface="Consolas" pitchFamily="49" charset="0"/>
              </a:rPr>
              <a:t>.</a:t>
            </a:r>
            <a:r>
              <a:rPr lang="en-US" sz="1000" dirty="0" err="1">
                <a:solidFill>
                  <a:srgbClr val="000000"/>
                </a:solidFill>
                <a:highlight>
                  <a:srgbClr val="FFFFFF"/>
                </a:highlight>
                <a:latin typeface="Consolas" pitchFamily="49" charset="0"/>
                <a:cs typeface="Consolas" pitchFamily="49" charset="0"/>
              </a:rPr>
              <a:t>TryGetValue</a:t>
            </a:r>
            <a:r>
              <a:rPr lang="en-US" sz="1000" dirty="0">
                <a:solidFill>
                  <a:srgbClr val="000000"/>
                </a:solidFill>
                <a:highlight>
                  <a:srgbClr val="FFFFFF"/>
                </a:highlight>
                <a:latin typeface="Consolas" pitchFamily="49" charset="0"/>
                <a:cs typeface="Consolas" pitchFamily="49" charset="0"/>
              </a:rPr>
              <a:t>(</a:t>
            </a:r>
            <a:r>
              <a:rPr lang="en-US" sz="1000" dirty="0">
                <a:solidFill>
                  <a:srgbClr val="A31515"/>
                </a:solidFill>
                <a:highlight>
                  <a:srgbClr val="FFFFFF"/>
                </a:highlight>
                <a:latin typeface="Consolas" pitchFamily="49" charset="0"/>
                <a:cs typeface="Consolas" pitchFamily="49" charset="0"/>
              </a:rPr>
              <a:t>"</a:t>
            </a:r>
            <a:r>
              <a:rPr lang="en-US" sz="1000" dirty="0" err="1">
                <a:solidFill>
                  <a:srgbClr val="A31515"/>
                </a:solidFill>
                <a:highlight>
                  <a:srgbClr val="FFFFFF"/>
                </a:highlight>
                <a:latin typeface="Consolas" pitchFamily="49" charset="0"/>
                <a:cs typeface="Consolas" pitchFamily="49" charset="0"/>
              </a:rPr>
              <a:t>voiceCommandName</a:t>
            </a:r>
            <a:r>
              <a:rPr lang="en-US" sz="1000" dirty="0">
                <a:solidFill>
                  <a:srgbClr val="A31515"/>
                </a:solidFill>
                <a:highlight>
                  <a:srgbClr val="FFFFFF"/>
                </a:highlight>
                <a:latin typeface="Consolas" pitchFamily="49" charset="0"/>
                <a:cs typeface="Consolas" pitchFamily="49" charset="0"/>
              </a:rPr>
              <a:t>"</a:t>
            </a:r>
            <a:r>
              <a:rPr lang="en-US" sz="1000" dirty="0">
                <a:solidFill>
                  <a:srgbClr val="000000"/>
                </a:solidFill>
                <a:highlight>
                  <a:srgbClr val="FFFFFF"/>
                </a:highlight>
                <a:latin typeface="Consolas" pitchFamily="49" charset="0"/>
                <a:cs typeface="Consolas" pitchFamily="49" charset="0"/>
              </a:rPr>
              <a:t>, </a:t>
            </a:r>
            <a:r>
              <a:rPr lang="en-US" sz="1000" dirty="0">
                <a:solidFill>
                  <a:srgbClr val="0000FF"/>
                </a:solidFill>
                <a:highlight>
                  <a:srgbClr val="FFFFFF"/>
                </a:highlight>
                <a:latin typeface="Consolas" pitchFamily="49" charset="0"/>
                <a:cs typeface="Consolas" pitchFamily="49" charset="0"/>
              </a:rPr>
              <a:t>out</a:t>
            </a:r>
            <a:r>
              <a:rPr lang="en-US" sz="1000" dirty="0">
                <a:solidFill>
                  <a:srgbClr val="000000"/>
                </a:solidFill>
                <a:highlight>
                  <a:srgbClr val="FFFFFF"/>
                </a:highlight>
                <a:latin typeface="Consolas" pitchFamily="49" charset="0"/>
                <a:cs typeface="Consolas" pitchFamily="49" charset="0"/>
              </a:rPr>
              <a:t> </a:t>
            </a:r>
            <a:r>
              <a:rPr lang="en-US" sz="1000" dirty="0" err="1">
                <a:solidFill>
                  <a:srgbClr val="000000"/>
                </a:solidFill>
                <a:highlight>
                  <a:srgbClr val="FFFFFF"/>
                </a:highlight>
                <a:latin typeface="Consolas" pitchFamily="49" charset="0"/>
                <a:cs typeface="Consolas" pitchFamily="49" charset="0"/>
              </a:rPr>
              <a:t>voiceCommandName</a:t>
            </a:r>
            <a:r>
              <a:rPr lang="en-US" sz="1000" dirty="0">
                <a:solidFill>
                  <a:srgbClr val="000000"/>
                </a:solidFill>
                <a:highlight>
                  <a:srgbClr val="FFFFFF"/>
                </a:highlight>
                <a:latin typeface="Consolas" pitchFamily="49" charset="0"/>
                <a:cs typeface="Consolas" pitchFamily="49" charset="0"/>
              </a:rPr>
              <a:t>);</a:t>
            </a:r>
          </a:p>
          <a:p>
            <a:pPr>
              <a:buClr>
                <a:srgbClr val="404040"/>
              </a:buClr>
            </a:pPr>
            <a:endParaRPr lang="en-US" sz="1000" dirty="0">
              <a:solidFill>
                <a:srgbClr val="000000"/>
              </a:solidFill>
              <a:highlight>
                <a:srgbClr val="FFFFFF"/>
              </a:highlight>
              <a:latin typeface="Consolas" pitchFamily="49" charset="0"/>
              <a:cs typeface="Consolas" pitchFamily="49" charset="0"/>
            </a:endParaRPr>
          </a:p>
          <a:p>
            <a:pPr marL="0" indent="0">
              <a:buClr>
                <a:srgbClr val="404040"/>
              </a:buClr>
              <a:buFont typeface="Wingdings" panose="05000000000000000000" pitchFamily="2" charset="2"/>
              <a:buNone/>
            </a:pPr>
            <a:r>
              <a:rPr lang="en-US" sz="1000" dirty="0">
                <a:solidFill>
                  <a:srgbClr val="0000FF"/>
                </a:solidFill>
                <a:highlight>
                  <a:srgbClr val="FFFFFF"/>
                </a:highlight>
                <a:latin typeface="Consolas" pitchFamily="49" charset="0"/>
                <a:cs typeface="Consolas" pitchFamily="49" charset="0"/>
              </a:rPr>
              <a:t>        string</a:t>
            </a:r>
            <a:r>
              <a:rPr lang="en-US" sz="1000" dirty="0">
                <a:solidFill>
                  <a:srgbClr val="000000"/>
                </a:solidFill>
                <a:highlight>
                  <a:srgbClr val="FFFFFF"/>
                </a:highlight>
                <a:latin typeface="Consolas" pitchFamily="49" charset="0"/>
                <a:cs typeface="Consolas" pitchFamily="49" charset="0"/>
              </a:rPr>
              <a:t> </a:t>
            </a:r>
            <a:r>
              <a:rPr lang="en-US" sz="1000" dirty="0" err="1">
                <a:solidFill>
                  <a:srgbClr val="000000"/>
                </a:solidFill>
                <a:highlight>
                  <a:srgbClr val="FFFFFF"/>
                </a:highlight>
                <a:latin typeface="Consolas" pitchFamily="49" charset="0"/>
                <a:cs typeface="Consolas" pitchFamily="49" charset="0"/>
              </a:rPr>
              <a:t>searchTerms</a:t>
            </a:r>
            <a:r>
              <a:rPr lang="en-US" sz="1000" dirty="0">
                <a:solidFill>
                  <a:srgbClr val="000000"/>
                </a:solidFill>
                <a:highlight>
                  <a:srgbClr val="FFFFFF"/>
                </a:highlight>
                <a:latin typeface="Consolas" pitchFamily="49" charset="0"/>
                <a:cs typeface="Consolas" pitchFamily="49" charset="0"/>
              </a:rPr>
              <a:t> </a:t>
            </a:r>
            <a:r>
              <a:rPr lang="en-US" sz="1000" dirty="0">
                <a:solidFill>
                  <a:srgbClr val="008080"/>
                </a:solidFill>
                <a:highlight>
                  <a:srgbClr val="FFFFFF"/>
                </a:highlight>
                <a:latin typeface="Consolas" pitchFamily="49" charset="0"/>
                <a:cs typeface="Consolas" pitchFamily="49" charset="0"/>
              </a:rPr>
              <a:t>=</a:t>
            </a:r>
            <a:r>
              <a:rPr lang="en-US" sz="1000" dirty="0">
                <a:solidFill>
                  <a:srgbClr val="000000"/>
                </a:solidFill>
                <a:highlight>
                  <a:srgbClr val="FFFFFF"/>
                </a:highlight>
                <a:latin typeface="Consolas" pitchFamily="49" charset="0"/>
                <a:cs typeface="Consolas" pitchFamily="49" charset="0"/>
              </a:rPr>
              <a:t> </a:t>
            </a:r>
            <a:r>
              <a:rPr lang="en-US" sz="1000" dirty="0">
                <a:solidFill>
                  <a:srgbClr val="0000FF"/>
                </a:solidFill>
                <a:highlight>
                  <a:srgbClr val="FFFFFF"/>
                </a:highlight>
                <a:latin typeface="Consolas" pitchFamily="49" charset="0"/>
                <a:cs typeface="Consolas" pitchFamily="49" charset="0"/>
              </a:rPr>
              <a:t>null</a:t>
            </a:r>
            <a:r>
              <a:rPr lang="en-US" sz="1000" dirty="0">
                <a:solidFill>
                  <a:srgbClr val="000000"/>
                </a:solidFill>
                <a:highlight>
                  <a:srgbClr val="FFFFFF"/>
                </a:highlight>
                <a:latin typeface="Consolas" pitchFamily="49" charset="0"/>
                <a:cs typeface="Consolas" pitchFamily="49" charset="0"/>
              </a:rPr>
              <a:t>;</a:t>
            </a:r>
            <a:r>
              <a:rPr lang="en-US" sz="1000" dirty="0">
                <a:solidFill>
                  <a:srgbClr val="00B050"/>
                </a:solidFill>
                <a:latin typeface="Consolas" pitchFamily="49" charset="0"/>
                <a:cs typeface="Consolas" pitchFamily="49" charset="0"/>
              </a:rPr>
              <a:t> // What did the user say, for named phrase topic or list "slots"? e.g. "Windows Phone Voice Commands"</a:t>
            </a:r>
            <a:endParaRPr lang="en-US" sz="1000" dirty="0">
              <a:solidFill>
                <a:srgbClr val="000000"/>
              </a:solidFill>
              <a:highlight>
                <a:srgbClr val="FFFFFF"/>
              </a:highlight>
              <a:latin typeface="Consolas" pitchFamily="49" charset="0"/>
              <a:cs typeface="Consolas" pitchFamily="49" charset="0"/>
            </a:endParaRPr>
          </a:p>
          <a:p>
            <a:pPr marL="0" indent="0">
              <a:buClr>
                <a:srgbClr val="404040"/>
              </a:buClr>
              <a:buFont typeface="Wingdings" panose="05000000000000000000" pitchFamily="2" charset="2"/>
              <a:buNone/>
            </a:pPr>
            <a:r>
              <a:rPr lang="en-US" sz="1000" dirty="0">
                <a:solidFill>
                  <a:srgbClr val="000000"/>
                </a:solidFill>
                <a:highlight>
                  <a:srgbClr val="FFFFFF"/>
                </a:highlight>
                <a:latin typeface="Consolas" pitchFamily="49" charset="0"/>
                <a:cs typeface="Consolas" pitchFamily="49" charset="0"/>
              </a:rPr>
              <a:t>        </a:t>
            </a:r>
            <a:r>
              <a:rPr lang="en-US" sz="1000" dirty="0" err="1">
                <a:solidFill>
                  <a:srgbClr val="000000"/>
                </a:solidFill>
                <a:highlight>
                  <a:srgbClr val="FFFFFF"/>
                </a:highlight>
                <a:latin typeface="Consolas" pitchFamily="49" charset="0"/>
                <a:cs typeface="Consolas" pitchFamily="49" charset="0"/>
              </a:rPr>
              <a:t>NavigationContext</a:t>
            </a:r>
            <a:r>
              <a:rPr lang="en-US" sz="1000" dirty="0" err="1">
                <a:solidFill>
                  <a:srgbClr val="008080"/>
                </a:solidFill>
                <a:highlight>
                  <a:srgbClr val="FFFFFF"/>
                </a:highlight>
                <a:latin typeface="Consolas" pitchFamily="49" charset="0"/>
                <a:cs typeface="Consolas" pitchFamily="49" charset="0"/>
              </a:rPr>
              <a:t>.</a:t>
            </a:r>
            <a:r>
              <a:rPr lang="en-US" sz="1000" dirty="0" err="1">
                <a:solidFill>
                  <a:srgbClr val="000000"/>
                </a:solidFill>
                <a:highlight>
                  <a:srgbClr val="FFFFFF"/>
                </a:highlight>
                <a:latin typeface="Consolas" pitchFamily="49" charset="0"/>
                <a:cs typeface="Consolas" pitchFamily="49" charset="0"/>
              </a:rPr>
              <a:t>QueryString</a:t>
            </a:r>
            <a:r>
              <a:rPr lang="en-US" sz="1000" dirty="0" err="1">
                <a:solidFill>
                  <a:srgbClr val="008080"/>
                </a:solidFill>
                <a:highlight>
                  <a:srgbClr val="FFFFFF"/>
                </a:highlight>
                <a:latin typeface="Consolas" pitchFamily="49" charset="0"/>
                <a:cs typeface="Consolas" pitchFamily="49" charset="0"/>
              </a:rPr>
              <a:t>.</a:t>
            </a:r>
            <a:r>
              <a:rPr lang="en-US" sz="1000" dirty="0" err="1">
                <a:solidFill>
                  <a:srgbClr val="000000"/>
                </a:solidFill>
                <a:highlight>
                  <a:srgbClr val="FFFFFF"/>
                </a:highlight>
                <a:latin typeface="Consolas" pitchFamily="49" charset="0"/>
                <a:cs typeface="Consolas" pitchFamily="49" charset="0"/>
              </a:rPr>
              <a:t>TryGetValue</a:t>
            </a:r>
            <a:r>
              <a:rPr lang="en-US" sz="1000" dirty="0">
                <a:solidFill>
                  <a:srgbClr val="000000"/>
                </a:solidFill>
                <a:highlight>
                  <a:srgbClr val="FFFFFF"/>
                </a:highlight>
                <a:latin typeface="Consolas" pitchFamily="49" charset="0"/>
                <a:cs typeface="Consolas" pitchFamily="49" charset="0"/>
              </a:rPr>
              <a:t>(</a:t>
            </a:r>
            <a:r>
              <a:rPr lang="en-US" sz="1000" dirty="0">
                <a:solidFill>
                  <a:srgbClr val="A31515"/>
                </a:solidFill>
                <a:highlight>
                  <a:srgbClr val="FFFFFF"/>
                </a:highlight>
                <a:latin typeface="Consolas" pitchFamily="49" charset="0"/>
                <a:cs typeface="Consolas" pitchFamily="49" charset="0"/>
              </a:rPr>
              <a:t>"</a:t>
            </a:r>
            <a:r>
              <a:rPr lang="en-US" sz="1000" dirty="0" err="1">
                <a:solidFill>
                  <a:srgbClr val="A31515"/>
                </a:solidFill>
                <a:highlight>
                  <a:srgbClr val="FFFFFF"/>
                </a:highlight>
                <a:latin typeface="Consolas" pitchFamily="49" charset="0"/>
                <a:cs typeface="Consolas" pitchFamily="49" charset="0"/>
              </a:rPr>
              <a:t>dictatedSearchTerms</a:t>
            </a:r>
            <a:r>
              <a:rPr lang="en-US" sz="1000" dirty="0">
                <a:solidFill>
                  <a:srgbClr val="A31515"/>
                </a:solidFill>
                <a:highlight>
                  <a:srgbClr val="FFFFFF"/>
                </a:highlight>
                <a:latin typeface="Consolas" pitchFamily="49" charset="0"/>
                <a:cs typeface="Consolas" pitchFamily="49" charset="0"/>
              </a:rPr>
              <a:t>"</a:t>
            </a:r>
            <a:r>
              <a:rPr lang="en-US" sz="1000" dirty="0">
                <a:solidFill>
                  <a:srgbClr val="000000"/>
                </a:solidFill>
                <a:highlight>
                  <a:srgbClr val="FFFFFF"/>
                </a:highlight>
                <a:latin typeface="Consolas" pitchFamily="49" charset="0"/>
                <a:cs typeface="Consolas" pitchFamily="49" charset="0"/>
              </a:rPr>
              <a:t>, </a:t>
            </a:r>
            <a:r>
              <a:rPr lang="en-US" sz="1000" dirty="0">
                <a:solidFill>
                  <a:srgbClr val="0000FF"/>
                </a:solidFill>
                <a:highlight>
                  <a:srgbClr val="FFFFFF"/>
                </a:highlight>
                <a:latin typeface="Consolas" pitchFamily="49" charset="0"/>
                <a:cs typeface="Consolas" pitchFamily="49" charset="0"/>
              </a:rPr>
              <a:t>out</a:t>
            </a:r>
            <a:r>
              <a:rPr lang="en-US" sz="1000" dirty="0">
                <a:solidFill>
                  <a:srgbClr val="000000"/>
                </a:solidFill>
                <a:highlight>
                  <a:srgbClr val="FFFFFF"/>
                </a:highlight>
                <a:latin typeface="Consolas" pitchFamily="49" charset="0"/>
                <a:cs typeface="Consolas" pitchFamily="49" charset="0"/>
              </a:rPr>
              <a:t> </a:t>
            </a:r>
            <a:r>
              <a:rPr lang="en-US" sz="1000" dirty="0" err="1">
                <a:solidFill>
                  <a:srgbClr val="000000"/>
                </a:solidFill>
                <a:highlight>
                  <a:srgbClr val="FFFFFF"/>
                </a:highlight>
                <a:latin typeface="Consolas" pitchFamily="49" charset="0"/>
                <a:cs typeface="Consolas" pitchFamily="49" charset="0"/>
              </a:rPr>
              <a:t>searchTerms</a:t>
            </a:r>
            <a:r>
              <a:rPr lang="en-US" sz="1000" dirty="0">
                <a:solidFill>
                  <a:srgbClr val="000000"/>
                </a:solidFill>
                <a:highlight>
                  <a:srgbClr val="FFFFFF"/>
                </a:highlight>
                <a:latin typeface="Consolas" pitchFamily="49" charset="0"/>
                <a:cs typeface="Consolas" pitchFamily="49" charset="0"/>
              </a:rPr>
              <a:t>);</a:t>
            </a:r>
          </a:p>
          <a:p>
            <a:pPr marL="0" indent="0">
              <a:buClr>
                <a:srgbClr val="404040"/>
              </a:buClr>
              <a:buFont typeface="Wingdings" panose="05000000000000000000" pitchFamily="2" charset="2"/>
              <a:buNone/>
            </a:pPr>
            <a:endParaRPr lang="en-US" sz="1000" dirty="0">
              <a:solidFill>
                <a:srgbClr val="00B050"/>
              </a:solidFill>
              <a:latin typeface="Consolas" pitchFamily="49" charset="0"/>
              <a:cs typeface="Consolas" pitchFamily="49" charset="0"/>
            </a:endParaRPr>
          </a:p>
          <a:p>
            <a:pPr marL="0" indent="0">
              <a:buClr>
                <a:srgbClr val="404040"/>
              </a:buClr>
              <a:buFont typeface="Wingdings" panose="05000000000000000000" pitchFamily="2" charset="2"/>
              <a:buNone/>
            </a:pPr>
            <a:r>
              <a:rPr lang="en-US" sz="1000" dirty="0">
                <a:solidFill>
                  <a:srgbClr val="0000FF"/>
                </a:solidFill>
                <a:highlight>
                  <a:srgbClr val="FFFFFF"/>
                </a:highlight>
                <a:latin typeface="Consolas" pitchFamily="49" charset="0"/>
                <a:cs typeface="Consolas" pitchFamily="49" charset="0"/>
              </a:rPr>
              <a:t>        switch</a:t>
            </a:r>
            <a:r>
              <a:rPr lang="en-US" sz="1000" dirty="0">
                <a:solidFill>
                  <a:srgbClr val="000000"/>
                </a:solidFill>
                <a:highlight>
                  <a:srgbClr val="FFFFFF"/>
                </a:highlight>
                <a:latin typeface="Consolas" pitchFamily="49" charset="0"/>
                <a:cs typeface="Consolas" pitchFamily="49" charset="0"/>
              </a:rPr>
              <a:t> (</a:t>
            </a:r>
            <a:r>
              <a:rPr lang="en-US" sz="1000" dirty="0" err="1">
                <a:solidFill>
                  <a:srgbClr val="000000"/>
                </a:solidFill>
                <a:highlight>
                  <a:srgbClr val="FFFFFF"/>
                </a:highlight>
                <a:latin typeface="Consolas" pitchFamily="49" charset="0"/>
                <a:cs typeface="Consolas" pitchFamily="49" charset="0"/>
              </a:rPr>
              <a:t>voiceCommandName</a:t>
            </a:r>
            <a:r>
              <a:rPr lang="en-US" sz="1000" dirty="0" smtClean="0">
                <a:solidFill>
                  <a:srgbClr val="000000"/>
                </a:solidFill>
                <a:highlight>
                  <a:srgbClr val="FFFFFF"/>
                </a:highlight>
                <a:latin typeface="Consolas" pitchFamily="49" charset="0"/>
                <a:cs typeface="Consolas" pitchFamily="49" charset="0"/>
              </a:rPr>
              <a:t>) </a:t>
            </a:r>
            <a:r>
              <a:rPr lang="en-US" sz="1000" dirty="0">
                <a:solidFill>
                  <a:srgbClr val="00B050"/>
                </a:solidFill>
                <a:latin typeface="Consolas" pitchFamily="49" charset="0"/>
                <a:cs typeface="Consolas" pitchFamily="49" charset="0"/>
              </a:rPr>
              <a:t>// What command launched the app?</a:t>
            </a:r>
          </a:p>
          <a:p>
            <a:pPr marL="0" indent="0">
              <a:buClr>
                <a:srgbClr val="404040"/>
              </a:buClr>
              <a:buFont typeface="Wingdings" panose="05000000000000000000" pitchFamily="2" charset="2"/>
              <a:buNone/>
            </a:pPr>
            <a:r>
              <a:rPr lang="en-US" sz="1000" dirty="0">
                <a:solidFill>
                  <a:srgbClr val="000000"/>
                </a:solidFill>
                <a:highlight>
                  <a:srgbClr val="FFFFFF"/>
                </a:highlight>
                <a:latin typeface="Consolas" pitchFamily="49" charset="0"/>
                <a:cs typeface="Consolas" pitchFamily="49" charset="0"/>
              </a:rPr>
              <a:t>        {</a:t>
            </a:r>
          </a:p>
          <a:p>
            <a:pPr marL="0" indent="0">
              <a:buClr>
                <a:srgbClr val="404040"/>
              </a:buClr>
              <a:buFont typeface="Wingdings" panose="05000000000000000000" pitchFamily="2" charset="2"/>
              <a:buNone/>
            </a:pPr>
            <a:r>
              <a:rPr lang="en-US" sz="1000" dirty="0">
                <a:solidFill>
                  <a:srgbClr val="000000"/>
                </a:solidFill>
                <a:highlight>
                  <a:srgbClr val="FFFFFF"/>
                </a:highlight>
                <a:latin typeface="Consolas" pitchFamily="49" charset="0"/>
                <a:cs typeface="Consolas" pitchFamily="49" charset="0"/>
              </a:rPr>
              <a:t>            </a:t>
            </a:r>
            <a:r>
              <a:rPr lang="en-US" sz="1000" dirty="0">
                <a:solidFill>
                  <a:srgbClr val="0000FF"/>
                </a:solidFill>
                <a:highlight>
                  <a:srgbClr val="FFFFFF"/>
                </a:highlight>
                <a:latin typeface="Consolas" pitchFamily="49" charset="0"/>
                <a:cs typeface="Consolas" pitchFamily="49" charset="0"/>
              </a:rPr>
              <a:t>case</a:t>
            </a:r>
            <a:r>
              <a:rPr lang="en-US" sz="1000" dirty="0">
                <a:solidFill>
                  <a:srgbClr val="000000"/>
                </a:solidFill>
                <a:highlight>
                  <a:srgbClr val="FFFFFF"/>
                </a:highlight>
                <a:latin typeface="Consolas" pitchFamily="49" charset="0"/>
                <a:cs typeface="Consolas" pitchFamily="49" charset="0"/>
              </a:rPr>
              <a:t> </a:t>
            </a:r>
            <a:r>
              <a:rPr lang="en-US" sz="1000" dirty="0">
                <a:solidFill>
                  <a:srgbClr val="A31515"/>
                </a:solidFill>
                <a:highlight>
                  <a:srgbClr val="FFFFFF"/>
                </a:highlight>
                <a:latin typeface="Consolas" pitchFamily="49" charset="0"/>
                <a:cs typeface="Consolas" pitchFamily="49" charset="0"/>
              </a:rPr>
              <a:t>"</a:t>
            </a:r>
            <a:r>
              <a:rPr lang="en-US" sz="1000" dirty="0" err="1">
                <a:solidFill>
                  <a:srgbClr val="A31515"/>
                </a:solidFill>
                <a:highlight>
                  <a:srgbClr val="FFFFFF"/>
                </a:highlight>
                <a:latin typeface="Consolas" pitchFamily="49" charset="0"/>
                <a:cs typeface="Consolas" pitchFamily="49" charset="0"/>
              </a:rPr>
              <a:t>FindText</a:t>
            </a:r>
            <a:r>
              <a:rPr lang="en-US" sz="1000" dirty="0">
                <a:solidFill>
                  <a:srgbClr val="A31515"/>
                </a:solidFill>
                <a:highlight>
                  <a:srgbClr val="FFFFFF"/>
                </a:highlight>
                <a:latin typeface="Consolas" pitchFamily="49" charset="0"/>
                <a:cs typeface="Consolas" pitchFamily="49" charset="0"/>
              </a:rPr>
              <a:t>"</a:t>
            </a:r>
            <a:r>
              <a:rPr lang="en-US" sz="1000" dirty="0">
                <a:solidFill>
                  <a:srgbClr val="000000"/>
                </a:solidFill>
                <a:highlight>
                  <a:srgbClr val="FFFFFF"/>
                </a:highlight>
                <a:latin typeface="Consolas" pitchFamily="49" charset="0"/>
                <a:cs typeface="Consolas" pitchFamily="49" charset="0"/>
              </a:rPr>
              <a:t>:</a:t>
            </a:r>
          </a:p>
          <a:p>
            <a:pPr marL="0" indent="0">
              <a:buClr>
                <a:srgbClr val="404040"/>
              </a:buClr>
              <a:buFont typeface="Wingdings" panose="05000000000000000000" pitchFamily="2" charset="2"/>
              <a:buNone/>
            </a:pPr>
            <a:r>
              <a:rPr lang="en-US" sz="1000" dirty="0">
                <a:solidFill>
                  <a:srgbClr val="000000"/>
                </a:solidFill>
                <a:highlight>
                  <a:srgbClr val="FFFFFF"/>
                </a:highlight>
                <a:latin typeface="Consolas" pitchFamily="49" charset="0"/>
                <a:cs typeface="Consolas" pitchFamily="49" charset="0"/>
              </a:rPr>
              <a:t>                </a:t>
            </a:r>
            <a:r>
              <a:rPr lang="en-US" sz="1000" dirty="0" err="1">
                <a:solidFill>
                  <a:srgbClr val="000000"/>
                </a:solidFill>
                <a:highlight>
                  <a:srgbClr val="FFFFFF"/>
                </a:highlight>
                <a:latin typeface="Consolas" pitchFamily="49" charset="0"/>
                <a:cs typeface="Consolas" pitchFamily="49" charset="0"/>
              </a:rPr>
              <a:t>HandleFindText</a:t>
            </a:r>
            <a:r>
              <a:rPr lang="en-US" sz="1000" dirty="0">
                <a:solidFill>
                  <a:srgbClr val="000000"/>
                </a:solidFill>
                <a:highlight>
                  <a:srgbClr val="FFFFFF"/>
                </a:highlight>
                <a:latin typeface="Consolas" pitchFamily="49" charset="0"/>
                <a:cs typeface="Consolas" pitchFamily="49" charset="0"/>
              </a:rPr>
              <a:t>(</a:t>
            </a:r>
            <a:r>
              <a:rPr lang="en-US" sz="1000" dirty="0" err="1">
                <a:solidFill>
                  <a:srgbClr val="000000"/>
                </a:solidFill>
                <a:highlight>
                  <a:srgbClr val="FFFFFF"/>
                </a:highlight>
                <a:latin typeface="Consolas" pitchFamily="49" charset="0"/>
                <a:cs typeface="Consolas" pitchFamily="49" charset="0"/>
              </a:rPr>
              <a:t>searchTerms</a:t>
            </a:r>
            <a:r>
              <a:rPr lang="en-US" sz="1000" dirty="0">
                <a:solidFill>
                  <a:srgbClr val="000000"/>
                </a:solidFill>
                <a:highlight>
                  <a:srgbClr val="FFFFFF"/>
                </a:highlight>
                <a:latin typeface="Consolas" pitchFamily="49" charset="0"/>
                <a:cs typeface="Consolas" pitchFamily="49" charset="0"/>
              </a:rPr>
              <a:t>);</a:t>
            </a:r>
          </a:p>
          <a:p>
            <a:pPr marL="0" indent="0">
              <a:buClr>
                <a:srgbClr val="404040"/>
              </a:buClr>
              <a:buFont typeface="Wingdings" panose="05000000000000000000" pitchFamily="2" charset="2"/>
              <a:buNone/>
            </a:pPr>
            <a:r>
              <a:rPr lang="en-US" sz="1000" dirty="0">
                <a:solidFill>
                  <a:srgbClr val="000000"/>
                </a:solidFill>
                <a:highlight>
                  <a:srgbClr val="FFFFFF"/>
                </a:highlight>
                <a:latin typeface="Consolas" pitchFamily="49" charset="0"/>
                <a:cs typeface="Consolas" pitchFamily="49" charset="0"/>
              </a:rPr>
              <a:t>                </a:t>
            </a:r>
            <a:r>
              <a:rPr lang="en-US" sz="1000" dirty="0">
                <a:solidFill>
                  <a:srgbClr val="0000FF"/>
                </a:solidFill>
                <a:highlight>
                  <a:srgbClr val="FFFFFF"/>
                </a:highlight>
                <a:latin typeface="Consolas" pitchFamily="49" charset="0"/>
                <a:cs typeface="Consolas" pitchFamily="49" charset="0"/>
              </a:rPr>
              <a:t>break</a:t>
            </a:r>
            <a:r>
              <a:rPr lang="en-US" sz="1000" dirty="0">
                <a:solidFill>
                  <a:srgbClr val="000000"/>
                </a:solidFill>
                <a:highlight>
                  <a:srgbClr val="FFFFFF"/>
                </a:highlight>
                <a:latin typeface="Consolas" pitchFamily="49" charset="0"/>
                <a:cs typeface="Consolas" pitchFamily="49" charset="0"/>
              </a:rPr>
              <a:t>;</a:t>
            </a:r>
          </a:p>
          <a:p>
            <a:pPr marL="0" indent="0">
              <a:buClr>
                <a:srgbClr val="404040"/>
              </a:buClr>
              <a:buFont typeface="Wingdings" panose="05000000000000000000" pitchFamily="2" charset="2"/>
              <a:buNone/>
            </a:pPr>
            <a:endParaRPr lang="en-US" sz="1000" dirty="0">
              <a:solidFill>
                <a:srgbClr val="000000"/>
              </a:solidFill>
              <a:highlight>
                <a:srgbClr val="FFFFFF"/>
              </a:highlight>
              <a:latin typeface="Consolas" pitchFamily="49" charset="0"/>
              <a:cs typeface="Consolas" pitchFamily="49" charset="0"/>
            </a:endParaRPr>
          </a:p>
          <a:p>
            <a:pPr marL="0" indent="0">
              <a:buClr>
                <a:srgbClr val="404040"/>
              </a:buClr>
              <a:buFont typeface="Wingdings" panose="05000000000000000000" pitchFamily="2" charset="2"/>
              <a:buNone/>
            </a:pPr>
            <a:r>
              <a:rPr lang="en-US" sz="1000" dirty="0">
                <a:solidFill>
                  <a:srgbClr val="000000"/>
                </a:solidFill>
                <a:highlight>
                  <a:srgbClr val="FFFFFF"/>
                </a:highlight>
                <a:latin typeface="Consolas" pitchFamily="49" charset="0"/>
                <a:cs typeface="Consolas" pitchFamily="49" charset="0"/>
              </a:rPr>
              <a:t>            </a:t>
            </a:r>
            <a:r>
              <a:rPr lang="en-US" sz="1000" dirty="0">
                <a:solidFill>
                  <a:srgbClr val="0000FF"/>
                </a:solidFill>
                <a:highlight>
                  <a:srgbClr val="FFFFFF"/>
                </a:highlight>
                <a:latin typeface="Consolas" pitchFamily="49" charset="0"/>
                <a:cs typeface="Consolas" pitchFamily="49" charset="0"/>
              </a:rPr>
              <a:t>case</a:t>
            </a:r>
            <a:r>
              <a:rPr lang="en-US" sz="1000" dirty="0">
                <a:solidFill>
                  <a:srgbClr val="000000"/>
                </a:solidFill>
                <a:highlight>
                  <a:srgbClr val="FFFFFF"/>
                </a:highlight>
                <a:latin typeface="Consolas" pitchFamily="49" charset="0"/>
                <a:cs typeface="Consolas" pitchFamily="49" charset="0"/>
              </a:rPr>
              <a:t> </a:t>
            </a:r>
            <a:r>
              <a:rPr lang="en-US" sz="1000" dirty="0">
                <a:solidFill>
                  <a:srgbClr val="A31515"/>
                </a:solidFill>
                <a:highlight>
                  <a:srgbClr val="FFFFFF"/>
                </a:highlight>
                <a:latin typeface="Consolas" pitchFamily="49" charset="0"/>
                <a:cs typeface="Consolas" pitchFamily="49" charset="0"/>
              </a:rPr>
              <a:t>"</a:t>
            </a:r>
            <a:r>
              <a:rPr lang="en-US" sz="1000" dirty="0" err="1">
                <a:solidFill>
                  <a:srgbClr val="A31515"/>
                </a:solidFill>
                <a:highlight>
                  <a:srgbClr val="FFFFFF"/>
                </a:highlight>
                <a:latin typeface="Consolas" pitchFamily="49" charset="0"/>
                <a:cs typeface="Consolas" pitchFamily="49" charset="0"/>
              </a:rPr>
              <a:t>nlpCommand</a:t>
            </a:r>
            <a:r>
              <a:rPr lang="en-US" sz="1000" dirty="0">
                <a:solidFill>
                  <a:srgbClr val="A31515"/>
                </a:solidFill>
                <a:highlight>
                  <a:srgbClr val="FFFFFF"/>
                </a:highlight>
                <a:latin typeface="Consolas" pitchFamily="49" charset="0"/>
                <a:cs typeface="Consolas" pitchFamily="49" charset="0"/>
              </a:rPr>
              <a:t>"</a:t>
            </a:r>
            <a:r>
              <a:rPr lang="en-US" sz="1000" dirty="0">
                <a:solidFill>
                  <a:srgbClr val="000000"/>
                </a:solidFill>
                <a:highlight>
                  <a:srgbClr val="FFFFFF"/>
                </a:highlight>
                <a:latin typeface="Consolas" pitchFamily="49" charset="0"/>
                <a:cs typeface="Consolas" pitchFamily="49" charset="0"/>
              </a:rPr>
              <a:t>:</a:t>
            </a:r>
          </a:p>
          <a:p>
            <a:pPr marL="0" indent="0">
              <a:buClr>
                <a:srgbClr val="404040"/>
              </a:buClr>
              <a:buFont typeface="Wingdings" panose="05000000000000000000" pitchFamily="2" charset="2"/>
              <a:buNone/>
            </a:pPr>
            <a:r>
              <a:rPr lang="en-US" sz="1000" dirty="0">
                <a:solidFill>
                  <a:srgbClr val="000000"/>
                </a:solidFill>
                <a:highlight>
                  <a:srgbClr val="FFFFFF"/>
                </a:highlight>
                <a:latin typeface="Consolas" pitchFamily="49" charset="0"/>
                <a:cs typeface="Consolas" pitchFamily="49" charset="0"/>
              </a:rPr>
              <a:t>                </a:t>
            </a:r>
            <a:r>
              <a:rPr lang="en-US" sz="1000" dirty="0" err="1">
                <a:solidFill>
                  <a:srgbClr val="000000"/>
                </a:solidFill>
                <a:highlight>
                  <a:srgbClr val="FFFFFF"/>
                </a:highlight>
                <a:latin typeface="Consolas" pitchFamily="49" charset="0"/>
                <a:cs typeface="Consolas" pitchFamily="49" charset="0"/>
              </a:rPr>
              <a:t>HandleNlpCommand</a:t>
            </a:r>
            <a:r>
              <a:rPr lang="en-US" sz="1000" dirty="0">
                <a:solidFill>
                  <a:srgbClr val="000000"/>
                </a:solidFill>
                <a:highlight>
                  <a:srgbClr val="FFFFFF"/>
                </a:highlight>
                <a:latin typeface="Consolas" pitchFamily="49" charset="0"/>
                <a:cs typeface="Consolas" pitchFamily="49" charset="0"/>
              </a:rPr>
              <a:t>(</a:t>
            </a:r>
            <a:r>
              <a:rPr lang="en-US" sz="1000" dirty="0" err="1">
                <a:solidFill>
                  <a:srgbClr val="000000"/>
                </a:solidFill>
                <a:highlight>
                  <a:srgbClr val="FFFFFF"/>
                </a:highlight>
                <a:latin typeface="Consolas" pitchFamily="49" charset="0"/>
                <a:cs typeface="Consolas" pitchFamily="49" charset="0"/>
              </a:rPr>
              <a:t>recoText</a:t>
            </a:r>
            <a:r>
              <a:rPr lang="en-US" sz="1000" dirty="0">
                <a:solidFill>
                  <a:srgbClr val="000000"/>
                </a:solidFill>
                <a:highlight>
                  <a:srgbClr val="FFFFFF"/>
                </a:highlight>
                <a:latin typeface="Consolas" pitchFamily="49" charset="0"/>
                <a:cs typeface="Consolas" pitchFamily="49" charset="0"/>
              </a:rPr>
              <a:t>);</a:t>
            </a:r>
          </a:p>
          <a:p>
            <a:pPr marL="0" indent="0">
              <a:buClr>
                <a:srgbClr val="404040"/>
              </a:buClr>
              <a:buFont typeface="Wingdings" panose="05000000000000000000" pitchFamily="2" charset="2"/>
              <a:buNone/>
            </a:pPr>
            <a:r>
              <a:rPr lang="en-US" sz="1000" dirty="0">
                <a:solidFill>
                  <a:srgbClr val="000000"/>
                </a:solidFill>
                <a:highlight>
                  <a:srgbClr val="FFFFFF"/>
                </a:highlight>
                <a:latin typeface="Consolas" pitchFamily="49" charset="0"/>
                <a:cs typeface="Consolas" pitchFamily="49" charset="0"/>
              </a:rPr>
              <a:t>                </a:t>
            </a:r>
            <a:r>
              <a:rPr lang="en-US" sz="1000" dirty="0">
                <a:solidFill>
                  <a:srgbClr val="0000FF"/>
                </a:solidFill>
                <a:highlight>
                  <a:srgbClr val="FFFFFF"/>
                </a:highlight>
                <a:latin typeface="Consolas" pitchFamily="49" charset="0"/>
                <a:cs typeface="Consolas" pitchFamily="49" charset="0"/>
              </a:rPr>
              <a:t>break</a:t>
            </a:r>
            <a:r>
              <a:rPr lang="en-US" sz="1000" dirty="0">
                <a:solidFill>
                  <a:srgbClr val="000000"/>
                </a:solidFill>
                <a:highlight>
                  <a:srgbClr val="FFFFFF"/>
                </a:highlight>
                <a:latin typeface="Consolas" pitchFamily="49" charset="0"/>
                <a:cs typeface="Consolas" pitchFamily="49" charset="0"/>
              </a:rPr>
              <a:t>;</a:t>
            </a:r>
            <a:endParaRPr lang="en-US" sz="1000" dirty="0">
              <a:solidFill>
                <a:srgbClr val="008000"/>
              </a:solidFill>
              <a:highlight>
                <a:srgbClr val="FFFFFF"/>
              </a:highlight>
              <a:latin typeface="Consolas" pitchFamily="49" charset="0"/>
              <a:cs typeface="Consolas" pitchFamily="49" charset="0"/>
            </a:endParaRPr>
          </a:p>
          <a:p>
            <a:pPr marL="0" indent="0">
              <a:buClr>
                <a:srgbClr val="404040"/>
              </a:buClr>
              <a:buFont typeface="Wingdings" panose="05000000000000000000" pitchFamily="2" charset="2"/>
              <a:buNone/>
            </a:pPr>
            <a:r>
              <a:rPr lang="en-US" sz="1000" dirty="0">
                <a:solidFill>
                  <a:srgbClr val="000000"/>
                </a:solidFill>
                <a:highlight>
                  <a:srgbClr val="FFFFFF"/>
                </a:highlight>
                <a:latin typeface="Consolas" pitchFamily="49" charset="0"/>
                <a:cs typeface="Consolas" pitchFamily="49" charset="0"/>
              </a:rPr>
              <a:t>        }</a:t>
            </a:r>
          </a:p>
          <a:p>
            <a:pPr marL="0" indent="0">
              <a:buClr>
                <a:srgbClr val="404040"/>
              </a:buClr>
              <a:buFont typeface="Wingdings" panose="05000000000000000000" pitchFamily="2" charset="2"/>
              <a:buNone/>
            </a:pPr>
            <a:r>
              <a:rPr lang="en-US" sz="1000" dirty="0">
                <a:solidFill>
                  <a:srgbClr val="000000"/>
                </a:solidFill>
                <a:highlight>
                  <a:srgbClr val="FFFFFF"/>
                </a:highlight>
                <a:latin typeface="Consolas" pitchFamily="49" charset="0"/>
                <a:cs typeface="Consolas" pitchFamily="49" charset="0"/>
              </a:rPr>
              <a:t>    }</a:t>
            </a:r>
          </a:p>
          <a:p>
            <a:pPr marL="0" indent="0">
              <a:buClr>
                <a:srgbClr val="404040"/>
              </a:buClr>
              <a:buFont typeface="Wingdings" panose="05000000000000000000" pitchFamily="2" charset="2"/>
              <a:buNone/>
            </a:pPr>
            <a:r>
              <a:rPr lang="en-US" sz="1000" dirty="0">
                <a:solidFill>
                  <a:srgbClr val="000000"/>
                </a:solidFill>
                <a:highlight>
                  <a:srgbClr val="FFFFFF"/>
                </a:highlight>
                <a:latin typeface="Consolas" pitchFamily="49" charset="0"/>
                <a:cs typeface="Consolas" pitchFamily="49" charset="0"/>
              </a:rPr>
              <a:t>}</a:t>
            </a:r>
          </a:p>
        </p:txBody>
      </p:sp>
      <p:sp>
        <p:nvSpPr>
          <p:cNvPr id="33" name="Rectangle 32"/>
          <p:cNvSpPr/>
          <p:nvPr/>
        </p:nvSpPr>
        <p:spPr bwMode="auto">
          <a:xfrm>
            <a:off x="2714625" y="4230140"/>
            <a:ext cx="4418012" cy="1789844"/>
          </a:xfrm>
          <a:prstGeom prst="rect">
            <a:avLst/>
          </a:prstGeom>
          <a:noFill/>
          <a:ln w="38100">
            <a:solidFill>
              <a:schemeClr val="accent3"/>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30" name="TextBox 29"/>
          <p:cNvSpPr txBox="1"/>
          <p:nvPr/>
        </p:nvSpPr>
        <p:spPr>
          <a:xfrm>
            <a:off x="1646236" y="295274"/>
            <a:ext cx="10515601" cy="904863"/>
          </a:xfrm>
          <a:prstGeom prst="rect">
            <a:avLst/>
          </a:prstGeom>
          <a:noFill/>
        </p:spPr>
        <p:txBody>
          <a:bodyPr wrap="square" lIns="182880" tIns="146304" rIns="182880" bIns="146304" rtlCol="0">
            <a:spAutoFit/>
          </a:bodyPr>
          <a:lstStyle/>
          <a:p>
            <a:pPr>
              <a:lnSpc>
                <a:spcPct val="90000"/>
              </a:lnSpc>
              <a:spcAft>
                <a:spcPts val="600"/>
              </a:spcAft>
            </a:pPr>
            <a:r>
              <a:rPr lang="en-US" sz="4400" dirty="0">
                <a:gradFill>
                  <a:gsLst>
                    <a:gs pos="2917">
                      <a:srgbClr val="404040"/>
                    </a:gs>
                    <a:gs pos="30000">
                      <a:srgbClr val="404040"/>
                    </a:gs>
                  </a:gsLst>
                  <a:lin ang="5400000" scaled="0"/>
                </a:gradFill>
                <a:latin typeface="Segoe UI Light"/>
              </a:rPr>
              <a:t>Handle Voice Command Activation</a:t>
            </a:r>
          </a:p>
        </p:txBody>
      </p:sp>
      <p:sp>
        <p:nvSpPr>
          <p:cNvPr id="32" name="Freeform 31"/>
          <p:cNvSpPr/>
          <p:nvPr/>
        </p:nvSpPr>
        <p:spPr bwMode="auto">
          <a:xfrm>
            <a:off x="-2" y="-1"/>
            <a:ext cx="12436477" cy="6994525"/>
          </a:xfrm>
          <a:custGeom>
            <a:avLst/>
            <a:gdLst>
              <a:gd name="connsiteX0" fmla="*/ 0 w 12436477"/>
              <a:gd name="connsiteY0" fmla="*/ 0 h 6994525"/>
              <a:gd name="connsiteX1" fmla="*/ 12436477 w 12436477"/>
              <a:gd name="connsiteY1" fmla="*/ 0 h 6994525"/>
              <a:gd name="connsiteX2" fmla="*/ 12436477 w 12436477"/>
              <a:gd name="connsiteY2" fmla="*/ 6994525 h 6994525"/>
              <a:gd name="connsiteX3" fmla="*/ 0 w 12436477"/>
              <a:gd name="connsiteY3" fmla="*/ 6994525 h 6994525"/>
            </a:gdLst>
            <a:ahLst/>
            <a:cxnLst>
              <a:cxn ang="0">
                <a:pos x="connsiteX0" y="connsiteY0"/>
              </a:cxn>
              <a:cxn ang="0">
                <a:pos x="connsiteX1" y="connsiteY1"/>
              </a:cxn>
              <a:cxn ang="0">
                <a:pos x="connsiteX2" y="connsiteY2"/>
              </a:cxn>
              <a:cxn ang="0">
                <a:pos x="connsiteX3" y="connsiteY3"/>
              </a:cxn>
            </a:cxnLst>
            <a:rect l="l" t="t" r="r" b="b"/>
            <a:pathLst>
              <a:path w="12436477" h="6994525">
                <a:moveTo>
                  <a:pt x="0" y="0"/>
                </a:moveTo>
                <a:lnTo>
                  <a:pt x="12436477" y="0"/>
                </a:lnTo>
                <a:lnTo>
                  <a:pt x="12436477" y="6994525"/>
                </a:lnTo>
                <a:lnTo>
                  <a:pt x="0" y="6994525"/>
                </a:lnTo>
                <a:close/>
              </a:path>
            </a:pathLst>
          </a:custGeom>
          <a:solidFill>
            <a:schemeClr val="tx1">
              <a:lumMod val="50000"/>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4" name="Smiley Face 33"/>
          <p:cNvSpPr/>
          <p:nvPr/>
        </p:nvSpPr>
        <p:spPr bwMode="auto">
          <a:xfrm>
            <a:off x="5656208" y="-1074738"/>
            <a:ext cx="761999" cy="761999"/>
          </a:xfrm>
          <a:prstGeom prst="smileyFac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p:cNvSpPr/>
          <p:nvPr/>
        </p:nvSpPr>
        <p:spPr bwMode="auto">
          <a:xfrm>
            <a:off x="3361607" y="1257947"/>
            <a:ext cx="8406694" cy="2715284"/>
          </a:xfrm>
          <a:prstGeom prst="rect">
            <a:avLst/>
          </a:prstGeom>
          <a:solidFill>
            <a:schemeClr val="bg1"/>
          </a:solidFill>
          <a:ln w="38100">
            <a:solidFill>
              <a:schemeClr val="accent3"/>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buClr>
                <a:srgbClr val="404040"/>
              </a:buClr>
            </a:pPr>
            <a:r>
              <a:rPr lang="en-US" sz="1600" dirty="0">
                <a:solidFill>
                  <a:srgbClr val="0000FF"/>
                </a:solidFill>
                <a:highlight>
                  <a:srgbClr val="FFFFFF"/>
                </a:highlight>
                <a:latin typeface="Consolas" panose="020B0609020204030204" pitchFamily="49" charset="0"/>
                <a:cs typeface="Consolas" pitchFamily="49" charset="0"/>
              </a:rPr>
              <a:t>switch</a:t>
            </a:r>
            <a:r>
              <a:rPr lang="en-US" sz="1600" dirty="0">
                <a:solidFill>
                  <a:srgbClr val="000000"/>
                </a:solidFill>
                <a:highlight>
                  <a:srgbClr val="FFFFFF"/>
                </a:highlight>
                <a:latin typeface="Consolas" pitchFamily="49" charset="0"/>
                <a:cs typeface="Consolas" pitchFamily="49" charset="0"/>
              </a:rPr>
              <a:t> (</a:t>
            </a:r>
            <a:r>
              <a:rPr lang="en-US" sz="1600" dirty="0" err="1">
                <a:solidFill>
                  <a:srgbClr val="000000"/>
                </a:solidFill>
                <a:highlight>
                  <a:srgbClr val="FFFFFF"/>
                </a:highlight>
                <a:latin typeface="Consolas" pitchFamily="49" charset="0"/>
                <a:cs typeface="Consolas" pitchFamily="49" charset="0"/>
              </a:rPr>
              <a:t>voiceCommandName</a:t>
            </a:r>
            <a:r>
              <a:rPr lang="en-US" sz="1600" dirty="0" smtClean="0">
                <a:solidFill>
                  <a:srgbClr val="000000"/>
                </a:solidFill>
                <a:highlight>
                  <a:srgbClr val="FFFFFF"/>
                </a:highlight>
                <a:latin typeface="Consolas" pitchFamily="49" charset="0"/>
                <a:cs typeface="Consolas" pitchFamily="49" charset="0"/>
              </a:rPr>
              <a:t>) </a:t>
            </a:r>
            <a:r>
              <a:rPr lang="en-US" sz="1600" dirty="0">
                <a:solidFill>
                  <a:srgbClr val="00B050"/>
                </a:solidFill>
                <a:latin typeface="Consolas" panose="020B0609020204030204" pitchFamily="49" charset="0"/>
                <a:cs typeface="Consolas" panose="020B0609020204030204" pitchFamily="49" charset="0"/>
              </a:rPr>
              <a:t>// </a:t>
            </a:r>
            <a:r>
              <a:rPr lang="en-US" sz="1600" dirty="0" smtClean="0">
                <a:solidFill>
                  <a:srgbClr val="00B050"/>
                </a:solidFill>
                <a:latin typeface="Consolas" panose="020B0609020204030204" pitchFamily="49" charset="0"/>
                <a:cs typeface="Consolas" panose="020B0609020204030204" pitchFamily="49" charset="0"/>
              </a:rPr>
              <a:t>What </a:t>
            </a:r>
            <a:r>
              <a:rPr lang="en-US" sz="1600" dirty="0">
                <a:solidFill>
                  <a:srgbClr val="00B050"/>
                </a:solidFill>
                <a:latin typeface="Consolas" panose="020B0609020204030204" pitchFamily="49" charset="0"/>
                <a:cs typeface="Consolas" panose="020B0609020204030204" pitchFamily="49" charset="0"/>
              </a:rPr>
              <a:t>command </a:t>
            </a:r>
            <a:r>
              <a:rPr lang="en-US" sz="1600" dirty="0" smtClean="0">
                <a:solidFill>
                  <a:srgbClr val="00B050"/>
                </a:solidFill>
                <a:latin typeface="Consolas" panose="020B0609020204030204" pitchFamily="49" charset="0"/>
                <a:cs typeface="Consolas" panose="020B0609020204030204" pitchFamily="49" charset="0"/>
              </a:rPr>
              <a:t>launched the app?</a:t>
            </a:r>
            <a:endParaRPr lang="en-US" sz="1600" dirty="0">
              <a:solidFill>
                <a:srgbClr val="000000"/>
              </a:solidFill>
              <a:highlight>
                <a:srgbClr val="FFFFFF"/>
              </a:highlight>
              <a:latin typeface="Consolas" pitchFamily="49" charset="0"/>
              <a:cs typeface="Consolas" pitchFamily="49" charset="0"/>
            </a:endParaRPr>
          </a:p>
          <a:p>
            <a:pPr>
              <a:buClr>
                <a:srgbClr val="404040"/>
              </a:buClr>
            </a:pPr>
            <a:r>
              <a:rPr lang="en-US" sz="1600" dirty="0" smtClean="0">
                <a:solidFill>
                  <a:srgbClr val="000000"/>
                </a:solidFill>
                <a:highlight>
                  <a:srgbClr val="FFFFFF"/>
                </a:highlight>
                <a:latin typeface="Consolas" pitchFamily="49" charset="0"/>
                <a:cs typeface="Consolas" pitchFamily="49" charset="0"/>
              </a:rPr>
              <a:t>{</a:t>
            </a:r>
            <a:endParaRPr lang="en-US" sz="1600" dirty="0">
              <a:solidFill>
                <a:srgbClr val="000000"/>
              </a:solidFill>
              <a:highlight>
                <a:srgbClr val="FFFFFF"/>
              </a:highlight>
              <a:latin typeface="Consolas" pitchFamily="49" charset="0"/>
              <a:cs typeface="Consolas" pitchFamily="49" charset="0"/>
            </a:endParaRPr>
          </a:p>
          <a:p>
            <a:pPr>
              <a:buClr>
                <a:srgbClr val="404040"/>
              </a:buClr>
            </a:pPr>
            <a:r>
              <a:rPr lang="en-US" sz="1600" dirty="0">
                <a:solidFill>
                  <a:srgbClr val="000000"/>
                </a:solidFill>
                <a:highlight>
                  <a:srgbClr val="FFFFFF"/>
                </a:highlight>
                <a:latin typeface="Consolas" pitchFamily="49" charset="0"/>
                <a:cs typeface="Consolas" pitchFamily="49" charset="0"/>
              </a:rPr>
              <a:t> </a:t>
            </a:r>
            <a:r>
              <a:rPr lang="en-US" sz="1600" dirty="0" smtClean="0">
                <a:solidFill>
                  <a:srgbClr val="000000"/>
                </a:solidFill>
                <a:highlight>
                  <a:srgbClr val="FFFFFF"/>
                </a:highlight>
                <a:latin typeface="Consolas" pitchFamily="49" charset="0"/>
                <a:cs typeface="Consolas" pitchFamily="49" charset="0"/>
              </a:rPr>
              <a:t>   </a:t>
            </a:r>
            <a:r>
              <a:rPr lang="en-US" sz="1600" dirty="0" smtClean="0">
                <a:solidFill>
                  <a:srgbClr val="0000FF"/>
                </a:solidFill>
                <a:highlight>
                  <a:srgbClr val="FFFFFF"/>
                </a:highlight>
                <a:latin typeface="Consolas" pitchFamily="49" charset="0"/>
                <a:cs typeface="Consolas" pitchFamily="49" charset="0"/>
              </a:rPr>
              <a:t>case</a:t>
            </a:r>
            <a:r>
              <a:rPr lang="en-US" sz="1600" dirty="0" smtClean="0">
                <a:solidFill>
                  <a:srgbClr val="000000"/>
                </a:solidFill>
                <a:highlight>
                  <a:srgbClr val="FFFFFF"/>
                </a:highlight>
                <a:latin typeface="Consolas" pitchFamily="49" charset="0"/>
                <a:cs typeface="Consolas" pitchFamily="49" charset="0"/>
              </a:rPr>
              <a:t> </a:t>
            </a:r>
            <a:r>
              <a:rPr lang="en-US" sz="1600" dirty="0">
                <a:solidFill>
                  <a:srgbClr val="A31515"/>
                </a:solidFill>
                <a:highlight>
                  <a:srgbClr val="FFFFFF"/>
                </a:highlight>
                <a:latin typeface="Consolas" pitchFamily="49" charset="0"/>
                <a:cs typeface="Consolas" pitchFamily="49" charset="0"/>
              </a:rPr>
              <a:t>"</a:t>
            </a:r>
            <a:r>
              <a:rPr lang="en-US" sz="1600" dirty="0" err="1">
                <a:solidFill>
                  <a:srgbClr val="A31515"/>
                </a:solidFill>
                <a:highlight>
                  <a:srgbClr val="FFFFFF"/>
                </a:highlight>
                <a:latin typeface="Consolas" pitchFamily="49" charset="0"/>
                <a:cs typeface="Consolas" pitchFamily="49" charset="0"/>
              </a:rPr>
              <a:t>FindText</a:t>
            </a:r>
            <a:r>
              <a:rPr lang="en-US" sz="1600" dirty="0">
                <a:solidFill>
                  <a:srgbClr val="A31515"/>
                </a:solidFill>
                <a:highlight>
                  <a:srgbClr val="FFFFFF"/>
                </a:highlight>
                <a:latin typeface="Consolas" pitchFamily="49" charset="0"/>
                <a:cs typeface="Consolas" pitchFamily="49" charset="0"/>
              </a:rPr>
              <a:t>"</a:t>
            </a:r>
            <a:r>
              <a:rPr lang="en-US" sz="1600" dirty="0">
                <a:solidFill>
                  <a:srgbClr val="000000"/>
                </a:solidFill>
                <a:highlight>
                  <a:srgbClr val="FFFFFF"/>
                </a:highlight>
                <a:latin typeface="Consolas" pitchFamily="49" charset="0"/>
                <a:cs typeface="Consolas" pitchFamily="49" charset="0"/>
              </a:rPr>
              <a:t>:</a:t>
            </a:r>
          </a:p>
          <a:p>
            <a:pPr>
              <a:buClr>
                <a:srgbClr val="404040"/>
              </a:buClr>
            </a:pPr>
            <a:r>
              <a:rPr lang="en-US" sz="1600" dirty="0">
                <a:solidFill>
                  <a:srgbClr val="000000"/>
                </a:solidFill>
                <a:highlight>
                  <a:srgbClr val="FFFFFF"/>
                </a:highlight>
                <a:latin typeface="Consolas" pitchFamily="49" charset="0"/>
                <a:cs typeface="Consolas" pitchFamily="49" charset="0"/>
              </a:rPr>
              <a:t>    </a:t>
            </a:r>
            <a:r>
              <a:rPr lang="en-US" sz="1600" dirty="0" smtClean="0">
                <a:solidFill>
                  <a:srgbClr val="000000"/>
                </a:solidFill>
                <a:highlight>
                  <a:srgbClr val="FFFFFF"/>
                </a:highlight>
                <a:latin typeface="Consolas" pitchFamily="49" charset="0"/>
                <a:cs typeface="Consolas" pitchFamily="49" charset="0"/>
              </a:rPr>
              <a:t>    </a:t>
            </a:r>
            <a:r>
              <a:rPr lang="en-US" sz="1600" dirty="0" err="1" smtClean="0">
                <a:solidFill>
                  <a:srgbClr val="000000"/>
                </a:solidFill>
                <a:highlight>
                  <a:srgbClr val="FFFFFF"/>
                </a:highlight>
                <a:latin typeface="Consolas" pitchFamily="49" charset="0"/>
                <a:cs typeface="Consolas" pitchFamily="49" charset="0"/>
              </a:rPr>
              <a:t>HandleFindText</a:t>
            </a:r>
            <a:r>
              <a:rPr lang="en-US" sz="1600" dirty="0" smtClean="0">
                <a:solidFill>
                  <a:srgbClr val="000000"/>
                </a:solidFill>
                <a:highlight>
                  <a:srgbClr val="FFFFFF"/>
                </a:highlight>
                <a:latin typeface="Consolas" pitchFamily="49" charset="0"/>
                <a:cs typeface="Consolas" pitchFamily="49" charset="0"/>
              </a:rPr>
              <a:t>(</a:t>
            </a:r>
            <a:r>
              <a:rPr lang="en-US" sz="1600" dirty="0" err="1" smtClean="0">
                <a:solidFill>
                  <a:srgbClr val="000000"/>
                </a:solidFill>
                <a:highlight>
                  <a:srgbClr val="FFFFFF"/>
                </a:highlight>
                <a:latin typeface="Consolas" pitchFamily="49" charset="0"/>
                <a:cs typeface="Consolas" pitchFamily="49" charset="0"/>
              </a:rPr>
              <a:t>searchTerms</a:t>
            </a:r>
            <a:r>
              <a:rPr lang="en-US" sz="1600" dirty="0">
                <a:solidFill>
                  <a:srgbClr val="000000"/>
                </a:solidFill>
                <a:highlight>
                  <a:srgbClr val="FFFFFF"/>
                </a:highlight>
                <a:latin typeface="Consolas" pitchFamily="49" charset="0"/>
                <a:cs typeface="Consolas" pitchFamily="49" charset="0"/>
              </a:rPr>
              <a:t>);</a:t>
            </a:r>
          </a:p>
          <a:p>
            <a:pPr>
              <a:buClr>
                <a:srgbClr val="404040"/>
              </a:buClr>
            </a:pPr>
            <a:r>
              <a:rPr lang="en-US" sz="1600" dirty="0">
                <a:solidFill>
                  <a:srgbClr val="000000"/>
                </a:solidFill>
                <a:highlight>
                  <a:srgbClr val="FFFFFF"/>
                </a:highlight>
                <a:latin typeface="Consolas" pitchFamily="49" charset="0"/>
                <a:cs typeface="Consolas" pitchFamily="49" charset="0"/>
              </a:rPr>
              <a:t>        </a:t>
            </a:r>
            <a:r>
              <a:rPr lang="en-US" sz="1600" dirty="0" smtClean="0">
                <a:solidFill>
                  <a:srgbClr val="0000FF"/>
                </a:solidFill>
                <a:highlight>
                  <a:srgbClr val="FFFFFF"/>
                </a:highlight>
                <a:latin typeface="Consolas" pitchFamily="49" charset="0"/>
                <a:cs typeface="Consolas" pitchFamily="49" charset="0"/>
              </a:rPr>
              <a:t>break</a:t>
            </a:r>
            <a:r>
              <a:rPr lang="en-US" sz="1600" dirty="0">
                <a:solidFill>
                  <a:srgbClr val="000000"/>
                </a:solidFill>
                <a:highlight>
                  <a:srgbClr val="FFFFFF"/>
                </a:highlight>
                <a:latin typeface="Consolas" pitchFamily="49" charset="0"/>
                <a:cs typeface="Consolas" pitchFamily="49" charset="0"/>
              </a:rPr>
              <a:t>;</a:t>
            </a:r>
          </a:p>
          <a:p>
            <a:pPr>
              <a:buClr>
                <a:srgbClr val="404040"/>
              </a:buClr>
            </a:pPr>
            <a:endParaRPr lang="en-US" sz="1600" dirty="0">
              <a:solidFill>
                <a:srgbClr val="000000"/>
              </a:solidFill>
              <a:highlight>
                <a:srgbClr val="FFFFFF"/>
              </a:highlight>
              <a:latin typeface="Consolas" pitchFamily="49" charset="0"/>
              <a:cs typeface="Consolas" pitchFamily="49" charset="0"/>
            </a:endParaRPr>
          </a:p>
          <a:p>
            <a:pPr>
              <a:buClr>
                <a:srgbClr val="404040"/>
              </a:buClr>
            </a:pPr>
            <a:r>
              <a:rPr lang="en-US" sz="1600" dirty="0">
                <a:solidFill>
                  <a:srgbClr val="0000FF"/>
                </a:solidFill>
                <a:highlight>
                  <a:srgbClr val="FFFFFF"/>
                </a:highlight>
                <a:latin typeface="Consolas" pitchFamily="49" charset="0"/>
                <a:cs typeface="Consolas" pitchFamily="49" charset="0"/>
              </a:rPr>
              <a:t> </a:t>
            </a:r>
            <a:r>
              <a:rPr lang="en-US" sz="1600" dirty="0" smtClean="0">
                <a:solidFill>
                  <a:srgbClr val="0000FF"/>
                </a:solidFill>
                <a:highlight>
                  <a:srgbClr val="FFFFFF"/>
                </a:highlight>
                <a:latin typeface="Consolas" pitchFamily="49" charset="0"/>
                <a:cs typeface="Consolas" pitchFamily="49" charset="0"/>
              </a:rPr>
              <a:t>   case</a:t>
            </a:r>
            <a:r>
              <a:rPr lang="en-US" sz="1600" dirty="0" smtClean="0">
                <a:solidFill>
                  <a:srgbClr val="000000"/>
                </a:solidFill>
                <a:highlight>
                  <a:srgbClr val="FFFFFF"/>
                </a:highlight>
                <a:latin typeface="Consolas" pitchFamily="49" charset="0"/>
                <a:cs typeface="Consolas" pitchFamily="49" charset="0"/>
              </a:rPr>
              <a:t> </a:t>
            </a:r>
            <a:r>
              <a:rPr lang="en-US" sz="1600" dirty="0">
                <a:solidFill>
                  <a:srgbClr val="A31515"/>
                </a:solidFill>
                <a:highlight>
                  <a:srgbClr val="FFFFFF"/>
                </a:highlight>
                <a:latin typeface="Consolas" pitchFamily="49" charset="0"/>
                <a:cs typeface="Consolas" pitchFamily="49" charset="0"/>
              </a:rPr>
              <a:t>"</a:t>
            </a:r>
            <a:r>
              <a:rPr lang="en-US" sz="1600" dirty="0" err="1">
                <a:solidFill>
                  <a:srgbClr val="A31515"/>
                </a:solidFill>
                <a:highlight>
                  <a:srgbClr val="FFFFFF"/>
                </a:highlight>
                <a:latin typeface="Consolas" pitchFamily="49" charset="0"/>
                <a:cs typeface="Consolas" pitchFamily="49" charset="0"/>
              </a:rPr>
              <a:t>nlpCommand</a:t>
            </a:r>
            <a:r>
              <a:rPr lang="en-US" sz="1600" dirty="0">
                <a:solidFill>
                  <a:srgbClr val="A31515"/>
                </a:solidFill>
                <a:highlight>
                  <a:srgbClr val="FFFFFF"/>
                </a:highlight>
                <a:latin typeface="Consolas" pitchFamily="49" charset="0"/>
                <a:cs typeface="Consolas" pitchFamily="49" charset="0"/>
              </a:rPr>
              <a:t>"</a:t>
            </a:r>
            <a:r>
              <a:rPr lang="en-US" sz="1600" dirty="0">
                <a:solidFill>
                  <a:srgbClr val="000000"/>
                </a:solidFill>
                <a:highlight>
                  <a:srgbClr val="FFFFFF"/>
                </a:highlight>
                <a:latin typeface="Consolas" pitchFamily="49" charset="0"/>
                <a:cs typeface="Consolas" pitchFamily="49" charset="0"/>
              </a:rPr>
              <a:t>:</a:t>
            </a:r>
          </a:p>
          <a:p>
            <a:pPr>
              <a:buClr>
                <a:srgbClr val="404040"/>
              </a:buClr>
            </a:pPr>
            <a:r>
              <a:rPr lang="en-US" sz="1600" dirty="0">
                <a:solidFill>
                  <a:srgbClr val="000000"/>
                </a:solidFill>
                <a:highlight>
                  <a:srgbClr val="FFFFFF"/>
                </a:highlight>
                <a:latin typeface="Consolas" pitchFamily="49" charset="0"/>
                <a:cs typeface="Consolas" pitchFamily="49" charset="0"/>
              </a:rPr>
              <a:t>    </a:t>
            </a:r>
            <a:r>
              <a:rPr lang="en-US" sz="1600" dirty="0" smtClean="0">
                <a:solidFill>
                  <a:srgbClr val="000000"/>
                </a:solidFill>
                <a:highlight>
                  <a:srgbClr val="FFFFFF"/>
                </a:highlight>
                <a:latin typeface="Consolas" pitchFamily="49" charset="0"/>
                <a:cs typeface="Consolas" pitchFamily="49" charset="0"/>
              </a:rPr>
              <a:t>    </a:t>
            </a:r>
            <a:r>
              <a:rPr lang="en-US" sz="1600" dirty="0" err="1">
                <a:solidFill>
                  <a:srgbClr val="000000"/>
                </a:solidFill>
                <a:highlight>
                  <a:srgbClr val="FFFFFF"/>
                </a:highlight>
                <a:latin typeface="Consolas" pitchFamily="49" charset="0"/>
                <a:cs typeface="Consolas" pitchFamily="49" charset="0"/>
              </a:rPr>
              <a:t>HandleNlpCommand</a:t>
            </a:r>
            <a:r>
              <a:rPr lang="en-US" sz="1600" dirty="0">
                <a:solidFill>
                  <a:srgbClr val="000000"/>
                </a:solidFill>
                <a:highlight>
                  <a:srgbClr val="FFFFFF"/>
                </a:highlight>
                <a:latin typeface="Consolas" pitchFamily="49" charset="0"/>
                <a:cs typeface="Consolas" pitchFamily="49" charset="0"/>
              </a:rPr>
              <a:t>(</a:t>
            </a:r>
            <a:r>
              <a:rPr lang="en-US" sz="1600" dirty="0" err="1">
                <a:solidFill>
                  <a:srgbClr val="000000"/>
                </a:solidFill>
                <a:highlight>
                  <a:srgbClr val="FFFFFF"/>
                </a:highlight>
                <a:latin typeface="Consolas" pitchFamily="49" charset="0"/>
                <a:cs typeface="Consolas" pitchFamily="49" charset="0"/>
              </a:rPr>
              <a:t>recoText</a:t>
            </a:r>
            <a:r>
              <a:rPr lang="en-US" sz="1600" dirty="0">
                <a:solidFill>
                  <a:srgbClr val="000000"/>
                </a:solidFill>
                <a:highlight>
                  <a:srgbClr val="FFFFFF"/>
                </a:highlight>
                <a:latin typeface="Consolas" pitchFamily="49" charset="0"/>
                <a:cs typeface="Consolas" pitchFamily="49" charset="0"/>
              </a:rPr>
              <a:t>);</a:t>
            </a:r>
          </a:p>
          <a:p>
            <a:pPr>
              <a:buClr>
                <a:srgbClr val="404040"/>
              </a:buClr>
            </a:pPr>
            <a:r>
              <a:rPr lang="en-US" sz="1600" dirty="0">
                <a:solidFill>
                  <a:srgbClr val="000000"/>
                </a:solidFill>
                <a:highlight>
                  <a:srgbClr val="FFFFFF"/>
                </a:highlight>
                <a:latin typeface="Consolas" pitchFamily="49" charset="0"/>
                <a:cs typeface="Consolas" pitchFamily="49" charset="0"/>
              </a:rPr>
              <a:t>    </a:t>
            </a:r>
            <a:r>
              <a:rPr lang="en-US" sz="1600" dirty="0" smtClean="0">
                <a:solidFill>
                  <a:srgbClr val="000000"/>
                </a:solidFill>
                <a:highlight>
                  <a:srgbClr val="FFFFFF"/>
                </a:highlight>
                <a:latin typeface="Consolas" pitchFamily="49" charset="0"/>
                <a:cs typeface="Consolas" pitchFamily="49" charset="0"/>
              </a:rPr>
              <a:t>    </a:t>
            </a:r>
            <a:r>
              <a:rPr lang="en-US" sz="1600" dirty="0">
                <a:solidFill>
                  <a:srgbClr val="0000FF"/>
                </a:solidFill>
                <a:highlight>
                  <a:srgbClr val="FFFFFF"/>
                </a:highlight>
                <a:latin typeface="Consolas" pitchFamily="49" charset="0"/>
                <a:cs typeface="Consolas" pitchFamily="49" charset="0"/>
              </a:rPr>
              <a:t>break</a:t>
            </a:r>
            <a:r>
              <a:rPr lang="en-US" sz="1600" dirty="0">
                <a:solidFill>
                  <a:srgbClr val="000000"/>
                </a:solidFill>
                <a:highlight>
                  <a:srgbClr val="FFFFFF"/>
                </a:highlight>
                <a:latin typeface="Consolas" pitchFamily="49" charset="0"/>
                <a:cs typeface="Consolas" pitchFamily="49" charset="0"/>
              </a:rPr>
              <a:t>;</a:t>
            </a:r>
            <a:endParaRPr lang="en-US" sz="1600" dirty="0">
              <a:solidFill>
                <a:srgbClr val="008000"/>
              </a:solidFill>
              <a:highlight>
                <a:srgbClr val="FFFFFF"/>
              </a:highlight>
              <a:latin typeface="Consolas" pitchFamily="49" charset="0"/>
              <a:cs typeface="Consolas" pitchFamily="49" charset="0"/>
            </a:endParaRPr>
          </a:p>
          <a:p>
            <a:pPr>
              <a:buClr>
                <a:srgbClr val="404040"/>
              </a:buClr>
            </a:pPr>
            <a:r>
              <a:rPr lang="en-US" sz="1600" dirty="0" smtClean="0">
                <a:solidFill>
                  <a:srgbClr val="000000"/>
                </a:solidFill>
                <a:highlight>
                  <a:srgbClr val="FFFFFF"/>
                </a:highlight>
                <a:latin typeface="Consolas" pitchFamily="49" charset="0"/>
                <a:cs typeface="Consolas" pitchFamily="49" charset="0"/>
              </a:rPr>
              <a:t>}</a:t>
            </a:r>
            <a:endParaRPr lang="en-US" sz="1600" dirty="0">
              <a:solidFill>
                <a:srgbClr val="000000"/>
              </a:solidFill>
              <a:highlight>
                <a:srgbClr val="FFFFFF"/>
              </a:highlight>
              <a:latin typeface="Consolas" pitchFamily="49" charset="0"/>
              <a:cs typeface="Consolas" pitchFamily="49" charset="0"/>
            </a:endParaRPr>
          </a:p>
        </p:txBody>
      </p:sp>
      <p:sp>
        <p:nvSpPr>
          <p:cNvPr id="36" name="TextBox 35"/>
          <p:cNvSpPr txBox="1"/>
          <p:nvPr/>
        </p:nvSpPr>
        <p:spPr>
          <a:xfrm>
            <a:off x="3352226" y="4057053"/>
            <a:ext cx="8416075" cy="553998"/>
          </a:xfrm>
          <a:prstGeom prst="rect">
            <a:avLst/>
          </a:prstGeom>
          <a:solidFill>
            <a:schemeClr val="accent3"/>
          </a:solidFill>
          <a:ln>
            <a:noFill/>
          </a:ln>
        </p:spPr>
        <p:txBody>
          <a:bodyPr wrap="square" lIns="182880" tIns="146304" rIns="182880" bIns="182880" rtlCol="0">
            <a:spAutoFit/>
          </a:bodyPr>
          <a:lstStyle/>
          <a:p>
            <a:pPr>
              <a:lnSpc>
                <a:spcPct val="90000"/>
              </a:lnSpc>
              <a:spcAft>
                <a:spcPts val="600"/>
              </a:spcAft>
            </a:pPr>
            <a:r>
              <a:rPr lang="en-US" sz="1600" dirty="0">
                <a:gradFill>
                  <a:gsLst>
                    <a:gs pos="0">
                      <a:srgbClr val="FFFFFF"/>
                    </a:gs>
                    <a:gs pos="100000">
                      <a:srgbClr val="FFFFFF"/>
                    </a:gs>
                  </a:gsLst>
                  <a:lin ang="5400000" scaled="1"/>
                </a:gradFill>
              </a:rPr>
              <a:t>Take action indicated by the voice command the user said</a:t>
            </a:r>
          </a:p>
        </p:txBody>
      </p:sp>
      <p:grpSp>
        <p:nvGrpSpPr>
          <p:cNvPr id="2" name="Group 1"/>
          <p:cNvGrpSpPr/>
          <p:nvPr/>
        </p:nvGrpSpPr>
        <p:grpSpPr>
          <a:xfrm>
            <a:off x="-1" y="0"/>
            <a:ext cx="1646238" cy="6994525"/>
            <a:chOff x="-1" y="0"/>
            <a:chExt cx="1646238" cy="6994525"/>
          </a:xfrm>
        </p:grpSpPr>
        <p:grpSp>
          <p:nvGrpSpPr>
            <p:cNvPr id="39" name="Group 38"/>
            <p:cNvGrpSpPr/>
            <p:nvPr/>
          </p:nvGrpSpPr>
          <p:grpSpPr>
            <a:xfrm>
              <a:off x="-1" y="3659072"/>
              <a:ext cx="1570037" cy="963976"/>
              <a:chOff x="-1" y="3659072"/>
              <a:chExt cx="1570037" cy="963976"/>
            </a:xfrm>
          </p:grpSpPr>
          <p:sp>
            <p:nvSpPr>
              <p:cNvPr id="57" name="TextBox 56"/>
              <p:cNvSpPr txBox="1"/>
              <p:nvPr/>
            </p:nvSpPr>
            <p:spPr>
              <a:xfrm>
                <a:off x="-1" y="4348728"/>
                <a:ext cx="1570037" cy="274320"/>
              </a:xfrm>
              <a:prstGeom prst="rect">
                <a:avLst/>
              </a:prstGeom>
              <a:noFill/>
            </p:spPr>
            <p:txBody>
              <a:bodyPr wrap="square" lIns="146304" tIns="91440" rIns="146304" bIns="91440" rtlCol="0" anchor="t" anchorCtr="0">
                <a:noAutofit/>
              </a:bodyPr>
              <a:lstStyle/>
              <a:p>
                <a:pPr algn="ctr">
                  <a:lnSpc>
                    <a:spcPct val="90000"/>
                  </a:lnSpc>
                  <a:spcAft>
                    <a:spcPts val="600"/>
                  </a:spcAft>
                </a:pPr>
                <a:r>
                  <a:rPr lang="en-US" sz="1600" dirty="0" smtClean="0">
                    <a:gradFill>
                      <a:gsLst>
                        <a:gs pos="2917">
                          <a:srgbClr val="FFFFFF"/>
                        </a:gs>
                        <a:gs pos="30000">
                          <a:srgbClr val="FFFFFF"/>
                        </a:gs>
                      </a:gsLst>
                      <a:lin ang="5400000" scaled="0"/>
                    </a:gradFill>
                  </a:rPr>
                  <a:t>Step 2</a:t>
                </a:r>
              </a:p>
            </p:txBody>
          </p:sp>
          <p:sp>
            <p:nvSpPr>
              <p:cNvPr id="58" name="Freeform 18"/>
              <p:cNvSpPr>
                <a:spLocks noEditPoints="1"/>
              </p:cNvSpPr>
              <p:nvPr/>
            </p:nvSpPr>
            <p:spPr bwMode="auto">
              <a:xfrm>
                <a:off x="605418" y="3659072"/>
                <a:ext cx="347714" cy="666652"/>
              </a:xfrm>
              <a:custGeom>
                <a:avLst/>
                <a:gdLst>
                  <a:gd name="T0" fmla="*/ 226 w 365"/>
                  <a:gd name="T1" fmla="*/ 343 h 703"/>
                  <a:gd name="T2" fmla="*/ 265 w 365"/>
                  <a:gd name="T3" fmla="*/ 291 h 703"/>
                  <a:gd name="T4" fmla="*/ 226 w 365"/>
                  <a:gd name="T5" fmla="*/ 237 h 703"/>
                  <a:gd name="T6" fmla="*/ 300 w 365"/>
                  <a:gd name="T7" fmla="*/ 305 h 703"/>
                  <a:gd name="T8" fmla="*/ 100 w 365"/>
                  <a:gd name="T9" fmla="*/ 291 h 703"/>
                  <a:gd name="T10" fmla="*/ 139 w 365"/>
                  <a:gd name="T11" fmla="*/ 237 h 703"/>
                  <a:gd name="T12" fmla="*/ 65 w 365"/>
                  <a:gd name="T13" fmla="*/ 305 h 703"/>
                  <a:gd name="T14" fmla="*/ 139 w 365"/>
                  <a:gd name="T15" fmla="*/ 311 h 703"/>
                  <a:gd name="T16" fmla="*/ 221 w 365"/>
                  <a:gd name="T17" fmla="*/ 206 h 703"/>
                  <a:gd name="T18" fmla="*/ 145 w 365"/>
                  <a:gd name="T19" fmla="*/ 374 h 703"/>
                  <a:gd name="T20" fmla="*/ 172 w 365"/>
                  <a:gd name="T21" fmla="*/ 374 h 703"/>
                  <a:gd name="T22" fmla="*/ 365 w 365"/>
                  <a:gd name="T23" fmla="*/ 679 h 703"/>
                  <a:gd name="T24" fmla="*/ 24 w 365"/>
                  <a:gd name="T25" fmla="*/ 703 h 703"/>
                  <a:gd name="T26" fmla="*/ 0 w 365"/>
                  <a:gd name="T27" fmla="*/ 24 h 703"/>
                  <a:gd name="T28" fmla="*/ 341 w 365"/>
                  <a:gd name="T29" fmla="*/ 0 h 703"/>
                  <a:gd name="T30" fmla="*/ 83 w 365"/>
                  <a:gd name="T31" fmla="*/ 643 h 703"/>
                  <a:gd name="T32" fmla="*/ 75 w 365"/>
                  <a:gd name="T33" fmla="*/ 627 h 703"/>
                  <a:gd name="T34" fmla="*/ 75 w 365"/>
                  <a:gd name="T35" fmla="*/ 646 h 703"/>
                  <a:gd name="T36" fmla="*/ 84 w 365"/>
                  <a:gd name="T37" fmla="*/ 650 h 703"/>
                  <a:gd name="T38" fmla="*/ 83 w 365"/>
                  <a:gd name="T39" fmla="*/ 643 h 703"/>
                  <a:gd name="T40" fmla="*/ 175 w 365"/>
                  <a:gd name="T41" fmla="*/ 642 h 703"/>
                  <a:gd name="T42" fmla="*/ 179 w 365"/>
                  <a:gd name="T43" fmla="*/ 642 h 703"/>
                  <a:gd name="T44" fmla="*/ 183 w 365"/>
                  <a:gd name="T45" fmla="*/ 639 h 703"/>
                  <a:gd name="T46" fmla="*/ 181 w 365"/>
                  <a:gd name="T47" fmla="*/ 627 h 703"/>
                  <a:gd name="T48" fmla="*/ 176 w 365"/>
                  <a:gd name="T49" fmla="*/ 630 h 703"/>
                  <a:gd name="T50" fmla="*/ 172 w 365"/>
                  <a:gd name="T51" fmla="*/ 630 h 703"/>
                  <a:gd name="T52" fmla="*/ 168 w 365"/>
                  <a:gd name="T53" fmla="*/ 629 h 703"/>
                  <a:gd name="T54" fmla="*/ 195 w 365"/>
                  <a:gd name="T55" fmla="*/ 627 h 703"/>
                  <a:gd name="T56" fmla="*/ 190 w 365"/>
                  <a:gd name="T57" fmla="*/ 625 h 703"/>
                  <a:gd name="T58" fmla="*/ 183 w 365"/>
                  <a:gd name="T59" fmla="*/ 626 h 703"/>
                  <a:gd name="T60" fmla="*/ 183 w 365"/>
                  <a:gd name="T61" fmla="*/ 632 h 703"/>
                  <a:gd name="T62" fmla="*/ 185 w 365"/>
                  <a:gd name="T63" fmla="*/ 639 h 703"/>
                  <a:gd name="T64" fmla="*/ 188 w 365"/>
                  <a:gd name="T65" fmla="*/ 637 h 703"/>
                  <a:gd name="T66" fmla="*/ 198 w 365"/>
                  <a:gd name="T67" fmla="*/ 637 h 703"/>
                  <a:gd name="T68" fmla="*/ 188 w 365"/>
                  <a:gd name="T69" fmla="*/ 652 h 703"/>
                  <a:gd name="T70" fmla="*/ 182 w 365"/>
                  <a:gd name="T71" fmla="*/ 642 h 703"/>
                  <a:gd name="T72" fmla="*/ 176 w 365"/>
                  <a:gd name="T73" fmla="*/ 643 h 703"/>
                  <a:gd name="T74" fmla="*/ 172 w 365"/>
                  <a:gd name="T75" fmla="*/ 642 h 703"/>
                  <a:gd name="T76" fmla="*/ 175 w 365"/>
                  <a:gd name="T77" fmla="*/ 653 h 703"/>
                  <a:gd name="T78" fmla="*/ 179 w 365"/>
                  <a:gd name="T79" fmla="*/ 654 h 703"/>
                  <a:gd name="T80" fmla="*/ 182 w 365"/>
                  <a:gd name="T81" fmla="*/ 654 h 703"/>
                  <a:gd name="T82" fmla="*/ 185 w 365"/>
                  <a:gd name="T83" fmla="*/ 653 h 703"/>
                  <a:gd name="T84" fmla="*/ 188 w 365"/>
                  <a:gd name="T85" fmla="*/ 652 h 703"/>
                  <a:gd name="T86" fmla="*/ 198 w 365"/>
                  <a:gd name="T87" fmla="*/ 639 h 703"/>
                  <a:gd name="T88" fmla="*/ 193 w 365"/>
                  <a:gd name="T89" fmla="*/ 637 h 703"/>
                  <a:gd name="T90" fmla="*/ 190 w 365"/>
                  <a:gd name="T91" fmla="*/ 637 h 703"/>
                  <a:gd name="T92" fmla="*/ 189 w 365"/>
                  <a:gd name="T93" fmla="*/ 652 h 703"/>
                  <a:gd name="T94" fmla="*/ 193 w 365"/>
                  <a:gd name="T95" fmla="*/ 650 h 703"/>
                  <a:gd name="T96" fmla="*/ 198 w 365"/>
                  <a:gd name="T97" fmla="*/ 650 h 703"/>
                  <a:gd name="T98" fmla="*/ 202 w 365"/>
                  <a:gd name="T99" fmla="*/ 650 h 703"/>
                  <a:gd name="T100" fmla="*/ 293 w 365"/>
                  <a:gd name="T101" fmla="*/ 629 h 703"/>
                  <a:gd name="T102" fmla="*/ 297 w 365"/>
                  <a:gd name="T103" fmla="*/ 637 h 703"/>
                  <a:gd name="T104" fmla="*/ 281 w 365"/>
                  <a:gd name="T105" fmla="*/ 640 h 703"/>
                  <a:gd name="T106" fmla="*/ 288 w 365"/>
                  <a:gd name="T107" fmla="*/ 649 h 703"/>
                  <a:gd name="T108" fmla="*/ 303 w 365"/>
                  <a:gd name="T109" fmla="*/ 639 h 703"/>
                  <a:gd name="T110" fmla="*/ 34 w 365"/>
                  <a:gd name="T111" fmla="*/ 57 h 703"/>
                  <a:gd name="T112" fmla="*/ 332 w 365"/>
                  <a:gd name="T113" fmla="*/ 553 h 703"/>
                  <a:gd name="T114" fmla="*/ 75 w 365"/>
                  <a:gd name="T115" fmla="*/ 630 h 703"/>
                  <a:gd name="T116" fmla="*/ 75 w 365"/>
                  <a:gd name="T117" fmla="*/ 644 h 703"/>
                  <a:gd name="T118" fmla="*/ 75 w 365"/>
                  <a:gd name="T119" fmla="*/ 630 h 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65" h="703">
                    <a:moveTo>
                      <a:pt x="300" y="305"/>
                    </a:moveTo>
                    <a:cubicBezTo>
                      <a:pt x="226" y="343"/>
                      <a:pt x="226" y="343"/>
                      <a:pt x="226" y="343"/>
                    </a:cubicBezTo>
                    <a:cubicBezTo>
                      <a:pt x="226" y="311"/>
                      <a:pt x="226" y="311"/>
                      <a:pt x="226" y="311"/>
                    </a:cubicBezTo>
                    <a:cubicBezTo>
                      <a:pt x="265" y="291"/>
                      <a:pt x="265" y="291"/>
                      <a:pt x="265" y="291"/>
                    </a:cubicBezTo>
                    <a:cubicBezTo>
                      <a:pt x="226" y="271"/>
                      <a:pt x="226" y="271"/>
                      <a:pt x="226" y="271"/>
                    </a:cubicBezTo>
                    <a:cubicBezTo>
                      <a:pt x="226" y="237"/>
                      <a:pt x="226" y="237"/>
                      <a:pt x="226" y="237"/>
                    </a:cubicBezTo>
                    <a:cubicBezTo>
                      <a:pt x="300" y="276"/>
                      <a:pt x="300" y="276"/>
                      <a:pt x="300" y="276"/>
                    </a:cubicBezTo>
                    <a:lnTo>
                      <a:pt x="300" y="305"/>
                    </a:lnTo>
                    <a:close/>
                    <a:moveTo>
                      <a:pt x="139" y="311"/>
                    </a:moveTo>
                    <a:cubicBezTo>
                      <a:pt x="100" y="291"/>
                      <a:pt x="100" y="291"/>
                      <a:pt x="100" y="291"/>
                    </a:cubicBezTo>
                    <a:cubicBezTo>
                      <a:pt x="139" y="271"/>
                      <a:pt x="139" y="271"/>
                      <a:pt x="139" y="271"/>
                    </a:cubicBezTo>
                    <a:cubicBezTo>
                      <a:pt x="139" y="237"/>
                      <a:pt x="139" y="237"/>
                      <a:pt x="139" y="237"/>
                    </a:cubicBezTo>
                    <a:cubicBezTo>
                      <a:pt x="65" y="276"/>
                      <a:pt x="65" y="276"/>
                      <a:pt x="65" y="276"/>
                    </a:cubicBezTo>
                    <a:cubicBezTo>
                      <a:pt x="65" y="305"/>
                      <a:pt x="65" y="305"/>
                      <a:pt x="65" y="305"/>
                    </a:cubicBezTo>
                    <a:cubicBezTo>
                      <a:pt x="139" y="343"/>
                      <a:pt x="139" y="343"/>
                      <a:pt x="139" y="343"/>
                    </a:cubicBezTo>
                    <a:lnTo>
                      <a:pt x="139" y="311"/>
                    </a:lnTo>
                    <a:close/>
                    <a:moveTo>
                      <a:pt x="172" y="374"/>
                    </a:moveTo>
                    <a:cubicBezTo>
                      <a:pt x="221" y="206"/>
                      <a:pt x="221" y="206"/>
                      <a:pt x="221" y="206"/>
                    </a:cubicBezTo>
                    <a:cubicBezTo>
                      <a:pt x="194" y="206"/>
                      <a:pt x="194" y="206"/>
                      <a:pt x="194" y="206"/>
                    </a:cubicBezTo>
                    <a:cubicBezTo>
                      <a:pt x="145" y="374"/>
                      <a:pt x="145" y="374"/>
                      <a:pt x="145" y="374"/>
                    </a:cubicBezTo>
                    <a:cubicBezTo>
                      <a:pt x="171" y="374"/>
                      <a:pt x="171" y="374"/>
                      <a:pt x="171" y="374"/>
                    </a:cubicBezTo>
                    <a:lnTo>
                      <a:pt x="172" y="374"/>
                    </a:lnTo>
                    <a:close/>
                    <a:moveTo>
                      <a:pt x="365" y="24"/>
                    </a:moveTo>
                    <a:cubicBezTo>
                      <a:pt x="365" y="24"/>
                      <a:pt x="365" y="24"/>
                      <a:pt x="365" y="679"/>
                    </a:cubicBezTo>
                    <a:cubicBezTo>
                      <a:pt x="365" y="691"/>
                      <a:pt x="355" y="703"/>
                      <a:pt x="341" y="703"/>
                    </a:cubicBezTo>
                    <a:cubicBezTo>
                      <a:pt x="341" y="703"/>
                      <a:pt x="341" y="703"/>
                      <a:pt x="24" y="703"/>
                    </a:cubicBezTo>
                    <a:cubicBezTo>
                      <a:pt x="10" y="703"/>
                      <a:pt x="0" y="691"/>
                      <a:pt x="0" y="679"/>
                    </a:cubicBezTo>
                    <a:cubicBezTo>
                      <a:pt x="0" y="679"/>
                      <a:pt x="0" y="679"/>
                      <a:pt x="0" y="24"/>
                    </a:cubicBezTo>
                    <a:cubicBezTo>
                      <a:pt x="0" y="10"/>
                      <a:pt x="10" y="0"/>
                      <a:pt x="24" y="0"/>
                    </a:cubicBezTo>
                    <a:cubicBezTo>
                      <a:pt x="24" y="0"/>
                      <a:pt x="24" y="0"/>
                      <a:pt x="341" y="0"/>
                    </a:cubicBezTo>
                    <a:cubicBezTo>
                      <a:pt x="355" y="0"/>
                      <a:pt x="365" y="10"/>
                      <a:pt x="365" y="24"/>
                    </a:cubicBezTo>
                    <a:close/>
                    <a:moveTo>
                      <a:pt x="83" y="643"/>
                    </a:moveTo>
                    <a:cubicBezTo>
                      <a:pt x="84" y="642"/>
                      <a:pt x="85" y="639"/>
                      <a:pt x="85" y="637"/>
                    </a:cubicBezTo>
                    <a:cubicBezTo>
                      <a:pt x="85" y="632"/>
                      <a:pt x="81" y="627"/>
                      <a:pt x="75" y="627"/>
                    </a:cubicBezTo>
                    <a:cubicBezTo>
                      <a:pt x="70" y="627"/>
                      <a:pt x="66" y="632"/>
                      <a:pt x="66" y="637"/>
                    </a:cubicBezTo>
                    <a:cubicBezTo>
                      <a:pt x="66" y="642"/>
                      <a:pt x="70" y="646"/>
                      <a:pt x="75" y="646"/>
                    </a:cubicBezTo>
                    <a:cubicBezTo>
                      <a:pt x="77" y="646"/>
                      <a:pt x="78" y="646"/>
                      <a:pt x="80" y="644"/>
                    </a:cubicBezTo>
                    <a:cubicBezTo>
                      <a:pt x="80" y="644"/>
                      <a:pt x="80" y="644"/>
                      <a:pt x="84" y="650"/>
                    </a:cubicBezTo>
                    <a:cubicBezTo>
                      <a:pt x="85" y="649"/>
                      <a:pt x="85" y="649"/>
                      <a:pt x="85" y="649"/>
                    </a:cubicBezTo>
                    <a:cubicBezTo>
                      <a:pt x="85" y="649"/>
                      <a:pt x="85" y="649"/>
                      <a:pt x="83" y="643"/>
                    </a:cubicBezTo>
                    <a:close/>
                    <a:moveTo>
                      <a:pt x="171" y="640"/>
                    </a:moveTo>
                    <a:cubicBezTo>
                      <a:pt x="172" y="640"/>
                      <a:pt x="173" y="642"/>
                      <a:pt x="175" y="642"/>
                    </a:cubicBezTo>
                    <a:cubicBezTo>
                      <a:pt x="176" y="642"/>
                      <a:pt x="176" y="642"/>
                      <a:pt x="178" y="642"/>
                    </a:cubicBezTo>
                    <a:cubicBezTo>
                      <a:pt x="179" y="642"/>
                      <a:pt x="179" y="642"/>
                      <a:pt x="179" y="642"/>
                    </a:cubicBezTo>
                    <a:cubicBezTo>
                      <a:pt x="181" y="642"/>
                      <a:pt x="182" y="640"/>
                      <a:pt x="183" y="640"/>
                    </a:cubicBezTo>
                    <a:cubicBezTo>
                      <a:pt x="183" y="640"/>
                      <a:pt x="183" y="640"/>
                      <a:pt x="183" y="639"/>
                    </a:cubicBezTo>
                    <a:cubicBezTo>
                      <a:pt x="183" y="639"/>
                      <a:pt x="183" y="639"/>
                      <a:pt x="181" y="629"/>
                    </a:cubicBezTo>
                    <a:cubicBezTo>
                      <a:pt x="181" y="629"/>
                      <a:pt x="181" y="629"/>
                      <a:pt x="181" y="627"/>
                    </a:cubicBezTo>
                    <a:cubicBezTo>
                      <a:pt x="179" y="629"/>
                      <a:pt x="179" y="629"/>
                      <a:pt x="178" y="629"/>
                    </a:cubicBezTo>
                    <a:cubicBezTo>
                      <a:pt x="178" y="630"/>
                      <a:pt x="176" y="630"/>
                      <a:pt x="176" y="630"/>
                    </a:cubicBezTo>
                    <a:cubicBezTo>
                      <a:pt x="175" y="630"/>
                      <a:pt x="175" y="630"/>
                      <a:pt x="173" y="630"/>
                    </a:cubicBezTo>
                    <a:cubicBezTo>
                      <a:pt x="173" y="630"/>
                      <a:pt x="173" y="630"/>
                      <a:pt x="172" y="630"/>
                    </a:cubicBezTo>
                    <a:cubicBezTo>
                      <a:pt x="172" y="630"/>
                      <a:pt x="171" y="630"/>
                      <a:pt x="171" y="629"/>
                    </a:cubicBezTo>
                    <a:cubicBezTo>
                      <a:pt x="169" y="629"/>
                      <a:pt x="169" y="629"/>
                      <a:pt x="168" y="629"/>
                    </a:cubicBezTo>
                    <a:cubicBezTo>
                      <a:pt x="168" y="629"/>
                      <a:pt x="168" y="629"/>
                      <a:pt x="171" y="640"/>
                    </a:cubicBezTo>
                    <a:close/>
                    <a:moveTo>
                      <a:pt x="195" y="627"/>
                    </a:moveTo>
                    <a:cubicBezTo>
                      <a:pt x="195" y="627"/>
                      <a:pt x="195" y="627"/>
                      <a:pt x="195" y="626"/>
                    </a:cubicBezTo>
                    <a:cubicBezTo>
                      <a:pt x="193" y="626"/>
                      <a:pt x="192" y="625"/>
                      <a:pt x="190" y="625"/>
                    </a:cubicBezTo>
                    <a:cubicBezTo>
                      <a:pt x="190" y="625"/>
                      <a:pt x="189" y="625"/>
                      <a:pt x="188" y="625"/>
                    </a:cubicBezTo>
                    <a:cubicBezTo>
                      <a:pt x="186" y="625"/>
                      <a:pt x="185" y="625"/>
                      <a:pt x="183" y="626"/>
                    </a:cubicBezTo>
                    <a:cubicBezTo>
                      <a:pt x="183" y="626"/>
                      <a:pt x="182" y="626"/>
                      <a:pt x="182" y="627"/>
                    </a:cubicBezTo>
                    <a:cubicBezTo>
                      <a:pt x="182" y="627"/>
                      <a:pt x="182" y="627"/>
                      <a:pt x="183" y="632"/>
                    </a:cubicBezTo>
                    <a:cubicBezTo>
                      <a:pt x="183" y="632"/>
                      <a:pt x="183" y="632"/>
                      <a:pt x="185" y="637"/>
                    </a:cubicBezTo>
                    <a:cubicBezTo>
                      <a:pt x="185" y="637"/>
                      <a:pt x="185" y="637"/>
                      <a:pt x="185" y="639"/>
                    </a:cubicBezTo>
                    <a:cubicBezTo>
                      <a:pt x="186" y="639"/>
                      <a:pt x="186" y="639"/>
                      <a:pt x="186" y="639"/>
                    </a:cubicBezTo>
                    <a:cubicBezTo>
                      <a:pt x="186" y="637"/>
                      <a:pt x="188" y="637"/>
                      <a:pt x="188" y="637"/>
                    </a:cubicBezTo>
                    <a:cubicBezTo>
                      <a:pt x="189" y="636"/>
                      <a:pt x="189" y="636"/>
                      <a:pt x="190" y="636"/>
                    </a:cubicBezTo>
                    <a:cubicBezTo>
                      <a:pt x="192" y="636"/>
                      <a:pt x="195" y="636"/>
                      <a:pt x="198" y="637"/>
                    </a:cubicBezTo>
                    <a:cubicBezTo>
                      <a:pt x="198" y="637"/>
                      <a:pt x="198" y="637"/>
                      <a:pt x="195" y="627"/>
                    </a:cubicBezTo>
                    <a:close/>
                    <a:moveTo>
                      <a:pt x="188" y="652"/>
                    </a:moveTo>
                    <a:cubicBezTo>
                      <a:pt x="188" y="652"/>
                      <a:pt x="188" y="652"/>
                      <a:pt x="185" y="642"/>
                    </a:cubicBezTo>
                    <a:cubicBezTo>
                      <a:pt x="183" y="642"/>
                      <a:pt x="182" y="642"/>
                      <a:pt x="182" y="642"/>
                    </a:cubicBezTo>
                    <a:cubicBezTo>
                      <a:pt x="181" y="643"/>
                      <a:pt x="181" y="643"/>
                      <a:pt x="179" y="643"/>
                    </a:cubicBezTo>
                    <a:cubicBezTo>
                      <a:pt x="178" y="643"/>
                      <a:pt x="178" y="643"/>
                      <a:pt x="176" y="643"/>
                    </a:cubicBezTo>
                    <a:cubicBezTo>
                      <a:pt x="175" y="643"/>
                      <a:pt x="175" y="643"/>
                      <a:pt x="173" y="643"/>
                    </a:cubicBezTo>
                    <a:cubicBezTo>
                      <a:pt x="172" y="642"/>
                      <a:pt x="172" y="642"/>
                      <a:pt x="172" y="642"/>
                    </a:cubicBezTo>
                    <a:cubicBezTo>
                      <a:pt x="172" y="642"/>
                      <a:pt x="172" y="642"/>
                      <a:pt x="172" y="643"/>
                    </a:cubicBezTo>
                    <a:cubicBezTo>
                      <a:pt x="172" y="643"/>
                      <a:pt x="172" y="643"/>
                      <a:pt x="175" y="653"/>
                    </a:cubicBezTo>
                    <a:cubicBezTo>
                      <a:pt x="176" y="654"/>
                      <a:pt x="176" y="654"/>
                      <a:pt x="176" y="654"/>
                    </a:cubicBezTo>
                    <a:cubicBezTo>
                      <a:pt x="178" y="654"/>
                      <a:pt x="178" y="654"/>
                      <a:pt x="179" y="654"/>
                    </a:cubicBezTo>
                    <a:cubicBezTo>
                      <a:pt x="181" y="654"/>
                      <a:pt x="181" y="654"/>
                      <a:pt x="181" y="654"/>
                    </a:cubicBezTo>
                    <a:cubicBezTo>
                      <a:pt x="182" y="654"/>
                      <a:pt x="182" y="654"/>
                      <a:pt x="182" y="654"/>
                    </a:cubicBezTo>
                    <a:cubicBezTo>
                      <a:pt x="183" y="654"/>
                      <a:pt x="183" y="654"/>
                      <a:pt x="183" y="654"/>
                    </a:cubicBezTo>
                    <a:cubicBezTo>
                      <a:pt x="185" y="654"/>
                      <a:pt x="185" y="654"/>
                      <a:pt x="185" y="653"/>
                    </a:cubicBezTo>
                    <a:cubicBezTo>
                      <a:pt x="186" y="653"/>
                      <a:pt x="186" y="653"/>
                      <a:pt x="188" y="653"/>
                    </a:cubicBezTo>
                    <a:lnTo>
                      <a:pt x="188" y="652"/>
                    </a:lnTo>
                    <a:close/>
                    <a:moveTo>
                      <a:pt x="202" y="650"/>
                    </a:moveTo>
                    <a:cubicBezTo>
                      <a:pt x="202" y="650"/>
                      <a:pt x="202" y="650"/>
                      <a:pt x="198" y="639"/>
                    </a:cubicBezTo>
                    <a:cubicBezTo>
                      <a:pt x="196" y="639"/>
                      <a:pt x="196" y="639"/>
                      <a:pt x="196" y="639"/>
                    </a:cubicBezTo>
                    <a:cubicBezTo>
                      <a:pt x="195" y="639"/>
                      <a:pt x="195" y="637"/>
                      <a:pt x="193" y="637"/>
                    </a:cubicBezTo>
                    <a:cubicBezTo>
                      <a:pt x="193" y="637"/>
                      <a:pt x="193" y="637"/>
                      <a:pt x="192" y="637"/>
                    </a:cubicBezTo>
                    <a:cubicBezTo>
                      <a:pt x="190" y="637"/>
                      <a:pt x="190" y="637"/>
                      <a:pt x="190" y="637"/>
                    </a:cubicBezTo>
                    <a:cubicBezTo>
                      <a:pt x="189" y="639"/>
                      <a:pt x="188" y="639"/>
                      <a:pt x="186" y="640"/>
                    </a:cubicBezTo>
                    <a:cubicBezTo>
                      <a:pt x="189" y="652"/>
                      <a:pt x="189" y="652"/>
                      <a:pt x="189" y="652"/>
                    </a:cubicBezTo>
                    <a:cubicBezTo>
                      <a:pt x="190" y="652"/>
                      <a:pt x="190" y="650"/>
                      <a:pt x="192" y="650"/>
                    </a:cubicBezTo>
                    <a:cubicBezTo>
                      <a:pt x="192" y="650"/>
                      <a:pt x="192" y="650"/>
                      <a:pt x="193" y="650"/>
                    </a:cubicBezTo>
                    <a:cubicBezTo>
                      <a:pt x="193" y="649"/>
                      <a:pt x="195" y="649"/>
                      <a:pt x="195" y="649"/>
                    </a:cubicBezTo>
                    <a:cubicBezTo>
                      <a:pt x="196" y="649"/>
                      <a:pt x="196" y="649"/>
                      <a:pt x="198" y="650"/>
                    </a:cubicBezTo>
                    <a:cubicBezTo>
                      <a:pt x="199" y="650"/>
                      <a:pt x="200" y="650"/>
                      <a:pt x="200" y="650"/>
                    </a:cubicBezTo>
                    <a:cubicBezTo>
                      <a:pt x="200" y="650"/>
                      <a:pt x="200" y="650"/>
                      <a:pt x="202" y="650"/>
                    </a:cubicBezTo>
                    <a:close/>
                    <a:moveTo>
                      <a:pt x="303" y="639"/>
                    </a:moveTo>
                    <a:cubicBezTo>
                      <a:pt x="303" y="639"/>
                      <a:pt x="303" y="639"/>
                      <a:pt x="293" y="629"/>
                    </a:cubicBezTo>
                    <a:cubicBezTo>
                      <a:pt x="293" y="629"/>
                      <a:pt x="293" y="629"/>
                      <a:pt x="288" y="629"/>
                    </a:cubicBezTo>
                    <a:cubicBezTo>
                      <a:pt x="288" y="629"/>
                      <a:pt x="288" y="629"/>
                      <a:pt x="297" y="637"/>
                    </a:cubicBezTo>
                    <a:cubicBezTo>
                      <a:pt x="297" y="637"/>
                      <a:pt x="297" y="637"/>
                      <a:pt x="281" y="637"/>
                    </a:cubicBezTo>
                    <a:cubicBezTo>
                      <a:pt x="281" y="637"/>
                      <a:pt x="281" y="637"/>
                      <a:pt x="281" y="640"/>
                    </a:cubicBezTo>
                    <a:cubicBezTo>
                      <a:pt x="281" y="640"/>
                      <a:pt x="281" y="640"/>
                      <a:pt x="297" y="640"/>
                    </a:cubicBezTo>
                    <a:cubicBezTo>
                      <a:pt x="297" y="640"/>
                      <a:pt x="297" y="640"/>
                      <a:pt x="288" y="649"/>
                    </a:cubicBezTo>
                    <a:cubicBezTo>
                      <a:pt x="288" y="649"/>
                      <a:pt x="288" y="649"/>
                      <a:pt x="293" y="649"/>
                    </a:cubicBezTo>
                    <a:lnTo>
                      <a:pt x="303" y="639"/>
                    </a:lnTo>
                    <a:close/>
                    <a:moveTo>
                      <a:pt x="332" y="57"/>
                    </a:moveTo>
                    <a:cubicBezTo>
                      <a:pt x="332" y="57"/>
                      <a:pt x="332" y="57"/>
                      <a:pt x="34" y="57"/>
                    </a:cubicBezTo>
                    <a:cubicBezTo>
                      <a:pt x="34" y="57"/>
                      <a:pt x="34" y="57"/>
                      <a:pt x="34" y="553"/>
                    </a:cubicBezTo>
                    <a:cubicBezTo>
                      <a:pt x="34" y="553"/>
                      <a:pt x="34" y="553"/>
                      <a:pt x="332" y="553"/>
                    </a:cubicBezTo>
                    <a:lnTo>
                      <a:pt x="332" y="57"/>
                    </a:lnTo>
                    <a:close/>
                    <a:moveTo>
                      <a:pt x="75" y="630"/>
                    </a:moveTo>
                    <a:cubicBezTo>
                      <a:pt x="71" y="630"/>
                      <a:pt x="68" y="633"/>
                      <a:pt x="68" y="637"/>
                    </a:cubicBezTo>
                    <a:cubicBezTo>
                      <a:pt x="68" y="640"/>
                      <a:pt x="71" y="644"/>
                      <a:pt x="75" y="644"/>
                    </a:cubicBezTo>
                    <a:cubicBezTo>
                      <a:pt x="80" y="644"/>
                      <a:pt x="83" y="640"/>
                      <a:pt x="83" y="637"/>
                    </a:cubicBezTo>
                    <a:cubicBezTo>
                      <a:pt x="83" y="633"/>
                      <a:pt x="80" y="630"/>
                      <a:pt x="75" y="63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grpSp>
        <p:sp>
          <p:nvSpPr>
            <p:cNvPr id="59" name="Freeform 58"/>
            <p:cNvSpPr/>
            <p:nvPr/>
          </p:nvSpPr>
          <p:spPr bwMode="auto">
            <a:xfrm>
              <a:off x="0" y="0"/>
              <a:ext cx="1646237" cy="6994525"/>
            </a:xfrm>
            <a:custGeom>
              <a:avLst/>
              <a:gdLst>
                <a:gd name="connsiteX0" fmla="*/ 0 w 1646237"/>
                <a:gd name="connsiteY0" fmla="*/ 0 h 6994525"/>
                <a:gd name="connsiteX1" fmla="*/ 1646237 w 1646237"/>
                <a:gd name="connsiteY1" fmla="*/ 0 h 6994525"/>
                <a:gd name="connsiteX2" fmla="*/ 1646237 w 1646237"/>
                <a:gd name="connsiteY2" fmla="*/ 5623948 h 6994525"/>
                <a:gd name="connsiteX3" fmla="*/ 1487446 w 1646237"/>
                <a:gd name="connsiteY3" fmla="*/ 5782739 h 6994525"/>
                <a:gd name="connsiteX4" fmla="*/ 1646237 w 1646237"/>
                <a:gd name="connsiteY4" fmla="*/ 5941529 h 6994525"/>
                <a:gd name="connsiteX5" fmla="*/ 1646237 w 1646237"/>
                <a:gd name="connsiteY5" fmla="*/ 6994525 h 6994525"/>
                <a:gd name="connsiteX6" fmla="*/ 0 w 1646237"/>
                <a:gd name="connsiteY6" fmla="*/ 6994525 h 6994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46237" h="6994525">
                  <a:moveTo>
                    <a:pt x="0" y="0"/>
                  </a:moveTo>
                  <a:lnTo>
                    <a:pt x="1646237" y="0"/>
                  </a:lnTo>
                  <a:lnTo>
                    <a:pt x="1646237" y="5623948"/>
                  </a:lnTo>
                  <a:lnTo>
                    <a:pt x="1487446" y="5782739"/>
                  </a:lnTo>
                  <a:lnTo>
                    <a:pt x="1646237" y="5941529"/>
                  </a:lnTo>
                  <a:lnTo>
                    <a:pt x="1646237" y="6994525"/>
                  </a:lnTo>
                  <a:lnTo>
                    <a:pt x="0" y="6994525"/>
                  </a:lnTo>
                  <a:close/>
                </a:path>
              </a:pathLst>
            </a:cu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nvGrpSpPr>
            <p:cNvPr id="41" name="Group 40"/>
            <p:cNvGrpSpPr/>
            <p:nvPr/>
          </p:nvGrpSpPr>
          <p:grpSpPr>
            <a:xfrm>
              <a:off x="-1" y="3659072"/>
              <a:ext cx="1570037" cy="963976"/>
              <a:chOff x="-1" y="3659072"/>
              <a:chExt cx="1570037" cy="963976"/>
            </a:xfrm>
          </p:grpSpPr>
          <p:sp>
            <p:nvSpPr>
              <p:cNvPr id="55" name="TextBox 54"/>
              <p:cNvSpPr txBox="1"/>
              <p:nvPr/>
            </p:nvSpPr>
            <p:spPr>
              <a:xfrm>
                <a:off x="-1" y="4348728"/>
                <a:ext cx="1570037" cy="274320"/>
              </a:xfrm>
              <a:prstGeom prst="rect">
                <a:avLst/>
              </a:prstGeom>
              <a:noFill/>
            </p:spPr>
            <p:txBody>
              <a:bodyPr wrap="square" lIns="146304" tIns="91440" rIns="146304" bIns="91440" rtlCol="0" anchor="t" anchorCtr="0">
                <a:noAutofit/>
              </a:bodyPr>
              <a:lstStyle/>
              <a:p>
                <a:pPr algn="ctr">
                  <a:lnSpc>
                    <a:spcPct val="90000"/>
                  </a:lnSpc>
                  <a:spcAft>
                    <a:spcPts val="600"/>
                  </a:spcAft>
                </a:pPr>
                <a:r>
                  <a:rPr lang="en-US" sz="1600" dirty="0" smtClean="0">
                    <a:gradFill>
                      <a:gsLst>
                        <a:gs pos="2917">
                          <a:srgbClr val="FFFFFF">
                            <a:alpha val="50000"/>
                          </a:srgbClr>
                        </a:gs>
                        <a:gs pos="30000">
                          <a:srgbClr val="FFFFFF">
                            <a:alpha val="50000"/>
                          </a:srgbClr>
                        </a:gs>
                      </a:gsLst>
                      <a:lin ang="5400000" scaled="0"/>
                    </a:gradFill>
                  </a:rPr>
                  <a:t>Step 2</a:t>
                </a:r>
              </a:p>
            </p:txBody>
          </p:sp>
          <p:sp>
            <p:nvSpPr>
              <p:cNvPr id="56" name="Freeform 55"/>
              <p:cNvSpPr>
                <a:spLocks noEditPoints="1"/>
              </p:cNvSpPr>
              <p:nvPr/>
            </p:nvSpPr>
            <p:spPr bwMode="auto">
              <a:xfrm>
                <a:off x="605418" y="3659072"/>
                <a:ext cx="347714" cy="666652"/>
              </a:xfrm>
              <a:custGeom>
                <a:avLst/>
                <a:gdLst>
                  <a:gd name="T0" fmla="*/ 226 w 365"/>
                  <a:gd name="T1" fmla="*/ 343 h 703"/>
                  <a:gd name="T2" fmla="*/ 265 w 365"/>
                  <a:gd name="T3" fmla="*/ 291 h 703"/>
                  <a:gd name="T4" fmla="*/ 226 w 365"/>
                  <a:gd name="T5" fmla="*/ 237 h 703"/>
                  <a:gd name="T6" fmla="*/ 300 w 365"/>
                  <a:gd name="T7" fmla="*/ 305 h 703"/>
                  <a:gd name="T8" fmla="*/ 100 w 365"/>
                  <a:gd name="T9" fmla="*/ 291 h 703"/>
                  <a:gd name="T10" fmla="*/ 139 w 365"/>
                  <a:gd name="T11" fmla="*/ 237 h 703"/>
                  <a:gd name="T12" fmla="*/ 65 w 365"/>
                  <a:gd name="T13" fmla="*/ 305 h 703"/>
                  <a:gd name="T14" fmla="*/ 139 w 365"/>
                  <a:gd name="T15" fmla="*/ 311 h 703"/>
                  <a:gd name="T16" fmla="*/ 221 w 365"/>
                  <a:gd name="T17" fmla="*/ 206 h 703"/>
                  <a:gd name="T18" fmla="*/ 145 w 365"/>
                  <a:gd name="T19" fmla="*/ 374 h 703"/>
                  <a:gd name="T20" fmla="*/ 172 w 365"/>
                  <a:gd name="T21" fmla="*/ 374 h 703"/>
                  <a:gd name="T22" fmla="*/ 365 w 365"/>
                  <a:gd name="T23" fmla="*/ 679 h 703"/>
                  <a:gd name="T24" fmla="*/ 24 w 365"/>
                  <a:gd name="T25" fmla="*/ 703 h 703"/>
                  <a:gd name="T26" fmla="*/ 0 w 365"/>
                  <a:gd name="T27" fmla="*/ 24 h 703"/>
                  <a:gd name="T28" fmla="*/ 341 w 365"/>
                  <a:gd name="T29" fmla="*/ 0 h 703"/>
                  <a:gd name="T30" fmla="*/ 83 w 365"/>
                  <a:gd name="T31" fmla="*/ 643 h 703"/>
                  <a:gd name="T32" fmla="*/ 75 w 365"/>
                  <a:gd name="T33" fmla="*/ 627 h 703"/>
                  <a:gd name="T34" fmla="*/ 75 w 365"/>
                  <a:gd name="T35" fmla="*/ 646 h 703"/>
                  <a:gd name="T36" fmla="*/ 84 w 365"/>
                  <a:gd name="T37" fmla="*/ 650 h 703"/>
                  <a:gd name="T38" fmla="*/ 83 w 365"/>
                  <a:gd name="T39" fmla="*/ 643 h 703"/>
                  <a:gd name="T40" fmla="*/ 175 w 365"/>
                  <a:gd name="T41" fmla="*/ 642 h 703"/>
                  <a:gd name="T42" fmla="*/ 179 w 365"/>
                  <a:gd name="T43" fmla="*/ 642 h 703"/>
                  <a:gd name="T44" fmla="*/ 183 w 365"/>
                  <a:gd name="T45" fmla="*/ 639 h 703"/>
                  <a:gd name="T46" fmla="*/ 181 w 365"/>
                  <a:gd name="T47" fmla="*/ 627 h 703"/>
                  <a:gd name="T48" fmla="*/ 176 w 365"/>
                  <a:gd name="T49" fmla="*/ 630 h 703"/>
                  <a:gd name="T50" fmla="*/ 172 w 365"/>
                  <a:gd name="T51" fmla="*/ 630 h 703"/>
                  <a:gd name="T52" fmla="*/ 168 w 365"/>
                  <a:gd name="T53" fmla="*/ 629 h 703"/>
                  <a:gd name="T54" fmla="*/ 195 w 365"/>
                  <a:gd name="T55" fmla="*/ 627 h 703"/>
                  <a:gd name="T56" fmla="*/ 190 w 365"/>
                  <a:gd name="T57" fmla="*/ 625 h 703"/>
                  <a:gd name="T58" fmla="*/ 183 w 365"/>
                  <a:gd name="T59" fmla="*/ 626 h 703"/>
                  <a:gd name="T60" fmla="*/ 183 w 365"/>
                  <a:gd name="T61" fmla="*/ 632 h 703"/>
                  <a:gd name="T62" fmla="*/ 185 w 365"/>
                  <a:gd name="T63" fmla="*/ 639 h 703"/>
                  <a:gd name="T64" fmla="*/ 188 w 365"/>
                  <a:gd name="T65" fmla="*/ 637 h 703"/>
                  <a:gd name="T66" fmla="*/ 198 w 365"/>
                  <a:gd name="T67" fmla="*/ 637 h 703"/>
                  <a:gd name="T68" fmla="*/ 188 w 365"/>
                  <a:gd name="T69" fmla="*/ 652 h 703"/>
                  <a:gd name="T70" fmla="*/ 182 w 365"/>
                  <a:gd name="T71" fmla="*/ 642 h 703"/>
                  <a:gd name="T72" fmla="*/ 176 w 365"/>
                  <a:gd name="T73" fmla="*/ 643 h 703"/>
                  <a:gd name="T74" fmla="*/ 172 w 365"/>
                  <a:gd name="T75" fmla="*/ 642 h 703"/>
                  <a:gd name="T76" fmla="*/ 175 w 365"/>
                  <a:gd name="T77" fmla="*/ 653 h 703"/>
                  <a:gd name="T78" fmla="*/ 179 w 365"/>
                  <a:gd name="T79" fmla="*/ 654 h 703"/>
                  <a:gd name="T80" fmla="*/ 182 w 365"/>
                  <a:gd name="T81" fmla="*/ 654 h 703"/>
                  <a:gd name="T82" fmla="*/ 185 w 365"/>
                  <a:gd name="T83" fmla="*/ 653 h 703"/>
                  <a:gd name="T84" fmla="*/ 188 w 365"/>
                  <a:gd name="T85" fmla="*/ 652 h 703"/>
                  <a:gd name="T86" fmla="*/ 198 w 365"/>
                  <a:gd name="T87" fmla="*/ 639 h 703"/>
                  <a:gd name="T88" fmla="*/ 193 w 365"/>
                  <a:gd name="T89" fmla="*/ 637 h 703"/>
                  <a:gd name="T90" fmla="*/ 190 w 365"/>
                  <a:gd name="T91" fmla="*/ 637 h 703"/>
                  <a:gd name="T92" fmla="*/ 189 w 365"/>
                  <a:gd name="T93" fmla="*/ 652 h 703"/>
                  <a:gd name="T94" fmla="*/ 193 w 365"/>
                  <a:gd name="T95" fmla="*/ 650 h 703"/>
                  <a:gd name="T96" fmla="*/ 198 w 365"/>
                  <a:gd name="T97" fmla="*/ 650 h 703"/>
                  <a:gd name="T98" fmla="*/ 202 w 365"/>
                  <a:gd name="T99" fmla="*/ 650 h 703"/>
                  <a:gd name="T100" fmla="*/ 293 w 365"/>
                  <a:gd name="T101" fmla="*/ 629 h 703"/>
                  <a:gd name="T102" fmla="*/ 297 w 365"/>
                  <a:gd name="T103" fmla="*/ 637 h 703"/>
                  <a:gd name="T104" fmla="*/ 281 w 365"/>
                  <a:gd name="T105" fmla="*/ 640 h 703"/>
                  <a:gd name="T106" fmla="*/ 288 w 365"/>
                  <a:gd name="T107" fmla="*/ 649 h 703"/>
                  <a:gd name="T108" fmla="*/ 303 w 365"/>
                  <a:gd name="T109" fmla="*/ 639 h 703"/>
                  <a:gd name="T110" fmla="*/ 34 w 365"/>
                  <a:gd name="T111" fmla="*/ 57 h 703"/>
                  <a:gd name="T112" fmla="*/ 332 w 365"/>
                  <a:gd name="T113" fmla="*/ 553 h 703"/>
                  <a:gd name="T114" fmla="*/ 75 w 365"/>
                  <a:gd name="T115" fmla="*/ 630 h 703"/>
                  <a:gd name="T116" fmla="*/ 75 w 365"/>
                  <a:gd name="T117" fmla="*/ 644 h 703"/>
                  <a:gd name="T118" fmla="*/ 75 w 365"/>
                  <a:gd name="T119" fmla="*/ 630 h 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65" h="703">
                    <a:moveTo>
                      <a:pt x="300" y="305"/>
                    </a:moveTo>
                    <a:cubicBezTo>
                      <a:pt x="226" y="343"/>
                      <a:pt x="226" y="343"/>
                      <a:pt x="226" y="343"/>
                    </a:cubicBezTo>
                    <a:cubicBezTo>
                      <a:pt x="226" y="311"/>
                      <a:pt x="226" y="311"/>
                      <a:pt x="226" y="311"/>
                    </a:cubicBezTo>
                    <a:cubicBezTo>
                      <a:pt x="265" y="291"/>
                      <a:pt x="265" y="291"/>
                      <a:pt x="265" y="291"/>
                    </a:cubicBezTo>
                    <a:cubicBezTo>
                      <a:pt x="226" y="271"/>
                      <a:pt x="226" y="271"/>
                      <a:pt x="226" y="271"/>
                    </a:cubicBezTo>
                    <a:cubicBezTo>
                      <a:pt x="226" y="237"/>
                      <a:pt x="226" y="237"/>
                      <a:pt x="226" y="237"/>
                    </a:cubicBezTo>
                    <a:cubicBezTo>
                      <a:pt x="300" y="276"/>
                      <a:pt x="300" y="276"/>
                      <a:pt x="300" y="276"/>
                    </a:cubicBezTo>
                    <a:lnTo>
                      <a:pt x="300" y="305"/>
                    </a:lnTo>
                    <a:close/>
                    <a:moveTo>
                      <a:pt x="139" y="311"/>
                    </a:moveTo>
                    <a:cubicBezTo>
                      <a:pt x="100" y="291"/>
                      <a:pt x="100" y="291"/>
                      <a:pt x="100" y="291"/>
                    </a:cubicBezTo>
                    <a:cubicBezTo>
                      <a:pt x="139" y="271"/>
                      <a:pt x="139" y="271"/>
                      <a:pt x="139" y="271"/>
                    </a:cubicBezTo>
                    <a:cubicBezTo>
                      <a:pt x="139" y="237"/>
                      <a:pt x="139" y="237"/>
                      <a:pt x="139" y="237"/>
                    </a:cubicBezTo>
                    <a:cubicBezTo>
                      <a:pt x="65" y="276"/>
                      <a:pt x="65" y="276"/>
                      <a:pt x="65" y="276"/>
                    </a:cubicBezTo>
                    <a:cubicBezTo>
                      <a:pt x="65" y="305"/>
                      <a:pt x="65" y="305"/>
                      <a:pt x="65" y="305"/>
                    </a:cubicBezTo>
                    <a:cubicBezTo>
                      <a:pt x="139" y="343"/>
                      <a:pt x="139" y="343"/>
                      <a:pt x="139" y="343"/>
                    </a:cubicBezTo>
                    <a:lnTo>
                      <a:pt x="139" y="311"/>
                    </a:lnTo>
                    <a:close/>
                    <a:moveTo>
                      <a:pt x="172" y="374"/>
                    </a:moveTo>
                    <a:cubicBezTo>
                      <a:pt x="221" y="206"/>
                      <a:pt x="221" y="206"/>
                      <a:pt x="221" y="206"/>
                    </a:cubicBezTo>
                    <a:cubicBezTo>
                      <a:pt x="194" y="206"/>
                      <a:pt x="194" y="206"/>
                      <a:pt x="194" y="206"/>
                    </a:cubicBezTo>
                    <a:cubicBezTo>
                      <a:pt x="145" y="374"/>
                      <a:pt x="145" y="374"/>
                      <a:pt x="145" y="374"/>
                    </a:cubicBezTo>
                    <a:cubicBezTo>
                      <a:pt x="171" y="374"/>
                      <a:pt x="171" y="374"/>
                      <a:pt x="171" y="374"/>
                    </a:cubicBezTo>
                    <a:lnTo>
                      <a:pt x="172" y="374"/>
                    </a:lnTo>
                    <a:close/>
                    <a:moveTo>
                      <a:pt x="365" y="24"/>
                    </a:moveTo>
                    <a:cubicBezTo>
                      <a:pt x="365" y="24"/>
                      <a:pt x="365" y="24"/>
                      <a:pt x="365" y="679"/>
                    </a:cubicBezTo>
                    <a:cubicBezTo>
                      <a:pt x="365" y="691"/>
                      <a:pt x="355" y="703"/>
                      <a:pt x="341" y="703"/>
                    </a:cubicBezTo>
                    <a:cubicBezTo>
                      <a:pt x="341" y="703"/>
                      <a:pt x="341" y="703"/>
                      <a:pt x="24" y="703"/>
                    </a:cubicBezTo>
                    <a:cubicBezTo>
                      <a:pt x="10" y="703"/>
                      <a:pt x="0" y="691"/>
                      <a:pt x="0" y="679"/>
                    </a:cubicBezTo>
                    <a:cubicBezTo>
                      <a:pt x="0" y="679"/>
                      <a:pt x="0" y="679"/>
                      <a:pt x="0" y="24"/>
                    </a:cubicBezTo>
                    <a:cubicBezTo>
                      <a:pt x="0" y="10"/>
                      <a:pt x="10" y="0"/>
                      <a:pt x="24" y="0"/>
                    </a:cubicBezTo>
                    <a:cubicBezTo>
                      <a:pt x="24" y="0"/>
                      <a:pt x="24" y="0"/>
                      <a:pt x="341" y="0"/>
                    </a:cubicBezTo>
                    <a:cubicBezTo>
                      <a:pt x="355" y="0"/>
                      <a:pt x="365" y="10"/>
                      <a:pt x="365" y="24"/>
                    </a:cubicBezTo>
                    <a:close/>
                    <a:moveTo>
                      <a:pt x="83" y="643"/>
                    </a:moveTo>
                    <a:cubicBezTo>
                      <a:pt x="84" y="642"/>
                      <a:pt x="85" y="639"/>
                      <a:pt x="85" y="637"/>
                    </a:cubicBezTo>
                    <a:cubicBezTo>
                      <a:pt x="85" y="632"/>
                      <a:pt x="81" y="627"/>
                      <a:pt x="75" y="627"/>
                    </a:cubicBezTo>
                    <a:cubicBezTo>
                      <a:pt x="70" y="627"/>
                      <a:pt x="66" y="632"/>
                      <a:pt x="66" y="637"/>
                    </a:cubicBezTo>
                    <a:cubicBezTo>
                      <a:pt x="66" y="642"/>
                      <a:pt x="70" y="646"/>
                      <a:pt x="75" y="646"/>
                    </a:cubicBezTo>
                    <a:cubicBezTo>
                      <a:pt x="77" y="646"/>
                      <a:pt x="78" y="646"/>
                      <a:pt x="80" y="644"/>
                    </a:cubicBezTo>
                    <a:cubicBezTo>
                      <a:pt x="80" y="644"/>
                      <a:pt x="80" y="644"/>
                      <a:pt x="84" y="650"/>
                    </a:cubicBezTo>
                    <a:cubicBezTo>
                      <a:pt x="85" y="649"/>
                      <a:pt x="85" y="649"/>
                      <a:pt x="85" y="649"/>
                    </a:cubicBezTo>
                    <a:cubicBezTo>
                      <a:pt x="85" y="649"/>
                      <a:pt x="85" y="649"/>
                      <a:pt x="83" y="643"/>
                    </a:cubicBezTo>
                    <a:close/>
                    <a:moveTo>
                      <a:pt x="171" y="640"/>
                    </a:moveTo>
                    <a:cubicBezTo>
                      <a:pt x="172" y="640"/>
                      <a:pt x="173" y="642"/>
                      <a:pt x="175" y="642"/>
                    </a:cubicBezTo>
                    <a:cubicBezTo>
                      <a:pt x="176" y="642"/>
                      <a:pt x="176" y="642"/>
                      <a:pt x="178" y="642"/>
                    </a:cubicBezTo>
                    <a:cubicBezTo>
                      <a:pt x="179" y="642"/>
                      <a:pt x="179" y="642"/>
                      <a:pt x="179" y="642"/>
                    </a:cubicBezTo>
                    <a:cubicBezTo>
                      <a:pt x="181" y="642"/>
                      <a:pt x="182" y="640"/>
                      <a:pt x="183" y="640"/>
                    </a:cubicBezTo>
                    <a:cubicBezTo>
                      <a:pt x="183" y="640"/>
                      <a:pt x="183" y="640"/>
                      <a:pt x="183" y="639"/>
                    </a:cubicBezTo>
                    <a:cubicBezTo>
                      <a:pt x="183" y="639"/>
                      <a:pt x="183" y="639"/>
                      <a:pt x="181" y="629"/>
                    </a:cubicBezTo>
                    <a:cubicBezTo>
                      <a:pt x="181" y="629"/>
                      <a:pt x="181" y="629"/>
                      <a:pt x="181" y="627"/>
                    </a:cubicBezTo>
                    <a:cubicBezTo>
                      <a:pt x="179" y="629"/>
                      <a:pt x="179" y="629"/>
                      <a:pt x="178" y="629"/>
                    </a:cubicBezTo>
                    <a:cubicBezTo>
                      <a:pt x="178" y="630"/>
                      <a:pt x="176" y="630"/>
                      <a:pt x="176" y="630"/>
                    </a:cubicBezTo>
                    <a:cubicBezTo>
                      <a:pt x="175" y="630"/>
                      <a:pt x="175" y="630"/>
                      <a:pt x="173" y="630"/>
                    </a:cubicBezTo>
                    <a:cubicBezTo>
                      <a:pt x="173" y="630"/>
                      <a:pt x="173" y="630"/>
                      <a:pt x="172" y="630"/>
                    </a:cubicBezTo>
                    <a:cubicBezTo>
                      <a:pt x="172" y="630"/>
                      <a:pt x="171" y="630"/>
                      <a:pt x="171" y="629"/>
                    </a:cubicBezTo>
                    <a:cubicBezTo>
                      <a:pt x="169" y="629"/>
                      <a:pt x="169" y="629"/>
                      <a:pt x="168" y="629"/>
                    </a:cubicBezTo>
                    <a:cubicBezTo>
                      <a:pt x="168" y="629"/>
                      <a:pt x="168" y="629"/>
                      <a:pt x="171" y="640"/>
                    </a:cubicBezTo>
                    <a:close/>
                    <a:moveTo>
                      <a:pt x="195" y="627"/>
                    </a:moveTo>
                    <a:cubicBezTo>
                      <a:pt x="195" y="627"/>
                      <a:pt x="195" y="627"/>
                      <a:pt x="195" y="626"/>
                    </a:cubicBezTo>
                    <a:cubicBezTo>
                      <a:pt x="193" y="626"/>
                      <a:pt x="192" y="625"/>
                      <a:pt x="190" y="625"/>
                    </a:cubicBezTo>
                    <a:cubicBezTo>
                      <a:pt x="190" y="625"/>
                      <a:pt x="189" y="625"/>
                      <a:pt x="188" y="625"/>
                    </a:cubicBezTo>
                    <a:cubicBezTo>
                      <a:pt x="186" y="625"/>
                      <a:pt x="185" y="625"/>
                      <a:pt x="183" y="626"/>
                    </a:cubicBezTo>
                    <a:cubicBezTo>
                      <a:pt x="183" y="626"/>
                      <a:pt x="182" y="626"/>
                      <a:pt x="182" y="627"/>
                    </a:cubicBezTo>
                    <a:cubicBezTo>
                      <a:pt x="182" y="627"/>
                      <a:pt x="182" y="627"/>
                      <a:pt x="183" y="632"/>
                    </a:cubicBezTo>
                    <a:cubicBezTo>
                      <a:pt x="183" y="632"/>
                      <a:pt x="183" y="632"/>
                      <a:pt x="185" y="637"/>
                    </a:cubicBezTo>
                    <a:cubicBezTo>
                      <a:pt x="185" y="637"/>
                      <a:pt x="185" y="637"/>
                      <a:pt x="185" y="639"/>
                    </a:cubicBezTo>
                    <a:cubicBezTo>
                      <a:pt x="186" y="639"/>
                      <a:pt x="186" y="639"/>
                      <a:pt x="186" y="639"/>
                    </a:cubicBezTo>
                    <a:cubicBezTo>
                      <a:pt x="186" y="637"/>
                      <a:pt x="188" y="637"/>
                      <a:pt x="188" y="637"/>
                    </a:cubicBezTo>
                    <a:cubicBezTo>
                      <a:pt x="189" y="636"/>
                      <a:pt x="189" y="636"/>
                      <a:pt x="190" y="636"/>
                    </a:cubicBezTo>
                    <a:cubicBezTo>
                      <a:pt x="192" y="636"/>
                      <a:pt x="195" y="636"/>
                      <a:pt x="198" y="637"/>
                    </a:cubicBezTo>
                    <a:cubicBezTo>
                      <a:pt x="198" y="637"/>
                      <a:pt x="198" y="637"/>
                      <a:pt x="195" y="627"/>
                    </a:cubicBezTo>
                    <a:close/>
                    <a:moveTo>
                      <a:pt x="188" y="652"/>
                    </a:moveTo>
                    <a:cubicBezTo>
                      <a:pt x="188" y="652"/>
                      <a:pt x="188" y="652"/>
                      <a:pt x="185" y="642"/>
                    </a:cubicBezTo>
                    <a:cubicBezTo>
                      <a:pt x="183" y="642"/>
                      <a:pt x="182" y="642"/>
                      <a:pt x="182" y="642"/>
                    </a:cubicBezTo>
                    <a:cubicBezTo>
                      <a:pt x="181" y="643"/>
                      <a:pt x="181" y="643"/>
                      <a:pt x="179" y="643"/>
                    </a:cubicBezTo>
                    <a:cubicBezTo>
                      <a:pt x="178" y="643"/>
                      <a:pt x="178" y="643"/>
                      <a:pt x="176" y="643"/>
                    </a:cubicBezTo>
                    <a:cubicBezTo>
                      <a:pt x="175" y="643"/>
                      <a:pt x="175" y="643"/>
                      <a:pt x="173" y="643"/>
                    </a:cubicBezTo>
                    <a:cubicBezTo>
                      <a:pt x="172" y="642"/>
                      <a:pt x="172" y="642"/>
                      <a:pt x="172" y="642"/>
                    </a:cubicBezTo>
                    <a:cubicBezTo>
                      <a:pt x="172" y="642"/>
                      <a:pt x="172" y="642"/>
                      <a:pt x="172" y="643"/>
                    </a:cubicBezTo>
                    <a:cubicBezTo>
                      <a:pt x="172" y="643"/>
                      <a:pt x="172" y="643"/>
                      <a:pt x="175" y="653"/>
                    </a:cubicBezTo>
                    <a:cubicBezTo>
                      <a:pt x="176" y="654"/>
                      <a:pt x="176" y="654"/>
                      <a:pt x="176" y="654"/>
                    </a:cubicBezTo>
                    <a:cubicBezTo>
                      <a:pt x="178" y="654"/>
                      <a:pt x="178" y="654"/>
                      <a:pt x="179" y="654"/>
                    </a:cubicBezTo>
                    <a:cubicBezTo>
                      <a:pt x="181" y="654"/>
                      <a:pt x="181" y="654"/>
                      <a:pt x="181" y="654"/>
                    </a:cubicBezTo>
                    <a:cubicBezTo>
                      <a:pt x="182" y="654"/>
                      <a:pt x="182" y="654"/>
                      <a:pt x="182" y="654"/>
                    </a:cubicBezTo>
                    <a:cubicBezTo>
                      <a:pt x="183" y="654"/>
                      <a:pt x="183" y="654"/>
                      <a:pt x="183" y="654"/>
                    </a:cubicBezTo>
                    <a:cubicBezTo>
                      <a:pt x="185" y="654"/>
                      <a:pt x="185" y="654"/>
                      <a:pt x="185" y="653"/>
                    </a:cubicBezTo>
                    <a:cubicBezTo>
                      <a:pt x="186" y="653"/>
                      <a:pt x="186" y="653"/>
                      <a:pt x="188" y="653"/>
                    </a:cubicBezTo>
                    <a:lnTo>
                      <a:pt x="188" y="652"/>
                    </a:lnTo>
                    <a:close/>
                    <a:moveTo>
                      <a:pt x="202" y="650"/>
                    </a:moveTo>
                    <a:cubicBezTo>
                      <a:pt x="202" y="650"/>
                      <a:pt x="202" y="650"/>
                      <a:pt x="198" y="639"/>
                    </a:cubicBezTo>
                    <a:cubicBezTo>
                      <a:pt x="196" y="639"/>
                      <a:pt x="196" y="639"/>
                      <a:pt x="196" y="639"/>
                    </a:cubicBezTo>
                    <a:cubicBezTo>
                      <a:pt x="195" y="639"/>
                      <a:pt x="195" y="637"/>
                      <a:pt x="193" y="637"/>
                    </a:cubicBezTo>
                    <a:cubicBezTo>
                      <a:pt x="193" y="637"/>
                      <a:pt x="193" y="637"/>
                      <a:pt x="192" y="637"/>
                    </a:cubicBezTo>
                    <a:cubicBezTo>
                      <a:pt x="190" y="637"/>
                      <a:pt x="190" y="637"/>
                      <a:pt x="190" y="637"/>
                    </a:cubicBezTo>
                    <a:cubicBezTo>
                      <a:pt x="189" y="639"/>
                      <a:pt x="188" y="639"/>
                      <a:pt x="186" y="640"/>
                    </a:cubicBezTo>
                    <a:cubicBezTo>
                      <a:pt x="189" y="652"/>
                      <a:pt x="189" y="652"/>
                      <a:pt x="189" y="652"/>
                    </a:cubicBezTo>
                    <a:cubicBezTo>
                      <a:pt x="190" y="652"/>
                      <a:pt x="190" y="650"/>
                      <a:pt x="192" y="650"/>
                    </a:cubicBezTo>
                    <a:cubicBezTo>
                      <a:pt x="192" y="650"/>
                      <a:pt x="192" y="650"/>
                      <a:pt x="193" y="650"/>
                    </a:cubicBezTo>
                    <a:cubicBezTo>
                      <a:pt x="193" y="649"/>
                      <a:pt x="195" y="649"/>
                      <a:pt x="195" y="649"/>
                    </a:cubicBezTo>
                    <a:cubicBezTo>
                      <a:pt x="196" y="649"/>
                      <a:pt x="196" y="649"/>
                      <a:pt x="198" y="650"/>
                    </a:cubicBezTo>
                    <a:cubicBezTo>
                      <a:pt x="199" y="650"/>
                      <a:pt x="200" y="650"/>
                      <a:pt x="200" y="650"/>
                    </a:cubicBezTo>
                    <a:cubicBezTo>
                      <a:pt x="200" y="650"/>
                      <a:pt x="200" y="650"/>
                      <a:pt x="202" y="650"/>
                    </a:cubicBezTo>
                    <a:close/>
                    <a:moveTo>
                      <a:pt x="303" y="639"/>
                    </a:moveTo>
                    <a:cubicBezTo>
                      <a:pt x="303" y="639"/>
                      <a:pt x="303" y="639"/>
                      <a:pt x="293" y="629"/>
                    </a:cubicBezTo>
                    <a:cubicBezTo>
                      <a:pt x="293" y="629"/>
                      <a:pt x="293" y="629"/>
                      <a:pt x="288" y="629"/>
                    </a:cubicBezTo>
                    <a:cubicBezTo>
                      <a:pt x="288" y="629"/>
                      <a:pt x="288" y="629"/>
                      <a:pt x="297" y="637"/>
                    </a:cubicBezTo>
                    <a:cubicBezTo>
                      <a:pt x="297" y="637"/>
                      <a:pt x="297" y="637"/>
                      <a:pt x="281" y="637"/>
                    </a:cubicBezTo>
                    <a:cubicBezTo>
                      <a:pt x="281" y="637"/>
                      <a:pt x="281" y="637"/>
                      <a:pt x="281" y="640"/>
                    </a:cubicBezTo>
                    <a:cubicBezTo>
                      <a:pt x="281" y="640"/>
                      <a:pt x="281" y="640"/>
                      <a:pt x="297" y="640"/>
                    </a:cubicBezTo>
                    <a:cubicBezTo>
                      <a:pt x="297" y="640"/>
                      <a:pt x="297" y="640"/>
                      <a:pt x="288" y="649"/>
                    </a:cubicBezTo>
                    <a:cubicBezTo>
                      <a:pt x="288" y="649"/>
                      <a:pt x="288" y="649"/>
                      <a:pt x="293" y="649"/>
                    </a:cubicBezTo>
                    <a:lnTo>
                      <a:pt x="303" y="639"/>
                    </a:lnTo>
                    <a:close/>
                    <a:moveTo>
                      <a:pt x="332" y="57"/>
                    </a:moveTo>
                    <a:cubicBezTo>
                      <a:pt x="332" y="57"/>
                      <a:pt x="332" y="57"/>
                      <a:pt x="34" y="57"/>
                    </a:cubicBezTo>
                    <a:cubicBezTo>
                      <a:pt x="34" y="57"/>
                      <a:pt x="34" y="57"/>
                      <a:pt x="34" y="553"/>
                    </a:cubicBezTo>
                    <a:cubicBezTo>
                      <a:pt x="34" y="553"/>
                      <a:pt x="34" y="553"/>
                      <a:pt x="332" y="553"/>
                    </a:cubicBezTo>
                    <a:lnTo>
                      <a:pt x="332" y="57"/>
                    </a:lnTo>
                    <a:close/>
                    <a:moveTo>
                      <a:pt x="75" y="630"/>
                    </a:moveTo>
                    <a:cubicBezTo>
                      <a:pt x="71" y="630"/>
                      <a:pt x="68" y="633"/>
                      <a:pt x="68" y="637"/>
                    </a:cubicBezTo>
                    <a:cubicBezTo>
                      <a:pt x="68" y="640"/>
                      <a:pt x="71" y="644"/>
                      <a:pt x="75" y="644"/>
                    </a:cubicBezTo>
                    <a:cubicBezTo>
                      <a:pt x="80" y="644"/>
                      <a:pt x="83" y="640"/>
                      <a:pt x="83" y="637"/>
                    </a:cubicBezTo>
                    <a:cubicBezTo>
                      <a:pt x="83" y="633"/>
                      <a:pt x="80" y="630"/>
                      <a:pt x="75" y="630"/>
                    </a:cubicBezTo>
                    <a:close/>
                  </a:path>
                </a:pathLst>
              </a:custGeom>
              <a:solidFill>
                <a:schemeClr val="bg1">
                  <a:alpha val="50000"/>
                </a:schemeClr>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grpSp>
        <p:grpSp>
          <p:nvGrpSpPr>
            <p:cNvPr id="43" name="Group 42"/>
            <p:cNvGrpSpPr/>
            <p:nvPr/>
          </p:nvGrpSpPr>
          <p:grpSpPr>
            <a:xfrm>
              <a:off x="-1" y="1981678"/>
              <a:ext cx="1570037" cy="849546"/>
              <a:chOff x="-1" y="1981678"/>
              <a:chExt cx="1570037" cy="849546"/>
            </a:xfrm>
          </p:grpSpPr>
          <p:sp>
            <p:nvSpPr>
              <p:cNvPr id="53" name="TextBox 52"/>
              <p:cNvSpPr txBox="1"/>
              <p:nvPr/>
            </p:nvSpPr>
            <p:spPr>
              <a:xfrm>
                <a:off x="-1" y="2556904"/>
                <a:ext cx="1570037" cy="274320"/>
              </a:xfrm>
              <a:prstGeom prst="rect">
                <a:avLst/>
              </a:prstGeom>
              <a:noFill/>
            </p:spPr>
            <p:txBody>
              <a:bodyPr wrap="square" lIns="146304" tIns="91440" rIns="146304" bIns="91440" rtlCol="0" anchor="t" anchorCtr="0">
                <a:noAutofit/>
              </a:bodyPr>
              <a:lstStyle>
                <a:defPPr>
                  <a:defRPr lang="en-US"/>
                </a:defPPr>
                <a:lvl1pPr algn="ctr">
                  <a:lnSpc>
                    <a:spcPct val="90000"/>
                  </a:lnSpc>
                  <a:spcAft>
                    <a:spcPts val="600"/>
                  </a:spcAft>
                  <a:defRPr sz="1600">
                    <a:gradFill>
                      <a:gsLst>
                        <a:gs pos="2917">
                          <a:schemeClr val="bg1">
                            <a:alpha val="50000"/>
                          </a:schemeClr>
                        </a:gs>
                        <a:gs pos="30000">
                          <a:schemeClr val="bg1">
                            <a:alpha val="50000"/>
                          </a:schemeClr>
                        </a:gs>
                      </a:gsLst>
                      <a:lin ang="5400000" scaled="0"/>
                    </a:gradFill>
                  </a:defRPr>
                </a:lvl1pPr>
              </a:lstStyle>
              <a:p>
                <a:r>
                  <a:rPr lang="en-US" dirty="0">
                    <a:gradFill>
                      <a:gsLst>
                        <a:gs pos="2917">
                          <a:srgbClr val="FFFFFF">
                            <a:alpha val="50000"/>
                          </a:srgbClr>
                        </a:gs>
                        <a:gs pos="30000">
                          <a:srgbClr val="FFFFFF">
                            <a:alpha val="50000"/>
                          </a:srgbClr>
                        </a:gs>
                      </a:gsLst>
                      <a:lin ang="5400000" scaled="0"/>
                    </a:gradFill>
                  </a:rPr>
                  <a:t>Step 1</a:t>
                </a:r>
              </a:p>
            </p:txBody>
          </p:sp>
          <p:sp>
            <p:nvSpPr>
              <p:cNvPr id="54" name="Freeform 5"/>
              <p:cNvSpPr>
                <a:spLocks noEditPoints="1"/>
              </p:cNvSpPr>
              <p:nvPr/>
            </p:nvSpPr>
            <p:spPr bwMode="auto">
              <a:xfrm>
                <a:off x="500550" y="1981678"/>
                <a:ext cx="655150" cy="605266"/>
              </a:xfrm>
              <a:custGeom>
                <a:avLst/>
                <a:gdLst>
                  <a:gd name="T0" fmla="*/ 300 w 330"/>
                  <a:gd name="T1" fmla="*/ 105 h 305"/>
                  <a:gd name="T2" fmla="*/ 295 w 330"/>
                  <a:gd name="T3" fmla="*/ 143 h 305"/>
                  <a:gd name="T4" fmla="*/ 178 w 330"/>
                  <a:gd name="T5" fmla="*/ 276 h 305"/>
                  <a:gd name="T6" fmla="*/ 26 w 330"/>
                  <a:gd name="T7" fmla="*/ 196 h 305"/>
                  <a:gd name="T8" fmla="*/ 168 w 330"/>
                  <a:gd name="T9" fmla="*/ 216 h 305"/>
                  <a:gd name="T10" fmla="*/ 320 w 330"/>
                  <a:gd name="T11" fmla="*/ 62 h 305"/>
                  <a:gd name="T12" fmla="*/ 164 w 330"/>
                  <a:gd name="T13" fmla="*/ 3 h 305"/>
                  <a:gd name="T14" fmla="*/ 19 w 330"/>
                  <a:gd name="T15" fmla="*/ 149 h 305"/>
                  <a:gd name="T16" fmla="*/ 0 w 330"/>
                  <a:gd name="T17" fmla="*/ 194 h 305"/>
                  <a:gd name="T18" fmla="*/ 1 w 330"/>
                  <a:gd name="T19" fmla="*/ 216 h 305"/>
                  <a:gd name="T20" fmla="*/ 51 w 330"/>
                  <a:gd name="T21" fmla="*/ 263 h 305"/>
                  <a:gd name="T22" fmla="*/ 200 w 330"/>
                  <a:gd name="T23" fmla="*/ 299 h 305"/>
                  <a:gd name="T24" fmla="*/ 323 w 330"/>
                  <a:gd name="T25" fmla="*/ 137 h 305"/>
                  <a:gd name="T26" fmla="*/ 316 w 330"/>
                  <a:gd name="T27" fmla="*/ 96 h 305"/>
                  <a:gd name="T28" fmla="*/ 209 w 330"/>
                  <a:gd name="T29" fmla="*/ 39 h 305"/>
                  <a:gd name="T30" fmla="*/ 224 w 330"/>
                  <a:gd name="T31" fmla="*/ 60 h 305"/>
                  <a:gd name="T32" fmla="*/ 206 w 330"/>
                  <a:gd name="T33" fmla="*/ 60 h 305"/>
                  <a:gd name="T34" fmla="*/ 217 w 330"/>
                  <a:gd name="T35" fmla="*/ 70 h 305"/>
                  <a:gd name="T36" fmla="*/ 199 w 330"/>
                  <a:gd name="T37" fmla="*/ 70 h 305"/>
                  <a:gd name="T38" fmla="*/ 210 w 330"/>
                  <a:gd name="T39" fmla="*/ 80 h 305"/>
                  <a:gd name="T40" fmla="*/ 192 w 330"/>
                  <a:gd name="T41" fmla="*/ 80 h 305"/>
                  <a:gd name="T42" fmla="*/ 203 w 330"/>
                  <a:gd name="T43" fmla="*/ 90 h 305"/>
                  <a:gd name="T44" fmla="*/ 185 w 330"/>
                  <a:gd name="T45" fmla="*/ 90 h 305"/>
                  <a:gd name="T46" fmla="*/ 196 w 330"/>
                  <a:gd name="T47" fmla="*/ 100 h 305"/>
                  <a:gd name="T48" fmla="*/ 178 w 330"/>
                  <a:gd name="T49" fmla="*/ 100 h 305"/>
                  <a:gd name="T50" fmla="*/ 189 w 330"/>
                  <a:gd name="T51" fmla="*/ 110 h 305"/>
                  <a:gd name="T52" fmla="*/ 171 w 330"/>
                  <a:gd name="T53" fmla="*/ 110 h 305"/>
                  <a:gd name="T54" fmla="*/ 162 w 330"/>
                  <a:gd name="T55" fmla="*/ 123 h 305"/>
                  <a:gd name="T56" fmla="*/ 149 w 330"/>
                  <a:gd name="T57" fmla="*/ 99 h 305"/>
                  <a:gd name="T58" fmla="*/ 108 w 330"/>
                  <a:gd name="T59" fmla="*/ 147 h 305"/>
                  <a:gd name="T60" fmla="*/ 140 w 330"/>
                  <a:gd name="T61" fmla="*/ 137 h 305"/>
                  <a:gd name="T62" fmla="*/ 144 w 330"/>
                  <a:gd name="T63" fmla="*/ 76 h 305"/>
                  <a:gd name="T64" fmla="*/ 142 w 330"/>
                  <a:gd name="T65" fmla="*/ 97 h 305"/>
                  <a:gd name="T66" fmla="*/ 157 w 330"/>
                  <a:gd name="T67" fmla="*/ 130 h 305"/>
                  <a:gd name="T68" fmla="*/ 206 w 330"/>
                  <a:gd name="T69" fmla="*/ 98 h 305"/>
                  <a:gd name="T70" fmla="*/ 204 w 330"/>
                  <a:gd name="T71" fmla="*/ 119 h 305"/>
                  <a:gd name="T72" fmla="*/ 137 w 330"/>
                  <a:gd name="T73" fmla="*/ 158 h 305"/>
                  <a:gd name="T74" fmla="*/ 151 w 330"/>
                  <a:gd name="T75" fmla="*/ 175 h 305"/>
                  <a:gd name="T76" fmla="*/ 108 w 330"/>
                  <a:gd name="T77" fmla="*/ 147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30" h="305">
                    <a:moveTo>
                      <a:pt x="316" y="96"/>
                    </a:moveTo>
                    <a:cubicBezTo>
                      <a:pt x="310" y="95"/>
                      <a:pt x="301" y="98"/>
                      <a:pt x="300" y="105"/>
                    </a:cubicBezTo>
                    <a:cubicBezTo>
                      <a:pt x="298" y="115"/>
                      <a:pt x="298" y="126"/>
                      <a:pt x="297" y="134"/>
                    </a:cubicBezTo>
                    <a:cubicBezTo>
                      <a:pt x="297" y="137"/>
                      <a:pt x="297" y="142"/>
                      <a:pt x="295" y="143"/>
                    </a:cubicBezTo>
                    <a:cubicBezTo>
                      <a:pt x="259" y="187"/>
                      <a:pt x="223" y="230"/>
                      <a:pt x="188" y="273"/>
                    </a:cubicBezTo>
                    <a:cubicBezTo>
                      <a:pt x="185" y="277"/>
                      <a:pt x="182" y="277"/>
                      <a:pt x="178" y="276"/>
                    </a:cubicBezTo>
                    <a:cubicBezTo>
                      <a:pt x="136" y="263"/>
                      <a:pt x="94" y="251"/>
                      <a:pt x="51" y="238"/>
                    </a:cubicBezTo>
                    <a:cubicBezTo>
                      <a:pt x="32" y="232"/>
                      <a:pt x="22" y="216"/>
                      <a:pt x="26" y="196"/>
                    </a:cubicBezTo>
                    <a:cubicBezTo>
                      <a:pt x="28" y="181"/>
                      <a:pt x="35" y="177"/>
                      <a:pt x="49" y="181"/>
                    </a:cubicBezTo>
                    <a:cubicBezTo>
                      <a:pt x="88" y="193"/>
                      <a:pt x="129" y="203"/>
                      <a:pt x="168" y="216"/>
                    </a:cubicBezTo>
                    <a:cubicBezTo>
                      <a:pt x="180" y="219"/>
                      <a:pt x="187" y="216"/>
                      <a:pt x="194" y="207"/>
                    </a:cubicBezTo>
                    <a:cubicBezTo>
                      <a:pt x="236" y="159"/>
                      <a:pt x="278" y="110"/>
                      <a:pt x="320" y="62"/>
                    </a:cubicBezTo>
                    <a:cubicBezTo>
                      <a:pt x="330" y="50"/>
                      <a:pt x="327" y="40"/>
                      <a:pt x="313" y="37"/>
                    </a:cubicBezTo>
                    <a:cubicBezTo>
                      <a:pt x="262" y="25"/>
                      <a:pt x="213" y="13"/>
                      <a:pt x="164" y="3"/>
                    </a:cubicBezTo>
                    <a:cubicBezTo>
                      <a:pt x="155" y="0"/>
                      <a:pt x="149" y="3"/>
                      <a:pt x="143" y="9"/>
                    </a:cubicBezTo>
                    <a:cubicBezTo>
                      <a:pt x="101" y="56"/>
                      <a:pt x="61" y="102"/>
                      <a:pt x="19" y="149"/>
                    </a:cubicBezTo>
                    <a:cubicBezTo>
                      <a:pt x="14" y="155"/>
                      <a:pt x="10" y="162"/>
                      <a:pt x="7" y="168"/>
                    </a:cubicBezTo>
                    <a:cubicBezTo>
                      <a:pt x="4" y="177"/>
                      <a:pt x="3" y="185"/>
                      <a:pt x="0" y="194"/>
                    </a:cubicBezTo>
                    <a:cubicBezTo>
                      <a:pt x="0" y="200"/>
                      <a:pt x="0" y="204"/>
                      <a:pt x="0" y="210"/>
                    </a:cubicBezTo>
                    <a:cubicBezTo>
                      <a:pt x="0" y="212"/>
                      <a:pt x="1" y="214"/>
                      <a:pt x="1" y="216"/>
                    </a:cubicBezTo>
                    <a:cubicBezTo>
                      <a:pt x="4" y="230"/>
                      <a:pt x="10" y="244"/>
                      <a:pt x="23" y="251"/>
                    </a:cubicBezTo>
                    <a:cubicBezTo>
                      <a:pt x="30" y="257"/>
                      <a:pt x="41" y="260"/>
                      <a:pt x="51" y="263"/>
                    </a:cubicBezTo>
                    <a:cubicBezTo>
                      <a:pt x="94" y="277"/>
                      <a:pt x="138" y="289"/>
                      <a:pt x="181" y="302"/>
                    </a:cubicBezTo>
                    <a:cubicBezTo>
                      <a:pt x="188" y="305"/>
                      <a:pt x="194" y="305"/>
                      <a:pt x="200" y="299"/>
                    </a:cubicBezTo>
                    <a:cubicBezTo>
                      <a:pt x="240" y="249"/>
                      <a:pt x="279" y="201"/>
                      <a:pt x="320" y="152"/>
                    </a:cubicBezTo>
                    <a:cubicBezTo>
                      <a:pt x="323" y="149"/>
                      <a:pt x="323" y="143"/>
                      <a:pt x="323" y="137"/>
                    </a:cubicBezTo>
                    <a:cubicBezTo>
                      <a:pt x="324" y="130"/>
                      <a:pt x="323" y="121"/>
                      <a:pt x="324" y="114"/>
                    </a:cubicBezTo>
                    <a:cubicBezTo>
                      <a:pt x="324" y="105"/>
                      <a:pt x="323" y="99"/>
                      <a:pt x="316" y="96"/>
                    </a:cubicBezTo>
                    <a:close/>
                    <a:moveTo>
                      <a:pt x="184" y="49"/>
                    </a:moveTo>
                    <a:cubicBezTo>
                      <a:pt x="190" y="41"/>
                      <a:pt x="201" y="36"/>
                      <a:pt x="209" y="39"/>
                    </a:cubicBezTo>
                    <a:cubicBezTo>
                      <a:pt x="209" y="39"/>
                      <a:pt x="209" y="39"/>
                      <a:pt x="218" y="43"/>
                    </a:cubicBezTo>
                    <a:cubicBezTo>
                      <a:pt x="225" y="45"/>
                      <a:pt x="227" y="53"/>
                      <a:pt x="224" y="60"/>
                    </a:cubicBezTo>
                    <a:cubicBezTo>
                      <a:pt x="224" y="60"/>
                      <a:pt x="224" y="60"/>
                      <a:pt x="210" y="55"/>
                    </a:cubicBezTo>
                    <a:cubicBezTo>
                      <a:pt x="210" y="55"/>
                      <a:pt x="210" y="55"/>
                      <a:pt x="206" y="60"/>
                    </a:cubicBezTo>
                    <a:cubicBezTo>
                      <a:pt x="206" y="60"/>
                      <a:pt x="206" y="60"/>
                      <a:pt x="220" y="65"/>
                    </a:cubicBezTo>
                    <a:cubicBezTo>
                      <a:pt x="220" y="65"/>
                      <a:pt x="220" y="65"/>
                      <a:pt x="217" y="70"/>
                    </a:cubicBezTo>
                    <a:cubicBezTo>
                      <a:pt x="217" y="70"/>
                      <a:pt x="217" y="70"/>
                      <a:pt x="203" y="65"/>
                    </a:cubicBezTo>
                    <a:cubicBezTo>
                      <a:pt x="203" y="65"/>
                      <a:pt x="203" y="65"/>
                      <a:pt x="199" y="70"/>
                    </a:cubicBezTo>
                    <a:cubicBezTo>
                      <a:pt x="199" y="70"/>
                      <a:pt x="199" y="70"/>
                      <a:pt x="213" y="75"/>
                    </a:cubicBezTo>
                    <a:cubicBezTo>
                      <a:pt x="213" y="75"/>
                      <a:pt x="213" y="75"/>
                      <a:pt x="210" y="80"/>
                    </a:cubicBezTo>
                    <a:cubicBezTo>
                      <a:pt x="210" y="80"/>
                      <a:pt x="210" y="80"/>
                      <a:pt x="195" y="75"/>
                    </a:cubicBezTo>
                    <a:cubicBezTo>
                      <a:pt x="195" y="75"/>
                      <a:pt x="195" y="75"/>
                      <a:pt x="192" y="80"/>
                    </a:cubicBezTo>
                    <a:cubicBezTo>
                      <a:pt x="192" y="80"/>
                      <a:pt x="192" y="80"/>
                      <a:pt x="206" y="85"/>
                    </a:cubicBezTo>
                    <a:cubicBezTo>
                      <a:pt x="206" y="85"/>
                      <a:pt x="206" y="85"/>
                      <a:pt x="203" y="90"/>
                    </a:cubicBezTo>
                    <a:cubicBezTo>
                      <a:pt x="203" y="90"/>
                      <a:pt x="203" y="90"/>
                      <a:pt x="188" y="85"/>
                    </a:cubicBezTo>
                    <a:cubicBezTo>
                      <a:pt x="188" y="85"/>
                      <a:pt x="188" y="85"/>
                      <a:pt x="185" y="90"/>
                    </a:cubicBezTo>
                    <a:cubicBezTo>
                      <a:pt x="185" y="90"/>
                      <a:pt x="185" y="90"/>
                      <a:pt x="199" y="95"/>
                    </a:cubicBezTo>
                    <a:cubicBezTo>
                      <a:pt x="199" y="95"/>
                      <a:pt x="199" y="95"/>
                      <a:pt x="196" y="100"/>
                    </a:cubicBezTo>
                    <a:cubicBezTo>
                      <a:pt x="196" y="100"/>
                      <a:pt x="196" y="100"/>
                      <a:pt x="181" y="95"/>
                    </a:cubicBezTo>
                    <a:cubicBezTo>
                      <a:pt x="181" y="95"/>
                      <a:pt x="181" y="95"/>
                      <a:pt x="178" y="100"/>
                    </a:cubicBezTo>
                    <a:cubicBezTo>
                      <a:pt x="178" y="100"/>
                      <a:pt x="178" y="100"/>
                      <a:pt x="192" y="105"/>
                    </a:cubicBezTo>
                    <a:cubicBezTo>
                      <a:pt x="192" y="105"/>
                      <a:pt x="192" y="105"/>
                      <a:pt x="189" y="110"/>
                    </a:cubicBezTo>
                    <a:cubicBezTo>
                      <a:pt x="189" y="110"/>
                      <a:pt x="189" y="110"/>
                      <a:pt x="174" y="105"/>
                    </a:cubicBezTo>
                    <a:cubicBezTo>
                      <a:pt x="174" y="105"/>
                      <a:pt x="174" y="105"/>
                      <a:pt x="171" y="110"/>
                    </a:cubicBezTo>
                    <a:cubicBezTo>
                      <a:pt x="171" y="110"/>
                      <a:pt x="171" y="110"/>
                      <a:pt x="185" y="115"/>
                    </a:cubicBezTo>
                    <a:cubicBezTo>
                      <a:pt x="179" y="122"/>
                      <a:pt x="169" y="125"/>
                      <a:pt x="162" y="123"/>
                    </a:cubicBezTo>
                    <a:cubicBezTo>
                      <a:pt x="162" y="123"/>
                      <a:pt x="162" y="123"/>
                      <a:pt x="153" y="119"/>
                    </a:cubicBezTo>
                    <a:cubicBezTo>
                      <a:pt x="145" y="117"/>
                      <a:pt x="143" y="107"/>
                      <a:pt x="149" y="99"/>
                    </a:cubicBezTo>
                    <a:cubicBezTo>
                      <a:pt x="149" y="99"/>
                      <a:pt x="149" y="99"/>
                      <a:pt x="184" y="49"/>
                    </a:cubicBezTo>
                    <a:close/>
                    <a:moveTo>
                      <a:pt x="108" y="147"/>
                    </a:moveTo>
                    <a:cubicBezTo>
                      <a:pt x="108" y="147"/>
                      <a:pt x="108" y="147"/>
                      <a:pt x="128" y="154"/>
                    </a:cubicBezTo>
                    <a:cubicBezTo>
                      <a:pt x="128" y="154"/>
                      <a:pt x="128" y="154"/>
                      <a:pt x="140" y="137"/>
                    </a:cubicBezTo>
                    <a:cubicBezTo>
                      <a:pt x="124" y="131"/>
                      <a:pt x="120" y="111"/>
                      <a:pt x="132" y="93"/>
                    </a:cubicBezTo>
                    <a:cubicBezTo>
                      <a:pt x="132" y="93"/>
                      <a:pt x="132" y="93"/>
                      <a:pt x="144" y="76"/>
                    </a:cubicBezTo>
                    <a:cubicBezTo>
                      <a:pt x="144" y="76"/>
                      <a:pt x="144" y="76"/>
                      <a:pt x="154" y="79"/>
                    </a:cubicBezTo>
                    <a:cubicBezTo>
                      <a:pt x="154" y="79"/>
                      <a:pt x="154" y="79"/>
                      <a:pt x="142" y="97"/>
                    </a:cubicBezTo>
                    <a:cubicBezTo>
                      <a:pt x="133" y="109"/>
                      <a:pt x="136" y="123"/>
                      <a:pt x="147" y="127"/>
                    </a:cubicBezTo>
                    <a:cubicBezTo>
                      <a:pt x="147" y="127"/>
                      <a:pt x="147" y="127"/>
                      <a:pt x="157" y="130"/>
                    </a:cubicBezTo>
                    <a:cubicBezTo>
                      <a:pt x="168" y="134"/>
                      <a:pt x="185" y="128"/>
                      <a:pt x="194" y="116"/>
                    </a:cubicBezTo>
                    <a:cubicBezTo>
                      <a:pt x="194" y="116"/>
                      <a:pt x="194" y="116"/>
                      <a:pt x="206" y="98"/>
                    </a:cubicBezTo>
                    <a:cubicBezTo>
                      <a:pt x="216" y="101"/>
                      <a:pt x="216" y="101"/>
                      <a:pt x="216" y="101"/>
                    </a:cubicBezTo>
                    <a:cubicBezTo>
                      <a:pt x="216" y="101"/>
                      <a:pt x="216" y="101"/>
                      <a:pt x="204" y="119"/>
                    </a:cubicBezTo>
                    <a:cubicBezTo>
                      <a:pt x="191" y="136"/>
                      <a:pt x="166" y="146"/>
                      <a:pt x="150" y="140"/>
                    </a:cubicBezTo>
                    <a:cubicBezTo>
                      <a:pt x="150" y="140"/>
                      <a:pt x="150" y="140"/>
                      <a:pt x="137" y="158"/>
                    </a:cubicBezTo>
                    <a:cubicBezTo>
                      <a:pt x="137" y="158"/>
                      <a:pt x="137" y="158"/>
                      <a:pt x="158" y="165"/>
                    </a:cubicBezTo>
                    <a:cubicBezTo>
                      <a:pt x="158" y="165"/>
                      <a:pt x="158" y="165"/>
                      <a:pt x="151" y="175"/>
                    </a:cubicBezTo>
                    <a:cubicBezTo>
                      <a:pt x="151" y="175"/>
                      <a:pt x="151" y="175"/>
                      <a:pt x="101" y="157"/>
                    </a:cubicBezTo>
                    <a:cubicBezTo>
                      <a:pt x="101" y="157"/>
                      <a:pt x="101" y="157"/>
                      <a:pt x="108" y="147"/>
                    </a:cubicBezTo>
                    <a:close/>
                  </a:path>
                </a:pathLst>
              </a:custGeom>
              <a:solidFill>
                <a:schemeClr val="bg1">
                  <a:alpha val="50000"/>
                </a:schemeClr>
              </a:solidFill>
              <a:ln>
                <a:noFill/>
              </a:ln>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grpSp>
        <p:grpSp>
          <p:nvGrpSpPr>
            <p:cNvPr id="44" name="Group 43"/>
            <p:cNvGrpSpPr/>
            <p:nvPr/>
          </p:nvGrpSpPr>
          <p:grpSpPr>
            <a:xfrm>
              <a:off x="-1" y="5411509"/>
              <a:ext cx="1570037" cy="882795"/>
              <a:chOff x="-1" y="5411509"/>
              <a:chExt cx="1570037" cy="882795"/>
            </a:xfrm>
          </p:grpSpPr>
          <p:sp>
            <p:nvSpPr>
              <p:cNvPr id="51" name="TextBox 50"/>
              <p:cNvSpPr txBox="1"/>
              <p:nvPr/>
            </p:nvSpPr>
            <p:spPr>
              <a:xfrm>
                <a:off x="-1" y="6019984"/>
                <a:ext cx="1570037" cy="274320"/>
              </a:xfrm>
              <a:prstGeom prst="rect">
                <a:avLst/>
              </a:prstGeom>
              <a:noFill/>
            </p:spPr>
            <p:txBody>
              <a:bodyPr wrap="square" lIns="146304" tIns="91440" rIns="146304" bIns="91440" rtlCol="0" anchor="t" anchorCtr="0">
                <a:noAutofit/>
              </a:bodyPr>
              <a:lstStyle/>
              <a:p>
                <a:pPr algn="ctr">
                  <a:lnSpc>
                    <a:spcPct val="90000"/>
                  </a:lnSpc>
                  <a:spcAft>
                    <a:spcPts val="600"/>
                  </a:spcAft>
                </a:pPr>
                <a:r>
                  <a:rPr lang="en-US" sz="1600" dirty="0" smtClean="0">
                    <a:gradFill>
                      <a:gsLst>
                        <a:gs pos="2917">
                          <a:srgbClr val="FFFFFF">
                            <a:alpha val="50000"/>
                          </a:srgbClr>
                        </a:gs>
                        <a:gs pos="30000">
                          <a:srgbClr val="FFFFFF">
                            <a:alpha val="50000"/>
                          </a:srgbClr>
                        </a:gs>
                      </a:gsLst>
                      <a:lin ang="5400000" scaled="0"/>
                    </a:gradFill>
                  </a:rPr>
                  <a:t>Step 3</a:t>
                </a:r>
              </a:p>
            </p:txBody>
          </p:sp>
          <p:sp>
            <p:nvSpPr>
              <p:cNvPr id="52" name="Freeform 22"/>
              <p:cNvSpPr>
                <a:spLocks noEditPoints="1"/>
              </p:cNvSpPr>
              <p:nvPr/>
            </p:nvSpPr>
            <p:spPr bwMode="auto">
              <a:xfrm>
                <a:off x="604434" y="5411509"/>
                <a:ext cx="568836" cy="577954"/>
              </a:xfrm>
              <a:custGeom>
                <a:avLst/>
                <a:gdLst>
                  <a:gd name="T0" fmla="*/ 33 w 261"/>
                  <a:gd name="T1" fmla="*/ 125 h 265"/>
                  <a:gd name="T2" fmla="*/ 33 w 261"/>
                  <a:gd name="T3" fmla="*/ 29 h 265"/>
                  <a:gd name="T4" fmla="*/ 62 w 261"/>
                  <a:gd name="T5" fmla="*/ 0 h 265"/>
                  <a:gd name="T6" fmla="*/ 81 w 261"/>
                  <a:gd name="T7" fmla="*/ 0 h 265"/>
                  <a:gd name="T8" fmla="*/ 109 w 261"/>
                  <a:gd name="T9" fmla="*/ 24 h 265"/>
                  <a:gd name="T10" fmla="*/ 81 w 261"/>
                  <a:gd name="T11" fmla="*/ 24 h 265"/>
                  <a:gd name="T12" fmla="*/ 81 w 261"/>
                  <a:gd name="T13" fmla="*/ 34 h 265"/>
                  <a:gd name="T14" fmla="*/ 110 w 261"/>
                  <a:gd name="T15" fmla="*/ 34 h 265"/>
                  <a:gd name="T16" fmla="*/ 110 w 261"/>
                  <a:gd name="T17" fmla="*/ 44 h 265"/>
                  <a:gd name="T18" fmla="*/ 81 w 261"/>
                  <a:gd name="T19" fmla="*/ 44 h 265"/>
                  <a:gd name="T20" fmla="*/ 81 w 261"/>
                  <a:gd name="T21" fmla="*/ 53 h 265"/>
                  <a:gd name="T22" fmla="*/ 110 w 261"/>
                  <a:gd name="T23" fmla="*/ 53 h 265"/>
                  <a:gd name="T24" fmla="*/ 110 w 261"/>
                  <a:gd name="T25" fmla="*/ 63 h 265"/>
                  <a:gd name="T26" fmla="*/ 81 w 261"/>
                  <a:gd name="T27" fmla="*/ 63 h 265"/>
                  <a:gd name="T28" fmla="*/ 81 w 261"/>
                  <a:gd name="T29" fmla="*/ 72 h 265"/>
                  <a:gd name="T30" fmla="*/ 110 w 261"/>
                  <a:gd name="T31" fmla="*/ 72 h 265"/>
                  <a:gd name="T32" fmla="*/ 110 w 261"/>
                  <a:gd name="T33" fmla="*/ 82 h 265"/>
                  <a:gd name="T34" fmla="*/ 81 w 261"/>
                  <a:gd name="T35" fmla="*/ 82 h 265"/>
                  <a:gd name="T36" fmla="*/ 81 w 261"/>
                  <a:gd name="T37" fmla="*/ 92 h 265"/>
                  <a:gd name="T38" fmla="*/ 110 w 261"/>
                  <a:gd name="T39" fmla="*/ 92 h 265"/>
                  <a:gd name="T40" fmla="*/ 110 w 261"/>
                  <a:gd name="T41" fmla="*/ 101 h 265"/>
                  <a:gd name="T42" fmla="*/ 81 w 261"/>
                  <a:gd name="T43" fmla="*/ 101 h 265"/>
                  <a:gd name="T44" fmla="*/ 81 w 261"/>
                  <a:gd name="T45" fmla="*/ 111 h 265"/>
                  <a:gd name="T46" fmla="*/ 110 w 261"/>
                  <a:gd name="T47" fmla="*/ 111 h 265"/>
                  <a:gd name="T48" fmla="*/ 110 w 261"/>
                  <a:gd name="T49" fmla="*/ 120 h 265"/>
                  <a:gd name="T50" fmla="*/ 81 w 261"/>
                  <a:gd name="T51" fmla="*/ 120 h 265"/>
                  <a:gd name="T52" fmla="*/ 81 w 261"/>
                  <a:gd name="T53" fmla="*/ 130 h 265"/>
                  <a:gd name="T54" fmla="*/ 109 w 261"/>
                  <a:gd name="T55" fmla="*/ 130 h 265"/>
                  <a:gd name="T56" fmla="*/ 81 w 261"/>
                  <a:gd name="T57" fmla="*/ 154 h 265"/>
                  <a:gd name="T58" fmla="*/ 62 w 261"/>
                  <a:gd name="T59" fmla="*/ 154 h 265"/>
                  <a:gd name="T60" fmla="*/ 33 w 261"/>
                  <a:gd name="T61" fmla="*/ 125 h 265"/>
                  <a:gd name="T62" fmla="*/ 81 w 261"/>
                  <a:gd name="T63" fmla="*/ 221 h 265"/>
                  <a:gd name="T64" fmla="*/ 81 w 261"/>
                  <a:gd name="T65" fmla="*/ 188 h 265"/>
                  <a:gd name="T66" fmla="*/ 143 w 261"/>
                  <a:gd name="T67" fmla="*/ 125 h 265"/>
                  <a:gd name="T68" fmla="*/ 143 w 261"/>
                  <a:gd name="T69" fmla="*/ 92 h 265"/>
                  <a:gd name="T70" fmla="*/ 124 w 261"/>
                  <a:gd name="T71" fmla="*/ 92 h 265"/>
                  <a:gd name="T72" fmla="*/ 124 w 261"/>
                  <a:gd name="T73" fmla="*/ 125 h 265"/>
                  <a:gd name="T74" fmla="*/ 81 w 261"/>
                  <a:gd name="T75" fmla="*/ 168 h 265"/>
                  <a:gd name="T76" fmla="*/ 62 w 261"/>
                  <a:gd name="T77" fmla="*/ 168 h 265"/>
                  <a:gd name="T78" fmla="*/ 19 w 261"/>
                  <a:gd name="T79" fmla="*/ 125 h 265"/>
                  <a:gd name="T80" fmla="*/ 19 w 261"/>
                  <a:gd name="T81" fmla="*/ 92 h 265"/>
                  <a:gd name="T82" fmla="*/ 0 w 261"/>
                  <a:gd name="T83" fmla="*/ 92 h 265"/>
                  <a:gd name="T84" fmla="*/ 0 w 261"/>
                  <a:gd name="T85" fmla="*/ 125 h 265"/>
                  <a:gd name="T86" fmla="*/ 62 w 261"/>
                  <a:gd name="T87" fmla="*/ 188 h 265"/>
                  <a:gd name="T88" fmla="*/ 62 w 261"/>
                  <a:gd name="T89" fmla="*/ 221 h 265"/>
                  <a:gd name="T90" fmla="*/ 21 w 261"/>
                  <a:gd name="T91" fmla="*/ 221 h 265"/>
                  <a:gd name="T92" fmla="*/ 21 w 261"/>
                  <a:gd name="T93" fmla="*/ 241 h 265"/>
                  <a:gd name="T94" fmla="*/ 122 w 261"/>
                  <a:gd name="T95" fmla="*/ 241 h 265"/>
                  <a:gd name="T96" fmla="*/ 122 w 261"/>
                  <a:gd name="T97" fmla="*/ 240 h 265"/>
                  <a:gd name="T98" fmla="*/ 102 w 261"/>
                  <a:gd name="T99" fmla="*/ 221 h 265"/>
                  <a:gd name="T100" fmla="*/ 81 w 261"/>
                  <a:gd name="T101" fmla="*/ 221 h 265"/>
                  <a:gd name="T102" fmla="*/ 237 w 261"/>
                  <a:gd name="T103" fmla="*/ 144 h 265"/>
                  <a:gd name="T104" fmla="*/ 164 w 261"/>
                  <a:gd name="T105" fmla="*/ 221 h 265"/>
                  <a:gd name="T106" fmla="*/ 125 w 261"/>
                  <a:gd name="T107" fmla="*/ 186 h 265"/>
                  <a:gd name="T108" fmla="*/ 104 w 261"/>
                  <a:gd name="T109" fmla="*/ 210 h 265"/>
                  <a:gd name="T110" fmla="*/ 165 w 261"/>
                  <a:gd name="T111" fmla="*/ 265 h 265"/>
                  <a:gd name="T112" fmla="*/ 261 w 261"/>
                  <a:gd name="T113" fmla="*/ 167 h 265"/>
                  <a:gd name="T114" fmla="*/ 237 w 261"/>
                  <a:gd name="T115" fmla="*/ 144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61" h="265">
                    <a:moveTo>
                      <a:pt x="33" y="125"/>
                    </a:moveTo>
                    <a:cubicBezTo>
                      <a:pt x="33" y="125"/>
                      <a:pt x="33" y="125"/>
                      <a:pt x="33" y="29"/>
                    </a:cubicBezTo>
                    <a:cubicBezTo>
                      <a:pt x="33" y="14"/>
                      <a:pt x="47" y="0"/>
                      <a:pt x="62" y="0"/>
                    </a:cubicBezTo>
                    <a:cubicBezTo>
                      <a:pt x="62" y="0"/>
                      <a:pt x="62" y="0"/>
                      <a:pt x="81" y="0"/>
                    </a:cubicBezTo>
                    <a:cubicBezTo>
                      <a:pt x="95" y="0"/>
                      <a:pt x="107" y="11"/>
                      <a:pt x="109" y="24"/>
                    </a:cubicBezTo>
                    <a:cubicBezTo>
                      <a:pt x="109" y="24"/>
                      <a:pt x="109" y="24"/>
                      <a:pt x="81" y="24"/>
                    </a:cubicBezTo>
                    <a:cubicBezTo>
                      <a:pt x="81" y="24"/>
                      <a:pt x="81" y="24"/>
                      <a:pt x="81" y="34"/>
                    </a:cubicBezTo>
                    <a:cubicBezTo>
                      <a:pt x="81" y="34"/>
                      <a:pt x="81" y="34"/>
                      <a:pt x="110" y="34"/>
                    </a:cubicBezTo>
                    <a:cubicBezTo>
                      <a:pt x="110" y="34"/>
                      <a:pt x="110" y="34"/>
                      <a:pt x="110" y="44"/>
                    </a:cubicBezTo>
                    <a:cubicBezTo>
                      <a:pt x="110" y="44"/>
                      <a:pt x="110" y="44"/>
                      <a:pt x="81" y="44"/>
                    </a:cubicBezTo>
                    <a:cubicBezTo>
                      <a:pt x="81" y="44"/>
                      <a:pt x="81" y="44"/>
                      <a:pt x="81" y="53"/>
                    </a:cubicBezTo>
                    <a:cubicBezTo>
                      <a:pt x="81" y="53"/>
                      <a:pt x="81" y="53"/>
                      <a:pt x="110" y="53"/>
                    </a:cubicBezTo>
                    <a:cubicBezTo>
                      <a:pt x="110" y="53"/>
                      <a:pt x="110" y="53"/>
                      <a:pt x="110" y="63"/>
                    </a:cubicBezTo>
                    <a:cubicBezTo>
                      <a:pt x="110" y="63"/>
                      <a:pt x="110" y="63"/>
                      <a:pt x="81" y="63"/>
                    </a:cubicBezTo>
                    <a:cubicBezTo>
                      <a:pt x="81" y="63"/>
                      <a:pt x="81" y="63"/>
                      <a:pt x="81" y="72"/>
                    </a:cubicBezTo>
                    <a:cubicBezTo>
                      <a:pt x="81" y="72"/>
                      <a:pt x="81" y="72"/>
                      <a:pt x="110" y="72"/>
                    </a:cubicBezTo>
                    <a:cubicBezTo>
                      <a:pt x="110" y="72"/>
                      <a:pt x="110" y="72"/>
                      <a:pt x="110" y="82"/>
                    </a:cubicBezTo>
                    <a:cubicBezTo>
                      <a:pt x="110" y="82"/>
                      <a:pt x="110" y="82"/>
                      <a:pt x="81" y="82"/>
                    </a:cubicBezTo>
                    <a:cubicBezTo>
                      <a:pt x="81" y="82"/>
                      <a:pt x="81" y="82"/>
                      <a:pt x="81" y="92"/>
                    </a:cubicBezTo>
                    <a:cubicBezTo>
                      <a:pt x="81" y="92"/>
                      <a:pt x="81" y="92"/>
                      <a:pt x="110" y="92"/>
                    </a:cubicBezTo>
                    <a:cubicBezTo>
                      <a:pt x="110" y="92"/>
                      <a:pt x="110" y="92"/>
                      <a:pt x="110" y="101"/>
                    </a:cubicBezTo>
                    <a:cubicBezTo>
                      <a:pt x="110" y="101"/>
                      <a:pt x="110" y="101"/>
                      <a:pt x="81" y="101"/>
                    </a:cubicBezTo>
                    <a:cubicBezTo>
                      <a:pt x="81" y="101"/>
                      <a:pt x="81" y="101"/>
                      <a:pt x="81" y="111"/>
                    </a:cubicBezTo>
                    <a:cubicBezTo>
                      <a:pt x="81" y="111"/>
                      <a:pt x="81" y="111"/>
                      <a:pt x="110" y="111"/>
                    </a:cubicBezTo>
                    <a:cubicBezTo>
                      <a:pt x="110" y="111"/>
                      <a:pt x="110" y="111"/>
                      <a:pt x="110" y="120"/>
                    </a:cubicBezTo>
                    <a:cubicBezTo>
                      <a:pt x="110" y="120"/>
                      <a:pt x="110" y="120"/>
                      <a:pt x="81" y="120"/>
                    </a:cubicBezTo>
                    <a:cubicBezTo>
                      <a:pt x="81" y="120"/>
                      <a:pt x="81" y="120"/>
                      <a:pt x="81" y="130"/>
                    </a:cubicBezTo>
                    <a:cubicBezTo>
                      <a:pt x="81" y="130"/>
                      <a:pt x="81" y="130"/>
                      <a:pt x="109" y="130"/>
                    </a:cubicBezTo>
                    <a:cubicBezTo>
                      <a:pt x="107" y="143"/>
                      <a:pt x="95" y="154"/>
                      <a:pt x="81" y="154"/>
                    </a:cubicBezTo>
                    <a:cubicBezTo>
                      <a:pt x="81" y="154"/>
                      <a:pt x="81" y="154"/>
                      <a:pt x="62" y="154"/>
                    </a:cubicBezTo>
                    <a:cubicBezTo>
                      <a:pt x="47" y="154"/>
                      <a:pt x="33" y="141"/>
                      <a:pt x="33" y="125"/>
                    </a:cubicBezTo>
                    <a:close/>
                    <a:moveTo>
                      <a:pt x="81" y="221"/>
                    </a:moveTo>
                    <a:cubicBezTo>
                      <a:pt x="81" y="188"/>
                      <a:pt x="81" y="188"/>
                      <a:pt x="81" y="188"/>
                    </a:cubicBezTo>
                    <a:cubicBezTo>
                      <a:pt x="115" y="188"/>
                      <a:pt x="143" y="159"/>
                      <a:pt x="143" y="125"/>
                    </a:cubicBezTo>
                    <a:cubicBezTo>
                      <a:pt x="143" y="92"/>
                      <a:pt x="143" y="92"/>
                      <a:pt x="143" y="92"/>
                    </a:cubicBezTo>
                    <a:cubicBezTo>
                      <a:pt x="124" y="92"/>
                      <a:pt x="124" y="92"/>
                      <a:pt x="124" y="92"/>
                    </a:cubicBezTo>
                    <a:cubicBezTo>
                      <a:pt x="124" y="125"/>
                      <a:pt x="124" y="125"/>
                      <a:pt x="124" y="125"/>
                    </a:cubicBezTo>
                    <a:cubicBezTo>
                      <a:pt x="124" y="149"/>
                      <a:pt x="105" y="168"/>
                      <a:pt x="81" y="168"/>
                    </a:cubicBezTo>
                    <a:cubicBezTo>
                      <a:pt x="62" y="168"/>
                      <a:pt x="62" y="168"/>
                      <a:pt x="62" y="168"/>
                    </a:cubicBezTo>
                    <a:cubicBezTo>
                      <a:pt x="39" y="168"/>
                      <a:pt x="19" y="149"/>
                      <a:pt x="19" y="125"/>
                    </a:cubicBezTo>
                    <a:cubicBezTo>
                      <a:pt x="19" y="92"/>
                      <a:pt x="19" y="92"/>
                      <a:pt x="19" y="92"/>
                    </a:cubicBezTo>
                    <a:cubicBezTo>
                      <a:pt x="0" y="92"/>
                      <a:pt x="0" y="92"/>
                      <a:pt x="0" y="92"/>
                    </a:cubicBezTo>
                    <a:cubicBezTo>
                      <a:pt x="0" y="125"/>
                      <a:pt x="0" y="125"/>
                      <a:pt x="0" y="125"/>
                    </a:cubicBezTo>
                    <a:cubicBezTo>
                      <a:pt x="0" y="159"/>
                      <a:pt x="29" y="188"/>
                      <a:pt x="62" y="188"/>
                    </a:cubicBezTo>
                    <a:cubicBezTo>
                      <a:pt x="62" y="221"/>
                      <a:pt x="62" y="221"/>
                      <a:pt x="62" y="221"/>
                    </a:cubicBezTo>
                    <a:cubicBezTo>
                      <a:pt x="21" y="221"/>
                      <a:pt x="21" y="221"/>
                      <a:pt x="21" y="221"/>
                    </a:cubicBezTo>
                    <a:cubicBezTo>
                      <a:pt x="21" y="241"/>
                      <a:pt x="21" y="241"/>
                      <a:pt x="21" y="241"/>
                    </a:cubicBezTo>
                    <a:cubicBezTo>
                      <a:pt x="122" y="241"/>
                      <a:pt x="122" y="241"/>
                      <a:pt x="122" y="241"/>
                    </a:cubicBezTo>
                    <a:cubicBezTo>
                      <a:pt x="122" y="240"/>
                      <a:pt x="122" y="240"/>
                      <a:pt x="122" y="240"/>
                    </a:cubicBezTo>
                    <a:cubicBezTo>
                      <a:pt x="102" y="221"/>
                      <a:pt x="102" y="221"/>
                      <a:pt x="102" y="221"/>
                    </a:cubicBezTo>
                    <a:cubicBezTo>
                      <a:pt x="81" y="221"/>
                      <a:pt x="81" y="221"/>
                      <a:pt x="81" y="221"/>
                    </a:cubicBezTo>
                    <a:close/>
                    <a:moveTo>
                      <a:pt x="237" y="144"/>
                    </a:moveTo>
                    <a:cubicBezTo>
                      <a:pt x="237" y="144"/>
                      <a:pt x="197" y="186"/>
                      <a:pt x="164" y="221"/>
                    </a:cubicBezTo>
                    <a:cubicBezTo>
                      <a:pt x="150" y="209"/>
                      <a:pt x="125" y="186"/>
                      <a:pt x="125" y="186"/>
                    </a:cubicBezTo>
                    <a:cubicBezTo>
                      <a:pt x="104" y="210"/>
                      <a:pt x="104" y="210"/>
                      <a:pt x="104" y="210"/>
                    </a:cubicBezTo>
                    <a:cubicBezTo>
                      <a:pt x="165" y="265"/>
                      <a:pt x="165" y="265"/>
                      <a:pt x="165" y="265"/>
                    </a:cubicBezTo>
                    <a:cubicBezTo>
                      <a:pt x="261" y="167"/>
                      <a:pt x="261" y="167"/>
                      <a:pt x="261" y="167"/>
                    </a:cubicBezTo>
                    <a:lnTo>
                      <a:pt x="237" y="144"/>
                    </a:lnTo>
                    <a:close/>
                  </a:path>
                </a:pathLst>
              </a:custGeom>
              <a:solidFill>
                <a:schemeClr val="bg1">
                  <a:alpha val="50000"/>
                </a:schemeClr>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grpSp>
        <p:grpSp>
          <p:nvGrpSpPr>
            <p:cNvPr id="45" name="Group 44"/>
            <p:cNvGrpSpPr/>
            <p:nvPr/>
          </p:nvGrpSpPr>
          <p:grpSpPr>
            <a:xfrm>
              <a:off x="-1" y="5411509"/>
              <a:ext cx="1570037" cy="882795"/>
              <a:chOff x="-1" y="5411509"/>
              <a:chExt cx="1570037" cy="882795"/>
            </a:xfrm>
          </p:grpSpPr>
          <p:sp>
            <p:nvSpPr>
              <p:cNvPr id="46" name="TextBox 45"/>
              <p:cNvSpPr txBox="1"/>
              <p:nvPr/>
            </p:nvSpPr>
            <p:spPr>
              <a:xfrm>
                <a:off x="-1" y="6019984"/>
                <a:ext cx="1570037" cy="274320"/>
              </a:xfrm>
              <a:prstGeom prst="rect">
                <a:avLst/>
              </a:prstGeom>
              <a:noFill/>
            </p:spPr>
            <p:txBody>
              <a:bodyPr wrap="square" lIns="146304" tIns="91440" rIns="146304" bIns="91440" rtlCol="0" anchor="t" anchorCtr="0">
                <a:noAutofit/>
              </a:bodyPr>
              <a:lstStyle>
                <a:defPPr>
                  <a:defRPr lang="en-US"/>
                </a:defPPr>
                <a:lvl1pPr algn="ctr">
                  <a:lnSpc>
                    <a:spcPct val="90000"/>
                  </a:lnSpc>
                  <a:spcAft>
                    <a:spcPts val="600"/>
                  </a:spcAft>
                  <a:defRPr sz="1600">
                    <a:gradFill>
                      <a:gsLst>
                        <a:gs pos="2917">
                          <a:schemeClr val="bg1"/>
                        </a:gs>
                        <a:gs pos="30000">
                          <a:schemeClr val="bg1"/>
                        </a:gs>
                      </a:gsLst>
                      <a:lin ang="5400000" scaled="0"/>
                    </a:gradFill>
                  </a:defRPr>
                </a:lvl1pPr>
              </a:lstStyle>
              <a:p>
                <a:r>
                  <a:rPr lang="en-US" dirty="0">
                    <a:gradFill>
                      <a:gsLst>
                        <a:gs pos="2917">
                          <a:srgbClr val="FFFFFF"/>
                        </a:gs>
                        <a:gs pos="30000">
                          <a:srgbClr val="FFFFFF"/>
                        </a:gs>
                      </a:gsLst>
                      <a:lin ang="5400000" scaled="0"/>
                    </a:gradFill>
                  </a:rPr>
                  <a:t>Step 3</a:t>
                </a:r>
              </a:p>
            </p:txBody>
          </p:sp>
          <p:sp>
            <p:nvSpPr>
              <p:cNvPr id="47" name="Freeform 22"/>
              <p:cNvSpPr>
                <a:spLocks noEditPoints="1"/>
              </p:cNvSpPr>
              <p:nvPr/>
            </p:nvSpPr>
            <p:spPr bwMode="auto">
              <a:xfrm>
                <a:off x="604434" y="5411509"/>
                <a:ext cx="568836" cy="577954"/>
              </a:xfrm>
              <a:custGeom>
                <a:avLst/>
                <a:gdLst>
                  <a:gd name="T0" fmla="*/ 33 w 261"/>
                  <a:gd name="T1" fmla="*/ 125 h 265"/>
                  <a:gd name="T2" fmla="*/ 33 w 261"/>
                  <a:gd name="T3" fmla="*/ 29 h 265"/>
                  <a:gd name="T4" fmla="*/ 62 w 261"/>
                  <a:gd name="T5" fmla="*/ 0 h 265"/>
                  <a:gd name="T6" fmla="*/ 81 w 261"/>
                  <a:gd name="T7" fmla="*/ 0 h 265"/>
                  <a:gd name="T8" fmla="*/ 109 w 261"/>
                  <a:gd name="T9" fmla="*/ 24 h 265"/>
                  <a:gd name="T10" fmla="*/ 81 w 261"/>
                  <a:gd name="T11" fmla="*/ 24 h 265"/>
                  <a:gd name="T12" fmla="*/ 81 w 261"/>
                  <a:gd name="T13" fmla="*/ 34 h 265"/>
                  <a:gd name="T14" fmla="*/ 110 w 261"/>
                  <a:gd name="T15" fmla="*/ 34 h 265"/>
                  <a:gd name="T16" fmla="*/ 110 w 261"/>
                  <a:gd name="T17" fmla="*/ 44 h 265"/>
                  <a:gd name="T18" fmla="*/ 81 w 261"/>
                  <a:gd name="T19" fmla="*/ 44 h 265"/>
                  <a:gd name="T20" fmla="*/ 81 w 261"/>
                  <a:gd name="T21" fmla="*/ 53 h 265"/>
                  <a:gd name="T22" fmla="*/ 110 w 261"/>
                  <a:gd name="T23" fmla="*/ 53 h 265"/>
                  <a:gd name="T24" fmla="*/ 110 w 261"/>
                  <a:gd name="T25" fmla="*/ 63 h 265"/>
                  <a:gd name="T26" fmla="*/ 81 w 261"/>
                  <a:gd name="T27" fmla="*/ 63 h 265"/>
                  <a:gd name="T28" fmla="*/ 81 w 261"/>
                  <a:gd name="T29" fmla="*/ 72 h 265"/>
                  <a:gd name="T30" fmla="*/ 110 w 261"/>
                  <a:gd name="T31" fmla="*/ 72 h 265"/>
                  <a:gd name="T32" fmla="*/ 110 w 261"/>
                  <a:gd name="T33" fmla="*/ 82 h 265"/>
                  <a:gd name="T34" fmla="*/ 81 w 261"/>
                  <a:gd name="T35" fmla="*/ 82 h 265"/>
                  <a:gd name="T36" fmla="*/ 81 w 261"/>
                  <a:gd name="T37" fmla="*/ 92 h 265"/>
                  <a:gd name="T38" fmla="*/ 110 w 261"/>
                  <a:gd name="T39" fmla="*/ 92 h 265"/>
                  <a:gd name="T40" fmla="*/ 110 w 261"/>
                  <a:gd name="T41" fmla="*/ 101 h 265"/>
                  <a:gd name="T42" fmla="*/ 81 w 261"/>
                  <a:gd name="T43" fmla="*/ 101 h 265"/>
                  <a:gd name="T44" fmla="*/ 81 w 261"/>
                  <a:gd name="T45" fmla="*/ 111 h 265"/>
                  <a:gd name="T46" fmla="*/ 110 w 261"/>
                  <a:gd name="T47" fmla="*/ 111 h 265"/>
                  <a:gd name="T48" fmla="*/ 110 w 261"/>
                  <a:gd name="T49" fmla="*/ 120 h 265"/>
                  <a:gd name="T50" fmla="*/ 81 w 261"/>
                  <a:gd name="T51" fmla="*/ 120 h 265"/>
                  <a:gd name="T52" fmla="*/ 81 w 261"/>
                  <a:gd name="T53" fmla="*/ 130 h 265"/>
                  <a:gd name="T54" fmla="*/ 109 w 261"/>
                  <a:gd name="T55" fmla="*/ 130 h 265"/>
                  <a:gd name="T56" fmla="*/ 81 w 261"/>
                  <a:gd name="T57" fmla="*/ 154 h 265"/>
                  <a:gd name="T58" fmla="*/ 62 w 261"/>
                  <a:gd name="T59" fmla="*/ 154 h 265"/>
                  <a:gd name="T60" fmla="*/ 33 w 261"/>
                  <a:gd name="T61" fmla="*/ 125 h 265"/>
                  <a:gd name="T62" fmla="*/ 81 w 261"/>
                  <a:gd name="T63" fmla="*/ 221 h 265"/>
                  <a:gd name="T64" fmla="*/ 81 w 261"/>
                  <a:gd name="T65" fmla="*/ 188 h 265"/>
                  <a:gd name="T66" fmla="*/ 143 w 261"/>
                  <a:gd name="T67" fmla="*/ 125 h 265"/>
                  <a:gd name="T68" fmla="*/ 143 w 261"/>
                  <a:gd name="T69" fmla="*/ 92 h 265"/>
                  <a:gd name="T70" fmla="*/ 124 w 261"/>
                  <a:gd name="T71" fmla="*/ 92 h 265"/>
                  <a:gd name="T72" fmla="*/ 124 w 261"/>
                  <a:gd name="T73" fmla="*/ 125 h 265"/>
                  <a:gd name="T74" fmla="*/ 81 w 261"/>
                  <a:gd name="T75" fmla="*/ 168 h 265"/>
                  <a:gd name="T76" fmla="*/ 62 w 261"/>
                  <a:gd name="T77" fmla="*/ 168 h 265"/>
                  <a:gd name="T78" fmla="*/ 19 w 261"/>
                  <a:gd name="T79" fmla="*/ 125 h 265"/>
                  <a:gd name="T80" fmla="*/ 19 w 261"/>
                  <a:gd name="T81" fmla="*/ 92 h 265"/>
                  <a:gd name="T82" fmla="*/ 0 w 261"/>
                  <a:gd name="T83" fmla="*/ 92 h 265"/>
                  <a:gd name="T84" fmla="*/ 0 w 261"/>
                  <a:gd name="T85" fmla="*/ 125 h 265"/>
                  <a:gd name="T86" fmla="*/ 62 w 261"/>
                  <a:gd name="T87" fmla="*/ 188 h 265"/>
                  <a:gd name="T88" fmla="*/ 62 w 261"/>
                  <a:gd name="T89" fmla="*/ 221 h 265"/>
                  <a:gd name="T90" fmla="*/ 21 w 261"/>
                  <a:gd name="T91" fmla="*/ 221 h 265"/>
                  <a:gd name="T92" fmla="*/ 21 w 261"/>
                  <a:gd name="T93" fmla="*/ 241 h 265"/>
                  <a:gd name="T94" fmla="*/ 122 w 261"/>
                  <a:gd name="T95" fmla="*/ 241 h 265"/>
                  <a:gd name="T96" fmla="*/ 122 w 261"/>
                  <a:gd name="T97" fmla="*/ 240 h 265"/>
                  <a:gd name="T98" fmla="*/ 102 w 261"/>
                  <a:gd name="T99" fmla="*/ 221 h 265"/>
                  <a:gd name="T100" fmla="*/ 81 w 261"/>
                  <a:gd name="T101" fmla="*/ 221 h 265"/>
                  <a:gd name="T102" fmla="*/ 237 w 261"/>
                  <a:gd name="T103" fmla="*/ 144 h 265"/>
                  <a:gd name="T104" fmla="*/ 164 w 261"/>
                  <a:gd name="T105" fmla="*/ 221 h 265"/>
                  <a:gd name="T106" fmla="*/ 125 w 261"/>
                  <a:gd name="T107" fmla="*/ 186 h 265"/>
                  <a:gd name="T108" fmla="*/ 104 w 261"/>
                  <a:gd name="T109" fmla="*/ 210 h 265"/>
                  <a:gd name="T110" fmla="*/ 165 w 261"/>
                  <a:gd name="T111" fmla="*/ 265 h 265"/>
                  <a:gd name="T112" fmla="*/ 261 w 261"/>
                  <a:gd name="T113" fmla="*/ 167 h 265"/>
                  <a:gd name="T114" fmla="*/ 237 w 261"/>
                  <a:gd name="T115" fmla="*/ 144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61" h="265">
                    <a:moveTo>
                      <a:pt x="33" y="125"/>
                    </a:moveTo>
                    <a:cubicBezTo>
                      <a:pt x="33" y="125"/>
                      <a:pt x="33" y="125"/>
                      <a:pt x="33" y="29"/>
                    </a:cubicBezTo>
                    <a:cubicBezTo>
                      <a:pt x="33" y="14"/>
                      <a:pt x="47" y="0"/>
                      <a:pt x="62" y="0"/>
                    </a:cubicBezTo>
                    <a:cubicBezTo>
                      <a:pt x="62" y="0"/>
                      <a:pt x="62" y="0"/>
                      <a:pt x="81" y="0"/>
                    </a:cubicBezTo>
                    <a:cubicBezTo>
                      <a:pt x="95" y="0"/>
                      <a:pt x="107" y="11"/>
                      <a:pt x="109" y="24"/>
                    </a:cubicBezTo>
                    <a:cubicBezTo>
                      <a:pt x="109" y="24"/>
                      <a:pt x="109" y="24"/>
                      <a:pt x="81" y="24"/>
                    </a:cubicBezTo>
                    <a:cubicBezTo>
                      <a:pt x="81" y="24"/>
                      <a:pt x="81" y="24"/>
                      <a:pt x="81" y="34"/>
                    </a:cubicBezTo>
                    <a:cubicBezTo>
                      <a:pt x="81" y="34"/>
                      <a:pt x="81" y="34"/>
                      <a:pt x="110" y="34"/>
                    </a:cubicBezTo>
                    <a:cubicBezTo>
                      <a:pt x="110" y="34"/>
                      <a:pt x="110" y="34"/>
                      <a:pt x="110" y="44"/>
                    </a:cubicBezTo>
                    <a:cubicBezTo>
                      <a:pt x="110" y="44"/>
                      <a:pt x="110" y="44"/>
                      <a:pt x="81" y="44"/>
                    </a:cubicBezTo>
                    <a:cubicBezTo>
                      <a:pt x="81" y="44"/>
                      <a:pt x="81" y="44"/>
                      <a:pt x="81" y="53"/>
                    </a:cubicBezTo>
                    <a:cubicBezTo>
                      <a:pt x="81" y="53"/>
                      <a:pt x="81" y="53"/>
                      <a:pt x="110" y="53"/>
                    </a:cubicBezTo>
                    <a:cubicBezTo>
                      <a:pt x="110" y="53"/>
                      <a:pt x="110" y="53"/>
                      <a:pt x="110" y="63"/>
                    </a:cubicBezTo>
                    <a:cubicBezTo>
                      <a:pt x="110" y="63"/>
                      <a:pt x="110" y="63"/>
                      <a:pt x="81" y="63"/>
                    </a:cubicBezTo>
                    <a:cubicBezTo>
                      <a:pt x="81" y="63"/>
                      <a:pt x="81" y="63"/>
                      <a:pt x="81" y="72"/>
                    </a:cubicBezTo>
                    <a:cubicBezTo>
                      <a:pt x="81" y="72"/>
                      <a:pt x="81" y="72"/>
                      <a:pt x="110" y="72"/>
                    </a:cubicBezTo>
                    <a:cubicBezTo>
                      <a:pt x="110" y="72"/>
                      <a:pt x="110" y="72"/>
                      <a:pt x="110" y="82"/>
                    </a:cubicBezTo>
                    <a:cubicBezTo>
                      <a:pt x="110" y="82"/>
                      <a:pt x="110" y="82"/>
                      <a:pt x="81" y="82"/>
                    </a:cubicBezTo>
                    <a:cubicBezTo>
                      <a:pt x="81" y="82"/>
                      <a:pt x="81" y="82"/>
                      <a:pt x="81" y="92"/>
                    </a:cubicBezTo>
                    <a:cubicBezTo>
                      <a:pt x="81" y="92"/>
                      <a:pt x="81" y="92"/>
                      <a:pt x="110" y="92"/>
                    </a:cubicBezTo>
                    <a:cubicBezTo>
                      <a:pt x="110" y="92"/>
                      <a:pt x="110" y="92"/>
                      <a:pt x="110" y="101"/>
                    </a:cubicBezTo>
                    <a:cubicBezTo>
                      <a:pt x="110" y="101"/>
                      <a:pt x="110" y="101"/>
                      <a:pt x="81" y="101"/>
                    </a:cubicBezTo>
                    <a:cubicBezTo>
                      <a:pt x="81" y="101"/>
                      <a:pt x="81" y="101"/>
                      <a:pt x="81" y="111"/>
                    </a:cubicBezTo>
                    <a:cubicBezTo>
                      <a:pt x="81" y="111"/>
                      <a:pt x="81" y="111"/>
                      <a:pt x="110" y="111"/>
                    </a:cubicBezTo>
                    <a:cubicBezTo>
                      <a:pt x="110" y="111"/>
                      <a:pt x="110" y="111"/>
                      <a:pt x="110" y="120"/>
                    </a:cubicBezTo>
                    <a:cubicBezTo>
                      <a:pt x="110" y="120"/>
                      <a:pt x="110" y="120"/>
                      <a:pt x="81" y="120"/>
                    </a:cubicBezTo>
                    <a:cubicBezTo>
                      <a:pt x="81" y="120"/>
                      <a:pt x="81" y="120"/>
                      <a:pt x="81" y="130"/>
                    </a:cubicBezTo>
                    <a:cubicBezTo>
                      <a:pt x="81" y="130"/>
                      <a:pt x="81" y="130"/>
                      <a:pt x="109" y="130"/>
                    </a:cubicBezTo>
                    <a:cubicBezTo>
                      <a:pt x="107" y="143"/>
                      <a:pt x="95" y="154"/>
                      <a:pt x="81" y="154"/>
                    </a:cubicBezTo>
                    <a:cubicBezTo>
                      <a:pt x="81" y="154"/>
                      <a:pt x="81" y="154"/>
                      <a:pt x="62" y="154"/>
                    </a:cubicBezTo>
                    <a:cubicBezTo>
                      <a:pt x="47" y="154"/>
                      <a:pt x="33" y="141"/>
                      <a:pt x="33" y="125"/>
                    </a:cubicBezTo>
                    <a:close/>
                    <a:moveTo>
                      <a:pt x="81" y="221"/>
                    </a:moveTo>
                    <a:cubicBezTo>
                      <a:pt x="81" y="188"/>
                      <a:pt x="81" y="188"/>
                      <a:pt x="81" y="188"/>
                    </a:cubicBezTo>
                    <a:cubicBezTo>
                      <a:pt x="115" y="188"/>
                      <a:pt x="143" y="159"/>
                      <a:pt x="143" y="125"/>
                    </a:cubicBezTo>
                    <a:cubicBezTo>
                      <a:pt x="143" y="92"/>
                      <a:pt x="143" y="92"/>
                      <a:pt x="143" y="92"/>
                    </a:cubicBezTo>
                    <a:cubicBezTo>
                      <a:pt x="124" y="92"/>
                      <a:pt x="124" y="92"/>
                      <a:pt x="124" y="92"/>
                    </a:cubicBezTo>
                    <a:cubicBezTo>
                      <a:pt x="124" y="125"/>
                      <a:pt x="124" y="125"/>
                      <a:pt x="124" y="125"/>
                    </a:cubicBezTo>
                    <a:cubicBezTo>
                      <a:pt x="124" y="149"/>
                      <a:pt x="105" y="168"/>
                      <a:pt x="81" y="168"/>
                    </a:cubicBezTo>
                    <a:cubicBezTo>
                      <a:pt x="62" y="168"/>
                      <a:pt x="62" y="168"/>
                      <a:pt x="62" y="168"/>
                    </a:cubicBezTo>
                    <a:cubicBezTo>
                      <a:pt x="39" y="168"/>
                      <a:pt x="19" y="149"/>
                      <a:pt x="19" y="125"/>
                    </a:cubicBezTo>
                    <a:cubicBezTo>
                      <a:pt x="19" y="92"/>
                      <a:pt x="19" y="92"/>
                      <a:pt x="19" y="92"/>
                    </a:cubicBezTo>
                    <a:cubicBezTo>
                      <a:pt x="0" y="92"/>
                      <a:pt x="0" y="92"/>
                      <a:pt x="0" y="92"/>
                    </a:cubicBezTo>
                    <a:cubicBezTo>
                      <a:pt x="0" y="125"/>
                      <a:pt x="0" y="125"/>
                      <a:pt x="0" y="125"/>
                    </a:cubicBezTo>
                    <a:cubicBezTo>
                      <a:pt x="0" y="159"/>
                      <a:pt x="29" y="188"/>
                      <a:pt x="62" y="188"/>
                    </a:cubicBezTo>
                    <a:cubicBezTo>
                      <a:pt x="62" y="221"/>
                      <a:pt x="62" y="221"/>
                      <a:pt x="62" y="221"/>
                    </a:cubicBezTo>
                    <a:cubicBezTo>
                      <a:pt x="21" y="221"/>
                      <a:pt x="21" y="221"/>
                      <a:pt x="21" y="221"/>
                    </a:cubicBezTo>
                    <a:cubicBezTo>
                      <a:pt x="21" y="241"/>
                      <a:pt x="21" y="241"/>
                      <a:pt x="21" y="241"/>
                    </a:cubicBezTo>
                    <a:cubicBezTo>
                      <a:pt x="122" y="241"/>
                      <a:pt x="122" y="241"/>
                      <a:pt x="122" y="241"/>
                    </a:cubicBezTo>
                    <a:cubicBezTo>
                      <a:pt x="122" y="240"/>
                      <a:pt x="122" y="240"/>
                      <a:pt x="122" y="240"/>
                    </a:cubicBezTo>
                    <a:cubicBezTo>
                      <a:pt x="102" y="221"/>
                      <a:pt x="102" y="221"/>
                      <a:pt x="102" y="221"/>
                    </a:cubicBezTo>
                    <a:cubicBezTo>
                      <a:pt x="81" y="221"/>
                      <a:pt x="81" y="221"/>
                      <a:pt x="81" y="221"/>
                    </a:cubicBezTo>
                    <a:close/>
                    <a:moveTo>
                      <a:pt x="237" y="144"/>
                    </a:moveTo>
                    <a:cubicBezTo>
                      <a:pt x="237" y="144"/>
                      <a:pt x="197" y="186"/>
                      <a:pt x="164" y="221"/>
                    </a:cubicBezTo>
                    <a:cubicBezTo>
                      <a:pt x="150" y="209"/>
                      <a:pt x="125" y="186"/>
                      <a:pt x="125" y="186"/>
                    </a:cubicBezTo>
                    <a:cubicBezTo>
                      <a:pt x="104" y="210"/>
                      <a:pt x="104" y="210"/>
                      <a:pt x="104" y="210"/>
                    </a:cubicBezTo>
                    <a:cubicBezTo>
                      <a:pt x="165" y="265"/>
                      <a:pt x="165" y="265"/>
                      <a:pt x="165" y="265"/>
                    </a:cubicBezTo>
                    <a:cubicBezTo>
                      <a:pt x="261" y="167"/>
                      <a:pt x="261" y="167"/>
                      <a:pt x="261" y="167"/>
                    </a:cubicBezTo>
                    <a:lnTo>
                      <a:pt x="237" y="14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grpSp>
      </p:grpSp>
    </p:spTree>
    <p:extLst>
      <p:ext uri="{BB962C8B-B14F-4D97-AF65-F5344CB8AC3E}">
        <p14:creationId xmlns:p14="http://schemas.microsoft.com/office/powerpoint/2010/main" val="23834085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par>
                                <p:cTn id="8" presetID="1" presetClass="entr" presetSubtype="0" fill="hold" grpId="0" nodeType="withEffect" nodePh="1">
                                  <p:stCondLst>
                                    <p:cond delay="750"/>
                                  </p:stCondLst>
                                  <p:endCondLst>
                                    <p:cond evt="begin" delay="0">
                                      <p:tn val="8"/>
                                    </p:cond>
                                  </p:endCondLst>
                                  <p:childTnLst>
                                    <p:set>
                                      <p:cBhvr>
                                        <p:cTn id="9" dur="1" fill="hold">
                                          <p:stCondLst>
                                            <p:cond delay="0"/>
                                          </p:stCondLst>
                                        </p:cTn>
                                        <p:tgtEl>
                                          <p:spTgt spid="34"/>
                                        </p:tgtEl>
                                        <p:attrNameLst>
                                          <p:attrName>style.visibility</p:attrName>
                                        </p:attrNameLst>
                                      </p:cBhvr>
                                      <p:to>
                                        <p:strVal val="visible"/>
                                      </p:to>
                                    </p:set>
                                  </p:childTnLst>
                                </p:cTn>
                              </p:par>
                            </p:childTnLst>
                          </p:cTn>
                        </p:par>
                        <p:par>
                          <p:cTn id="10" fill="hold">
                            <p:stCondLst>
                              <p:cond delay="750"/>
                            </p:stCondLst>
                            <p:childTnLst>
                              <p:par>
                                <p:cTn id="11" presetID="10" presetClass="entr" presetSubtype="0" fill="hold" grpId="0" nodeType="afterEffect">
                                  <p:stCondLst>
                                    <p:cond delay="500"/>
                                  </p:stCondLst>
                                  <p:childTnLst>
                                    <p:set>
                                      <p:cBhvr>
                                        <p:cTn id="12" dur="1" fill="hold">
                                          <p:stCondLst>
                                            <p:cond delay="0"/>
                                          </p:stCondLst>
                                        </p:cTn>
                                        <p:tgtEl>
                                          <p:spTgt spid="32"/>
                                        </p:tgtEl>
                                        <p:attrNameLst>
                                          <p:attrName>style.visibility</p:attrName>
                                        </p:attrNameLst>
                                      </p:cBhvr>
                                      <p:to>
                                        <p:strVal val="visible"/>
                                      </p:to>
                                    </p:set>
                                    <p:animEffect transition="in" filter="fade">
                                      <p:cBhvr>
                                        <p:cTn id="13" dur="500"/>
                                        <p:tgtEl>
                                          <p:spTgt spid="32"/>
                                        </p:tgtEl>
                                      </p:cBhvr>
                                    </p:animEffect>
                                  </p:childTnLst>
                                </p:cTn>
                              </p:par>
                              <p:par>
                                <p:cTn id="14" presetID="10" presetClass="entr" presetSubtype="0" fill="hold" grpId="0" nodeType="withEffect">
                                  <p:stCondLst>
                                    <p:cond delay="500"/>
                                  </p:stCondLst>
                                  <p:childTnLst>
                                    <p:set>
                                      <p:cBhvr>
                                        <p:cTn id="15" dur="1" fill="hold">
                                          <p:stCondLst>
                                            <p:cond delay="0"/>
                                          </p:stCondLst>
                                        </p:cTn>
                                        <p:tgtEl>
                                          <p:spTgt spid="35"/>
                                        </p:tgtEl>
                                        <p:attrNameLst>
                                          <p:attrName>style.visibility</p:attrName>
                                        </p:attrNameLst>
                                      </p:cBhvr>
                                      <p:to>
                                        <p:strVal val="visible"/>
                                      </p:to>
                                    </p:set>
                                    <p:animEffect transition="in" filter="fade">
                                      <p:cBhvr>
                                        <p:cTn id="16" dur="500"/>
                                        <p:tgtEl>
                                          <p:spTgt spid="35"/>
                                        </p:tgtEl>
                                      </p:cBhvr>
                                    </p:animEffect>
                                  </p:childTnLst>
                                </p:cTn>
                              </p:par>
                              <p:par>
                                <p:cTn id="17" presetID="6" presetClass="emph" presetSubtype="0" accel="100000" autoRev="1" fill="hold" grpId="1" nodeType="withEffect">
                                  <p:stCondLst>
                                    <p:cond delay="0"/>
                                  </p:stCondLst>
                                  <p:childTnLst>
                                    <p:animScale>
                                      <p:cBhvr>
                                        <p:cTn id="18" dur="500" fill="hold"/>
                                        <p:tgtEl>
                                          <p:spTgt spid="35"/>
                                        </p:tgtEl>
                                      </p:cBhvr>
                                      <p:by x="50000" y="50000"/>
                                    </p:animScale>
                                  </p:childTnLst>
                                </p:cTn>
                              </p:par>
                              <p:par>
                                <p:cTn id="19" presetID="42" presetClass="path" presetSubtype="0" accel="100000" autoRev="1" fill="hold" grpId="2" nodeType="withEffect">
                                  <p:stCondLst>
                                    <p:cond delay="0"/>
                                  </p:stCondLst>
                                  <p:childTnLst>
                                    <p:animMotion origin="layout" path="M 2.7036E-6 -1.11212E-6 L -0.29308 0.38902 " pathEditMode="relative" rAng="0" ptsTypes="AA">
                                      <p:cBhvr>
                                        <p:cTn id="20" dur="500" fill="hold"/>
                                        <p:tgtEl>
                                          <p:spTgt spid="35"/>
                                        </p:tgtEl>
                                        <p:attrNameLst>
                                          <p:attrName>ppt_x</p:attrName>
                                          <p:attrName>ppt_y</p:attrName>
                                        </p:attrNameLst>
                                      </p:cBhvr>
                                      <p:rCtr x="-14654" y="19451"/>
                                    </p:animMotion>
                                  </p:childTnLst>
                                </p:cTn>
                              </p:par>
                            </p:childTnLst>
                          </p:cTn>
                        </p:par>
                        <p:par>
                          <p:cTn id="21" fill="hold">
                            <p:stCondLst>
                              <p:cond delay="1750"/>
                            </p:stCondLst>
                            <p:childTnLst>
                              <p:par>
                                <p:cTn id="22" presetID="10" presetClass="entr" presetSubtype="0" fill="hold" grpId="0" nodeType="afterEffect">
                                  <p:stCondLst>
                                    <p:cond delay="0"/>
                                  </p:stCondLst>
                                  <p:childTnLst>
                                    <p:set>
                                      <p:cBhvr>
                                        <p:cTn id="23" dur="1" fill="hold">
                                          <p:stCondLst>
                                            <p:cond delay="0"/>
                                          </p:stCondLst>
                                        </p:cTn>
                                        <p:tgtEl>
                                          <p:spTgt spid="36"/>
                                        </p:tgtEl>
                                        <p:attrNameLst>
                                          <p:attrName>style.visibility</p:attrName>
                                        </p:attrNameLst>
                                      </p:cBhvr>
                                      <p:to>
                                        <p:strVal val="visible"/>
                                      </p:to>
                                    </p:set>
                                    <p:animEffect transition="in" filter="fade">
                                      <p:cBhvr>
                                        <p:cTn id="24"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2" grpId="0" animBg="1"/>
      <p:bldP spid="34" grpId="0"/>
      <p:bldP spid="35" grpId="0" animBg="1"/>
      <p:bldP spid="35" grpId="1" animBg="1"/>
      <p:bldP spid="35" grpId="2" animBg="1"/>
      <p:bldP spid="36"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1" y="0"/>
            <a:ext cx="1681123" cy="6994525"/>
            <a:chOff x="-1" y="0"/>
            <a:chExt cx="1681123" cy="6994525"/>
          </a:xfrm>
        </p:grpSpPr>
        <p:sp>
          <p:nvSpPr>
            <p:cNvPr id="4" name="Rectangle 3"/>
            <p:cNvSpPr/>
            <p:nvPr/>
          </p:nvSpPr>
          <p:spPr bwMode="auto">
            <a:xfrm>
              <a:off x="0" y="0"/>
              <a:ext cx="1646237" cy="6994525"/>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nvGrpSpPr>
            <p:cNvPr id="5" name="Group 4"/>
            <p:cNvGrpSpPr/>
            <p:nvPr/>
          </p:nvGrpSpPr>
          <p:grpSpPr>
            <a:xfrm>
              <a:off x="-1" y="3659072"/>
              <a:ext cx="1570037" cy="963976"/>
              <a:chOff x="-1" y="3659072"/>
              <a:chExt cx="1570037" cy="963976"/>
            </a:xfrm>
          </p:grpSpPr>
          <p:sp>
            <p:nvSpPr>
              <p:cNvPr id="20" name="TextBox 19"/>
              <p:cNvSpPr txBox="1"/>
              <p:nvPr/>
            </p:nvSpPr>
            <p:spPr>
              <a:xfrm>
                <a:off x="-1" y="4348728"/>
                <a:ext cx="1570037" cy="274320"/>
              </a:xfrm>
              <a:prstGeom prst="rect">
                <a:avLst/>
              </a:prstGeom>
              <a:noFill/>
            </p:spPr>
            <p:txBody>
              <a:bodyPr wrap="square" lIns="146304" tIns="91440" rIns="146304" bIns="91440" rtlCol="0" anchor="t" anchorCtr="0">
                <a:noAutofit/>
              </a:bodyPr>
              <a:lstStyle/>
              <a:p>
                <a:pPr algn="ctr">
                  <a:lnSpc>
                    <a:spcPct val="90000"/>
                  </a:lnSpc>
                  <a:spcAft>
                    <a:spcPts val="600"/>
                  </a:spcAft>
                </a:pPr>
                <a:r>
                  <a:rPr lang="en-US" sz="1600" dirty="0" smtClean="0">
                    <a:gradFill>
                      <a:gsLst>
                        <a:gs pos="2917">
                          <a:srgbClr val="FFFFFF"/>
                        </a:gs>
                        <a:gs pos="30000">
                          <a:srgbClr val="FFFFFF"/>
                        </a:gs>
                      </a:gsLst>
                      <a:lin ang="5400000" scaled="0"/>
                    </a:gradFill>
                  </a:rPr>
                  <a:t>Step 2</a:t>
                </a:r>
              </a:p>
            </p:txBody>
          </p:sp>
          <p:sp>
            <p:nvSpPr>
              <p:cNvPr id="21" name="Freeform 18"/>
              <p:cNvSpPr>
                <a:spLocks noEditPoints="1"/>
              </p:cNvSpPr>
              <p:nvPr/>
            </p:nvSpPr>
            <p:spPr bwMode="auto">
              <a:xfrm>
                <a:off x="605418" y="3659072"/>
                <a:ext cx="347714" cy="666652"/>
              </a:xfrm>
              <a:custGeom>
                <a:avLst/>
                <a:gdLst>
                  <a:gd name="T0" fmla="*/ 226 w 365"/>
                  <a:gd name="T1" fmla="*/ 343 h 703"/>
                  <a:gd name="T2" fmla="*/ 265 w 365"/>
                  <a:gd name="T3" fmla="*/ 291 h 703"/>
                  <a:gd name="T4" fmla="*/ 226 w 365"/>
                  <a:gd name="T5" fmla="*/ 237 h 703"/>
                  <a:gd name="T6" fmla="*/ 300 w 365"/>
                  <a:gd name="T7" fmla="*/ 305 h 703"/>
                  <a:gd name="T8" fmla="*/ 100 w 365"/>
                  <a:gd name="T9" fmla="*/ 291 h 703"/>
                  <a:gd name="T10" fmla="*/ 139 w 365"/>
                  <a:gd name="T11" fmla="*/ 237 h 703"/>
                  <a:gd name="T12" fmla="*/ 65 w 365"/>
                  <a:gd name="T13" fmla="*/ 305 h 703"/>
                  <a:gd name="T14" fmla="*/ 139 w 365"/>
                  <a:gd name="T15" fmla="*/ 311 h 703"/>
                  <a:gd name="T16" fmla="*/ 221 w 365"/>
                  <a:gd name="T17" fmla="*/ 206 h 703"/>
                  <a:gd name="T18" fmla="*/ 145 w 365"/>
                  <a:gd name="T19" fmla="*/ 374 h 703"/>
                  <a:gd name="T20" fmla="*/ 172 w 365"/>
                  <a:gd name="T21" fmla="*/ 374 h 703"/>
                  <a:gd name="T22" fmla="*/ 365 w 365"/>
                  <a:gd name="T23" fmla="*/ 679 h 703"/>
                  <a:gd name="T24" fmla="*/ 24 w 365"/>
                  <a:gd name="T25" fmla="*/ 703 h 703"/>
                  <a:gd name="T26" fmla="*/ 0 w 365"/>
                  <a:gd name="T27" fmla="*/ 24 h 703"/>
                  <a:gd name="T28" fmla="*/ 341 w 365"/>
                  <a:gd name="T29" fmla="*/ 0 h 703"/>
                  <a:gd name="T30" fmla="*/ 83 w 365"/>
                  <a:gd name="T31" fmla="*/ 643 h 703"/>
                  <a:gd name="T32" fmla="*/ 75 w 365"/>
                  <a:gd name="T33" fmla="*/ 627 h 703"/>
                  <a:gd name="T34" fmla="*/ 75 w 365"/>
                  <a:gd name="T35" fmla="*/ 646 h 703"/>
                  <a:gd name="T36" fmla="*/ 84 w 365"/>
                  <a:gd name="T37" fmla="*/ 650 h 703"/>
                  <a:gd name="T38" fmla="*/ 83 w 365"/>
                  <a:gd name="T39" fmla="*/ 643 h 703"/>
                  <a:gd name="T40" fmla="*/ 175 w 365"/>
                  <a:gd name="T41" fmla="*/ 642 h 703"/>
                  <a:gd name="T42" fmla="*/ 179 w 365"/>
                  <a:gd name="T43" fmla="*/ 642 h 703"/>
                  <a:gd name="T44" fmla="*/ 183 w 365"/>
                  <a:gd name="T45" fmla="*/ 639 h 703"/>
                  <a:gd name="T46" fmla="*/ 181 w 365"/>
                  <a:gd name="T47" fmla="*/ 627 h 703"/>
                  <a:gd name="T48" fmla="*/ 176 w 365"/>
                  <a:gd name="T49" fmla="*/ 630 h 703"/>
                  <a:gd name="T50" fmla="*/ 172 w 365"/>
                  <a:gd name="T51" fmla="*/ 630 h 703"/>
                  <a:gd name="T52" fmla="*/ 168 w 365"/>
                  <a:gd name="T53" fmla="*/ 629 h 703"/>
                  <a:gd name="T54" fmla="*/ 195 w 365"/>
                  <a:gd name="T55" fmla="*/ 627 h 703"/>
                  <a:gd name="T56" fmla="*/ 190 w 365"/>
                  <a:gd name="T57" fmla="*/ 625 h 703"/>
                  <a:gd name="T58" fmla="*/ 183 w 365"/>
                  <a:gd name="T59" fmla="*/ 626 h 703"/>
                  <a:gd name="T60" fmla="*/ 183 w 365"/>
                  <a:gd name="T61" fmla="*/ 632 h 703"/>
                  <a:gd name="T62" fmla="*/ 185 w 365"/>
                  <a:gd name="T63" fmla="*/ 639 h 703"/>
                  <a:gd name="T64" fmla="*/ 188 w 365"/>
                  <a:gd name="T65" fmla="*/ 637 h 703"/>
                  <a:gd name="T66" fmla="*/ 198 w 365"/>
                  <a:gd name="T67" fmla="*/ 637 h 703"/>
                  <a:gd name="T68" fmla="*/ 188 w 365"/>
                  <a:gd name="T69" fmla="*/ 652 h 703"/>
                  <a:gd name="T70" fmla="*/ 182 w 365"/>
                  <a:gd name="T71" fmla="*/ 642 h 703"/>
                  <a:gd name="T72" fmla="*/ 176 w 365"/>
                  <a:gd name="T73" fmla="*/ 643 h 703"/>
                  <a:gd name="T74" fmla="*/ 172 w 365"/>
                  <a:gd name="T75" fmla="*/ 642 h 703"/>
                  <a:gd name="T76" fmla="*/ 175 w 365"/>
                  <a:gd name="T77" fmla="*/ 653 h 703"/>
                  <a:gd name="T78" fmla="*/ 179 w 365"/>
                  <a:gd name="T79" fmla="*/ 654 h 703"/>
                  <a:gd name="T80" fmla="*/ 182 w 365"/>
                  <a:gd name="T81" fmla="*/ 654 h 703"/>
                  <a:gd name="T82" fmla="*/ 185 w 365"/>
                  <a:gd name="T83" fmla="*/ 653 h 703"/>
                  <a:gd name="T84" fmla="*/ 188 w 365"/>
                  <a:gd name="T85" fmla="*/ 652 h 703"/>
                  <a:gd name="T86" fmla="*/ 198 w 365"/>
                  <a:gd name="T87" fmla="*/ 639 h 703"/>
                  <a:gd name="T88" fmla="*/ 193 w 365"/>
                  <a:gd name="T89" fmla="*/ 637 h 703"/>
                  <a:gd name="T90" fmla="*/ 190 w 365"/>
                  <a:gd name="T91" fmla="*/ 637 h 703"/>
                  <a:gd name="T92" fmla="*/ 189 w 365"/>
                  <a:gd name="T93" fmla="*/ 652 h 703"/>
                  <a:gd name="T94" fmla="*/ 193 w 365"/>
                  <a:gd name="T95" fmla="*/ 650 h 703"/>
                  <a:gd name="T96" fmla="*/ 198 w 365"/>
                  <a:gd name="T97" fmla="*/ 650 h 703"/>
                  <a:gd name="T98" fmla="*/ 202 w 365"/>
                  <a:gd name="T99" fmla="*/ 650 h 703"/>
                  <a:gd name="T100" fmla="*/ 293 w 365"/>
                  <a:gd name="T101" fmla="*/ 629 h 703"/>
                  <a:gd name="T102" fmla="*/ 297 w 365"/>
                  <a:gd name="T103" fmla="*/ 637 h 703"/>
                  <a:gd name="T104" fmla="*/ 281 w 365"/>
                  <a:gd name="T105" fmla="*/ 640 h 703"/>
                  <a:gd name="T106" fmla="*/ 288 w 365"/>
                  <a:gd name="T107" fmla="*/ 649 h 703"/>
                  <a:gd name="T108" fmla="*/ 303 w 365"/>
                  <a:gd name="T109" fmla="*/ 639 h 703"/>
                  <a:gd name="T110" fmla="*/ 34 w 365"/>
                  <a:gd name="T111" fmla="*/ 57 h 703"/>
                  <a:gd name="T112" fmla="*/ 332 w 365"/>
                  <a:gd name="T113" fmla="*/ 553 h 703"/>
                  <a:gd name="T114" fmla="*/ 75 w 365"/>
                  <a:gd name="T115" fmla="*/ 630 h 703"/>
                  <a:gd name="T116" fmla="*/ 75 w 365"/>
                  <a:gd name="T117" fmla="*/ 644 h 703"/>
                  <a:gd name="T118" fmla="*/ 75 w 365"/>
                  <a:gd name="T119" fmla="*/ 630 h 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65" h="703">
                    <a:moveTo>
                      <a:pt x="300" y="305"/>
                    </a:moveTo>
                    <a:cubicBezTo>
                      <a:pt x="226" y="343"/>
                      <a:pt x="226" y="343"/>
                      <a:pt x="226" y="343"/>
                    </a:cubicBezTo>
                    <a:cubicBezTo>
                      <a:pt x="226" y="311"/>
                      <a:pt x="226" y="311"/>
                      <a:pt x="226" y="311"/>
                    </a:cubicBezTo>
                    <a:cubicBezTo>
                      <a:pt x="265" y="291"/>
                      <a:pt x="265" y="291"/>
                      <a:pt x="265" y="291"/>
                    </a:cubicBezTo>
                    <a:cubicBezTo>
                      <a:pt x="226" y="271"/>
                      <a:pt x="226" y="271"/>
                      <a:pt x="226" y="271"/>
                    </a:cubicBezTo>
                    <a:cubicBezTo>
                      <a:pt x="226" y="237"/>
                      <a:pt x="226" y="237"/>
                      <a:pt x="226" y="237"/>
                    </a:cubicBezTo>
                    <a:cubicBezTo>
                      <a:pt x="300" y="276"/>
                      <a:pt x="300" y="276"/>
                      <a:pt x="300" y="276"/>
                    </a:cubicBezTo>
                    <a:lnTo>
                      <a:pt x="300" y="305"/>
                    </a:lnTo>
                    <a:close/>
                    <a:moveTo>
                      <a:pt x="139" y="311"/>
                    </a:moveTo>
                    <a:cubicBezTo>
                      <a:pt x="100" y="291"/>
                      <a:pt x="100" y="291"/>
                      <a:pt x="100" y="291"/>
                    </a:cubicBezTo>
                    <a:cubicBezTo>
                      <a:pt x="139" y="271"/>
                      <a:pt x="139" y="271"/>
                      <a:pt x="139" y="271"/>
                    </a:cubicBezTo>
                    <a:cubicBezTo>
                      <a:pt x="139" y="237"/>
                      <a:pt x="139" y="237"/>
                      <a:pt x="139" y="237"/>
                    </a:cubicBezTo>
                    <a:cubicBezTo>
                      <a:pt x="65" y="276"/>
                      <a:pt x="65" y="276"/>
                      <a:pt x="65" y="276"/>
                    </a:cubicBezTo>
                    <a:cubicBezTo>
                      <a:pt x="65" y="305"/>
                      <a:pt x="65" y="305"/>
                      <a:pt x="65" y="305"/>
                    </a:cubicBezTo>
                    <a:cubicBezTo>
                      <a:pt x="139" y="343"/>
                      <a:pt x="139" y="343"/>
                      <a:pt x="139" y="343"/>
                    </a:cubicBezTo>
                    <a:lnTo>
                      <a:pt x="139" y="311"/>
                    </a:lnTo>
                    <a:close/>
                    <a:moveTo>
                      <a:pt x="172" y="374"/>
                    </a:moveTo>
                    <a:cubicBezTo>
                      <a:pt x="221" y="206"/>
                      <a:pt x="221" y="206"/>
                      <a:pt x="221" y="206"/>
                    </a:cubicBezTo>
                    <a:cubicBezTo>
                      <a:pt x="194" y="206"/>
                      <a:pt x="194" y="206"/>
                      <a:pt x="194" y="206"/>
                    </a:cubicBezTo>
                    <a:cubicBezTo>
                      <a:pt x="145" y="374"/>
                      <a:pt x="145" y="374"/>
                      <a:pt x="145" y="374"/>
                    </a:cubicBezTo>
                    <a:cubicBezTo>
                      <a:pt x="171" y="374"/>
                      <a:pt x="171" y="374"/>
                      <a:pt x="171" y="374"/>
                    </a:cubicBezTo>
                    <a:lnTo>
                      <a:pt x="172" y="374"/>
                    </a:lnTo>
                    <a:close/>
                    <a:moveTo>
                      <a:pt x="365" y="24"/>
                    </a:moveTo>
                    <a:cubicBezTo>
                      <a:pt x="365" y="24"/>
                      <a:pt x="365" y="24"/>
                      <a:pt x="365" y="679"/>
                    </a:cubicBezTo>
                    <a:cubicBezTo>
                      <a:pt x="365" y="691"/>
                      <a:pt x="355" y="703"/>
                      <a:pt x="341" y="703"/>
                    </a:cubicBezTo>
                    <a:cubicBezTo>
                      <a:pt x="341" y="703"/>
                      <a:pt x="341" y="703"/>
                      <a:pt x="24" y="703"/>
                    </a:cubicBezTo>
                    <a:cubicBezTo>
                      <a:pt x="10" y="703"/>
                      <a:pt x="0" y="691"/>
                      <a:pt x="0" y="679"/>
                    </a:cubicBezTo>
                    <a:cubicBezTo>
                      <a:pt x="0" y="679"/>
                      <a:pt x="0" y="679"/>
                      <a:pt x="0" y="24"/>
                    </a:cubicBezTo>
                    <a:cubicBezTo>
                      <a:pt x="0" y="10"/>
                      <a:pt x="10" y="0"/>
                      <a:pt x="24" y="0"/>
                    </a:cubicBezTo>
                    <a:cubicBezTo>
                      <a:pt x="24" y="0"/>
                      <a:pt x="24" y="0"/>
                      <a:pt x="341" y="0"/>
                    </a:cubicBezTo>
                    <a:cubicBezTo>
                      <a:pt x="355" y="0"/>
                      <a:pt x="365" y="10"/>
                      <a:pt x="365" y="24"/>
                    </a:cubicBezTo>
                    <a:close/>
                    <a:moveTo>
                      <a:pt x="83" y="643"/>
                    </a:moveTo>
                    <a:cubicBezTo>
                      <a:pt x="84" y="642"/>
                      <a:pt x="85" y="639"/>
                      <a:pt x="85" y="637"/>
                    </a:cubicBezTo>
                    <a:cubicBezTo>
                      <a:pt x="85" y="632"/>
                      <a:pt x="81" y="627"/>
                      <a:pt x="75" y="627"/>
                    </a:cubicBezTo>
                    <a:cubicBezTo>
                      <a:pt x="70" y="627"/>
                      <a:pt x="66" y="632"/>
                      <a:pt x="66" y="637"/>
                    </a:cubicBezTo>
                    <a:cubicBezTo>
                      <a:pt x="66" y="642"/>
                      <a:pt x="70" y="646"/>
                      <a:pt x="75" y="646"/>
                    </a:cubicBezTo>
                    <a:cubicBezTo>
                      <a:pt x="77" y="646"/>
                      <a:pt x="78" y="646"/>
                      <a:pt x="80" y="644"/>
                    </a:cubicBezTo>
                    <a:cubicBezTo>
                      <a:pt x="80" y="644"/>
                      <a:pt x="80" y="644"/>
                      <a:pt x="84" y="650"/>
                    </a:cubicBezTo>
                    <a:cubicBezTo>
                      <a:pt x="85" y="649"/>
                      <a:pt x="85" y="649"/>
                      <a:pt x="85" y="649"/>
                    </a:cubicBezTo>
                    <a:cubicBezTo>
                      <a:pt x="85" y="649"/>
                      <a:pt x="85" y="649"/>
                      <a:pt x="83" y="643"/>
                    </a:cubicBezTo>
                    <a:close/>
                    <a:moveTo>
                      <a:pt x="171" y="640"/>
                    </a:moveTo>
                    <a:cubicBezTo>
                      <a:pt x="172" y="640"/>
                      <a:pt x="173" y="642"/>
                      <a:pt x="175" y="642"/>
                    </a:cubicBezTo>
                    <a:cubicBezTo>
                      <a:pt x="176" y="642"/>
                      <a:pt x="176" y="642"/>
                      <a:pt x="178" y="642"/>
                    </a:cubicBezTo>
                    <a:cubicBezTo>
                      <a:pt x="179" y="642"/>
                      <a:pt x="179" y="642"/>
                      <a:pt x="179" y="642"/>
                    </a:cubicBezTo>
                    <a:cubicBezTo>
                      <a:pt x="181" y="642"/>
                      <a:pt x="182" y="640"/>
                      <a:pt x="183" y="640"/>
                    </a:cubicBezTo>
                    <a:cubicBezTo>
                      <a:pt x="183" y="640"/>
                      <a:pt x="183" y="640"/>
                      <a:pt x="183" y="639"/>
                    </a:cubicBezTo>
                    <a:cubicBezTo>
                      <a:pt x="183" y="639"/>
                      <a:pt x="183" y="639"/>
                      <a:pt x="181" y="629"/>
                    </a:cubicBezTo>
                    <a:cubicBezTo>
                      <a:pt x="181" y="629"/>
                      <a:pt x="181" y="629"/>
                      <a:pt x="181" y="627"/>
                    </a:cubicBezTo>
                    <a:cubicBezTo>
                      <a:pt x="179" y="629"/>
                      <a:pt x="179" y="629"/>
                      <a:pt x="178" y="629"/>
                    </a:cubicBezTo>
                    <a:cubicBezTo>
                      <a:pt x="178" y="630"/>
                      <a:pt x="176" y="630"/>
                      <a:pt x="176" y="630"/>
                    </a:cubicBezTo>
                    <a:cubicBezTo>
                      <a:pt x="175" y="630"/>
                      <a:pt x="175" y="630"/>
                      <a:pt x="173" y="630"/>
                    </a:cubicBezTo>
                    <a:cubicBezTo>
                      <a:pt x="173" y="630"/>
                      <a:pt x="173" y="630"/>
                      <a:pt x="172" y="630"/>
                    </a:cubicBezTo>
                    <a:cubicBezTo>
                      <a:pt x="172" y="630"/>
                      <a:pt x="171" y="630"/>
                      <a:pt x="171" y="629"/>
                    </a:cubicBezTo>
                    <a:cubicBezTo>
                      <a:pt x="169" y="629"/>
                      <a:pt x="169" y="629"/>
                      <a:pt x="168" y="629"/>
                    </a:cubicBezTo>
                    <a:cubicBezTo>
                      <a:pt x="168" y="629"/>
                      <a:pt x="168" y="629"/>
                      <a:pt x="171" y="640"/>
                    </a:cubicBezTo>
                    <a:close/>
                    <a:moveTo>
                      <a:pt x="195" y="627"/>
                    </a:moveTo>
                    <a:cubicBezTo>
                      <a:pt x="195" y="627"/>
                      <a:pt x="195" y="627"/>
                      <a:pt x="195" y="626"/>
                    </a:cubicBezTo>
                    <a:cubicBezTo>
                      <a:pt x="193" y="626"/>
                      <a:pt x="192" y="625"/>
                      <a:pt x="190" y="625"/>
                    </a:cubicBezTo>
                    <a:cubicBezTo>
                      <a:pt x="190" y="625"/>
                      <a:pt x="189" y="625"/>
                      <a:pt x="188" y="625"/>
                    </a:cubicBezTo>
                    <a:cubicBezTo>
                      <a:pt x="186" y="625"/>
                      <a:pt x="185" y="625"/>
                      <a:pt x="183" y="626"/>
                    </a:cubicBezTo>
                    <a:cubicBezTo>
                      <a:pt x="183" y="626"/>
                      <a:pt x="182" y="626"/>
                      <a:pt x="182" y="627"/>
                    </a:cubicBezTo>
                    <a:cubicBezTo>
                      <a:pt x="182" y="627"/>
                      <a:pt x="182" y="627"/>
                      <a:pt x="183" y="632"/>
                    </a:cubicBezTo>
                    <a:cubicBezTo>
                      <a:pt x="183" y="632"/>
                      <a:pt x="183" y="632"/>
                      <a:pt x="185" y="637"/>
                    </a:cubicBezTo>
                    <a:cubicBezTo>
                      <a:pt x="185" y="637"/>
                      <a:pt x="185" y="637"/>
                      <a:pt x="185" y="639"/>
                    </a:cubicBezTo>
                    <a:cubicBezTo>
                      <a:pt x="186" y="639"/>
                      <a:pt x="186" y="639"/>
                      <a:pt x="186" y="639"/>
                    </a:cubicBezTo>
                    <a:cubicBezTo>
                      <a:pt x="186" y="637"/>
                      <a:pt x="188" y="637"/>
                      <a:pt x="188" y="637"/>
                    </a:cubicBezTo>
                    <a:cubicBezTo>
                      <a:pt x="189" y="636"/>
                      <a:pt x="189" y="636"/>
                      <a:pt x="190" y="636"/>
                    </a:cubicBezTo>
                    <a:cubicBezTo>
                      <a:pt x="192" y="636"/>
                      <a:pt x="195" y="636"/>
                      <a:pt x="198" y="637"/>
                    </a:cubicBezTo>
                    <a:cubicBezTo>
                      <a:pt x="198" y="637"/>
                      <a:pt x="198" y="637"/>
                      <a:pt x="195" y="627"/>
                    </a:cubicBezTo>
                    <a:close/>
                    <a:moveTo>
                      <a:pt x="188" y="652"/>
                    </a:moveTo>
                    <a:cubicBezTo>
                      <a:pt x="188" y="652"/>
                      <a:pt x="188" y="652"/>
                      <a:pt x="185" y="642"/>
                    </a:cubicBezTo>
                    <a:cubicBezTo>
                      <a:pt x="183" y="642"/>
                      <a:pt x="182" y="642"/>
                      <a:pt x="182" y="642"/>
                    </a:cubicBezTo>
                    <a:cubicBezTo>
                      <a:pt x="181" y="643"/>
                      <a:pt x="181" y="643"/>
                      <a:pt x="179" y="643"/>
                    </a:cubicBezTo>
                    <a:cubicBezTo>
                      <a:pt x="178" y="643"/>
                      <a:pt x="178" y="643"/>
                      <a:pt x="176" y="643"/>
                    </a:cubicBezTo>
                    <a:cubicBezTo>
                      <a:pt x="175" y="643"/>
                      <a:pt x="175" y="643"/>
                      <a:pt x="173" y="643"/>
                    </a:cubicBezTo>
                    <a:cubicBezTo>
                      <a:pt x="172" y="642"/>
                      <a:pt x="172" y="642"/>
                      <a:pt x="172" y="642"/>
                    </a:cubicBezTo>
                    <a:cubicBezTo>
                      <a:pt x="172" y="642"/>
                      <a:pt x="172" y="642"/>
                      <a:pt x="172" y="643"/>
                    </a:cubicBezTo>
                    <a:cubicBezTo>
                      <a:pt x="172" y="643"/>
                      <a:pt x="172" y="643"/>
                      <a:pt x="175" y="653"/>
                    </a:cubicBezTo>
                    <a:cubicBezTo>
                      <a:pt x="176" y="654"/>
                      <a:pt x="176" y="654"/>
                      <a:pt x="176" y="654"/>
                    </a:cubicBezTo>
                    <a:cubicBezTo>
                      <a:pt x="178" y="654"/>
                      <a:pt x="178" y="654"/>
                      <a:pt x="179" y="654"/>
                    </a:cubicBezTo>
                    <a:cubicBezTo>
                      <a:pt x="181" y="654"/>
                      <a:pt x="181" y="654"/>
                      <a:pt x="181" y="654"/>
                    </a:cubicBezTo>
                    <a:cubicBezTo>
                      <a:pt x="182" y="654"/>
                      <a:pt x="182" y="654"/>
                      <a:pt x="182" y="654"/>
                    </a:cubicBezTo>
                    <a:cubicBezTo>
                      <a:pt x="183" y="654"/>
                      <a:pt x="183" y="654"/>
                      <a:pt x="183" y="654"/>
                    </a:cubicBezTo>
                    <a:cubicBezTo>
                      <a:pt x="185" y="654"/>
                      <a:pt x="185" y="654"/>
                      <a:pt x="185" y="653"/>
                    </a:cubicBezTo>
                    <a:cubicBezTo>
                      <a:pt x="186" y="653"/>
                      <a:pt x="186" y="653"/>
                      <a:pt x="188" y="653"/>
                    </a:cubicBezTo>
                    <a:lnTo>
                      <a:pt x="188" y="652"/>
                    </a:lnTo>
                    <a:close/>
                    <a:moveTo>
                      <a:pt x="202" y="650"/>
                    </a:moveTo>
                    <a:cubicBezTo>
                      <a:pt x="202" y="650"/>
                      <a:pt x="202" y="650"/>
                      <a:pt x="198" y="639"/>
                    </a:cubicBezTo>
                    <a:cubicBezTo>
                      <a:pt x="196" y="639"/>
                      <a:pt x="196" y="639"/>
                      <a:pt x="196" y="639"/>
                    </a:cubicBezTo>
                    <a:cubicBezTo>
                      <a:pt x="195" y="639"/>
                      <a:pt x="195" y="637"/>
                      <a:pt x="193" y="637"/>
                    </a:cubicBezTo>
                    <a:cubicBezTo>
                      <a:pt x="193" y="637"/>
                      <a:pt x="193" y="637"/>
                      <a:pt x="192" y="637"/>
                    </a:cubicBezTo>
                    <a:cubicBezTo>
                      <a:pt x="190" y="637"/>
                      <a:pt x="190" y="637"/>
                      <a:pt x="190" y="637"/>
                    </a:cubicBezTo>
                    <a:cubicBezTo>
                      <a:pt x="189" y="639"/>
                      <a:pt x="188" y="639"/>
                      <a:pt x="186" y="640"/>
                    </a:cubicBezTo>
                    <a:cubicBezTo>
                      <a:pt x="189" y="652"/>
                      <a:pt x="189" y="652"/>
                      <a:pt x="189" y="652"/>
                    </a:cubicBezTo>
                    <a:cubicBezTo>
                      <a:pt x="190" y="652"/>
                      <a:pt x="190" y="650"/>
                      <a:pt x="192" y="650"/>
                    </a:cubicBezTo>
                    <a:cubicBezTo>
                      <a:pt x="192" y="650"/>
                      <a:pt x="192" y="650"/>
                      <a:pt x="193" y="650"/>
                    </a:cubicBezTo>
                    <a:cubicBezTo>
                      <a:pt x="193" y="649"/>
                      <a:pt x="195" y="649"/>
                      <a:pt x="195" y="649"/>
                    </a:cubicBezTo>
                    <a:cubicBezTo>
                      <a:pt x="196" y="649"/>
                      <a:pt x="196" y="649"/>
                      <a:pt x="198" y="650"/>
                    </a:cubicBezTo>
                    <a:cubicBezTo>
                      <a:pt x="199" y="650"/>
                      <a:pt x="200" y="650"/>
                      <a:pt x="200" y="650"/>
                    </a:cubicBezTo>
                    <a:cubicBezTo>
                      <a:pt x="200" y="650"/>
                      <a:pt x="200" y="650"/>
                      <a:pt x="202" y="650"/>
                    </a:cubicBezTo>
                    <a:close/>
                    <a:moveTo>
                      <a:pt x="303" y="639"/>
                    </a:moveTo>
                    <a:cubicBezTo>
                      <a:pt x="303" y="639"/>
                      <a:pt x="303" y="639"/>
                      <a:pt x="293" y="629"/>
                    </a:cubicBezTo>
                    <a:cubicBezTo>
                      <a:pt x="293" y="629"/>
                      <a:pt x="293" y="629"/>
                      <a:pt x="288" y="629"/>
                    </a:cubicBezTo>
                    <a:cubicBezTo>
                      <a:pt x="288" y="629"/>
                      <a:pt x="288" y="629"/>
                      <a:pt x="297" y="637"/>
                    </a:cubicBezTo>
                    <a:cubicBezTo>
                      <a:pt x="297" y="637"/>
                      <a:pt x="297" y="637"/>
                      <a:pt x="281" y="637"/>
                    </a:cubicBezTo>
                    <a:cubicBezTo>
                      <a:pt x="281" y="637"/>
                      <a:pt x="281" y="637"/>
                      <a:pt x="281" y="640"/>
                    </a:cubicBezTo>
                    <a:cubicBezTo>
                      <a:pt x="281" y="640"/>
                      <a:pt x="281" y="640"/>
                      <a:pt x="297" y="640"/>
                    </a:cubicBezTo>
                    <a:cubicBezTo>
                      <a:pt x="297" y="640"/>
                      <a:pt x="297" y="640"/>
                      <a:pt x="288" y="649"/>
                    </a:cubicBezTo>
                    <a:cubicBezTo>
                      <a:pt x="288" y="649"/>
                      <a:pt x="288" y="649"/>
                      <a:pt x="293" y="649"/>
                    </a:cubicBezTo>
                    <a:lnTo>
                      <a:pt x="303" y="639"/>
                    </a:lnTo>
                    <a:close/>
                    <a:moveTo>
                      <a:pt x="332" y="57"/>
                    </a:moveTo>
                    <a:cubicBezTo>
                      <a:pt x="332" y="57"/>
                      <a:pt x="332" y="57"/>
                      <a:pt x="34" y="57"/>
                    </a:cubicBezTo>
                    <a:cubicBezTo>
                      <a:pt x="34" y="57"/>
                      <a:pt x="34" y="57"/>
                      <a:pt x="34" y="553"/>
                    </a:cubicBezTo>
                    <a:cubicBezTo>
                      <a:pt x="34" y="553"/>
                      <a:pt x="34" y="553"/>
                      <a:pt x="332" y="553"/>
                    </a:cubicBezTo>
                    <a:lnTo>
                      <a:pt x="332" y="57"/>
                    </a:lnTo>
                    <a:close/>
                    <a:moveTo>
                      <a:pt x="75" y="630"/>
                    </a:moveTo>
                    <a:cubicBezTo>
                      <a:pt x="71" y="630"/>
                      <a:pt x="68" y="633"/>
                      <a:pt x="68" y="637"/>
                    </a:cubicBezTo>
                    <a:cubicBezTo>
                      <a:pt x="68" y="640"/>
                      <a:pt x="71" y="644"/>
                      <a:pt x="75" y="644"/>
                    </a:cubicBezTo>
                    <a:cubicBezTo>
                      <a:pt x="80" y="644"/>
                      <a:pt x="83" y="640"/>
                      <a:pt x="83" y="637"/>
                    </a:cubicBezTo>
                    <a:cubicBezTo>
                      <a:pt x="83" y="633"/>
                      <a:pt x="80" y="630"/>
                      <a:pt x="75" y="63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grpSp>
        <p:sp>
          <p:nvSpPr>
            <p:cNvPr id="6" name="Rectangle 5"/>
            <p:cNvSpPr/>
            <p:nvPr/>
          </p:nvSpPr>
          <p:spPr bwMode="auto">
            <a:xfrm>
              <a:off x="0" y="0"/>
              <a:ext cx="1646237" cy="6994525"/>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nvGrpSpPr>
            <p:cNvPr id="7" name="Group 6"/>
            <p:cNvGrpSpPr/>
            <p:nvPr/>
          </p:nvGrpSpPr>
          <p:grpSpPr>
            <a:xfrm>
              <a:off x="-1" y="3659072"/>
              <a:ext cx="1570037" cy="963976"/>
              <a:chOff x="-1" y="3659072"/>
              <a:chExt cx="1570037" cy="963976"/>
            </a:xfrm>
          </p:grpSpPr>
          <p:sp>
            <p:nvSpPr>
              <p:cNvPr id="18" name="TextBox 17"/>
              <p:cNvSpPr txBox="1"/>
              <p:nvPr/>
            </p:nvSpPr>
            <p:spPr>
              <a:xfrm>
                <a:off x="-1" y="4348728"/>
                <a:ext cx="1570037" cy="274320"/>
              </a:xfrm>
              <a:prstGeom prst="rect">
                <a:avLst/>
              </a:prstGeom>
              <a:noFill/>
            </p:spPr>
            <p:txBody>
              <a:bodyPr wrap="square" lIns="146304" tIns="91440" rIns="146304" bIns="91440" rtlCol="0" anchor="t" anchorCtr="0">
                <a:noAutofit/>
              </a:bodyPr>
              <a:lstStyle/>
              <a:p>
                <a:pPr algn="ctr">
                  <a:lnSpc>
                    <a:spcPct val="90000"/>
                  </a:lnSpc>
                  <a:spcAft>
                    <a:spcPts val="600"/>
                  </a:spcAft>
                </a:pPr>
                <a:r>
                  <a:rPr lang="en-US" sz="1600" dirty="0" smtClean="0">
                    <a:gradFill>
                      <a:gsLst>
                        <a:gs pos="2917">
                          <a:srgbClr val="FFFFFF">
                            <a:alpha val="50000"/>
                          </a:srgbClr>
                        </a:gs>
                        <a:gs pos="30000">
                          <a:srgbClr val="FFFFFF">
                            <a:alpha val="50000"/>
                          </a:srgbClr>
                        </a:gs>
                      </a:gsLst>
                      <a:lin ang="5400000" scaled="0"/>
                    </a:gradFill>
                  </a:rPr>
                  <a:t>Step 2</a:t>
                </a:r>
              </a:p>
            </p:txBody>
          </p:sp>
          <p:sp>
            <p:nvSpPr>
              <p:cNvPr id="19" name="Freeform 18"/>
              <p:cNvSpPr>
                <a:spLocks noEditPoints="1"/>
              </p:cNvSpPr>
              <p:nvPr/>
            </p:nvSpPr>
            <p:spPr bwMode="auto">
              <a:xfrm>
                <a:off x="605418" y="3659072"/>
                <a:ext cx="347714" cy="666652"/>
              </a:xfrm>
              <a:custGeom>
                <a:avLst/>
                <a:gdLst>
                  <a:gd name="T0" fmla="*/ 226 w 365"/>
                  <a:gd name="T1" fmla="*/ 343 h 703"/>
                  <a:gd name="T2" fmla="*/ 265 w 365"/>
                  <a:gd name="T3" fmla="*/ 291 h 703"/>
                  <a:gd name="T4" fmla="*/ 226 w 365"/>
                  <a:gd name="T5" fmla="*/ 237 h 703"/>
                  <a:gd name="T6" fmla="*/ 300 w 365"/>
                  <a:gd name="T7" fmla="*/ 305 h 703"/>
                  <a:gd name="T8" fmla="*/ 100 w 365"/>
                  <a:gd name="T9" fmla="*/ 291 h 703"/>
                  <a:gd name="T10" fmla="*/ 139 w 365"/>
                  <a:gd name="T11" fmla="*/ 237 h 703"/>
                  <a:gd name="T12" fmla="*/ 65 w 365"/>
                  <a:gd name="T13" fmla="*/ 305 h 703"/>
                  <a:gd name="T14" fmla="*/ 139 w 365"/>
                  <a:gd name="T15" fmla="*/ 311 h 703"/>
                  <a:gd name="T16" fmla="*/ 221 w 365"/>
                  <a:gd name="T17" fmla="*/ 206 h 703"/>
                  <a:gd name="T18" fmla="*/ 145 w 365"/>
                  <a:gd name="T19" fmla="*/ 374 h 703"/>
                  <a:gd name="T20" fmla="*/ 172 w 365"/>
                  <a:gd name="T21" fmla="*/ 374 h 703"/>
                  <a:gd name="T22" fmla="*/ 365 w 365"/>
                  <a:gd name="T23" fmla="*/ 679 h 703"/>
                  <a:gd name="T24" fmla="*/ 24 w 365"/>
                  <a:gd name="T25" fmla="*/ 703 h 703"/>
                  <a:gd name="T26" fmla="*/ 0 w 365"/>
                  <a:gd name="T27" fmla="*/ 24 h 703"/>
                  <a:gd name="T28" fmla="*/ 341 w 365"/>
                  <a:gd name="T29" fmla="*/ 0 h 703"/>
                  <a:gd name="T30" fmla="*/ 83 w 365"/>
                  <a:gd name="T31" fmla="*/ 643 h 703"/>
                  <a:gd name="T32" fmla="*/ 75 w 365"/>
                  <a:gd name="T33" fmla="*/ 627 h 703"/>
                  <a:gd name="T34" fmla="*/ 75 w 365"/>
                  <a:gd name="T35" fmla="*/ 646 h 703"/>
                  <a:gd name="T36" fmla="*/ 84 w 365"/>
                  <a:gd name="T37" fmla="*/ 650 h 703"/>
                  <a:gd name="T38" fmla="*/ 83 w 365"/>
                  <a:gd name="T39" fmla="*/ 643 h 703"/>
                  <a:gd name="T40" fmla="*/ 175 w 365"/>
                  <a:gd name="T41" fmla="*/ 642 h 703"/>
                  <a:gd name="T42" fmla="*/ 179 w 365"/>
                  <a:gd name="T43" fmla="*/ 642 h 703"/>
                  <a:gd name="T44" fmla="*/ 183 w 365"/>
                  <a:gd name="T45" fmla="*/ 639 h 703"/>
                  <a:gd name="T46" fmla="*/ 181 w 365"/>
                  <a:gd name="T47" fmla="*/ 627 h 703"/>
                  <a:gd name="T48" fmla="*/ 176 w 365"/>
                  <a:gd name="T49" fmla="*/ 630 h 703"/>
                  <a:gd name="T50" fmla="*/ 172 w 365"/>
                  <a:gd name="T51" fmla="*/ 630 h 703"/>
                  <a:gd name="T52" fmla="*/ 168 w 365"/>
                  <a:gd name="T53" fmla="*/ 629 h 703"/>
                  <a:gd name="T54" fmla="*/ 195 w 365"/>
                  <a:gd name="T55" fmla="*/ 627 h 703"/>
                  <a:gd name="T56" fmla="*/ 190 w 365"/>
                  <a:gd name="T57" fmla="*/ 625 h 703"/>
                  <a:gd name="T58" fmla="*/ 183 w 365"/>
                  <a:gd name="T59" fmla="*/ 626 h 703"/>
                  <a:gd name="T60" fmla="*/ 183 w 365"/>
                  <a:gd name="T61" fmla="*/ 632 h 703"/>
                  <a:gd name="T62" fmla="*/ 185 w 365"/>
                  <a:gd name="T63" fmla="*/ 639 h 703"/>
                  <a:gd name="T64" fmla="*/ 188 w 365"/>
                  <a:gd name="T65" fmla="*/ 637 h 703"/>
                  <a:gd name="T66" fmla="*/ 198 w 365"/>
                  <a:gd name="T67" fmla="*/ 637 h 703"/>
                  <a:gd name="T68" fmla="*/ 188 w 365"/>
                  <a:gd name="T69" fmla="*/ 652 h 703"/>
                  <a:gd name="T70" fmla="*/ 182 w 365"/>
                  <a:gd name="T71" fmla="*/ 642 h 703"/>
                  <a:gd name="T72" fmla="*/ 176 w 365"/>
                  <a:gd name="T73" fmla="*/ 643 h 703"/>
                  <a:gd name="T74" fmla="*/ 172 w 365"/>
                  <a:gd name="T75" fmla="*/ 642 h 703"/>
                  <a:gd name="T76" fmla="*/ 175 w 365"/>
                  <a:gd name="T77" fmla="*/ 653 h 703"/>
                  <a:gd name="T78" fmla="*/ 179 w 365"/>
                  <a:gd name="T79" fmla="*/ 654 h 703"/>
                  <a:gd name="T80" fmla="*/ 182 w 365"/>
                  <a:gd name="T81" fmla="*/ 654 h 703"/>
                  <a:gd name="T82" fmla="*/ 185 w 365"/>
                  <a:gd name="T83" fmla="*/ 653 h 703"/>
                  <a:gd name="T84" fmla="*/ 188 w 365"/>
                  <a:gd name="T85" fmla="*/ 652 h 703"/>
                  <a:gd name="T86" fmla="*/ 198 w 365"/>
                  <a:gd name="T87" fmla="*/ 639 h 703"/>
                  <a:gd name="T88" fmla="*/ 193 w 365"/>
                  <a:gd name="T89" fmla="*/ 637 h 703"/>
                  <a:gd name="T90" fmla="*/ 190 w 365"/>
                  <a:gd name="T91" fmla="*/ 637 h 703"/>
                  <a:gd name="T92" fmla="*/ 189 w 365"/>
                  <a:gd name="T93" fmla="*/ 652 h 703"/>
                  <a:gd name="T94" fmla="*/ 193 w 365"/>
                  <a:gd name="T95" fmla="*/ 650 h 703"/>
                  <a:gd name="T96" fmla="*/ 198 w 365"/>
                  <a:gd name="T97" fmla="*/ 650 h 703"/>
                  <a:gd name="T98" fmla="*/ 202 w 365"/>
                  <a:gd name="T99" fmla="*/ 650 h 703"/>
                  <a:gd name="T100" fmla="*/ 293 w 365"/>
                  <a:gd name="T101" fmla="*/ 629 h 703"/>
                  <a:gd name="T102" fmla="*/ 297 w 365"/>
                  <a:gd name="T103" fmla="*/ 637 h 703"/>
                  <a:gd name="T104" fmla="*/ 281 w 365"/>
                  <a:gd name="T105" fmla="*/ 640 h 703"/>
                  <a:gd name="T106" fmla="*/ 288 w 365"/>
                  <a:gd name="T107" fmla="*/ 649 h 703"/>
                  <a:gd name="T108" fmla="*/ 303 w 365"/>
                  <a:gd name="T109" fmla="*/ 639 h 703"/>
                  <a:gd name="T110" fmla="*/ 34 w 365"/>
                  <a:gd name="T111" fmla="*/ 57 h 703"/>
                  <a:gd name="T112" fmla="*/ 332 w 365"/>
                  <a:gd name="T113" fmla="*/ 553 h 703"/>
                  <a:gd name="T114" fmla="*/ 75 w 365"/>
                  <a:gd name="T115" fmla="*/ 630 h 703"/>
                  <a:gd name="T116" fmla="*/ 75 w 365"/>
                  <a:gd name="T117" fmla="*/ 644 h 703"/>
                  <a:gd name="T118" fmla="*/ 75 w 365"/>
                  <a:gd name="T119" fmla="*/ 630 h 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65" h="703">
                    <a:moveTo>
                      <a:pt x="300" y="305"/>
                    </a:moveTo>
                    <a:cubicBezTo>
                      <a:pt x="226" y="343"/>
                      <a:pt x="226" y="343"/>
                      <a:pt x="226" y="343"/>
                    </a:cubicBezTo>
                    <a:cubicBezTo>
                      <a:pt x="226" y="311"/>
                      <a:pt x="226" y="311"/>
                      <a:pt x="226" y="311"/>
                    </a:cubicBezTo>
                    <a:cubicBezTo>
                      <a:pt x="265" y="291"/>
                      <a:pt x="265" y="291"/>
                      <a:pt x="265" y="291"/>
                    </a:cubicBezTo>
                    <a:cubicBezTo>
                      <a:pt x="226" y="271"/>
                      <a:pt x="226" y="271"/>
                      <a:pt x="226" y="271"/>
                    </a:cubicBezTo>
                    <a:cubicBezTo>
                      <a:pt x="226" y="237"/>
                      <a:pt x="226" y="237"/>
                      <a:pt x="226" y="237"/>
                    </a:cubicBezTo>
                    <a:cubicBezTo>
                      <a:pt x="300" y="276"/>
                      <a:pt x="300" y="276"/>
                      <a:pt x="300" y="276"/>
                    </a:cubicBezTo>
                    <a:lnTo>
                      <a:pt x="300" y="305"/>
                    </a:lnTo>
                    <a:close/>
                    <a:moveTo>
                      <a:pt x="139" y="311"/>
                    </a:moveTo>
                    <a:cubicBezTo>
                      <a:pt x="100" y="291"/>
                      <a:pt x="100" y="291"/>
                      <a:pt x="100" y="291"/>
                    </a:cubicBezTo>
                    <a:cubicBezTo>
                      <a:pt x="139" y="271"/>
                      <a:pt x="139" y="271"/>
                      <a:pt x="139" y="271"/>
                    </a:cubicBezTo>
                    <a:cubicBezTo>
                      <a:pt x="139" y="237"/>
                      <a:pt x="139" y="237"/>
                      <a:pt x="139" y="237"/>
                    </a:cubicBezTo>
                    <a:cubicBezTo>
                      <a:pt x="65" y="276"/>
                      <a:pt x="65" y="276"/>
                      <a:pt x="65" y="276"/>
                    </a:cubicBezTo>
                    <a:cubicBezTo>
                      <a:pt x="65" y="305"/>
                      <a:pt x="65" y="305"/>
                      <a:pt x="65" y="305"/>
                    </a:cubicBezTo>
                    <a:cubicBezTo>
                      <a:pt x="139" y="343"/>
                      <a:pt x="139" y="343"/>
                      <a:pt x="139" y="343"/>
                    </a:cubicBezTo>
                    <a:lnTo>
                      <a:pt x="139" y="311"/>
                    </a:lnTo>
                    <a:close/>
                    <a:moveTo>
                      <a:pt x="172" y="374"/>
                    </a:moveTo>
                    <a:cubicBezTo>
                      <a:pt x="221" y="206"/>
                      <a:pt x="221" y="206"/>
                      <a:pt x="221" y="206"/>
                    </a:cubicBezTo>
                    <a:cubicBezTo>
                      <a:pt x="194" y="206"/>
                      <a:pt x="194" y="206"/>
                      <a:pt x="194" y="206"/>
                    </a:cubicBezTo>
                    <a:cubicBezTo>
                      <a:pt x="145" y="374"/>
                      <a:pt x="145" y="374"/>
                      <a:pt x="145" y="374"/>
                    </a:cubicBezTo>
                    <a:cubicBezTo>
                      <a:pt x="171" y="374"/>
                      <a:pt x="171" y="374"/>
                      <a:pt x="171" y="374"/>
                    </a:cubicBezTo>
                    <a:lnTo>
                      <a:pt x="172" y="374"/>
                    </a:lnTo>
                    <a:close/>
                    <a:moveTo>
                      <a:pt x="365" y="24"/>
                    </a:moveTo>
                    <a:cubicBezTo>
                      <a:pt x="365" y="24"/>
                      <a:pt x="365" y="24"/>
                      <a:pt x="365" y="679"/>
                    </a:cubicBezTo>
                    <a:cubicBezTo>
                      <a:pt x="365" y="691"/>
                      <a:pt x="355" y="703"/>
                      <a:pt x="341" y="703"/>
                    </a:cubicBezTo>
                    <a:cubicBezTo>
                      <a:pt x="341" y="703"/>
                      <a:pt x="341" y="703"/>
                      <a:pt x="24" y="703"/>
                    </a:cubicBezTo>
                    <a:cubicBezTo>
                      <a:pt x="10" y="703"/>
                      <a:pt x="0" y="691"/>
                      <a:pt x="0" y="679"/>
                    </a:cubicBezTo>
                    <a:cubicBezTo>
                      <a:pt x="0" y="679"/>
                      <a:pt x="0" y="679"/>
                      <a:pt x="0" y="24"/>
                    </a:cubicBezTo>
                    <a:cubicBezTo>
                      <a:pt x="0" y="10"/>
                      <a:pt x="10" y="0"/>
                      <a:pt x="24" y="0"/>
                    </a:cubicBezTo>
                    <a:cubicBezTo>
                      <a:pt x="24" y="0"/>
                      <a:pt x="24" y="0"/>
                      <a:pt x="341" y="0"/>
                    </a:cubicBezTo>
                    <a:cubicBezTo>
                      <a:pt x="355" y="0"/>
                      <a:pt x="365" y="10"/>
                      <a:pt x="365" y="24"/>
                    </a:cubicBezTo>
                    <a:close/>
                    <a:moveTo>
                      <a:pt x="83" y="643"/>
                    </a:moveTo>
                    <a:cubicBezTo>
                      <a:pt x="84" y="642"/>
                      <a:pt x="85" y="639"/>
                      <a:pt x="85" y="637"/>
                    </a:cubicBezTo>
                    <a:cubicBezTo>
                      <a:pt x="85" y="632"/>
                      <a:pt x="81" y="627"/>
                      <a:pt x="75" y="627"/>
                    </a:cubicBezTo>
                    <a:cubicBezTo>
                      <a:pt x="70" y="627"/>
                      <a:pt x="66" y="632"/>
                      <a:pt x="66" y="637"/>
                    </a:cubicBezTo>
                    <a:cubicBezTo>
                      <a:pt x="66" y="642"/>
                      <a:pt x="70" y="646"/>
                      <a:pt x="75" y="646"/>
                    </a:cubicBezTo>
                    <a:cubicBezTo>
                      <a:pt x="77" y="646"/>
                      <a:pt x="78" y="646"/>
                      <a:pt x="80" y="644"/>
                    </a:cubicBezTo>
                    <a:cubicBezTo>
                      <a:pt x="80" y="644"/>
                      <a:pt x="80" y="644"/>
                      <a:pt x="84" y="650"/>
                    </a:cubicBezTo>
                    <a:cubicBezTo>
                      <a:pt x="85" y="649"/>
                      <a:pt x="85" y="649"/>
                      <a:pt x="85" y="649"/>
                    </a:cubicBezTo>
                    <a:cubicBezTo>
                      <a:pt x="85" y="649"/>
                      <a:pt x="85" y="649"/>
                      <a:pt x="83" y="643"/>
                    </a:cubicBezTo>
                    <a:close/>
                    <a:moveTo>
                      <a:pt x="171" y="640"/>
                    </a:moveTo>
                    <a:cubicBezTo>
                      <a:pt x="172" y="640"/>
                      <a:pt x="173" y="642"/>
                      <a:pt x="175" y="642"/>
                    </a:cubicBezTo>
                    <a:cubicBezTo>
                      <a:pt x="176" y="642"/>
                      <a:pt x="176" y="642"/>
                      <a:pt x="178" y="642"/>
                    </a:cubicBezTo>
                    <a:cubicBezTo>
                      <a:pt x="179" y="642"/>
                      <a:pt x="179" y="642"/>
                      <a:pt x="179" y="642"/>
                    </a:cubicBezTo>
                    <a:cubicBezTo>
                      <a:pt x="181" y="642"/>
                      <a:pt x="182" y="640"/>
                      <a:pt x="183" y="640"/>
                    </a:cubicBezTo>
                    <a:cubicBezTo>
                      <a:pt x="183" y="640"/>
                      <a:pt x="183" y="640"/>
                      <a:pt x="183" y="639"/>
                    </a:cubicBezTo>
                    <a:cubicBezTo>
                      <a:pt x="183" y="639"/>
                      <a:pt x="183" y="639"/>
                      <a:pt x="181" y="629"/>
                    </a:cubicBezTo>
                    <a:cubicBezTo>
                      <a:pt x="181" y="629"/>
                      <a:pt x="181" y="629"/>
                      <a:pt x="181" y="627"/>
                    </a:cubicBezTo>
                    <a:cubicBezTo>
                      <a:pt x="179" y="629"/>
                      <a:pt x="179" y="629"/>
                      <a:pt x="178" y="629"/>
                    </a:cubicBezTo>
                    <a:cubicBezTo>
                      <a:pt x="178" y="630"/>
                      <a:pt x="176" y="630"/>
                      <a:pt x="176" y="630"/>
                    </a:cubicBezTo>
                    <a:cubicBezTo>
                      <a:pt x="175" y="630"/>
                      <a:pt x="175" y="630"/>
                      <a:pt x="173" y="630"/>
                    </a:cubicBezTo>
                    <a:cubicBezTo>
                      <a:pt x="173" y="630"/>
                      <a:pt x="173" y="630"/>
                      <a:pt x="172" y="630"/>
                    </a:cubicBezTo>
                    <a:cubicBezTo>
                      <a:pt x="172" y="630"/>
                      <a:pt x="171" y="630"/>
                      <a:pt x="171" y="629"/>
                    </a:cubicBezTo>
                    <a:cubicBezTo>
                      <a:pt x="169" y="629"/>
                      <a:pt x="169" y="629"/>
                      <a:pt x="168" y="629"/>
                    </a:cubicBezTo>
                    <a:cubicBezTo>
                      <a:pt x="168" y="629"/>
                      <a:pt x="168" y="629"/>
                      <a:pt x="171" y="640"/>
                    </a:cubicBezTo>
                    <a:close/>
                    <a:moveTo>
                      <a:pt x="195" y="627"/>
                    </a:moveTo>
                    <a:cubicBezTo>
                      <a:pt x="195" y="627"/>
                      <a:pt x="195" y="627"/>
                      <a:pt x="195" y="626"/>
                    </a:cubicBezTo>
                    <a:cubicBezTo>
                      <a:pt x="193" y="626"/>
                      <a:pt x="192" y="625"/>
                      <a:pt x="190" y="625"/>
                    </a:cubicBezTo>
                    <a:cubicBezTo>
                      <a:pt x="190" y="625"/>
                      <a:pt x="189" y="625"/>
                      <a:pt x="188" y="625"/>
                    </a:cubicBezTo>
                    <a:cubicBezTo>
                      <a:pt x="186" y="625"/>
                      <a:pt x="185" y="625"/>
                      <a:pt x="183" y="626"/>
                    </a:cubicBezTo>
                    <a:cubicBezTo>
                      <a:pt x="183" y="626"/>
                      <a:pt x="182" y="626"/>
                      <a:pt x="182" y="627"/>
                    </a:cubicBezTo>
                    <a:cubicBezTo>
                      <a:pt x="182" y="627"/>
                      <a:pt x="182" y="627"/>
                      <a:pt x="183" y="632"/>
                    </a:cubicBezTo>
                    <a:cubicBezTo>
                      <a:pt x="183" y="632"/>
                      <a:pt x="183" y="632"/>
                      <a:pt x="185" y="637"/>
                    </a:cubicBezTo>
                    <a:cubicBezTo>
                      <a:pt x="185" y="637"/>
                      <a:pt x="185" y="637"/>
                      <a:pt x="185" y="639"/>
                    </a:cubicBezTo>
                    <a:cubicBezTo>
                      <a:pt x="186" y="639"/>
                      <a:pt x="186" y="639"/>
                      <a:pt x="186" y="639"/>
                    </a:cubicBezTo>
                    <a:cubicBezTo>
                      <a:pt x="186" y="637"/>
                      <a:pt x="188" y="637"/>
                      <a:pt x="188" y="637"/>
                    </a:cubicBezTo>
                    <a:cubicBezTo>
                      <a:pt x="189" y="636"/>
                      <a:pt x="189" y="636"/>
                      <a:pt x="190" y="636"/>
                    </a:cubicBezTo>
                    <a:cubicBezTo>
                      <a:pt x="192" y="636"/>
                      <a:pt x="195" y="636"/>
                      <a:pt x="198" y="637"/>
                    </a:cubicBezTo>
                    <a:cubicBezTo>
                      <a:pt x="198" y="637"/>
                      <a:pt x="198" y="637"/>
                      <a:pt x="195" y="627"/>
                    </a:cubicBezTo>
                    <a:close/>
                    <a:moveTo>
                      <a:pt x="188" y="652"/>
                    </a:moveTo>
                    <a:cubicBezTo>
                      <a:pt x="188" y="652"/>
                      <a:pt x="188" y="652"/>
                      <a:pt x="185" y="642"/>
                    </a:cubicBezTo>
                    <a:cubicBezTo>
                      <a:pt x="183" y="642"/>
                      <a:pt x="182" y="642"/>
                      <a:pt x="182" y="642"/>
                    </a:cubicBezTo>
                    <a:cubicBezTo>
                      <a:pt x="181" y="643"/>
                      <a:pt x="181" y="643"/>
                      <a:pt x="179" y="643"/>
                    </a:cubicBezTo>
                    <a:cubicBezTo>
                      <a:pt x="178" y="643"/>
                      <a:pt x="178" y="643"/>
                      <a:pt x="176" y="643"/>
                    </a:cubicBezTo>
                    <a:cubicBezTo>
                      <a:pt x="175" y="643"/>
                      <a:pt x="175" y="643"/>
                      <a:pt x="173" y="643"/>
                    </a:cubicBezTo>
                    <a:cubicBezTo>
                      <a:pt x="172" y="642"/>
                      <a:pt x="172" y="642"/>
                      <a:pt x="172" y="642"/>
                    </a:cubicBezTo>
                    <a:cubicBezTo>
                      <a:pt x="172" y="642"/>
                      <a:pt x="172" y="642"/>
                      <a:pt x="172" y="643"/>
                    </a:cubicBezTo>
                    <a:cubicBezTo>
                      <a:pt x="172" y="643"/>
                      <a:pt x="172" y="643"/>
                      <a:pt x="175" y="653"/>
                    </a:cubicBezTo>
                    <a:cubicBezTo>
                      <a:pt x="176" y="654"/>
                      <a:pt x="176" y="654"/>
                      <a:pt x="176" y="654"/>
                    </a:cubicBezTo>
                    <a:cubicBezTo>
                      <a:pt x="178" y="654"/>
                      <a:pt x="178" y="654"/>
                      <a:pt x="179" y="654"/>
                    </a:cubicBezTo>
                    <a:cubicBezTo>
                      <a:pt x="181" y="654"/>
                      <a:pt x="181" y="654"/>
                      <a:pt x="181" y="654"/>
                    </a:cubicBezTo>
                    <a:cubicBezTo>
                      <a:pt x="182" y="654"/>
                      <a:pt x="182" y="654"/>
                      <a:pt x="182" y="654"/>
                    </a:cubicBezTo>
                    <a:cubicBezTo>
                      <a:pt x="183" y="654"/>
                      <a:pt x="183" y="654"/>
                      <a:pt x="183" y="654"/>
                    </a:cubicBezTo>
                    <a:cubicBezTo>
                      <a:pt x="185" y="654"/>
                      <a:pt x="185" y="654"/>
                      <a:pt x="185" y="653"/>
                    </a:cubicBezTo>
                    <a:cubicBezTo>
                      <a:pt x="186" y="653"/>
                      <a:pt x="186" y="653"/>
                      <a:pt x="188" y="653"/>
                    </a:cubicBezTo>
                    <a:lnTo>
                      <a:pt x="188" y="652"/>
                    </a:lnTo>
                    <a:close/>
                    <a:moveTo>
                      <a:pt x="202" y="650"/>
                    </a:moveTo>
                    <a:cubicBezTo>
                      <a:pt x="202" y="650"/>
                      <a:pt x="202" y="650"/>
                      <a:pt x="198" y="639"/>
                    </a:cubicBezTo>
                    <a:cubicBezTo>
                      <a:pt x="196" y="639"/>
                      <a:pt x="196" y="639"/>
                      <a:pt x="196" y="639"/>
                    </a:cubicBezTo>
                    <a:cubicBezTo>
                      <a:pt x="195" y="639"/>
                      <a:pt x="195" y="637"/>
                      <a:pt x="193" y="637"/>
                    </a:cubicBezTo>
                    <a:cubicBezTo>
                      <a:pt x="193" y="637"/>
                      <a:pt x="193" y="637"/>
                      <a:pt x="192" y="637"/>
                    </a:cubicBezTo>
                    <a:cubicBezTo>
                      <a:pt x="190" y="637"/>
                      <a:pt x="190" y="637"/>
                      <a:pt x="190" y="637"/>
                    </a:cubicBezTo>
                    <a:cubicBezTo>
                      <a:pt x="189" y="639"/>
                      <a:pt x="188" y="639"/>
                      <a:pt x="186" y="640"/>
                    </a:cubicBezTo>
                    <a:cubicBezTo>
                      <a:pt x="189" y="652"/>
                      <a:pt x="189" y="652"/>
                      <a:pt x="189" y="652"/>
                    </a:cubicBezTo>
                    <a:cubicBezTo>
                      <a:pt x="190" y="652"/>
                      <a:pt x="190" y="650"/>
                      <a:pt x="192" y="650"/>
                    </a:cubicBezTo>
                    <a:cubicBezTo>
                      <a:pt x="192" y="650"/>
                      <a:pt x="192" y="650"/>
                      <a:pt x="193" y="650"/>
                    </a:cubicBezTo>
                    <a:cubicBezTo>
                      <a:pt x="193" y="649"/>
                      <a:pt x="195" y="649"/>
                      <a:pt x="195" y="649"/>
                    </a:cubicBezTo>
                    <a:cubicBezTo>
                      <a:pt x="196" y="649"/>
                      <a:pt x="196" y="649"/>
                      <a:pt x="198" y="650"/>
                    </a:cubicBezTo>
                    <a:cubicBezTo>
                      <a:pt x="199" y="650"/>
                      <a:pt x="200" y="650"/>
                      <a:pt x="200" y="650"/>
                    </a:cubicBezTo>
                    <a:cubicBezTo>
                      <a:pt x="200" y="650"/>
                      <a:pt x="200" y="650"/>
                      <a:pt x="202" y="650"/>
                    </a:cubicBezTo>
                    <a:close/>
                    <a:moveTo>
                      <a:pt x="303" y="639"/>
                    </a:moveTo>
                    <a:cubicBezTo>
                      <a:pt x="303" y="639"/>
                      <a:pt x="303" y="639"/>
                      <a:pt x="293" y="629"/>
                    </a:cubicBezTo>
                    <a:cubicBezTo>
                      <a:pt x="293" y="629"/>
                      <a:pt x="293" y="629"/>
                      <a:pt x="288" y="629"/>
                    </a:cubicBezTo>
                    <a:cubicBezTo>
                      <a:pt x="288" y="629"/>
                      <a:pt x="288" y="629"/>
                      <a:pt x="297" y="637"/>
                    </a:cubicBezTo>
                    <a:cubicBezTo>
                      <a:pt x="297" y="637"/>
                      <a:pt x="297" y="637"/>
                      <a:pt x="281" y="637"/>
                    </a:cubicBezTo>
                    <a:cubicBezTo>
                      <a:pt x="281" y="637"/>
                      <a:pt x="281" y="637"/>
                      <a:pt x="281" y="640"/>
                    </a:cubicBezTo>
                    <a:cubicBezTo>
                      <a:pt x="281" y="640"/>
                      <a:pt x="281" y="640"/>
                      <a:pt x="297" y="640"/>
                    </a:cubicBezTo>
                    <a:cubicBezTo>
                      <a:pt x="297" y="640"/>
                      <a:pt x="297" y="640"/>
                      <a:pt x="288" y="649"/>
                    </a:cubicBezTo>
                    <a:cubicBezTo>
                      <a:pt x="288" y="649"/>
                      <a:pt x="288" y="649"/>
                      <a:pt x="293" y="649"/>
                    </a:cubicBezTo>
                    <a:lnTo>
                      <a:pt x="303" y="639"/>
                    </a:lnTo>
                    <a:close/>
                    <a:moveTo>
                      <a:pt x="332" y="57"/>
                    </a:moveTo>
                    <a:cubicBezTo>
                      <a:pt x="332" y="57"/>
                      <a:pt x="332" y="57"/>
                      <a:pt x="34" y="57"/>
                    </a:cubicBezTo>
                    <a:cubicBezTo>
                      <a:pt x="34" y="57"/>
                      <a:pt x="34" y="57"/>
                      <a:pt x="34" y="553"/>
                    </a:cubicBezTo>
                    <a:cubicBezTo>
                      <a:pt x="34" y="553"/>
                      <a:pt x="34" y="553"/>
                      <a:pt x="332" y="553"/>
                    </a:cubicBezTo>
                    <a:lnTo>
                      <a:pt x="332" y="57"/>
                    </a:lnTo>
                    <a:close/>
                    <a:moveTo>
                      <a:pt x="75" y="630"/>
                    </a:moveTo>
                    <a:cubicBezTo>
                      <a:pt x="71" y="630"/>
                      <a:pt x="68" y="633"/>
                      <a:pt x="68" y="637"/>
                    </a:cubicBezTo>
                    <a:cubicBezTo>
                      <a:pt x="68" y="640"/>
                      <a:pt x="71" y="644"/>
                      <a:pt x="75" y="644"/>
                    </a:cubicBezTo>
                    <a:cubicBezTo>
                      <a:pt x="80" y="644"/>
                      <a:pt x="83" y="640"/>
                      <a:pt x="83" y="637"/>
                    </a:cubicBezTo>
                    <a:cubicBezTo>
                      <a:pt x="83" y="633"/>
                      <a:pt x="80" y="630"/>
                      <a:pt x="75" y="630"/>
                    </a:cubicBezTo>
                    <a:close/>
                  </a:path>
                </a:pathLst>
              </a:custGeom>
              <a:solidFill>
                <a:schemeClr val="bg1">
                  <a:alpha val="50000"/>
                </a:schemeClr>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grpSp>
        <p:sp>
          <p:nvSpPr>
            <p:cNvPr id="8" name="~~~" descr="Down:  ~~~"/>
            <p:cNvSpPr/>
            <p:nvPr/>
          </p:nvSpPr>
          <p:spPr bwMode="auto">
            <a:xfrm>
              <a:off x="1487446" y="5589063"/>
              <a:ext cx="193676" cy="387351"/>
            </a:xfrm>
            <a:custGeom>
              <a:avLst/>
              <a:gdLst>
                <a:gd name="connsiteX0" fmla="*/ 193676 w 193676"/>
                <a:gd name="connsiteY0" fmla="*/ 0 h 387351"/>
                <a:gd name="connsiteX1" fmla="*/ 193676 w 193676"/>
                <a:gd name="connsiteY1" fmla="*/ 387351 h 387351"/>
                <a:gd name="connsiteX2" fmla="*/ 0 w 193676"/>
                <a:gd name="connsiteY2" fmla="*/ 193676 h 387351"/>
              </a:gdLst>
              <a:ahLst/>
              <a:cxnLst>
                <a:cxn ang="0">
                  <a:pos x="connsiteX0" y="connsiteY0"/>
                </a:cxn>
                <a:cxn ang="0">
                  <a:pos x="connsiteX1" y="connsiteY1"/>
                </a:cxn>
                <a:cxn ang="0">
                  <a:pos x="connsiteX2" y="connsiteY2"/>
                </a:cxn>
              </a:cxnLst>
              <a:rect l="l" t="t" r="r" b="b"/>
              <a:pathLst>
                <a:path w="193676" h="387351">
                  <a:moveTo>
                    <a:pt x="193676" y="0"/>
                  </a:moveTo>
                  <a:lnTo>
                    <a:pt x="193676" y="387351"/>
                  </a:lnTo>
                  <a:lnTo>
                    <a:pt x="0" y="193676"/>
                  </a:lnTo>
                  <a:close/>
                </a:path>
              </a:pathLst>
            </a:cu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nvGrpSpPr>
            <p:cNvPr id="9" name="Group 8"/>
            <p:cNvGrpSpPr/>
            <p:nvPr/>
          </p:nvGrpSpPr>
          <p:grpSpPr>
            <a:xfrm>
              <a:off x="-1" y="1981678"/>
              <a:ext cx="1570037" cy="849546"/>
              <a:chOff x="-1" y="1981678"/>
              <a:chExt cx="1570037" cy="849546"/>
            </a:xfrm>
          </p:grpSpPr>
          <p:sp>
            <p:nvSpPr>
              <p:cNvPr id="16" name="TextBox 15"/>
              <p:cNvSpPr txBox="1"/>
              <p:nvPr/>
            </p:nvSpPr>
            <p:spPr>
              <a:xfrm>
                <a:off x="-1" y="2556904"/>
                <a:ext cx="1570037" cy="274320"/>
              </a:xfrm>
              <a:prstGeom prst="rect">
                <a:avLst/>
              </a:prstGeom>
              <a:noFill/>
            </p:spPr>
            <p:txBody>
              <a:bodyPr wrap="square" lIns="146304" tIns="91440" rIns="146304" bIns="91440" rtlCol="0" anchor="t" anchorCtr="0">
                <a:noAutofit/>
              </a:bodyPr>
              <a:lstStyle>
                <a:defPPr>
                  <a:defRPr lang="en-US"/>
                </a:defPPr>
                <a:lvl1pPr algn="ctr">
                  <a:lnSpc>
                    <a:spcPct val="90000"/>
                  </a:lnSpc>
                  <a:spcAft>
                    <a:spcPts val="600"/>
                  </a:spcAft>
                  <a:defRPr sz="1600">
                    <a:gradFill>
                      <a:gsLst>
                        <a:gs pos="2917">
                          <a:schemeClr val="bg1">
                            <a:alpha val="50000"/>
                          </a:schemeClr>
                        </a:gs>
                        <a:gs pos="30000">
                          <a:schemeClr val="bg1">
                            <a:alpha val="50000"/>
                          </a:schemeClr>
                        </a:gs>
                      </a:gsLst>
                      <a:lin ang="5400000" scaled="0"/>
                    </a:gradFill>
                  </a:defRPr>
                </a:lvl1pPr>
              </a:lstStyle>
              <a:p>
                <a:r>
                  <a:rPr lang="en-US" dirty="0">
                    <a:gradFill>
                      <a:gsLst>
                        <a:gs pos="2917">
                          <a:srgbClr val="FFFFFF">
                            <a:alpha val="50000"/>
                          </a:srgbClr>
                        </a:gs>
                        <a:gs pos="30000">
                          <a:srgbClr val="FFFFFF">
                            <a:alpha val="50000"/>
                          </a:srgbClr>
                        </a:gs>
                      </a:gsLst>
                      <a:lin ang="5400000" scaled="0"/>
                    </a:gradFill>
                  </a:rPr>
                  <a:t>Step 1</a:t>
                </a:r>
              </a:p>
            </p:txBody>
          </p:sp>
          <p:sp>
            <p:nvSpPr>
              <p:cNvPr id="17" name="Freeform 5"/>
              <p:cNvSpPr>
                <a:spLocks noEditPoints="1"/>
              </p:cNvSpPr>
              <p:nvPr/>
            </p:nvSpPr>
            <p:spPr bwMode="auto">
              <a:xfrm>
                <a:off x="500550" y="1981678"/>
                <a:ext cx="655150" cy="605266"/>
              </a:xfrm>
              <a:custGeom>
                <a:avLst/>
                <a:gdLst>
                  <a:gd name="T0" fmla="*/ 300 w 330"/>
                  <a:gd name="T1" fmla="*/ 105 h 305"/>
                  <a:gd name="T2" fmla="*/ 295 w 330"/>
                  <a:gd name="T3" fmla="*/ 143 h 305"/>
                  <a:gd name="T4" fmla="*/ 178 w 330"/>
                  <a:gd name="T5" fmla="*/ 276 h 305"/>
                  <a:gd name="T6" fmla="*/ 26 w 330"/>
                  <a:gd name="T7" fmla="*/ 196 h 305"/>
                  <a:gd name="T8" fmla="*/ 168 w 330"/>
                  <a:gd name="T9" fmla="*/ 216 h 305"/>
                  <a:gd name="T10" fmla="*/ 320 w 330"/>
                  <a:gd name="T11" fmla="*/ 62 h 305"/>
                  <a:gd name="T12" fmla="*/ 164 w 330"/>
                  <a:gd name="T13" fmla="*/ 3 h 305"/>
                  <a:gd name="T14" fmla="*/ 19 w 330"/>
                  <a:gd name="T15" fmla="*/ 149 h 305"/>
                  <a:gd name="T16" fmla="*/ 0 w 330"/>
                  <a:gd name="T17" fmla="*/ 194 h 305"/>
                  <a:gd name="T18" fmla="*/ 1 w 330"/>
                  <a:gd name="T19" fmla="*/ 216 h 305"/>
                  <a:gd name="T20" fmla="*/ 51 w 330"/>
                  <a:gd name="T21" fmla="*/ 263 h 305"/>
                  <a:gd name="T22" fmla="*/ 200 w 330"/>
                  <a:gd name="T23" fmla="*/ 299 h 305"/>
                  <a:gd name="T24" fmla="*/ 323 w 330"/>
                  <a:gd name="T25" fmla="*/ 137 h 305"/>
                  <a:gd name="T26" fmla="*/ 316 w 330"/>
                  <a:gd name="T27" fmla="*/ 96 h 305"/>
                  <a:gd name="T28" fmla="*/ 209 w 330"/>
                  <a:gd name="T29" fmla="*/ 39 h 305"/>
                  <a:gd name="T30" fmla="*/ 224 w 330"/>
                  <a:gd name="T31" fmla="*/ 60 h 305"/>
                  <a:gd name="T32" fmla="*/ 206 w 330"/>
                  <a:gd name="T33" fmla="*/ 60 h 305"/>
                  <a:gd name="T34" fmla="*/ 217 w 330"/>
                  <a:gd name="T35" fmla="*/ 70 h 305"/>
                  <a:gd name="T36" fmla="*/ 199 w 330"/>
                  <a:gd name="T37" fmla="*/ 70 h 305"/>
                  <a:gd name="T38" fmla="*/ 210 w 330"/>
                  <a:gd name="T39" fmla="*/ 80 h 305"/>
                  <a:gd name="T40" fmla="*/ 192 w 330"/>
                  <a:gd name="T41" fmla="*/ 80 h 305"/>
                  <a:gd name="T42" fmla="*/ 203 w 330"/>
                  <a:gd name="T43" fmla="*/ 90 h 305"/>
                  <a:gd name="T44" fmla="*/ 185 w 330"/>
                  <a:gd name="T45" fmla="*/ 90 h 305"/>
                  <a:gd name="T46" fmla="*/ 196 w 330"/>
                  <a:gd name="T47" fmla="*/ 100 h 305"/>
                  <a:gd name="T48" fmla="*/ 178 w 330"/>
                  <a:gd name="T49" fmla="*/ 100 h 305"/>
                  <a:gd name="T50" fmla="*/ 189 w 330"/>
                  <a:gd name="T51" fmla="*/ 110 h 305"/>
                  <a:gd name="T52" fmla="*/ 171 w 330"/>
                  <a:gd name="T53" fmla="*/ 110 h 305"/>
                  <a:gd name="T54" fmla="*/ 162 w 330"/>
                  <a:gd name="T55" fmla="*/ 123 h 305"/>
                  <a:gd name="T56" fmla="*/ 149 w 330"/>
                  <a:gd name="T57" fmla="*/ 99 h 305"/>
                  <a:gd name="T58" fmla="*/ 108 w 330"/>
                  <a:gd name="T59" fmla="*/ 147 h 305"/>
                  <a:gd name="T60" fmla="*/ 140 w 330"/>
                  <a:gd name="T61" fmla="*/ 137 h 305"/>
                  <a:gd name="T62" fmla="*/ 144 w 330"/>
                  <a:gd name="T63" fmla="*/ 76 h 305"/>
                  <a:gd name="T64" fmla="*/ 142 w 330"/>
                  <a:gd name="T65" fmla="*/ 97 h 305"/>
                  <a:gd name="T66" fmla="*/ 157 w 330"/>
                  <a:gd name="T67" fmla="*/ 130 h 305"/>
                  <a:gd name="T68" fmla="*/ 206 w 330"/>
                  <a:gd name="T69" fmla="*/ 98 h 305"/>
                  <a:gd name="T70" fmla="*/ 204 w 330"/>
                  <a:gd name="T71" fmla="*/ 119 h 305"/>
                  <a:gd name="T72" fmla="*/ 137 w 330"/>
                  <a:gd name="T73" fmla="*/ 158 h 305"/>
                  <a:gd name="T74" fmla="*/ 151 w 330"/>
                  <a:gd name="T75" fmla="*/ 175 h 305"/>
                  <a:gd name="T76" fmla="*/ 108 w 330"/>
                  <a:gd name="T77" fmla="*/ 147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30" h="305">
                    <a:moveTo>
                      <a:pt x="316" y="96"/>
                    </a:moveTo>
                    <a:cubicBezTo>
                      <a:pt x="310" y="95"/>
                      <a:pt x="301" y="98"/>
                      <a:pt x="300" y="105"/>
                    </a:cubicBezTo>
                    <a:cubicBezTo>
                      <a:pt x="298" y="115"/>
                      <a:pt x="298" y="126"/>
                      <a:pt x="297" y="134"/>
                    </a:cubicBezTo>
                    <a:cubicBezTo>
                      <a:pt x="297" y="137"/>
                      <a:pt x="297" y="142"/>
                      <a:pt x="295" y="143"/>
                    </a:cubicBezTo>
                    <a:cubicBezTo>
                      <a:pt x="259" y="187"/>
                      <a:pt x="223" y="230"/>
                      <a:pt x="188" y="273"/>
                    </a:cubicBezTo>
                    <a:cubicBezTo>
                      <a:pt x="185" y="277"/>
                      <a:pt x="182" y="277"/>
                      <a:pt x="178" y="276"/>
                    </a:cubicBezTo>
                    <a:cubicBezTo>
                      <a:pt x="136" y="263"/>
                      <a:pt x="94" y="251"/>
                      <a:pt x="51" y="238"/>
                    </a:cubicBezTo>
                    <a:cubicBezTo>
                      <a:pt x="32" y="232"/>
                      <a:pt x="22" y="216"/>
                      <a:pt x="26" y="196"/>
                    </a:cubicBezTo>
                    <a:cubicBezTo>
                      <a:pt x="28" y="181"/>
                      <a:pt x="35" y="177"/>
                      <a:pt x="49" y="181"/>
                    </a:cubicBezTo>
                    <a:cubicBezTo>
                      <a:pt x="88" y="193"/>
                      <a:pt x="129" y="203"/>
                      <a:pt x="168" y="216"/>
                    </a:cubicBezTo>
                    <a:cubicBezTo>
                      <a:pt x="180" y="219"/>
                      <a:pt x="187" y="216"/>
                      <a:pt x="194" y="207"/>
                    </a:cubicBezTo>
                    <a:cubicBezTo>
                      <a:pt x="236" y="159"/>
                      <a:pt x="278" y="110"/>
                      <a:pt x="320" y="62"/>
                    </a:cubicBezTo>
                    <a:cubicBezTo>
                      <a:pt x="330" y="50"/>
                      <a:pt x="327" y="40"/>
                      <a:pt x="313" y="37"/>
                    </a:cubicBezTo>
                    <a:cubicBezTo>
                      <a:pt x="262" y="25"/>
                      <a:pt x="213" y="13"/>
                      <a:pt x="164" y="3"/>
                    </a:cubicBezTo>
                    <a:cubicBezTo>
                      <a:pt x="155" y="0"/>
                      <a:pt x="149" y="3"/>
                      <a:pt x="143" y="9"/>
                    </a:cubicBezTo>
                    <a:cubicBezTo>
                      <a:pt x="101" y="56"/>
                      <a:pt x="61" y="102"/>
                      <a:pt x="19" y="149"/>
                    </a:cubicBezTo>
                    <a:cubicBezTo>
                      <a:pt x="14" y="155"/>
                      <a:pt x="10" y="162"/>
                      <a:pt x="7" y="168"/>
                    </a:cubicBezTo>
                    <a:cubicBezTo>
                      <a:pt x="4" y="177"/>
                      <a:pt x="3" y="185"/>
                      <a:pt x="0" y="194"/>
                    </a:cubicBezTo>
                    <a:cubicBezTo>
                      <a:pt x="0" y="200"/>
                      <a:pt x="0" y="204"/>
                      <a:pt x="0" y="210"/>
                    </a:cubicBezTo>
                    <a:cubicBezTo>
                      <a:pt x="0" y="212"/>
                      <a:pt x="1" y="214"/>
                      <a:pt x="1" y="216"/>
                    </a:cubicBezTo>
                    <a:cubicBezTo>
                      <a:pt x="4" y="230"/>
                      <a:pt x="10" y="244"/>
                      <a:pt x="23" y="251"/>
                    </a:cubicBezTo>
                    <a:cubicBezTo>
                      <a:pt x="30" y="257"/>
                      <a:pt x="41" y="260"/>
                      <a:pt x="51" y="263"/>
                    </a:cubicBezTo>
                    <a:cubicBezTo>
                      <a:pt x="94" y="277"/>
                      <a:pt x="138" y="289"/>
                      <a:pt x="181" y="302"/>
                    </a:cubicBezTo>
                    <a:cubicBezTo>
                      <a:pt x="188" y="305"/>
                      <a:pt x="194" y="305"/>
                      <a:pt x="200" y="299"/>
                    </a:cubicBezTo>
                    <a:cubicBezTo>
                      <a:pt x="240" y="249"/>
                      <a:pt x="279" y="201"/>
                      <a:pt x="320" y="152"/>
                    </a:cubicBezTo>
                    <a:cubicBezTo>
                      <a:pt x="323" y="149"/>
                      <a:pt x="323" y="143"/>
                      <a:pt x="323" y="137"/>
                    </a:cubicBezTo>
                    <a:cubicBezTo>
                      <a:pt x="324" y="130"/>
                      <a:pt x="323" y="121"/>
                      <a:pt x="324" y="114"/>
                    </a:cubicBezTo>
                    <a:cubicBezTo>
                      <a:pt x="324" y="105"/>
                      <a:pt x="323" y="99"/>
                      <a:pt x="316" y="96"/>
                    </a:cubicBezTo>
                    <a:close/>
                    <a:moveTo>
                      <a:pt x="184" y="49"/>
                    </a:moveTo>
                    <a:cubicBezTo>
                      <a:pt x="190" y="41"/>
                      <a:pt x="201" y="36"/>
                      <a:pt x="209" y="39"/>
                    </a:cubicBezTo>
                    <a:cubicBezTo>
                      <a:pt x="209" y="39"/>
                      <a:pt x="209" y="39"/>
                      <a:pt x="218" y="43"/>
                    </a:cubicBezTo>
                    <a:cubicBezTo>
                      <a:pt x="225" y="45"/>
                      <a:pt x="227" y="53"/>
                      <a:pt x="224" y="60"/>
                    </a:cubicBezTo>
                    <a:cubicBezTo>
                      <a:pt x="224" y="60"/>
                      <a:pt x="224" y="60"/>
                      <a:pt x="210" y="55"/>
                    </a:cubicBezTo>
                    <a:cubicBezTo>
                      <a:pt x="210" y="55"/>
                      <a:pt x="210" y="55"/>
                      <a:pt x="206" y="60"/>
                    </a:cubicBezTo>
                    <a:cubicBezTo>
                      <a:pt x="206" y="60"/>
                      <a:pt x="206" y="60"/>
                      <a:pt x="220" y="65"/>
                    </a:cubicBezTo>
                    <a:cubicBezTo>
                      <a:pt x="220" y="65"/>
                      <a:pt x="220" y="65"/>
                      <a:pt x="217" y="70"/>
                    </a:cubicBezTo>
                    <a:cubicBezTo>
                      <a:pt x="217" y="70"/>
                      <a:pt x="217" y="70"/>
                      <a:pt x="203" y="65"/>
                    </a:cubicBezTo>
                    <a:cubicBezTo>
                      <a:pt x="203" y="65"/>
                      <a:pt x="203" y="65"/>
                      <a:pt x="199" y="70"/>
                    </a:cubicBezTo>
                    <a:cubicBezTo>
                      <a:pt x="199" y="70"/>
                      <a:pt x="199" y="70"/>
                      <a:pt x="213" y="75"/>
                    </a:cubicBezTo>
                    <a:cubicBezTo>
                      <a:pt x="213" y="75"/>
                      <a:pt x="213" y="75"/>
                      <a:pt x="210" y="80"/>
                    </a:cubicBezTo>
                    <a:cubicBezTo>
                      <a:pt x="210" y="80"/>
                      <a:pt x="210" y="80"/>
                      <a:pt x="195" y="75"/>
                    </a:cubicBezTo>
                    <a:cubicBezTo>
                      <a:pt x="195" y="75"/>
                      <a:pt x="195" y="75"/>
                      <a:pt x="192" y="80"/>
                    </a:cubicBezTo>
                    <a:cubicBezTo>
                      <a:pt x="192" y="80"/>
                      <a:pt x="192" y="80"/>
                      <a:pt x="206" y="85"/>
                    </a:cubicBezTo>
                    <a:cubicBezTo>
                      <a:pt x="206" y="85"/>
                      <a:pt x="206" y="85"/>
                      <a:pt x="203" y="90"/>
                    </a:cubicBezTo>
                    <a:cubicBezTo>
                      <a:pt x="203" y="90"/>
                      <a:pt x="203" y="90"/>
                      <a:pt x="188" y="85"/>
                    </a:cubicBezTo>
                    <a:cubicBezTo>
                      <a:pt x="188" y="85"/>
                      <a:pt x="188" y="85"/>
                      <a:pt x="185" y="90"/>
                    </a:cubicBezTo>
                    <a:cubicBezTo>
                      <a:pt x="185" y="90"/>
                      <a:pt x="185" y="90"/>
                      <a:pt x="199" y="95"/>
                    </a:cubicBezTo>
                    <a:cubicBezTo>
                      <a:pt x="199" y="95"/>
                      <a:pt x="199" y="95"/>
                      <a:pt x="196" y="100"/>
                    </a:cubicBezTo>
                    <a:cubicBezTo>
                      <a:pt x="196" y="100"/>
                      <a:pt x="196" y="100"/>
                      <a:pt x="181" y="95"/>
                    </a:cubicBezTo>
                    <a:cubicBezTo>
                      <a:pt x="181" y="95"/>
                      <a:pt x="181" y="95"/>
                      <a:pt x="178" y="100"/>
                    </a:cubicBezTo>
                    <a:cubicBezTo>
                      <a:pt x="178" y="100"/>
                      <a:pt x="178" y="100"/>
                      <a:pt x="192" y="105"/>
                    </a:cubicBezTo>
                    <a:cubicBezTo>
                      <a:pt x="192" y="105"/>
                      <a:pt x="192" y="105"/>
                      <a:pt x="189" y="110"/>
                    </a:cubicBezTo>
                    <a:cubicBezTo>
                      <a:pt x="189" y="110"/>
                      <a:pt x="189" y="110"/>
                      <a:pt x="174" y="105"/>
                    </a:cubicBezTo>
                    <a:cubicBezTo>
                      <a:pt x="174" y="105"/>
                      <a:pt x="174" y="105"/>
                      <a:pt x="171" y="110"/>
                    </a:cubicBezTo>
                    <a:cubicBezTo>
                      <a:pt x="171" y="110"/>
                      <a:pt x="171" y="110"/>
                      <a:pt x="185" y="115"/>
                    </a:cubicBezTo>
                    <a:cubicBezTo>
                      <a:pt x="179" y="122"/>
                      <a:pt x="169" y="125"/>
                      <a:pt x="162" y="123"/>
                    </a:cubicBezTo>
                    <a:cubicBezTo>
                      <a:pt x="162" y="123"/>
                      <a:pt x="162" y="123"/>
                      <a:pt x="153" y="119"/>
                    </a:cubicBezTo>
                    <a:cubicBezTo>
                      <a:pt x="145" y="117"/>
                      <a:pt x="143" y="107"/>
                      <a:pt x="149" y="99"/>
                    </a:cubicBezTo>
                    <a:cubicBezTo>
                      <a:pt x="149" y="99"/>
                      <a:pt x="149" y="99"/>
                      <a:pt x="184" y="49"/>
                    </a:cubicBezTo>
                    <a:close/>
                    <a:moveTo>
                      <a:pt x="108" y="147"/>
                    </a:moveTo>
                    <a:cubicBezTo>
                      <a:pt x="108" y="147"/>
                      <a:pt x="108" y="147"/>
                      <a:pt x="128" y="154"/>
                    </a:cubicBezTo>
                    <a:cubicBezTo>
                      <a:pt x="128" y="154"/>
                      <a:pt x="128" y="154"/>
                      <a:pt x="140" y="137"/>
                    </a:cubicBezTo>
                    <a:cubicBezTo>
                      <a:pt x="124" y="131"/>
                      <a:pt x="120" y="111"/>
                      <a:pt x="132" y="93"/>
                    </a:cubicBezTo>
                    <a:cubicBezTo>
                      <a:pt x="132" y="93"/>
                      <a:pt x="132" y="93"/>
                      <a:pt x="144" y="76"/>
                    </a:cubicBezTo>
                    <a:cubicBezTo>
                      <a:pt x="144" y="76"/>
                      <a:pt x="144" y="76"/>
                      <a:pt x="154" y="79"/>
                    </a:cubicBezTo>
                    <a:cubicBezTo>
                      <a:pt x="154" y="79"/>
                      <a:pt x="154" y="79"/>
                      <a:pt x="142" y="97"/>
                    </a:cubicBezTo>
                    <a:cubicBezTo>
                      <a:pt x="133" y="109"/>
                      <a:pt x="136" y="123"/>
                      <a:pt x="147" y="127"/>
                    </a:cubicBezTo>
                    <a:cubicBezTo>
                      <a:pt x="147" y="127"/>
                      <a:pt x="147" y="127"/>
                      <a:pt x="157" y="130"/>
                    </a:cubicBezTo>
                    <a:cubicBezTo>
                      <a:pt x="168" y="134"/>
                      <a:pt x="185" y="128"/>
                      <a:pt x="194" y="116"/>
                    </a:cubicBezTo>
                    <a:cubicBezTo>
                      <a:pt x="194" y="116"/>
                      <a:pt x="194" y="116"/>
                      <a:pt x="206" y="98"/>
                    </a:cubicBezTo>
                    <a:cubicBezTo>
                      <a:pt x="216" y="101"/>
                      <a:pt x="216" y="101"/>
                      <a:pt x="216" y="101"/>
                    </a:cubicBezTo>
                    <a:cubicBezTo>
                      <a:pt x="216" y="101"/>
                      <a:pt x="216" y="101"/>
                      <a:pt x="204" y="119"/>
                    </a:cubicBezTo>
                    <a:cubicBezTo>
                      <a:pt x="191" y="136"/>
                      <a:pt x="166" y="146"/>
                      <a:pt x="150" y="140"/>
                    </a:cubicBezTo>
                    <a:cubicBezTo>
                      <a:pt x="150" y="140"/>
                      <a:pt x="150" y="140"/>
                      <a:pt x="137" y="158"/>
                    </a:cubicBezTo>
                    <a:cubicBezTo>
                      <a:pt x="137" y="158"/>
                      <a:pt x="137" y="158"/>
                      <a:pt x="158" y="165"/>
                    </a:cubicBezTo>
                    <a:cubicBezTo>
                      <a:pt x="158" y="165"/>
                      <a:pt x="158" y="165"/>
                      <a:pt x="151" y="175"/>
                    </a:cubicBezTo>
                    <a:cubicBezTo>
                      <a:pt x="151" y="175"/>
                      <a:pt x="151" y="175"/>
                      <a:pt x="101" y="157"/>
                    </a:cubicBezTo>
                    <a:cubicBezTo>
                      <a:pt x="101" y="157"/>
                      <a:pt x="101" y="157"/>
                      <a:pt x="108" y="147"/>
                    </a:cubicBezTo>
                    <a:close/>
                  </a:path>
                </a:pathLst>
              </a:custGeom>
              <a:solidFill>
                <a:schemeClr val="bg1">
                  <a:alpha val="50000"/>
                </a:schemeClr>
              </a:solidFill>
              <a:ln>
                <a:noFill/>
              </a:ln>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grpSp>
        <p:grpSp>
          <p:nvGrpSpPr>
            <p:cNvPr id="10" name="Group 9"/>
            <p:cNvGrpSpPr/>
            <p:nvPr/>
          </p:nvGrpSpPr>
          <p:grpSpPr>
            <a:xfrm>
              <a:off x="-1" y="5411509"/>
              <a:ext cx="1570037" cy="882795"/>
              <a:chOff x="-1" y="5411509"/>
              <a:chExt cx="1570037" cy="882795"/>
            </a:xfrm>
          </p:grpSpPr>
          <p:sp>
            <p:nvSpPr>
              <p:cNvPr id="14" name="TextBox 13"/>
              <p:cNvSpPr txBox="1"/>
              <p:nvPr/>
            </p:nvSpPr>
            <p:spPr>
              <a:xfrm>
                <a:off x="-1" y="6019984"/>
                <a:ext cx="1570037" cy="274320"/>
              </a:xfrm>
              <a:prstGeom prst="rect">
                <a:avLst/>
              </a:prstGeom>
              <a:noFill/>
            </p:spPr>
            <p:txBody>
              <a:bodyPr wrap="square" lIns="146304" tIns="91440" rIns="146304" bIns="91440" rtlCol="0" anchor="t" anchorCtr="0">
                <a:noAutofit/>
              </a:bodyPr>
              <a:lstStyle/>
              <a:p>
                <a:pPr algn="ctr">
                  <a:lnSpc>
                    <a:spcPct val="90000"/>
                  </a:lnSpc>
                  <a:spcAft>
                    <a:spcPts val="600"/>
                  </a:spcAft>
                </a:pPr>
                <a:r>
                  <a:rPr lang="en-US" sz="1600" dirty="0" smtClean="0">
                    <a:gradFill>
                      <a:gsLst>
                        <a:gs pos="2917">
                          <a:srgbClr val="FFFFFF">
                            <a:alpha val="50000"/>
                          </a:srgbClr>
                        </a:gs>
                        <a:gs pos="30000">
                          <a:srgbClr val="FFFFFF">
                            <a:alpha val="50000"/>
                          </a:srgbClr>
                        </a:gs>
                      </a:gsLst>
                      <a:lin ang="5400000" scaled="0"/>
                    </a:gradFill>
                  </a:rPr>
                  <a:t>Step 3</a:t>
                </a:r>
              </a:p>
            </p:txBody>
          </p:sp>
          <p:sp>
            <p:nvSpPr>
              <p:cNvPr id="15" name="Freeform 22"/>
              <p:cNvSpPr>
                <a:spLocks noEditPoints="1"/>
              </p:cNvSpPr>
              <p:nvPr/>
            </p:nvSpPr>
            <p:spPr bwMode="auto">
              <a:xfrm>
                <a:off x="604434" y="5411509"/>
                <a:ext cx="568836" cy="577954"/>
              </a:xfrm>
              <a:custGeom>
                <a:avLst/>
                <a:gdLst>
                  <a:gd name="T0" fmla="*/ 33 w 261"/>
                  <a:gd name="T1" fmla="*/ 125 h 265"/>
                  <a:gd name="T2" fmla="*/ 33 w 261"/>
                  <a:gd name="T3" fmla="*/ 29 h 265"/>
                  <a:gd name="T4" fmla="*/ 62 w 261"/>
                  <a:gd name="T5" fmla="*/ 0 h 265"/>
                  <a:gd name="T6" fmla="*/ 81 w 261"/>
                  <a:gd name="T7" fmla="*/ 0 h 265"/>
                  <a:gd name="T8" fmla="*/ 109 w 261"/>
                  <a:gd name="T9" fmla="*/ 24 h 265"/>
                  <a:gd name="T10" fmla="*/ 81 w 261"/>
                  <a:gd name="T11" fmla="*/ 24 h 265"/>
                  <a:gd name="T12" fmla="*/ 81 w 261"/>
                  <a:gd name="T13" fmla="*/ 34 h 265"/>
                  <a:gd name="T14" fmla="*/ 110 w 261"/>
                  <a:gd name="T15" fmla="*/ 34 h 265"/>
                  <a:gd name="T16" fmla="*/ 110 w 261"/>
                  <a:gd name="T17" fmla="*/ 44 h 265"/>
                  <a:gd name="T18" fmla="*/ 81 w 261"/>
                  <a:gd name="T19" fmla="*/ 44 h 265"/>
                  <a:gd name="T20" fmla="*/ 81 w 261"/>
                  <a:gd name="T21" fmla="*/ 53 h 265"/>
                  <a:gd name="T22" fmla="*/ 110 w 261"/>
                  <a:gd name="T23" fmla="*/ 53 h 265"/>
                  <a:gd name="T24" fmla="*/ 110 w 261"/>
                  <a:gd name="T25" fmla="*/ 63 h 265"/>
                  <a:gd name="T26" fmla="*/ 81 w 261"/>
                  <a:gd name="T27" fmla="*/ 63 h 265"/>
                  <a:gd name="T28" fmla="*/ 81 w 261"/>
                  <a:gd name="T29" fmla="*/ 72 h 265"/>
                  <a:gd name="T30" fmla="*/ 110 w 261"/>
                  <a:gd name="T31" fmla="*/ 72 h 265"/>
                  <a:gd name="T32" fmla="*/ 110 w 261"/>
                  <a:gd name="T33" fmla="*/ 82 h 265"/>
                  <a:gd name="T34" fmla="*/ 81 w 261"/>
                  <a:gd name="T35" fmla="*/ 82 h 265"/>
                  <a:gd name="T36" fmla="*/ 81 w 261"/>
                  <a:gd name="T37" fmla="*/ 92 h 265"/>
                  <a:gd name="T38" fmla="*/ 110 w 261"/>
                  <a:gd name="T39" fmla="*/ 92 h 265"/>
                  <a:gd name="T40" fmla="*/ 110 w 261"/>
                  <a:gd name="T41" fmla="*/ 101 h 265"/>
                  <a:gd name="T42" fmla="*/ 81 w 261"/>
                  <a:gd name="T43" fmla="*/ 101 h 265"/>
                  <a:gd name="T44" fmla="*/ 81 w 261"/>
                  <a:gd name="T45" fmla="*/ 111 h 265"/>
                  <a:gd name="T46" fmla="*/ 110 w 261"/>
                  <a:gd name="T47" fmla="*/ 111 h 265"/>
                  <a:gd name="T48" fmla="*/ 110 w 261"/>
                  <a:gd name="T49" fmla="*/ 120 h 265"/>
                  <a:gd name="T50" fmla="*/ 81 w 261"/>
                  <a:gd name="T51" fmla="*/ 120 h 265"/>
                  <a:gd name="T52" fmla="*/ 81 w 261"/>
                  <a:gd name="T53" fmla="*/ 130 h 265"/>
                  <a:gd name="T54" fmla="*/ 109 w 261"/>
                  <a:gd name="T55" fmla="*/ 130 h 265"/>
                  <a:gd name="T56" fmla="*/ 81 w 261"/>
                  <a:gd name="T57" fmla="*/ 154 h 265"/>
                  <a:gd name="T58" fmla="*/ 62 w 261"/>
                  <a:gd name="T59" fmla="*/ 154 h 265"/>
                  <a:gd name="T60" fmla="*/ 33 w 261"/>
                  <a:gd name="T61" fmla="*/ 125 h 265"/>
                  <a:gd name="T62" fmla="*/ 81 w 261"/>
                  <a:gd name="T63" fmla="*/ 221 h 265"/>
                  <a:gd name="T64" fmla="*/ 81 w 261"/>
                  <a:gd name="T65" fmla="*/ 188 h 265"/>
                  <a:gd name="T66" fmla="*/ 143 w 261"/>
                  <a:gd name="T67" fmla="*/ 125 h 265"/>
                  <a:gd name="T68" fmla="*/ 143 w 261"/>
                  <a:gd name="T69" fmla="*/ 92 h 265"/>
                  <a:gd name="T70" fmla="*/ 124 w 261"/>
                  <a:gd name="T71" fmla="*/ 92 h 265"/>
                  <a:gd name="T72" fmla="*/ 124 w 261"/>
                  <a:gd name="T73" fmla="*/ 125 h 265"/>
                  <a:gd name="T74" fmla="*/ 81 w 261"/>
                  <a:gd name="T75" fmla="*/ 168 h 265"/>
                  <a:gd name="T76" fmla="*/ 62 w 261"/>
                  <a:gd name="T77" fmla="*/ 168 h 265"/>
                  <a:gd name="T78" fmla="*/ 19 w 261"/>
                  <a:gd name="T79" fmla="*/ 125 h 265"/>
                  <a:gd name="T80" fmla="*/ 19 w 261"/>
                  <a:gd name="T81" fmla="*/ 92 h 265"/>
                  <a:gd name="T82" fmla="*/ 0 w 261"/>
                  <a:gd name="T83" fmla="*/ 92 h 265"/>
                  <a:gd name="T84" fmla="*/ 0 w 261"/>
                  <a:gd name="T85" fmla="*/ 125 h 265"/>
                  <a:gd name="T86" fmla="*/ 62 w 261"/>
                  <a:gd name="T87" fmla="*/ 188 h 265"/>
                  <a:gd name="T88" fmla="*/ 62 w 261"/>
                  <a:gd name="T89" fmla="*/ 221 h 265"/>
                  <a:gd name="T90" fmla="*/ 21 w 261"/>
                  <a:gd name="T91" fmla="*/ 221 h 265"/>
                  <a:gd name="T92" fmla="*/ 21 w 261"/>
                  <a:gd name="T93" fmla="*/ 241 h 265"/>
                  <a:gd name="T94" fmla="*/ 122 w 261"/>
                  <a:gd name="T95" fmla="*/ 241 h 265"/>
                  <a:gd name="T96" fmla="*/ 122 w 261"/>
                  <a:gd name="T97" fmla="*/ 240 h 265"/>
                  <a:gd name="T98" fmla="*/ 102 w 261"/>
                  <a:gd name="T99" fmla="*/ 221 h 265"/>
                  <a:gd name="T100" fmla="*/ 81 w 261"/>
                  <a:gd name="T101" fmla="*/ 221 h 265"/>
                  <a:gd name="T102" fmla="*/ 237 w 261"/>
                  <a:gd name="T103" fmla="*/ 144 h 265"/>
                  <a:gd name="T104" fmla="*/ 164 w 261"/>
                  <a:gd name="T105" fmla="*/ 221 h 265"/>
                  <a:gd name="T106" fmla="*/ 125 w 261"/>
                  <a:gd name="T107" fmla="*/ 186 h 265"/>
                  <a:gd name="T108" fmla="*/ 104 w 261"/>
                  <a:gd name="T109" fmla="*/ 210 h 265"/>
                  <a:gd name="T110" fmla="*/ 165 w 261"/>
                  <a:gd name="T111" fmla="*/ 265 h 265"/>
                  <a:gd name="T112" fmla="*/ 261 w 261"/>
                  <a:gd name="T113" fmla="*/ 167 h 265"/>
                  <a:gd name="T114" fmla="*/ 237 w 261"/>
                  <a:gd name="T115" fmla="*/ 144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61" h="265">
                    <a:moveTo>
                      <a:pt x="33" y="125"/>
                    </a:moveTo>
                    <a:cubicBezTo>
                      <a:pt x="33" y="125"/>
                      <a:pt x="33" y="125"/>
                      <a:pt x="33" y="29"/>
                    </a:cubicBezTo>
                    <a:cubicBezTo>
                      <a:pt x="33" y="14"/>
                      <a:pt x="47" y="0"/>
                      <a:pt x="62" y="0"/>
                    </a:cubicBezTo>
                    <a:cubicBezTo>
                      <a:pt x="62" y="0"/>
                      <a:pt x="62" y="0"/>
                      <a:pt x="81" y="0"/>
                    </a:cubicBezTo>
                    <a:cubicBezTo>
                      <a:pt x="95" y="0"/>
                      <a:pt x="107" y="11"/>
                      <a:pt x="109" y="24"/>
                    </a:cubicBezTo>
                    <a:cubicBezTo>
                      <a:pt x="109" y="24"/>
                      <a:pt x="109" y="24"/>
                      <a:pt x="81" y="24"/>
                    </a:cubicBezTo>
                    <a:cubicBezTo>
                      <a:pt x="81" y="24"/>
                      <a:pt x="81" y="24"/>
                      <a:pt x="81" y="34"/>
                    </a:cubicBezTo>
                    <a:cubicBezTo>
                      <a:pt x="81" y="34"/>
                      <a:pt x="81" y="34"/>
                      <a:pt x="110" y="34"/>
                    </a:cubicBezTo>
                    <a:cubicBezTo>
                      <a:pt x="110" y="34"/>
                      <a:pt x="110" y="34"/>
                      <a:pt x="110" y="44"/>
                    </a:cubicBezTo>
                    <a:cubicBezTo>
                      <a:pt x="110" y="44"/>
                      <a:pt x="110" y="44"/>
                      <a:pt x="81" y="44"/>
                    </a:cubicBezTo>
                    <a:cubicBezTo>
                      <a:pt x="81" y="44"/>
                      <a:pt x="81" y="44"/>
                      <a:pt x="81" y="53"/>
                    </a:cubicBezTo>
                    <a:cubicBezTo>
                      <a:pt x="81" y="53"/>
                      <a:pt x="81" y="53"/>
                      <a:pt x="110" y="53"/>
                    </a:cubicBezTo>
                    <a:cubicBezTo>
                      <a:pt x="110" y="53"/>
                      <a:pt x="110" y="53"/>
                      <a:pt x="110" y="63"/>
                    </a:cubicBezTo>
                    <a:cubicBezTo>
                      <a:pt x="110" y="63"/>
                      <a:pt x="110" y="63"/>
                      <a:pt x="81" y="63"/>
                    </a:cubicBezTo>
                    <a:cubicBezTo>
                      <a:pt x="81" y="63"/>
                      <a:pt x="81" y="63"/>
                      <a:pt x="81" y="72"/>
                    </a:cubicBezTo>
                    <a:cubicBezTo>
                      <a:pt x="81" y="72"/>
                      <a:pt x="81" y="72"/>
                      <a:pt x="110" y="72"/>
                    </a:cubicBezTo>
                    <a:cubicBezTo>
                      <a:pt x="110" y="72"/>
                      <a:pt x="110" y="72"/>
                      <a:pt x="110" y="82"/>
                    </a:cubicBezTo>
                    <a:cubicBezTo>
                      <a:pt x="110" y="82"/>
                      <a:pt x="110" y="82"/>
                      <a:pt x="81" y="82"/>
                    </a:cubicBezTo>
                    <a:cubicBezTo>
                      <a:pt x="81" y="82"/>
                      <a:pt x="81" y="82"/>
                      <a:pt x="81" y="92"/>
                    </a:cubicBezTo>
                    <a:cubicBezTo>
                      <a:pt x="81" y="92"/>
                      <a:pt x="81" y="92"/>
                      <a:pt x="110" y="92"/>
                    </a:cubicBezTo>
                    <a:cubicBezTo>
                      <a:pt x="110" y="92"/>
                      <a:pt x="110" y="92"/>
                      <a:pt x="110" y="101"/>
                    </a:cubicBezTo>
                    <a:cubicBezTo>
                      <a:pt x="110" y="101"/>
                      <a:pt x="110" y="101"/>
                      <a:pt x="81" y="101"/>
                    </a:cubicBezTo>
                    <a:cubicBezTo>
                      <a:pt x="81" y="101"/>
                      <a:pt x="81" y="101"/>
                      <a:pt x="81" y="111"/>
                    </a:cubicBezTo>
                    <a:cubicBezTo>
                      <a:pt x="81" y="111"/>
                      <a:pt x="81" y="111"/>
                      <a:pt x="110" y="111"/>
                    </a:cubicBezTo>
                    <a:cubicBezTo>
                      <a:pt x="110" y="111"/>
                      <a:pt x="110" y="111"/>
                      <a:pt x="110" y="120"/>
                    </a:cubicBezTo>
                    <a:cubicBezTo>
                      <a:pt x="110" y="120"/>
                      <a:pt x="110" y="120"/>
                      <a:pt x="81" y="120"/>
                    </a:cubicBezTo>
                    <a:cubicBezTo>
                      <a:pt x="81" y="120"/>
                      <a:pt x="81" y="120"/>
                      <a:pt x="81" y="130"/>
                    </a:cubicBezTo>
                    <a:cubicBezTo>
                      <a:pt x="81" y="130"/>
                      <a:pt x="81" y="130"/>
                      <a:pt x="109" y="130"/>
                    </a:cubicBezTo>
                    <a:cubicBezTo>
                      <a:pt x="107" y="143"/>
                      <a:pt x="95" y="154"/>
                      <a:pt x="81" y="154"/>
                    </a:cubicBezTo>
                    <a:cubicBezTo>
                      <a:pt x="81" y="154"/>
                      <a:pt x="81" y="154"/>
                      <a:pt x="62" y="154"/>
                    </a:cubicBezTo>
                    <a:cubicBezTo>
                      <a:pt x="47" y="154"/>
                      <a:pt x="33" y="141"/>
                      <a:pt x="33" y="125"/>
                    </a:cubicBezTo>
                    <a:close/>
                    <a:moveTo>
                      <a:pt x="81" y="221"/>
                    </a:moveTo>
                    <a:cubicBezTo>
                      <a:pt x="81" y="188"/>
                      <a:pt x="81" y="188"/>
                      <a:pt x="81" y="188"/>
                    </a:cubicBezTo>
                    <a:cubicBezTo>
                      <a:pt x="115" y="188"/>
                      <a:pt x="143" y="159"/>
                      <a:pt x="143" y="125"/>
                    </a:cubicBezTo>
                    <a:cubicBezTo>
                      <a:pt x="143" y="92"/>
                      <a:pt x="143" y="92"/>
                      <a:pt x="143" y="92"/>
                    </a:cubicBezTo>
                    <a:cubicBezTo>
                      <a:pt x="124" y="92"/>
                      <a:pt x="124" y="92"/>
                      <a:pt x="124" y="92"/>
                    </a:cubicBezTo>
                    <a:cubicBezTo>
                      <a:pt x="124" y="125"/>
                      <a:pt x="124" y="125"/>
                      <a:pt x="124" y="125"/>
                    </a:cubicBezTo>
                    <a:cubicBezTo>
                      <a:pt x="124" y="149"/>
                      <a:pt x="105" y="168"/>
                      <a:pt x="81" y="168"/>
                    </a:cubicBezTo>
                    <a:cubicBezTo>
                      <a:pt x="62" y="168"/>
                      <a:pt x="62" y="168"/>
                      <a:pt x="62" y="168"/>
                    </a:cubicBezTo>
                    <a:cubicBezTo>
                      <a:pt x="39" y="168"/>
                      <a:pt x="19" y="149"/>
                      <a:pt x="19" y="125"/>
                    </a:cubicBezTo>
                    <a:cubicBezTo>
                      <a:pt x="19" y="92"/>
                      <a:pt x="19" y="92"/>
                      <a:pt x="19" y="92"/>
                    </a:cubicBezTo>
                    <a:cubicBezTo>
                      <a:pt x="0" y="92"/>
                      <a:pt x="0" y="92"/>
                      <a:pt x="0" y="92"/>
                    </a:cubicBezTo>
                    <a:cubicBezTo>
                      <a:pt x="0" y="125"/>
                      <a:pt x="0" y="125"/>
                      <a:pt x="0" y="125"/>
                    </a:cubicBezTo>
                    <a:cubicBezTo>
                      <a:pt x="0" y="159"/>
                      <a:pt x="29" y="188"/>
                      <a:pt x="62" y="188"/>
                    </a:cubicBezTo>
                    <a:cubicBezTo>
                      <a:pt x="62" y="221"/>
                      <a:pt x="62" y="221"/>
                      <a:pt x="62" y="221"/>
                    </a:cubicBezTo>
                    <a:cubicBezTo>
                      <a:pt x="21" y="221"/>
                      <a:pt x="21" y="221"/>
                      <a:pt x="21" y="221"/>
                    </a:cubicBezTo>
                    <a:cubicBezTo>
                      <a:pt x="21" y="241"/>
                      <a:pt x="21" y="241"/>
                      <a:pt x="21" y="241"/>
                    </a:cubicBezTo>
                    <a:cubicBezTo>
                      <a:pt x="122" y="241"/>
                      <a:pt x="122" y="241"/>
                      <a:pt x="122" y="241"/>
                    </a:cubicBezTo>
                    <a:cubicBezTo>
                      <a:pt x="122" y="240"/>
                      <a:pt x="122" y="240"/>
                      <a:pt x="122" y="240"/>
                    </a:cubicBezTo>
                    <a:cubicBezTo>
                      <a:pt x="102" y="221"/>
                      <a:pt x="102" y="221"/>
                      <a:pt x="102" y="221"/>
                    </a:cubicBezTo>
                    <a:cubicBezTo>
                      <a:pt x="81" y="221"/>
                      <a:pt x="81" y="221"/>
                      <a:pt x="81" y="221"/>
                    </a:cubicBezTo>
                    <a:close/>
                    <a:moveTo>
                      <a:pt x="237" y="144"/>
                    </a:moveTo>
                    <a:cubicBezTo>
                      <a:pt x="237" y="144"/>
                      <a:pt x="197" y="186"/>
                      <a:pt x="164" y="221"/>
                    </a:cubicBezTo>
                    <a:cubicBezTo>
                      <a:pt x="150" y="209"/>
                      <a:pt x="125" y="186"/>
                      <a:pt x="125" y="186"/>
                    </a:cubicBezTo>
                    <a:cubicBezTo>
                      <a:pt x="104" y="210"/>
                      <a:pt x="104" y="210"/>
                      <a:pt x="104" y="210"/>
                    </a:cubicBezTo>
                    <a:cubicBezTo>
                      <a:pt x="165" y="265"/>
                      <a:pt x="165" y="265"/>
                      <a:pt x="165" y="265"/>
                    </a:cubicBezTo>
                    <a:cubicBezTo>
                      <a:pt x="261" y="167"/>
                      <a:pt x="261" y="167"/>
                      <a:pt x="261" y="167"/>
                    </a:cubicBezTo>
                    <a:lnTo>
                      <a:pt x="237" y="144"/>
                    </a:lnTo>
                    <a:close/>
                  </a:path>
                </a:pathLst>
              </a:custGeom>
              <a:solidFill>
                <a:schemeClr val="bg1">
                  <a:alpha val="50000"/>
                </a:schemeClr>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grpSp>
        <p:grpSp>
          <p:nvGrpSpPr>
            <p:cNvPr id="11" name="Group 10"/>
            <p:cNvGrpSpPr/>
            <p:nvPr/>
          </p:nvGrpSpPr>
          <p:grpSpPr>
            <a:xfrm>
              <a:off x="-1" y="5411509"/>
              <a:ext cx="1570037" cy="882795"/>
              <a:chOff x="-1" y="5411509"/>
              <a:chExt cx="1570037" cy="882795"/>
            </a:xfrm>
          </p:grpSpPr>
          <p:sp>
            <p:nvSpPr>
              <p:cNvPr id="12" name="TextBox 11"/>
              <p:cNvSpPr txBox="1"/>
              <p:nvPr/>
            </p:nvSpPr>
            <p:spPr>
              <a:xfrm>
                <a:off x="-1" y="6019984"/>
                <a:ext cx="1570037" cy="274320"/>
              </a:xfrm>
              <a:prstGeom prst="rect">
                <a:avLst/>
              </a:prstGeom>
              <a:noFill/>
            </p:spPr>
            <p:txBody>
              <a:bodyPr wrap="square" lIns="146304" tIns="91440" rIns="146304" bIns="91440" rtlCol="0" anchor="t" anchorCtr="0">
                <a:noAutofit/>
              </a:bodyPr>
              <a:lstStyle>
                <a:defPPr>
                  <a:defRPr lang="en-US"/>
                </a:defPPr>
                <a:lvl1pPr algn="ctr">
                  <a:lnSpc>
                    <a:spcPct val="90000"/>
                  </a:lnSpc>
                  <a:spcAft>
                    <a:spcPts val="600"/>
                  </a:spcAft>
                  <a:defRPr sz="1600">
                    <a:gradFill>
                      <a:gsLst>
                        <a:gs pos="2917">
                          <a:schemeClr val="bg1"/>
                        </a:gs>
                        <a:gs pos="30000">
                          <a:schemeClr val="bg1"/>
                        </a:gs>
                      </a:gsLst>
                      <a:lin ang="5400000" scaled="0"/>
                    </a:gradFill>
                  </a:defRPr>
                </a:lvl1pPr>
              </a:lstStyle>
              <a:p>
                <a:r>
                  <a:rPr lang="en-US" dirty="0">
                    <a:gradFill>
                      <a:gsLst>
                        <a:gs pos="2917">
                          <a:srgbClr val="FFFFFF"/>
                        </a:gs>
                        <a:gs pos="30000">
                          <a:srgbClr val="FFFFFF"/>
                        </a:gs>
                      </a:gsLst>
                      <a:lin ang="5400000" scaled="0"/>
                    </a:gradFill>
                  </a:rPr>
                  <a:t>Step 3</a:t>
                </a:r>
              </a:p>
            </p:txBody>
          </p:sp>
          <p:sp>
            <p:nvSpPr>
              <p:cNvPr id="13" name="Freeform 22"/>
              <p:cNvSpPr>
                <a:spLocks noEditPoints="1"/>
              </p:cNvSpPr>
              <p:nvPr/>
            </p:nvSpPr>
            <p:spPr bwMode="auto">
              <a:xfrm>
                <a:off x="604434" y="5411509"/>
                <a:ext cx="568836" cy="577954"/>
              </a:xfrm>
              <a:custGeom>
                <a:avLst/>
                <a:gdLst>
                  <a:gd name="T0" fmla="*/ 33 w 261"/>
                  <a:gd name="T1" fmla="*/ 125 h 265"/>
                  <a:gd name="T2" fmla="*/ 33 w 261"/>
                  <a:gd name="T3" fmla="*/ 29 h 265"/>
                  <a:gd name="T4" fmla="*/ 62 w 261"/>
                  <a:gd name="T5" fmla="*/ 0 h 265"/>
                  <a:gd name="T6" fmla="*/ 81 w 261"/>
                  <a:gd name="T7" fmla="*/ 0 h 265"/>
                  <a:gd name="T8" fmla="*/ 109 w 261"/>
                  <a:gd name="T9" fmla="*/ 24 h 265"/>
                  <a:gd name="T10" fmla="*/ 81 w 261"/>
                  <a:gd name="T11" fmla="*/ 24 h 265"/>
                  <a:gd name="T12" fmla="*/ 81 w 261"/>
                  <a:gd name="T13" fmla="*/ 34 h 265"/>
                  <a:gd name="T14" fmla="*/ 110 w 261"/>
                  <a:gd name="T15" fmla="*/ 34 h 265"/>
                  <a:gd name="T16" fmla="*/ 110 w 261"/>
                  <a:gd name="T17" fmla="*/ 44 h 265"/>
                  <a:gd name="T18" fmla="*/ 81 w 261"/>
                  <a:gd name="T19" fmla="*/ 44 h 265"/>
                  <a:gd name="T20" fmla="*/ 81 w 261"/>
                  <a:gd name="T21" fmla="*/ 53 h 265"/>
                  <a:gd name="T22" fmla="*/ 110 w 261"/>
                  <a:gd name="T23" fmla="*/ 53 h 265"/>
                  <a:gd name="T24" fmla="*/ 110 w 261"/>
                  <a:gd name="T25" fmla="*/ 63 h 265"/>
                  <a:gd name="T26" fmla="*/ 81 w 261"/>
                  <a:gd name="T27" fmla="*/ 63 h 265"/>
                  <a:gd name="T28" fmla="*/ 81 w 261"/>
                  <a:gd name="T29" fmla="*/ 72 h 265"/>
                  <a:gd name="T30" fmla="*/ 110 w 261"/>
                  <a:gd name="T31" fmla="*/ 72 h 265"/>
                  <a:gd name="T32" fmla="*/ 110 w 261"/>
                  <a:gd name="T33" fmla="*/ 82 h 265"/>
                  <a:gd name="T34" fmla="*/ 81 w 261"/>
                  <a:gd name="T35" fmla="*/ 82 h 265"/>
                  <a:gd name="T36" fmla="*/ 81 w 261"/>
                  <a:gd name="T37" fmla="*/ 92 h 265"/>
                  <a:gd name="T38" fmla="*/ 110 w 261"/>
                  <a:gd name="T39" fmla="*/ 92 h 265"/>
                  <a:gd name="T40" fmla="*/ 110 w 261"/>
                  <a:gd name="T41" fmla="*/ 101 h 265"/>
                  <a:gd name="T42" fmla="*/ 81 w 261"/>
                  <a:gd name="T43" fmla="*/ 101 h 265"/>
                  <a:gd name="T44" fmla="*/ 81 w 261"/>
                  <a:gd name="T45" fmla="*/ 111 h 265"/>
                  <a:gd name="T46" fmla="*/ 110 w 261"/>
                  <a:gd name="T47" fmla="*/ 111 h 265"/>
                  <a:gd name="T48" fmla="*/ 110 w 261"/>
                  <a:gd name="T49" fmla="*/ 120 h 265"/>
                  <a:gd name="T50" fmla="*/ 81 w 261"/>
                  <a:gd name="T51" fmla="*/ 120 h 265"/>
                  <a:gd name="T52" fmla="*/ 81 w 261"/>
                  <a:gd name="T53" fmla="*/ 130 h 265"/>
                  <a:gd name="T54" fmla="*/ 109 w 261"/>
                  <a:gd name="T55" fmla="*/ 130 h 265"/>
                  <a:gd name="T56" fmla="*/ 81 w 261"/>
                  <a:gd name="T57" fmla="*/ 154 h 265"/>
                  <a:gd name="T58" fmla="*/ 62 w 261"/>
                  <a:gd name="T59" fmla="*/ 154 h 265"/>
                  <a:gd name="T60" fmla="*/ 33 w 261"/>
                  <a:gd name="T61" fmla="*/ 125 h 265"/>
                  <a:gd name="T62" fmla="*/ 81 w 261"/>
                  <a:gd name="T63" fmla="*/ 221 h 265"/>
                  <a:gd name="T64" fmla="*/ 81 w 261"/>
                  <a:gd name="T65" fmla="*/ 188 h 265"/>
                  <a:gd name="T66" fmla="*/ 143 w 261"/>
                  <a:gd name="T67" fmla="*/ 125 h 265"/>
                  <a:gd name="T68" fmla="*/ 143 w 261"/>
                  <a:gd name="T69" fmla="*/ 92 h 265"/>
                  <a:gd name="T70" fmla="*/ 124 w 261"/>
                  <a:gd name="T71" fmla="*/ 92 h 265"/>
                  <a:gd name="T72" fmla="*/ 124 w 261"/>
                  <a:gd name="T73" fmla="*/ 125 h 265"/>
                  <a:gd name="T74" fmla="*/ 81 w 261"/>
                  <a:gd name="T75" fmla="*/ 168 h 265"/>
                  <a:gd name="T76" fmla="*/ 62 w 261"/>
                  <a:gd name="T77" fmla="*/ 168 h 265"/>
                  <a:gd name="T78" fmla="*/ 19 w 261"/>
                  <a:gd name="T79" fmla="*/ 125 h 265"/>
                  <a:gd name="T80" fmla="*/ 19 w 261"/>
                  <a:gd name="T81" fmla="*/ 92 h 265"/>
                  <a:gd name="T82" fmla="*/ 0 w 261"/>
                  <a:gd name="T83" fmla="*/ 92 h 265"/>
                  <a:gd name="T84" fmla="*/ 0 w 261"/>
                  <a:gd name="T85" fmla="*/ 125 h 265"/>
                  <a:gd name="T86" fmla="*/ 62 w 261"/>
                  <a:gd name="T87" fmla="*/ 188 h 265"/>
                  <a:gd name="T88" fmla="*/ 62 w 261"/>
                  <a:gd name="T89" fmla="*/ 221 h 265"/>
                  <a:gd name="T90" fmla="*/ 21 w 261"/>
                  <a:gd name="T91" fmla="*/ 221 h 265"/>
                  <a:gd name="T92" fmla="*/ 21 w 261"/>
                  <a:gd name="T93" fmla="*/ 241 h 265"/>
                  <a:gd name="T94" fmla="*/ 122 w 261"/>
                  <a:gd name="T95" fmla="*/ 241 h 265"/>
                  <a:gd name="T96" fmla="*/ 122 w 261"/>
                  <a:gd name="T97" fmla="*/ 240 h 265"/>
                  <a:gd name="T98" fmla="*/ 102 w 261"/>
                  <a:gd name="T99" fmla="*/ 221 h 265"/>
                  <a:gd name="T100" fmla="*/ 81 w 261"/>
                  <a:gd name="T101" fmla="*/ 221 h 265"/>
                  <a:gd name="T102" fmla="*/ 237 w 261"/>
                  <a:gd name="T103" fmla="*/ 144 h 265"/>
                  <a:gd name="T104" fmla="*/ 164 w 261"/>
                  <a:gd name="T105" fmla="*/ 221 h 265"/>
                  <a:gd name="T106" fmla="*/ 125 w 261"/>
                  <a:gd name="T107" fmla="*/ 186 h 265"/>
                  <a:gd name="T108" fmla="*/ 104 w 261"/>
                  <a:gd name="T109" fmla="*/ 210 h 265"/>
                  <a:gd name="T110" fmla="*/ 165 w 261"/>
                  <a:gd name="T111" fmla="*/ 265 h 265"/>
                  <a:gd name="T112" fmla="*/ 261 w 261"/>
                  <a:gd name="T113" fmla="*/ 167 h 265"/>
                  <a:gd name="T114" fmla="*/ 237 w 261"/>
                  <a:gd name="T115" fmla="*/ 144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61" h="265">
                    <a:moveTo>
                      <a:pt x="33" y="125"/>
                    </a:moveTo>
                    <a:cubicBezTo>
                      <a:pt x="33" y="125"/>
                      <a:pt x="33" y="125"/>
                      <a:pt x="33" y="29"/>
                    </a:cubicBezTo>
                    <a:cubicBezTo>
                      <a:pt x="33" y="14"/>
                      <a:pt x="47" y="0"/>
                      <a:pt x="62" y="0"/>
                    </a:cubicBezTo>
                    <a:cubicBezTo>
                      <a:pt x="62" y="0"/>
                      <a:pt x="62" y="0"/>
                      <a:pt x="81" y="0"/>
                    </a:cubicBezTo>
                    <a:cubicBezTo>
                      <a:pt x="95" y="0"/>
                      <a:pt x="107" y="11"/>
                      <a:pt x="109" y="24"/>
                    </a:cubicBezTo>
                    <a:cubicBezTo>
                      <a:pt x="109" y="24"/>
                      <a:pt x="109" y="24"/>
                      <a:pt x="81" y="24"/>
                    </a:cubicBezTo>
                    <a:cubicBezTo>
                      <a:pt x="81" y="24"/>
                      <a:pt x="81" y="24"/>
                      <a:pt x="81" y="34"/>
                    </a:cubicBezTo>
                    <a:cubicBezTo>
                      <a:pt x="81" y="34"/>
                      <a:pt x="81" y="34"/>
                      <a:pt x="110" y="34"/>
                    </a:cubicBezTo>
                    <a:cubicBezTo>
                      <a:pt x="110" y="34"/>
                      <a:pt x="110" y="34"/>
                      <a:pt x="110" y="44"/>
                    </a:cubicBezTo>
                    <a:cubicBezTo>
                      <a:pt x="110" y="44"/>
                      <a:pt x="110" y="44"/>
                      <a:pt x="81" y="44"/>
                    </a:cubicBezTo>
                    <a:cubicBezTo>
                      <a:pt x="81" y="44"/>
                      <a:pt x="81" y="44"/>
                      <a:pt x="81" y="53"/>
                    </a:cubicBezTo>
                    <a:cubicBezTo>
                      <a:pt x="81" y="53"/>
                      <a:pt x="81" y="53"/>
                      <a:pt x="110" y="53"/>
                    </a:cubicBezTo>
                    <a:cubicBezTo>
                      <a:pt x="110" y="53"/>
                      <a:pt x="110" y="53"/>
                      <a:pt x="110" y="63"/>
                    </a:cubicBezTo>
                    <a:cubicBezTo>
                      <a:pt x="110" y="63"/>
                      <a:pt x="110" y="63"/>
                      <a:pt x="81" y="63"/>
                    </a:cubicBezTo>
                    <a:cubicBezTo>
                      <a:pt x="81" y="63"/>
                      <a:pt x="81" y="63"/>
                      <a:pt x="81" y="72"/>
                    </a:cubicBezTo>
                    <a:cubicBezTo>
                      <a:pt x="81" y="72"/>
                      <a:pt x="81" y="72"/>
                      <a:pt x="110" y="72"/>
                    </a:cubicBezTo>
                    <a:cubicBezTo>
                      <a:pt x="110" y="72"/>
                      <a:pt x="110" y="72"/>
                      <a:pt x="110" y="82"/>
                    </a:cubicBezTo>
                    <a:cubicBezTo>
                      <a:pt x="110" y="82"/>
                      <a:pt x="110" y="82"/>
                      <a:pt x="81" y="82"/>
                    </a:cubicBezTo>
                    <a:cubicBezTo>
                      <a:pt x="81" y="82"/>
                      <a:pt x="81" y="82"/>
                      <a:pt x="81" y="92"/>
                    </a:cubicBezTo>
                    <a:cubicBezTo>
                      <a:pt x="81" y="92"/>
                      <a:pt x="81" y="92"/>
                      <a:pt x="110" y="92"/>
                    </a:cubicBezTo>
                    <a:cubicBezTo>
                      <a:pt x="110" y="92"/>
                      <a:pt x="110" y="92"/>
                      <a:pt x="110" y="101"/>
                    </a:cubicBezTo>
                    <a:cubicBezTo>
                      <a:pt x="110" y="101"/>
                      <a:pt x="110" y="101"/>
                      <a:pt x="81" y="101"/>
                    </a:cubicBezTo>
                    <a:cubicBezTo>
                      <a:pt x="81" y="101"/>
                      <a:pt x="81" y="101"/>
                      <a:pt x="81" y="111"/>
                    </a:cubicBezTo>
                    <a:cubicBezTo>
                      <a:pt x="81" y="111"/>
                      <a:pt x="81" y="111"/>
                      <a:pt x="110" y="111"/>
                    </a:cubicBezTo>
                    <a:cubicBezTo>
                      <a:pt x="110" y="111"/>
                      <a:pt x="110" y="111"/>
                      <a:pt x="110" y="120"/>
                    </a:cubicBezTo>
                    <a:cubicBezTo>
                      <a:pt x="110" y="120"/>
                      <a:pt x="110" y="120"/>
                      <a:pt x="81" y="120"/>
                    </a:cubicBezTo>
                    <a:cubicBezTo>
                      <a:pt x="81" y="120"/>
                      <a:pt x="81" y="120"/>
                      <a:pt x="81" y="130"/>
                    </a:cubicBezTo>
                    <a:cubicBezTo>
                      <a:pt x="81" y="130"/>
                      <a:pt x="81" y="130"/>
                      <a:pt x="109" y="130"/>
                    </a:cubicBezTo>
                    <a:cubicBezTo>
                      <a:pt x="107" y="143"/>
                      <a:pt x="95" y="154"/>
                      <a:pt x="81" y="154"/>
                    </a:cubicBezTo>
                    <a:cubicBezTo>
                      <a:pt x="81" y="154"/>
                      <a:pt x="81" y="154"/>
                      <a:pt x="62" y="154"/>
                    </a:cubicBezTo>
                    <a:cubicBezTo>
                      <a:pt x="47" y="154"/>
                      <a:pt x="33" y="141"/>
                      <a:pt x="33" y="125"/>
                    </a:cubicBezTo>
                    <a:close/>
                    <a:moveTo>
                      <a:pt x="81" y="221"/>
                    </a:moveTo>
                    <a:cubicBezTo>
                      <a:pt x="81" y="188"/>
                      <a:pt x="81" y="188"/>
                      <a:pt x="81" y="188"/>
                    </a:cubicBezTo>
                    <a:cubicBezTo>
                      <a:pt x="115" y="188"/>
                      <a:pt x="143" y="159"/>
                      <a:pt x="143" y="125"/>
                    </a:cubicBezTo>
                    <a:cubicBezTo>
                      <a:pt x="143" y="92"/>
                      <a:pt x="143" y="92"/>
                      <a:pt x="143" y="92"/>
                    </a:cubicBezTo>
                    <a:cubicBezTo>
                      <a:pt x="124" y="92"/>
                      <a:pt x="124" y="92"/>
                      <a:pt x="124" y="92"/>
                    </a:cubicBezTo>
                    <a:cubicBezTo>
                      <a:pt x="124" y="125"/>
                      <a:pt x="124" y="125"/>
                      <a:pt x="124" y="125"/>
                    </a:cubicBezTo>
                    <a:cubicBezTo>
                      <a:pt x="124" y="149"/>
                      <a:pt x="105" y="168"/>
                      <a:pt x="81" y="168"/>
                    </a:cubicBezTo>
                    <a:cubicBezTo>
                      <a:pt x="62" y="168"/>
                      <a:pt x="62" y="168"/>
                      <a:pt x="62" y="168"/>
                    </a:cubicBezTo>
                    <a:cubicBezTo>
                      <a:pt x="39" y="168"/>
                      <a:pt x="19" y="149"/>
                      <a:pt x="19" y="125"/>
                    </a:cubicBezTo>
                    <a:cubicBezTo>
                      <a:pt x="19" y="92"/>
                      <a:pt x="19" y="92"/>
                      <a:pt x="19" y="92"/>
                    </a:cubicBezTo>
                    <a:cubicBezTo>
                      <a:pt x="0" y="92"/>
                      <a:pt x="0" y="92"/>
                      <a:pt x="0" y="92"/>
                    </a:cubicBezTo>
                    <a:cubicBezTo>
                      <a:pt x="0" y="125"/>
                      <a:pt x="0" y="125"/>
                      <a:pt x="0" y="125"/>
                    </a:cubicBezTo>
                    <a:cubicBezTo>
                      <a:pt x="0" y="159"/>
                      <a:pt x="29" y="188"/>
                      <a:pt x="62" y="188"/>
                    </a:cubicBezTo>
                    <a:cubicBezTo>
                      <a:pt x="62" y="221"/>
                      <a:pt x="62" y="221"/>
                      <a:pt x="62" y="221"/>
                    </a:cubicBezTo>
                    <a:cubicBezTo>
                      <a:pt x="21" y="221"/>
                      <a:pt x="21" y="221"/>
                      <a:pt x="21" y="221"/>
                    </a:cubicBezTo>
                    <a:cubicBezTo>
                      <a:pt x="21" y="241"/>
                      <a:pt x="21" y="241"/>
                      <a:pt x="21" y="241"/>
                    </a:cubicBezTo>
                    <a:cubicBezTo>
                      <a:pt x="122" y="241"/>
                      <a:pt x="122" y="241"/>
                      <a:pt x="122" y="241"/>
                    </a:cubicBezTo>
                    <a:cubicBezTo>
                      <a:pt x="122" y="240"/>
                      <a:pt x="122" y="240"/>
                      <a:pt x="122" y="240"/>
                    </a:cubicBezTo>
                    <a:cubicBezTo>
                      <a:pt x="102" y="221"/>
                      <a:pt x="102" y="221"/>
                      <a:pt x="102" y="221"/>
                    </a:cubicBezTo>
                    <a:cubicBezTo>
                      <a:pt x="81" y="221"/>
                      <a:pt x="81" y="221"/>
                      <a:pt x="81" y="221"/>
                    </a:cubicBezTo>
                    <a:close/>
                    <a:moveTo>
                      <a:pt x="237" y="144"/>
                    </a:moveTo>
                    <a:cubicBezTo>
                      <a:pt x="237" y="144"/>
                      <a:pt x="197" y="186"/>
                      <a:pt x="164" y="221"/>
                    </a:cubicBezTo>
                    <a:cubicBezTo>
                      <a:pt x="150" y="209"/>
                      <a:pt x="125" y="186"/>
                      <a:pt x="125" y="186"/>
                    </a:cubicBezTo>
                    <a:cubicBezTo>
                      <a:pt x="104" y="210"/>
                      <a:pt x="104" y="210"/>
                      <a:pt x="104" y="210"/>
                    </a:cubicBezTo>
                    <a:cubicBezTo>
                      <a:pt x="165" y="265"/>
                      <a:pt x="165" y="265"/>
                      <a:pt x="165" y="265"/>
                    </a:cubicBezTo>
                    <a:cubicBezTo>
                      <a:pt x="261" y="167"/>
                      <a:pt x="261" y="167"/>
                      <a:pt x="261" y="167"/>
                    </a:cubicBezTo>
                    <a:lnTo>
                      <a:pt x="237" y="14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grpSp>
      </p:grpSp>
      <p:sp>
        <p:nvSpPr>
          <p:cNvPr id="23" name="Chevron 22"/>
          <p:cNvSpPr/>
          <p:nvPr/>
        </p:nvSpPr>
        <p:spPr bwMode="auto">
          <a:xfrm>
            <a:off x="3805646" y="2229434"/>
            <a:ext cx="1705325" cy="916323"/>
          </a:xfrm>
          <a:prstGeom prst="chevron">
            <a:avLst>
              <a:gd name="adj" fmla="val 24603"/>
            </a:avLst>
          </a:prstGeom>
          <a:solidFill>
            <a:schemeClr val="accent3"/>
          </a:solidFill>
          <a:ln w="508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nvGrpSpPr>
          <p:cNvPr id="24" name="Group 23"/>
          <p:cNvGrpSpPr/>
          <p:nvPr/>
        </p:nvGrpSpPr>
        <p:grpSpPr>
          <a:xfrm>
            <a:off x="2887321" y="1769268"/>
            <a:ext cx="1836654" cy="1836654"/>
            <a:chOff x="6358618" y="1327344"/>
            <a:chExt cx="1447799" cy="1447799"/>
          </a:xfrm>
          <a:solidFill>
            <a:schemeClr val="bg1"/>
          </a:solidFill>
        </p:grpSpPr>
        <p:sp>
          <p:nvSpPr>
            <p:cNvPr id="25" name="Oval 24"/>
            <p:cNvSpPr/>
            <p:nvPr/>
          </p:nvSpPr>
          <p:spPr bwMode="auto">
            <a:xfrm>
              <a:off x="6358618" y="1327344"/>
              <a:ext cx="1447799" cy="1447799"/>
            </a:xfrm>
            <a:prstGeom prst="ellipse">
              <a:avLst/>
            </a:prstGeom>
            <a:grpFill/>
            <a:ln w="539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dirty="0" err="1" smtClean="0">
                <a:gradFill>
                  <a:gsLst>
                    <a:gs pos="0">
                      <a:srgbClr val="00188F"/>
                    </a:gs>
                    <a:gs pos="100000">
                      <a:srgbClr val="00188F"/>
                    </a:gs>
                  </a:gsLst>
                  <a:lin ang="5400000" scaled="0"/>
                </a:gradFill>
                <a:ea typeface="Segoe UI" pitchFamily="34" charset="0"/>
                <a:cs typeface="Segoe UI" pitchFamily="34" charset="0"/>
              </a:endParaRPr>
            </a:p>
          </p:txBody>
        </p:sp>
        <p:sp>
          <p:nvSpPr>
            <p:cNvPr id="26" name="Freeform 5"/>
            <p:cNvSpPr>
              <a:spLocks noEditPoints="1"/>
            </p:cNvSpPr>
            <p:nvPr/>
          </p:nvSpPr>
          <p:spPr bwMode="auto">
            <a:xfrm>
              <a:off x="6668257" y="1682247"/>
              <a:ext cx="828519" cy="737992"/>
            </a:xfrm>
            <a:custGeom>
              <a:avLst/>
              <a:gdLst>
                <a:gd name="T0" fmla="*/ 621 w 710"/>
                <a:gd name="T1" fmla="*/ 431 h 632"/>
                <a:gd name="T2" fmla="*/ 563 w 710"/>
                <a:gd name="T3" fmla="*/ 569 h 632"/>
                <a:gd name="T4" fmla="*/ 536 w 710"/>
                <a:gd name="T5" fmla="*/ 541 h 632"/>
                <a:gd name="T6" fmla="*/ 583 w 710"/>
                <a:gd name="T7" fmla="*/ 431 h 632"/>
                <a:gd name="T8" fmla="*/ 536 w 710"/>
                <a:gd name="T9" fmla="*/ 320 h 632"/>
                <a:gd name="T10" fmla="*/ 563 w 710"/>
                <a:gd name="T11" fmla="*/ 292 h 632"/>
                <a:gd name="T12" fmla="*/ 621 w 710"/>
                <a:gd name="T13" fmla="*/ 431 h 632"/>
                <a:gd name="T14" fmla="*/ 626 w 710"/>
                <a:gd name="T15" fmla="*/ 230 h 632"/>
                <a:gd name="T16" fmla="*/ 599 w 710"/>
                <a:gd name="T17" fmla="*/ 257 h 632"/>
                <a:gd name="T18" fmla="*/ 670 w 710"/>
                <a:gd name="T19" fmla="*/ 431 h 632"/>
                <a:gd name="T20" fmla="*/ 599 w 710"/>
                <a:gd name="T21" fmla="*/ 604 h 632"/>
                <a:gd name="T22" fmla="*/ 626 w 710"/>
                <a:gd name="T23" fmla="*/ 632 h 632"/>
                <a:gd name="T24" fmla="*/ 710 w 710"/>
                <a:gd name="T25" fmla="*/ 431 h 632"/>
                <a:gd name="T26" fmla="*/ 626 w 710"/>
                <a:gd name="T27" fmla="*/ 230 h 632"/>
                <a:gd name="T28" fmla="*/ 451 w 710"/>
                <a:gd name="T29" fmla="*/ 229 h 632"/>
                <a:gd name="T30" fmla="*/ 442 w 710"/>
                <a:gd name="T31" fmla="*/ 162 h 632"/>
                <a:gd name="T32" fmla="*/ 226 w 710"/>
                <a:gd name="T33" fmla="*/ 0 h 632"/>
                <a:gd name="T34" fmla="*/ 0 w 710"/>
                <a:gd name="T35" fmla="*/ 226 h 632"/>
                <a:gd name="T36" fmla="*/ 86 w 710"/>
                <a:gd name="T37" fmla="*/ 403 h 632"/>
                <a:gd name="T38" fmla="*/ 86 w 710"/>
                <a:gd name="T39" fmla="*/ 595 h 632"/>
                <a:gd name="T40" fmla="*/ 328 w 710"/>
                <a:gd name="T41" fmla="*/ 595 h 632"/>
                <a:gd name="T42" fmla="*/ 328 w 710"/>
                <a:gd name="T43" fmla="*/ 527 h 632"/>
                <a:gd name="T44" fmla="*/ 363 w 710"/>
                <a:gd name="T45" fmla="*/ 527 h 632"/>
                <a:gd name="T46" fmla="*/ 447 w 710"/>
                <a:gd name="T47" fmla="*/ 464 h 632"/>
                <a:gd name="T48" fmla="*/ 408 w 710"/>
                <a:gd name="T49" fmla="*/ 448 h 632"/>
                <a:gd name="T50" fmla="*/ 384 w 710"/>
                <a:gd name="T51" fmla="*/ 406 h 632"/>
                <a:gd name="T52" fmla="*/ 451 w 710"/>
                <a:gd name="T53" fmla="*/ 406 h 632"/>
                <a:gd name="T54" fmla="*/ 451 w 710"/>
                <a:gd name="T55" fmla="*/ 373 h 632"/>
                <a:gd name="T56" fmla="*/ 482 w 710"/>
                <a:gd name="T57" fmla="*/ 373 h 632"/>
                <a:gd name="T58" fmla="*/ 500 w 710"/>
                <a:gd name="T59" fmla="*/ 356 h 632"/>
                <a:gd name="T60" fmla="*/ 499 w 710"/>
                <a:gd name="T61" fmla="*/ 348 h 632"/>
                <a:gd name="T62" fmla="*/ 451 w 710"/>
                <a:gd name="T63" fmla="*/ 229 h 6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10" h="632">
                  <a:moveTo>
                    <a:pt x="621" y="431"/>
                  </a:moveTo>
                  <a:cubicBezTo>
                    <a:pt x="622" y="485"/>
                    <a:pt x="600" y="533"/>
                    <a:pt x="563" y="569"/>
                  </a:cubicBezTo>
                  <a:cubicBezTo>
                    <a:pt x="563" y="569"/>
                    <a:pt x="563" y="569"/>
                    <a:pt x="536" y="541"/>
                  </a:cubicBezTo>
                  <a:cubicBezTo>
                    <a:pt x="564" y="513"/>
                    <a:pt x="583" y="473"/>
                    <a:pt x="583" y="431"/>
                  </a:cubicBezTo>
                  <a:cubicBezTo>
                    <a:pt x="583" y="388"/>
                    <a:pt x="564" y="349"/>
                    <a:pt x="536" y="320"/>
                  </a:cubicBezTo>
                  <a:cubicBezTo>
                    <a:pt x="536" y="320"/>
                    <a:pt x="536" y="320"/>
                    <a:pt x="563" y="292"/>
                  </a:cubicBezTo>
                  <a:cubicBezTo>
                    <a:pt x="600" y="329"/>
                    <a:pt x="622" y="376"/>
                    <a:pt x="621" y="431"/>
                  </a:cubicBezTo>
                  <a:close/>
                  <a:moveTo>
                    <a:pt x="626" y="230"/>
                  </a:moveTo>
                  <a:cubicBezTo>
                    <a:pt x="599" y="257"/>
                    <a:pt x="599" y="257"/>
                    <a:pt x="599" y="257"/>
                  </a:cubicBezTo>
                  <a:cubicBezTo>
                    <a:pt x="643" y="302"/>
                    <a:pt x="671" y="364"/>
                    <a:pt x="670" y="431"/>
                  </a:cubicBezTo>
                  <a:cubicBezTo>
                    <a:pt x="671" y="498"/>
                    <a:pt x="643" y="559"/>
                    <a:pt x="599" y="604"/>
                  </a:cubicBezTo>
                  <a:cubicBezTo>
                    <a:pt x="626" y="632"/>
                    <a:pt x="626" y="632"/>
                    <a:pt x="626" y="632"/>
                  </a:cubicBezTo>
                  <a:cubicBezTo>
                    <a:pt x="678" y="580"/>
                    <a:pt x="710" y="509"/>
                    <a:pt x="710" y="431"/>
                  </a:cubicBezTo>
                  <a:cubicBezTo>
                    <a:pt x="710" y="352"/>
                    <a:pt x="678" y="282"/>
                    <a:pt x="626" y="230"/>
                  </a:cubicBezTo>
                  <a:close/>
                  <a:moveTo>
                    <a:pt x="451" y="229"/>
                  </a:moveTo>
                  <a:cubicBezTo>
                    <a:pt x="451" y="229"/>
                    <a:pt x="447" y="180"/>
                    <a:pt x="442" y="162"/>
                  </a:cubicBezTo>
                  <a:cubicBezTo>
                    <a:pt x="423" y="77"/>
                    <a:pt x="328" y="0"/>
                    <a:pt x="226" y="0"/>
                  </a:cubicBezTo>
                  <a:cubicBezTo>
                    <a:pt x="101" y="0"/>
                    <a:pt x="0" y="101"/>
                    <a:pt x="0" y="226"/>
                  </a:cubicBezTo>
                  <a:cubicBezTo>
                    <a:pt x="0" y="298"/>
                    <a:pt x="34" y="361"/>
                    <a:pt x="86" y="403"/>
                  </a:cubicBezTo>
                  <a:cubicBezTo>
                    <a:pt x="86" y="403"/>
                    <a:pt x="86" y="403"/>
                    <a:pt x="86" y="595"/>
                  </a:cubicBezTo>
                  <a:cubicBezTo>
                    <a:pt x="86" y="595"/>
                    <a:pt x="86" y="595"/>
                    <a:pt x="328" y="595"/>
                  </a:cubicBezTo>
                  <a:cubicBezTo>
                    <a:pt x="328" y="595"/>
                    <a:pt x="328" y="595"/>
                    <a:pt x="328" y="527"/>
                  </a:cubicBezTo>
                  <a:cubicBezTo>
                    <a:pt x="328" y="527"/>
                    <a:pt x="328" y="527"/>
                    <a:pt x="363" y="527"/>
                  </a:cubicBezTo>
                  <a:cubicBezTo>
                    <a:pt x="403" y="527"/>
                    <a:pt x="436" y="500"/>
                    <a:pt x="447" y="464"/>
                  </a:cubicBezTo>
                  <a:cubicBezTo>
                    <a:pt x="435" y="459"/>
                    <a:pt x="420" y="454"/>
                    <a:pt x="408" y="448"/>
                  </a:cubicBezTo>
                  <a:cubicBezTo>
                    <a:pt x="375" y="433"/>
                    <a:pt x="366" y="406"/>
                    <a:pt x="384" y="406"/>
                  </a:cubicBezTo>
                  <a:cubicBezTo>
                    <a:pt x="398" y="406"/>
                    <a:pt x="433" y="406"/>
                    <a:pt x="451" y="406"/>
                  </a:cubicBezTo>
                  <a:cubicBezTo>
                    <a:pt x="451" y="398"/>
                    <a:pt x="451" y="387"/>
                    <a:pt x="451" y="373"/>
                  </a:cubicBezTo>
                  <a:cubicBezTo>
                    <a:pt x="451" y="373"/>
                    <a:pt x="451" y="373"/>
                    <a:pt x="482" y="373"/>
                  </a:cubicBezTo>
                  <a:cubicBezTo>
                    <a:pt x="493" y="373"/>
                    <a:pt x="500" y="366"/>
                    <a:pt x="500" y="356"/>
                  </a:cubicBezTo>
                  <a:cubicBezTo>
                    <a:pt x="500" y="353"/>
                    <a:pt x="500" y="351"/>
                    <a:pt x="499" y="348"/>
                  </a:cubicBezTo>
                  <a:cubicBezTo>
                    <a:pt x="499" y="348"/>
                    <a:pt x="499" y="348"/>
                    <a:pt x="451" y="229"/>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grpSp>
      <p:grpSp>
        <p:nvGrpSpPr>
          <p:cNvPr id="27" name="Group 26"/>
          <p:cNvGrpSpPr/>
          <p:nvPr/>
        </p:nvGrpSpPr>
        <p:grpSpPr>
          <a:xfrm>
            <a:off x="9651628" y="1769268"/>
            <a:ext cx="1836654" cy="1836654"/>
            <a:chOff x="8162431" y="2965567"/>
            <a:chExt cx="1447799" cy="1447799"/>
          </a:xfrm>
        </p:grpSpPr>
        <p:sp>
          <p:nvSpPr>
            <p:cNvPr id="28" name="Oval 27"/>
            <p:cNvSpPr/>
            <p:nvPr/>
          </p:nvSpPr>
          <p:spPr bwMode="auto">
            <a:xfrm>
              <a:off x="8162431" y="2965567"/>
              <a:ext cx="1447799" cy="1447799"/>
            </a:xfrm>
            <a:prstGeom prst="ellipse">
              <a:avLst/>
            </a:prstGeom>
            <a:solidFill>
              <a:schemeClr val="bg1"/>
            </a:solidFill>
            <a:ln w="539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dirty="0" err="1" smtClean="0">
                <a:gradFill>
                  <a:gsLst>
                    <a:gs pos="0">
                      <a:srgbClr val="00188F"/>
                    </a:gs>
                    <a:gs pos="100000">
                      <a:srgbClr val="00188F"/>
                    </a:gs>
                  </a:gsLst>
                  <a:lin ang="5400000" scaled="0"/>
                </a:gradFill>
                <a:ea typeface="Segoe UI" pitchFamily="34" charset="0"/>
                <a:cs typeface="Segoe UI" pitchFamily="34" charset="0"/>
              </a:endParaRPr>
            </a:p>
          </p:txBody>
        </p:sp>
        <p:pic>
          <p:nvPicPr>
            <p:cNvPr id="29" name="Picture 28"/>
            <p:cNvPicPr>
              <a:picLocks noChangeAspect="1"/>
            </p:cNvPicPr>
            <p:nvPr/>
          </p:nvPicPr>
          <p:blipFill rotWithShape="1">
            <a:blip r:embed="rId2"/>
            <a:srcRect r="2736" b="6253"/>
            <a:stretch/>
          </p:blipFill>
          <p:spPr>
            <a:xfrm>
              <a:off x="8364927" y="3442498"/>
              <a:ext cx="1042808" cy="549900"/>
            </a:xfrm>
            <a:prstGeom prst="rect">
              <a:avLst/>
            </a:prstGeom>
          </p:spPr>
        </p:pic>
      </p:grpSp>
      <p:sp>
        <p:nvSpPr>
          <p:cNvPr id="22" name="Chevron 21"/>
          <p:cNvSpPr/>
          <p:nvPr/>
        </p:nvSpPr>
        <p:spPr bwMode="auto">
          <a:xfrm>
            <a:off x="6103506" y="2455767"/>
            <a:ext cx="1125804" cy="532097"/>
          </a:xfrm>
          <a:prstGeom prst="chevron">
            <a:avLst>
              <a:gd name="adj" fmla="val 24603"/>
            </a:avLst>
          </a:prstGeom>
          <a:solidFill>
            <a:schemeClr val="accent5"/>
          </a:solidFill>
          <a:ln w="508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nvGrpSpPr>
          <p:cNvPr id="48" name="Group 47"/>
          <p:cNvGrpSpPr/>
          <p:nvPr/>
        </p:nvGrpSpPr>
        <p:grpSpPr>
          <a:xfrm>
            <a:off x="5710057" y="2169581"/>
            <a:ext cx="1104468" cy="1104468"/>
            <a:chOff x="5710057" y="2169581"/>
            <a:chExt cx="1104468" cy="1104468"/>
          </a:xfrm>
        </p:grpSpPr>
        <p:sp>
          <p:nvSpPr>
            <p:cNvPr id="31" name="Oval 30"/>
            <p:cNvSpPr/>
            <p:nvPr/>
          </p:nvSpPr>
          <p:spPr bwMode="auto">
            <a:xfrm>
              <a:off x="5710057" y="2169581"/>
              <a:ext cx="1104468" cy="1104468"/>
            </a:xfrm>
            <a:prstGeom prst="ellipse">
              <a:avLst/>
            </a:prstGeom>
            <a:solidFill>
              <a:schemeClr val="bg1"/>
            </a:solidFill>
            <a:ln w="53975">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dirty="0" err="1" smtClean="0">
                <a:gradFill>
                  <a:gsLst>
                    <a:gs pos="0">
                      <a:srgbClr val="00188F"/>
                    </a:gs>
                    <a:gs pos="100000">
                      <a:srgbClr val="00188F"/>
                    </a:gs>
                  </a:gsLst>
                  <a:lin ang="5400000" scaled="0"/>
                </a:gradFill>
                <a:ea typeface="Segoe UI" pitchFamily="34" charset="0"/>
                <a:cs typeface="Segoe UI" pitchFamily="34" charset="0"/>
              </a:endParaRPr>
            </a:p>
          </p:txBody>
        </p:sp>
        <p:sp>
          <p:nvSpPr>
            <p:cNvPr id="32" name="Freeform 13"/>
            <p:cNvSpPr>
              <a:spLocks noEditPoints="1"/>
            </p:cNvSpPr>
            <p:nvPr/>
          </p:nvSpPr>
          <p:spPr bwMode="auto">
            <a:xfrm>
              <a:off x="5986613" y="2447931"/>
              <a:ext cx="551354" cy="547767"/>
            </a:xfrm>
            <a:custGeom>
              <a:avLst/>
              <a:gdLst>
                <a:gd name="T0" fmla="*/ 0 w 387"/>
                <a:gd name="T1" fmla="*/ 214 h 385"/>
                <a:gd name="T2" fmla="*/ 55 w 387"/>
                <a:gd name="T3" fmla="*/ 234 h 385"/>
                <a:gd name="T4" fmla="*/ 55 w 387"/>
                <a:gd name="T5" fmla="*/ 258 h 385"/>
                <a:gd name="T6" fmla="*/ 7 w 387"/>
                <a:gd name="T7" fmla="*/ 162 h 385"/>
                <a:gd name="T8" fmla="*/ 63 w 387"/>
                <a:gd name="T9" fmla="*/ 178 h 385"/>
                <a:gd name="T10" fmla="*/ 91 w 387"/>
                <a:gd name="T11" fmla="*/ 329 h 385"/>
                <a:gd name="T12" fmla="*/ 114 w 387"/>
                <a:gd name="T13" fmla="*/ 329 h 385"/>
                <a:gd name="T14" fmla="*/ 0 w 387"/>
                <a:gd name="T15" fmla="*/ 142 h 385"/>
                <a:gd name="T16" fmla="*/ 55 w 387"/>
                <a:gd name="T17" fmla="*/ 126 h 385"/>
                <a:gd name="T18" fmla="*/ 7 w 387"/>
                <a:gd name="T19" fmla="*/ 294 h 385"/>
                <a:gd name="T20" fmla="*/ 55 w 387"/>
                <a:gd name="T21" fmla="*/ 90 h 385"/>
                <a:gd name="T22" fmla="*/ 55 w 387"/>
                <a:gd name="T23" fmla="*/ 114 h 385"/>
                <a:gd name="T24" fmla="*/ 251 w 387"/>
                <a:gd name="T25" fmla="*/ 63 h 385"/>
                <a:gd name="T26" fmla="*/ 235 w 387"/>
                <a:gd name="T27" fmla="*/ 8 h 385"/>
                <a:gd name="T28" fmla="*/ 295 w 387"/>
                <a:gd name="T29" fmla="*/ 56 h 385"/>
                <a:gd name="T30" fmla="*/ 271 w 387"/>
                <a:gd name="T31" fmla="*/ 56 h 385"/>
                <a:gd name="T32" fmla="*/ 114 w 387"/>
                <a:gd name="T33" fmla="*/ 8 h 385"/>
                <a:gd name="T34" fmla="*/ 98 w 387"/>
                <a:gd name="T35" fmla="*/ 63 h 385"/>
                <a:gd name="T36" fmla="*/ 215 w 387"/>
                <a:gd name="T37" fmla="*/ 0 h 385"/>
                <a:gd name="T38" fmla="*/ 170 w 387"/>
                <a:gd name="T39" fmla="*/ 63 h 385"/>
                <a:gd name="T40" fmla="*/ 170 w 387"/>
                <a:gd name="T41" fmla="*/ 0 h 385"/>
                <a:gd name="T42" fmla="*/ 143 w 387"/>
                <a:gd name="T43" fmla="*/ 63 h 385"/>
                <a:gd name="T44" fmla="*/ 127 w 387"/>
                <a:gd name="T45" fmla="*/ 8 h 385"/>
                <a:gd name="T46" fmla="*/ 323 w 387"/>
                <a:gd name="T47" fmla="*/ 170 h 385"/>
                <a:gd name="T48" fmla="*/ 387 w 387"/>
                <a:gd name="T49" fmla="*/ 170 h 385"/>
                <a:gd name="T50" fmla="*/ 323 w 387"/>
                <a:gd name="T51" fmla="*/ 250 h 385"/>
                <a:gd name="T52" fmla="*/ 379 w 387"/>
                <a:gd name="T53" fmla="*/ 234 h 385"/>
                <a:gd name="T54" fmla="*/ 71 w 387"/>
                <a:gd name="T55" fmla="*/ 305 h 385"/>
                <a:gd name="T56" fmla="*/ 162 w 387"/>
                <a:gd name="T57" fmla="*/ 196 h 385"/>
                <a:gd name="T58" fmla="*/ 201 w 387"/>
                <a:gd name="T59" fmla="*/ 193 h 385"/>
                <a:gd name="T60" fmla="*/ 225 w 387"/>
                <a:gd name="T61" fmla="*/ 177 h 385"/>
                <a:gd name="T62" fmla="*/ 225 w 387"/>
                <a:gd name="T63" fmla="*/ 154 h 385"/>
                <a:gd name="T64" fmla="*/ 201 w 387"/>
                <a:gd name="T65" fmla="*/ 139 h 385"/>
                <a:gd name="T66" fmla="*/ 201 w 387"/>
                <a:gd name="T67" fmla="*/ 116 h 385"/>
                <a:gd name="T68" fmla="*/ 162 w 387"/>
                <a:gd name="T69" fmla="*/ 196 h 385"/>
                <a:gd name="T70" fmla="*/ 186 w 387"/>
                <a:gd name="T71" fmla="*/ 231 h 385"/>
                <a:gd name="T72" fmla="*/ 186 w 387"/>
                <a:gd name="T73" fmla="*/ 246 h 385"/>
                <a:gd name="T74" fmla="*/ 234 w 387"/>
                <a:gd name="T75" fmla="*/ 273 h 385"/>
                <a:gd name="T76" fmla="*/ 379 w 387"/>
                <a:gd name="T77" fmla="*/ 198 h 385"/>
                <a:gd name="T78" fmla="*/ 379 w 387"/>
                <a:gd name="T79" fmla="*/ 222 h 385"/>
                <a:gd name="T80" fmla="*/ 331 w 387"/>
                <a:gd name="T81" fmla="*/ 270 h 385"/>
                <a:gd name="T82" fmla="*/ 387 w 387"/>
                <a:gd name="T83" fmla="*/ 286 h 385"/>
                <a:gd name="T84" fmla="*/ 127 w 387"/>
                <a:gd name="T85" fmla="*/ 329 h 385"/>
                <a:gd name="T86" fmla="*/ 151 w 387"/>
                <a:gd name="T87" fmla="*/ 329 h 385"/>
                <a:gd name="T88" fmla="*/ 323 w 387"/>
                <a:gd name="T89" fmla="*/ 106 h 385"/>
                <a:gd name="T90" fmla="*/ 379 w 387"/>
                <a:gd name="T91" fmla="*/ 90 h 385"/>
                <a:gd name="T92" fmla="*/ 331 w 387"/>
                <a:gd name="T93" fmla="*/ 150 h 385"/>
                <a:gd name="T94" fmla="*/ 215 w 387"/>
                <a:gd name="T95" fmla="*/ 322 h 385"/>
                <a:gd name="T96" fmla="*/ 215 w 387"/>
                <a:gd name="T97" fmla="*/ 385 h 385"/>
                <a:gd name="T98" fmla="*/ 278 w 387"/>
                <a:gd name="T99" fmla="*/ 322 h 385"/>
                <a:gd name="T100" fmla="*/ 295 w 387"/>
                <a:gd name="T101" fmla="*/ 377 h 385"/>
                <a:gd name="T102" fmla="*/ 235 w 387"/>
                <a:gd name="T103" fmla="*/ 329 h 385"/>
                <a:gd name="T104" fmla="*/ 259 w 387"/>
                <a:gd name="T105" fmla="*/ 329 h 385"/>
                <a:gd name="T106" fmla="*/ 162 w 387"/>
                <a:gd name="T107" fmla="*/ 377 h 385"/>
                <a:gd name="T108" fmla="*/ 179 w 387"/>
                <a:gd name="T109" fmla="*/ 322 h 3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87" h="385">
                  <a:moveTo>
                    <a:pt x="63" y="206"/>
                  </a:moveTo>
                  <a:cubicBezTo>
                    <a:pt x="63" y="206"/>
                    <a:pt x="63" y="206"/>
                    <a:pt x="63" y="214"/>
                  </a:cubicBezTo>
                  <a:cubicBezTo>
                    <a:pt x="63" y="219"/>
                    <a:pt x="60" y="222"/>
                    <a:pt x="55" y="222"/>
                  </a:cubicBezTo>
                  <a:cubicBezTo>
                    <a:pt x="7" y="222"/>
                    <a:pt x="7" y="222"/>
                    <a:pt x="7" y="222"/>
                  </a:cubicBezTo>
                  <a:cubicBezTo>
                    <a:pt x="3" y="222"/>
                    <a:pt x="0" y="219"/>
                    <a:pt x="0" y="214"/>
                  </a:cubicBezTo>
                  <a:cubicBezTo>
                    <a:pt x="0" y="214"/>
                    <a:pt x="0" y="214"/>
                    <a:pt x="0" y="206"/>
                  </a:cubicBezTo>
                  <a:cubicBezTo>
                    <a:pt x="0" y="201"/>
                    <a:pt x="3" y="198"/>
                    <a:pt x="7" y="198"/>
                  </a:cubicBezTo>
                  <a:cubicBezTo>
                    <a:pt x="7" y="198"/>
                    <a:pt x="7" y="198"/>
                    <a:pt x="55" y="198"/>
                  </a:cubicBezTo>
                  <a:cubicBezTo>
                    <a:pt x="60" y="198"/>
                    <a:pt x="63" y="201"/>
                    <a:pt x="63" y="206"/>
                  </a:cubicBezTo>
                  <a:close/>
                  <a:moveTo>
                    <a:pt x="55" y="234"/>
                  </a:moveTo>
                  <a:cubicBezTo>
                    <a:pt x="7" y="234"/>
                    <a:pt x="7" y="234"/>
                    <a:pt x="7" y="234"/>
                  </a:cubicBezTo>
                  <a:cubicBezTo>
                    <a:pt x="3" y="234"/>
                    <a:pt x="0" y="237"/>
                    <a:pt x="0" y="241"/>
                  </a:cubicBezTo>
                  <a:cubicBezTo>
                    <a:pt x="0" y="250"/>
                    <a:pt x="0" y="250"/>
                    <a:pt x="0" y="250"/>
                  </a:cubicBezTo>
                  <a:cubicBezTo>
                    <a:pt x="0" y="254"/>
                    <a:pt x="3" y="258"/>
                    <a:pt x="7" y="258"/>
                  </a:cubicBezTo>
                  <a:cubicBezTo>
                    <a:pt x="55" y="258"/>
                    <a:pt x="55" y="258"/>
                    <a:pt x="55" y="258"/>
                  </a:cubicBezTo>
                  <a:cubicBezTo>
                    <a:pt x="60" y="258"/>
                    <a:pt x="63" y="254"/>
                    <a:pt x="63" y="250"/>
                  </a:cubicBezTo>
                  <a:cubicBezTo>
                    <a:pt x="63" y="241"/>
                    <a:pt x="63" y="241"/>
                    <a:pt x="63" y="241"/>
                  </a:cubicBezTo>
                  <a:cubicBezTo>
                    <a:pt x="63" y="237"/>
                    <a:pt x="60" y="234"/>
                    <a:pt x="55" y="234"/>
                  </a:cubicBezTo>
                  <a:close/>
                  <a:moveTo>
                    <a:pt x="55" y="162"/>
                  </a:moveTo>
                  <a:cubicBezTo>
                    <a:pt x="7" y="162"/>
                    <a:pt x="7" y="162"/>
                    <a:pt x="7" y="162"/>
                  </a:cubicBezTo>
                  <a:cubicBezTo>
                    <a:pt x="3" y="162"/>
                    <a:pt x="0" y="165"/>
                    <a:pt x="0" y="170"/>
                  </a:cubicBezTo>
                  <a:cubicBezTo>
                    <a:pt x="0" y="178"/>
                    <a:pt x="0" y="178"/>
                    <a:pt x="0" y="178"/>
                  </a:cubicBezTo>
                  <a:cubicBezTo>
                    <a:pt x="0" y="183"/>
                    <a:pt x="3" y="186"/>
                    <a:pt x="7" y="186"/>
                  </a:cubicBezTo>
                  <a:cubicBezTo>
                    <a:pt x="55" y="186"/>
                    <a:pt x="55" y="186"/>
                    <a:pt x="55" y="186"/>
                  </a:cubicBezTo>
                  <a:cubicBezTo>
                    <a:pt x="60" y="186"/>
                    <a:pt x="63" y="183"/>
                    <a:pt x="63" y="178"/>
                  </a:cubicBezTo>
                  <a:cubicBezTo>
                    <a:pt x="63" y="170"/>
                    <a:pt x="63" y="170"/>
                    <a:pt x="63" y="170"/>
                  </a:cubicBezTo>
                  <a:cubicBezTo>
                    <a:pt x="63" y="165"/>
                    <a:pt x="60" y="162"/>
                    <a:pt x="55" y="162"/>
                  </a:cubicBezTo>
                  <a:close/>
                  <a:moveTo>
                    <a:pt x="107" y="322"/>
                  </a:moveTo>
                  <a:cubicBezTo>
                    <a:pt x="98" y="322"/>
                    <a:pt x="98" y="322"/>
                    <a:pt x="98" y="322"/>
                  </a:cubicBezTo>
                  <a:cubicBezTo>
                    <a:pt x="94" y="322"/>
                    <a:pt x="91" y="325"/>
                    <a:pt x="91" y="329"/>
                  </a:cubicBezTo>
                  <a:cubicBezTo>
                    <a:pt x="91" y="377"/>
                    <a:pt x="91" y="377"/>
                    <a:pt x="91" y="377"/>
                  </a:cubicBezTo>
                  <a:cubicBezTo>
                    <a:pt x="91" y="382"/>
                    <a:pt x="94" y="385"/>
                    <a:pt x="98" y="385"/>
                  </a:cubicBezTo>
                  <a:cubicBezTo>
                    <a:pt x="107" y="385"/>
                    <a:pt x="107" y="385"/>
                    <a:pt x="107" y="385"/>
                  </a:cubicBezTo>
                  <a:cubicBezTo>
                    <a:pt x="111" y="385"/>
                    <a:pt x="114" y="382"/>
                    <a:pt x="114" y="377"/>
                  </a:cubicBezTo>
                  <a:cubicBezTo>
                    <a:pt x="114" y="329"/>
                    <a:pt x="114" y="329"/>
                    <a:pt x="114" y="329"/>
                  </a:cubicBezTo>
                  <a:cubicBezTo>
                    <a:pt x="114" y="325"/>
                    <a:pt x="111" y="322"/>
                    <a:pt x="107" y="322"/>
                  </a:cubicBezTo>
                  <a:close/>
                  <a:moveTo>
                    <a:pt x="55" y="126"/>
                  </a:moveTo>
                  <a:cubicBezTo>
                    <a:pt x="7" y="126"/>
                    <a:pt x="7" y="126"/>
                    <a:pt x="7" y="126"/>
                  </a:cubicBezTo>
                  <a:cubicBezTo>
                    <a:pt x="3" y="126"/>
                    <a:pt x="0" y="129"/>
                    <a:pt x="0" y="134"/>
                  </a:cubicBezTo>
                  <a:cubicBezTo>
                    <a:pt x="0" y="142"/>
                    <a:pt x="0" y="142"/>
                    <a:pt x="0" y="142"/>
                  </a:cubicBezTo>
                  <a:cubicBezTo>
                    <a:pt x="0" y="146"/>
                    <a:pt x="3" y="150"/>
                    <a:pt x="7" y="150"/>
                  </a:cubicBezTo>
                  <a:cubicBezTo>
                    <a:pt x="55" y="150"/>
                    <a:pt x="55" y="150"/>
                    <a:pt x="55" y="150"/>
                  </a:cubicBezTo>
                  <a:cubicBezTo>
                    <a:pt x="60" y="150"/>
                    <a:pt x="63" y="146"/>
                    <a:pt x="63" y="142"/>
                  </a:cubicBezTo>
                  <a:cubicBezTo>
                    <a:pt x="63" y="134"/>
                    <a:pt x="63" y="134"/>
                    <a:pt x="63" y="134"/>
                  </a:cubicBezTo>
                  <a:cubicBezTo>
                    <a:pt x="63" y="129"/>
                    <a:pt x="60" y="126"/>
                    <a:pt x="55" y="126"/>
                  </a:cubicBezTo>
                  <a:close/>
                  <a:moveTo>
                    <a:pt x="55" y="270"/>
                  </a:moveTo>
                  <a:cubicBezTo>
                    <a:pt x="7" y="270"/>
                    <a:pt x="7" y="270"/>
                    <a:pt x="7" y="270"/>
                  </a:cubicBezTo>
                  <a:cubicBezTo>
                    <a:pt x="3" y="270"/>
                    <a:pt x="0" y="273"/>
                    <a:pt x="0" y="277"/>
                  </a:cubicBezTo>
                  <a:cubicBezTo>
                    <a:pt x="0" y="286"/>
                    <a:pt x="0" y="286"/>
                    <a:pt x="0" y="286"/>
                  </a:cubicBezTo>
                  <a:cubicBezTo>
                    <a:pt x="0" y="290"/>
                    <a:pt x="3" y="294"/>
                    <a:pt x="7" y="294"/>
                  </a:cubicBezTo>
                  <a:cubicBezTo>
                    <a:pt x="55" y="294"/>
                    <a:pt x="55" y="294"/>
                    <a:pt x="55" y="294"/>
                  </a:cubicBezTo>
                  <a:cubicBezTo>
                    <a:pt x="60" y="294"/>
                    <a:pt x="63" y="290"/>
                    <a:pt x="63" y="286"/>
                  </a:cubicBezTo>
                  <a:cubicBezTo>
                    <a:pt x="63" y="277"/>
                    <a:pt x="63" y="277"/>
                    <a:pt x="63" y="277"/>
                  </a:cubicBezTo>
                  <a:cubicBezTo>
                    <a:pt x="63" y="273"/>
                    <a:pt x="60" y="270"/>
                    <a:pt x="55" y="270"/>
                  </a:cubicBezTo>
                  <a:close/>
                  <a:moveTo>
                    <a:pt x="55" y="90"/>
                  </a:moveTo>
                  <a:cubicBezTo>
                    <a:pt x="7" y="90"/>
                    <a:pt x="7" y="90"/>
                    <a:pt x="7" y="90"/>
                  </a:cubicBezTo>
                  <a:cubicBezTo>
                    <a:pt x="3" y="90"/>
                    <a:pt x="0" y="94"/>
                    <a:pt x="0" y="98"/>
                  </a:cubicBezTo>
                  <a:cubicBezTo>
                    <a:pt x="0" y="106"/>
                    <a:pt x="0" y="106"/>
                    <a:pt x="0" y="106"/>
                  </a:cubicBezTo>
                  <a:cubicBezTo>
                    <a:pt x="0" y="110"/>
                    <a:pt x="3" y="114"/>
                    <a:pt x="7" y="114"/>
                  </a:cubicBezTo>
                  <a:cubicBezTo>
                    <a:pt x="55" y="114"/>
                    <a:pt x="55" y="114"/>
                    <a:pt x="55" y="114"/>
                  </a:cubicBezTo>
                  <a:cubicBezTo>
                    <a:pt x="60" y="114"/>
                    <a:pt x="63" y="110"/>
                    <a:pt x="63" y="106"/>
                  </a:cubicBezTo>
                  <a:cubicBezTo>
                    <a:pt x="63" y="98"/>
                    <a:pt x="63" y="98"/>
                    <a:pt x="63" y="98"/>
                  </a:cubicBezTo>
                  <a:cubicBezTo>
                    <a:pt x="63" y="94"/>
                    <a:pt x="60" y="90"/>
                    <a:pt x="55" y="90"/>
                  </a:cubicBezTo>
                  <a:close/>
                  <a:moveTo>
                    <a:pt x="242" y="63"/>
                  </a:moveTo>
                  <a:cubicBezTo>
                    <a:pt x="251" y="63"/>
                    <a:pt x="251" y="63"/>
                    <a:pt x="251" y="63"/>
                  </a:cubicBezTo>
                  <a:cubicBezTo>
                    <a:pt x="255" y="63"/>
                    <a:pt x="259" y="60"/>
                    <a:pt x="259" y="56"/>
                  </a:cubicBezTo>
                  <a:cubicBezTo>
                    <a:pt x="259" y="8"/>
                    <a:pt x="259" y="8"/>
                    <a:pt x="259" y="8"/>
                  </a:cubicBezTo>
                  <a:cubicBezTo>
                    <a:pt x="259" y="4"/>
                    <a:pt x="255" y="0"/>
                    <a:pt x="251" y="0"/>
                  </a:cubicBezTo>
                  <a:cubicBezTo>
                    <a:pt x="242" y="0"/>
                    <a:pt x="242" y="0"/>
                    <a:pt x="242" y="0"/>
                  </a:cubicBezTo>
                  <a:cubicBezTo>
                    <a:pt x="238" y="0"/>
                    <a:pt x="235" y="4"/>
                    <a:pt x="235" y="8"/>
                  </a:cubicBezTo>
                  <a:cubicBezTo>
                    <a:pt x="235" y="56"/>
                    <a:pt x="235" y="56"/>
                    <a:pt x="235" y="56"/>
                  </a:cubicBezTo>
                  <a:cubicBezTo>
                    <a:pt x="235" y="60"/>
                    <a:pt x="238" y="63"/>
                    <a:pt x="242" y="63"/>
                  </a:cubicBezTo>
                  <a:close/>
                  <a:moveTo>
                    <a:pt x="278" y="63"/>
                  </a:moveTo>
                  <a:cubicBezTo>
                    <a:pt x="287" y="63"/>
                    <a:pt x="287" y="63"/>
                    <a:pt x="287" y="63"/>
                  </a:cubicBezTo>
                  <a:cubicBezTo>
                    <a:pt x="291" y="63"/>
                    <a:pt x="295" y="60"/>
                    <a:pt x="295" y="56"/>
                  </a:cubicBezTo>
                  <a:cubicBezTo>
                    <a:pt x="295" y="8"/>
                    <a:pt x="295" y="8"/>
                    <a:pt x="295" y="8"/>
                  </a:cubicBezTo>
                  <a:cubicBezTo>
                    <a:pt x="295" y="4"/>
                    <a:pt x="291" y="0"/>
                    <a:pt x="287" y="0"/>
                  </a:cubicBezTo>
                  <a:cubicBezTo>
                    <a:pt x="278" y="0"/>
                    <a:pt x="278" y="0"/>
                    <a:pt x="278" y="0"/>
                  </a:cubicBezTo>
                  <a:cubicBezTo>
                    <a:pt x="274" y="0"/>
                    <a:pt x="271" y="4"/>
                    <a:pt x="271" y="8"/>
                  </a:cubicBezTo>
                  <a:cubicBezTo>
                    <a:pt x="271" y="56"/>
                    <a:pt x="271" y="56"/>
                    <a:pt x="271" y="56"/>
                  </a:cubicBezTo>
                  <a:cubicBezTo>
                    <a:pt x="271" y="60"/>
                    <a:pt x="274" y="63"/>
                    <a:pt x="278" y="63"/>
                  </a:cubicBezTo>
                  <a:close/>
                  <a:moveTo>
                    <a:pt x="98" y="63"/>
                  </a:moveTo>
                  <a:cubicBezTo>
                    <a:pt x="98" y="63"/>
                    <a:pt x="98" y="63"/>
                    <a:pt x="107" y="63"/>
                  </a:cubicBezTo>
                  <a:cubicBezTo>
                    <a:pt x="111" y="63"/>
                    <a:pt x="114" y="60"/>
                    <a:pt x="114" y="56"/>
                  </a:cubicBezTo>
                  <a:cubicBezTo>
                    <a:pt x="114" y="8"/>
                    <a:pt x="114" y="8"/>
                    <a:pt x="114" y="8"/>
                  </a:cubicBezTo>
                  <a:cubicBezTo>
                    <a:pt x="114" y="4"/>
                    <a:pt x="111" y="0"/>
                    <a:pt x="107" y="0"/>
                  </a:cubicBezTo>
                  <a:cubicBezTo>
                    <a:pt x="107" y="0"/>
                    <a:pt x="107" y="0"/>
                    <a:pt x="98" y="0"/>
                  </a:cubicBezTo>
                  <a:cubicBezTo>
                    <a:pt x="94" y="0"/>
                    <a:pt x="91" y="4"/>
                    <a:pt x="91" y="8"/>
                  </a:cubicBezTo>
                  <a:cubicBezTo>
                    <a:pt x="91" y="8"/>
                    <a:pt x="91" y="8"/>
                    <a:pt x="91" y="56"/>
                  </a:cubicBezTo>
                  <a:cubicBezTo>
                    <a:pt x="91" y="60"/>
                    <a:pt x="94" y="63"/>
                    <a:pt x="98" y="63"/>
                  </a:cubicBezTo>
                  <a:close/>
                  <a:moveTo>
                    <a:pt x="207" y="63"/>
                  </a:moveTo>
                  <a:cubicBezTo>
                    <a:pt x="215" y="63"/>
                    <a:pt x="215" y="63"/>
                    <a:pt x="215" y="63"/>
                  </a:cubicBezTo>
                  <a:cubicBezTo>
                    <a:pt x="219" y="63"/>
                    <a:pt x="222" y="60"/>
                    <a:pt x="222" y="56"/>
                  </a:cubicBezTo>
                  <a:cubicBezTo>
                    <a:pt x="222" y="8"/>
                    <a:pt x="222" y="8"/>
                    <a:pt x="222" y="8"/>
                  </a:cubicBezTo>
                  <a:cubicBezTo>
                    <a:pt x="222" y="4"/>
                    <a:pt x="219" y="0"/>
                    <a:pt x="215" y="0"/>
                  </a:cubicBezTo>
                  <a:cubicBezTo>
                    <a:pt x="207" y="0"/>
                    <a:pt x="207" y="0"/>
                    <a:pt x="207" y="0"/>
                  </a:cubicBezTo>
                  <a:cubicBezTo>
                    <a:pt x="202" y="0"/>
                    <a:pt x="199" y="4"/>
                    <a:pt x="199" y="8"/>
                  </a:cubicBezTo>
                  <a:cubicBezTo>
                    <a:pt x="199" y="56"/>
                    <a:pt x="199" y="56"/>
                    <a:pt x="199" y="56"/>
                  </a:cubicBezTo>
                  <a:cubicBezTo>
                    <a:pt x="199" y="60"/>
                    <a:pt x="202" y="63"/>
                    <a:pt x="207" y="63"/>
                  </a:cubicBezTo>
                  <a:close/>
                  <a:moveTo>
                    <a:pt x="170" y="63"/>
                  </a:moveTo>
                  <a:cubicBezTo>
                    <a:pt x="179" y="63"/>
                    <a:pt x="179" y="63"/>
                    <a:pt x="179" y="63"/>
                  </a:cubicBezTo>
                  <a:cubicBezTo>
                    <a:pt x="183" y="63"/>
                    <a:pt x="187" y="60"/>
                    <a:pt x="187" y="56"/>
                  </a:cubicBezTo>
                  <a:cubicBezTo>
                    <a:pt x="187" y="8"/>
                    <a:pt x="187" y="8"/>
                    <a:pt x="187" y="8"/>
                  </a:cubicBezTo>
                  <a:cubicBezTo>
                    <a:pt x="187" y="4"/>
                    <a:pt x="183" y="0"/>
                    <a:pt x="179" y="0"/>
                  </a:cubicBezTo>
                  <a:cubicBezTo>
                    <a:pt x="170" y="0"/>
                    <a:pt x="170" y="0"/>
                    <a:pt x="170" y="0"/>
                  </a:cubicBezTo>
                  <a:cubicBezTo>
                    <a:pt x="166" y="0"/>
                    <a:pt x="162" y="4"/>
                    <a:pt x="162" y="8"/>
                  </a:cubicBezTo>
                  <a:cubicBezTo>
                    <a:pt x="162" y="56"/>
                    <a:pt x="162" y="56"/>
                    <a:pt x="162" y="56"/>
                  </a:cubicBezTo>
                  <a:cubicBezTo>
                    <a:pt x="162" y="60"/>
                    <a:pt x="166" y="63"/>
                    <a:pt x="170" y="63"/>
                  </a:cubicBezTo>
                  <a:close/>
                  <a:moveTo>
                    <a:pt x="134" y="63"/>
                  </a:moveTo>
                  <a:cubicBezTo>
                    <a:pt x="143" y="63"/>
                    <a:pt x="143" y="63"/>
                    <a:pt x="143" y="63"/>
                  </a:cubicBezTo>
                  <a:cubicBezTo>
                    <a:pt x="147" y="63"/>
                    <a:pt x="151" y="60"/>
                    <a:pt x="151" y="56"/>
                  </a:cubicBezTo>
                  <a:cubicBezTo>
                    <a:pt x="151" y="8"/>
                    <a:pt x="151" y="8"/>
                    <a:pt x="151" y="8"/>
                  </a:cubicBezTo>
                  <a:cubicBezTo>
                    <a:pt x="151" y="4"/>
                    <a:pt x="147" y="0"/>
                    <a:pt x="143" y="0"/>
                  </a:cubicBezTo>
                  <a:cubicBezTo>
                    <a:pt x="134" y="0"/>
                    <a:pt x="134" y="0"/>
                    <a:pt x="134" y="0"/>
                  </a:cubicBezTo>
                  <a:cubicBezTo>
                    <a:pt x="130" y="0"/>
                    <a:pt x="127" y="4"/>
                    <a:pt x="127" y="8"/>
                  </a:cubicBezTo>
                  <a:cubicBezTo>
                    <a:pt x="127" y="56"/>
                    <a:pt x="127" y="56"/>
                    <a:pt x="127" y="56"/>
                  </a:cubicBezTo>
                  <a:cubicBezTo>
                    <a:pt x="127" y="60"/>
                    <a:pt x="130" y="63"/>
                    <a:pt x="134" y="63"/>
                  </a:cubicBezTo>
                  <a:close/>
                  <a:moveTo>
                    <a:pt x="379" y="162"/>
                  </a:moveTo>
                  <a:cubicBezTo>
                    <a:pt x="331" y="162"/>
                    <a:pt x="331" y="162"/>
                    <a:pt x="331" y="162"/>
                  </a:cubicBezTo>
                  <a:cubicBezTo>
                    <a:pt x="327" y="162"/>
                    <a:pt x="323" y="165"/>
                    <a:pt x="323" y="170"/>
                  </a:cubicBezTo>
                  <a:cubicBezTo>
                    <a:pt x="323" y="178"/>
                    <a:pt x="323" y="178"/>
                    <a:pt x="323" y="178"/>
                  </a:cubicBezTo>
                  <a:cubicBezTo>
                    <a:pt x="323" y="183"/>
                    <a:pt x="327" y="186"/>
                    <a:pt x="331" y="186"/>
                  </a:cubicBezTo>
                  <a:cubicBezTo>
                    <a:pt x="379" y="186"/>
                    <a:pt x="379" y="186"/>
                    <a:pt x="379" y="186"/>
                  </a:cubicBezTo>
                  <a:cubicBezTo>
                    <a:pt x="383" y="186"/>
                    <a:pt x="387" y="183"/>
                    <a:pt x="387" y="178"/>
                  </a:cubicBezTo>
                  <a:cubicBezTo>
                    <a:pt x="387" y="170"/>
                    <a:pt x="387" y="170"/>
                    <a:pt x="387" y="170"/>
                  </a:cubicBezTo>
                  <a:cubicBezTo>
                    <a:pt x="387" y="165"/>
                    <a:pt x="383" y="162"/>
                    <a:pt x="379" y="162"/>
                  </a:cubicBezTo>
                  <a:close/>
                  <a:moveTo>
                    <a:pt x="379" y="234"/>
                  </a:moveTo>
                  <a:cubicBezTo>
                    <a:pt x="331" y="234"/>
                    <a:pt x="331" y="234"/>
                    <a:pt x="331" y="234"/>
                  </a:cubicBezTo>
                  <a:cubicBezTo>
                    <a:pt x="327" y="234"/>
                    <a:pt x="323" y="237"/>
                    <a:pt x="323" y="241"/>
                  </a:cubicBezTo>
                  <a:cubicBezTo>
                    <a:pt x="323" y="250"/>
                    <a:pt x="323" y="250"/>
                    <a:pt x="323" y="250"/>
                  </a:cubicBezTo>
                  <a:cubicBezTo>
                    <a:pt x="323" y="254"/>
                    <a:pt x="327" y="258"/>
                    <a:pt x="331" y="258"/>
                  </a:cubicBezTo>
                  <a:cubicBezTo>
                    <a:pt x="379" y="258"/>
                    <a:pt x="379" y="258"/>
                    <a:pt x="379" y="258"/>
                  </a:cubicBezTo>
                  <a:cubicBezTo>
                    <a:pt x="383" y="258"/>
                    <a:pt x="387" y="254"/>
                    <a:pt x="387" y="250"/>
                  </a:cubicBezTo>
                  <a:cubicBezTo>
                    <a:pt x="387" y="241"/>
                    <a:pt x="387" y="241"/>
                    <a:pt x="387" y="241"/>
                  </a:cubicBezTo>
                  <a:cubicBezTo>
                    <a:pt x="387" y="237"/>
                    <a:pt x="383" y="234"/>
                    <a:pt x="379" y="234"/>
                  </a:cubicBezTo>
                  <a:close/>
                  <a:moveTo>
                    <a:pt x="314" y="79"/>
                  </a:moveTo>
                  <a:cubicBezTo>
                    <a:pt x="314" y="305"/>
                    <a:pt x="314" y="305"/>
                    <a:pt x="314" y="305"/>
                  </a:cubicBezTo>
                  <a:cubicBezTo>
                    <a:pt x="314" y="310"/>
                    <a:pt x="311" y="313"/>
                    <a:pt x="306" y="313"/>
                  </a:cubicBezTo>
                  <a:cubicBezTo>
                    <a:pt x="79" y="313"/>
                    <a:pt x="79" y="313"/>
                    <a:pt x="79" y="313"/>
                  </a:cubicBezTo>
                  <a:cubicBezTo>
                    <a:pt x="75" y="313"/>
                    <a:pt x="71" y="310"/>
                    <a:pt x="71" y="305"/>
                  </a:cubicBezTo>
                  <a:cubicBezTo>
                    <a:pt x="71" y="79"/>
                    <a:pt x="71" y="79"/>
                    <a:pt x="71" y="79"/>
                  </a:cubicBezTo>
                  <a:cubicBezTo>
                    <a:pt x="71" y="74"/>
                    <a:pt x="75" y="71"/>
                    <a:pt x="79" y="71"/>
                  </a:cubicBezTo>
                  <a:cubicBezTo>
                    <a:pt x="306" y="71"/>
                    <a:pt x="306" y="71"/>
                    <a:pt x="306" y="71"/>
                  </a:cubicBezTo>
                  <a:cubicBezTo>
                    <a:pt x="311" y="71"/>
                    <a:pt x="314" y="74"/>
                    <a:pt x="314" y="79"/>
                  </a:cubicBezTo>
                  <a:close/>
                  <a:moveTo>
                    <a:pt x="162" y="196"/>
                  </a:moveTo>
                  <a:cubicBezTo>
                    <a:pt x="162" y="209"/>
                    <a:pt x="173" y="219"/>
                    <a:pt x="186" y="219"/>
                  </a:cubicBezTo>
                  <a:cubicBezTo>
                    <a:pt x="201" y="219"/>
                    <a:pt x="201" y="219"/>
                    <a:pt x="201" y="219"/>
                  </a:cubicBezTo>
                  <a:cubicBezTo>
                    <a:pt x="212" y="219"/>
                    <a:pt x="222" y="211"/>
                    <a:pt x="224" y="200"/>
                  </a:cubicBezTo>
                  <a:cubicBezTo>
                    <a:pt x="201" y="200"/>
                    <a:pt x="201" y="200"/>
                    <a:pt x="201" y="200"/>
                  </a:cubicBezTo>
                  <a:cubicBezTo>
                    <a:pt x="201" y="193"/>
                    <a:pt x="201" y="193"/>
                    <a:pt x="201" y="193"/>
                  </a:cubicBezTo>
                  <a:cubicBezTo>
                    <a:pt x="225" y="193"/>
                    <a:pt x="225" y="193"/>
                    <a:pt x="225" y="193"/>
                  </a:cubicBezTo>
                  <a:cubicBezTo>
                    <a:pt x="225" y="185"/>
                    <a:pt x="225" y="185"/>
                    <a:pt x="225" y="185"/>
                  </a:cubicBezTo>
                  <a:cubicBezTo>
                    <a:pt x="201" y="185"/>
                    <a:pt x="201" y="185"/>
                    <a:pt x="201" y="185"/>
                  </a:cubicBezTo>
                  <a:cubicBezTo>
                    <a:pt x="201" y="177"/>
                    <a:pt x="201" y="177"/>
                    <a:pt x="201" y="177"/>
                  </a:cubicBezTo>
                  <a:cubicBezTo>
                    <a:pt x="225" y="177"/>
                    <a:pt x="225" y="177"/>
                    <a:pt x="225" y="177"/>
                  </a:cubicBezTo>
                  <a:cubicBezTo>
                    <a:pt x="225" y="170"/>
                    <a:pt x="225" y="170"/>
                    <a:pt x="225" y="170"/>
                  </a:cubicBezTo>
                  <a:cubicBezTo>
                    <a:pt x="201" y="170"/>
                    <a:pt x="201" y="170"/>
                    <a:pt x="201" y="170"/>
                  </a:cubicBezTo>
                  <a:cubicBezTo>
                    <a:pt x="201" y="162"/>
                    <a:pt x="201" y="162"/>
                    <a:pt x="201" y="162"/>
                  </a:cubicBezTo>
                  <a:cubicBezTo>
                    <a:pt x="225" y="162"/>
                    <a:pt x="225" y="162"/>
                    <a:pt x="225" y="162"/>
                  </a:cubicBezTo>
                  <a:cubicBezTo>
                    <a:pt x="225" y="154"/>
                    <a:pt x="225" y="154"/>
                    <a:pt x="225" y="154"/>
                  </a:cubicBezTo>
                  <a:cubicBezTo>
                    <a:pt x="201" y="154"/>
                    <a:pt x="201" y="154"/>
                    <a:pt x="201" y="154"/>
                  </a:cubicBezTo>
                  <a:cubicBezTo>
                    <a:pt x="201" y="147"/>
                    <a:pt x="201" y="147"/>
                    <a:pt x="201" y="147"/>
                  </a:cubicBezTo>
                  <a:cubicBezTo>
                    <a:pt x="225" y="147"/>
                    <a:pt x="225" y="147"/>
                    <a:pt x="225" y="147"/>
                  </a:cubicBezTo>
                  <a:cubicBezTo>
                    <a:pt x="225" y="139"/>
                    <a:pt x="225" y="139"/>
                    <a:pt x="225" y="139"/>
                  </a:cubicBezTo>
                  <a:cubicBezTo>
                    <a:pt x="201" y="139"/>
                    <a:pt x="201" y="139"/>
                    <a:pt x="201" y="139"/>
                  </a:cubicBezTo>
                  <a:cubicBezTo>
                    <a:pt x="201" y="132"/>
                    <a:pt x="201" y="132"/>
                    <a:pt x="201" y="132"/>
                  </a:cubicBezTo>
                  <a:cubicBezTo>
                    <a:pt x="225" y="132"/>
                    <a:pt x="225" y="132"/>
                    <a:pt x="225" y="132"/>
                  </a:cubicBezTo>
                  <a:cubicBezTo>
                    <a:pt x="225" y="124"/>
                    <a:pt x="225" y="124"/>
                    <a:pt x="225" y="124"/>
                  </a:cubicBezTo>
                  <a:cubicBezTo>
                    <a:pt x="201" y="124"/>
                    <a:pt x="201" y="124"/>
                    <a:pt x="201" y="124"/>
                  </a:cubicBezTo>
                  <a:cubicBezTo>
                    <a:pt x="201" y="116"/>
                    <a:pt x="201" y="116"/>
                    <a:pt x="201" y="116"/>
                  </a:cubicBezTo>
                  <a:cubicBezTo>
                    <a:pt x="224" y="116"/>
                    <a:pt x="224" y="116"/>
                    <a:pt x="224" y="116"/>
                  </a:cubicBezTo>
                  <a:cubicBezTo>
                    <a:pt x="222" y="106"/>
                    <a:pt x="212" y="97"/>
                    <a:pt x="201" y="97"/>
                  </a:cubicBezTo>
                  <a:cubicBezTo>
                    <a:pt x="186" y="97"/>
                    <a:pt x="186" y="97"/>
                    <a:pt x="186" y="97"/>
                  </a:cubicBezTo>
                  <a:cubicBezTo>
                    <a:pt x="173" y="97"/>
                    <a:pt x="162" y="108"/>
                    <a:pt x="162" y="120"/>
                  </a:cubicBezTo>
                  <a:cubicBezTo>
                    <a:pt x="162" y="196"/>
                    <a:pt x="162" y="196"/>
                    <a:pt x="162" y="196"/>
                  </a:cubicBezTo>
                  <a:close/>
                  <a:moveTo>
                    <a:pt x="252" y="170"/>
                  </a:moveTo>
                  <a:cubicBezTo>
                    <a:pt x="236" y="170"/>
                    <a:pt x="236" y="170"/>
                    <a:pt x="236" y="170"/>
                  </a:cubicBezTo>
                  <a:cubicBezTo>
                    <a:pt x="236" y="196"/>
                    <a:pt x="236" y="196"/>
                    <a:pt x="236" y="196"/>
                  </a:cubicBezTo>
                  <a:cubicBezTo>
                    <a:pt x="236" y="215"/>
                    <a:pt x="220" y="231"/>
                    <a:pt x="201" y="231"/>
                  </a:cubicBezTo>
                  <a:cubicBezTo>
                    <a:pt x="186" y="231"/>
                    <a:pt x="186" y="231"/>
                    <a:pt x="186" y="231"/>
                  </a:cubicBezTo>
                  <a:cubicBezTo>
                    <a:pt x="167" y="231"/>
                    <a:pt x="150" y="215"/>
                    <a:pt x="150" y="196"/>
                  </a:cubicBezTo>
                  <a:cubicBezTo>
                    <a:pt x="150" y="170"/>
                    <a:pt x="150" y="170"/>
                    <a:pt x="150" y="170"/>
                  </a:cubicBezTo>
                  <a:cubicBezTo>
                    <a:pt x="135" y="170"/>
                    <a:pt x="135" y="170"/>
                    <a:pt x="135" y="170"/>
                  </a:cubicBezTo>
                  <a:cubicBezTo>
                    <a:pt x="135" y="196"/>
                    <a:pt x="135" y="196"/>
                    <a:pt x="135" y="196"/>
                  </a:cubicBezTo>
                  <a:cubicBezTo>
                    <a:pt x="135" y="223"/>
                    <a:pt x="158" y="246"/>
                    <a:pt x="186" y="246"/>
                  </a:cubicBezTo>
                  <a:cubicBezTo>
                    <a:pt x="186" y="273"/>
                    <a:pt x="186" y="273"/>
                    <a:pt x="186" y="273"/>
                  </a:cubicBezTo>
                  <a:cubicBezTo>
                    <a:pt x="152" y="273"/>
                    <a:pt x="152" y="273"/>
                    <a:pt x="152" y="273"/>
                  </a:cubicBezTo>
                  <a:cubicBezTo>
                    <a:pt x="152" y="288"/>
                    <a:pt x="152" y="288"/>
                    <a:pt x="152" y="288"/>
                  </a:cubicBezTo>
                  <a:cubicBezTo>
                    <a:pt x="234" y="288"/>
                    <a:pt x="234" y="288"/>
                    <a:pt x="234" y="288"/>
                  </a:cubicBezTo>
                  <a:cubicBezTo>
                    <a:pt x="234" y="273"/>
                    <a:pt x="234" y="273"/>
                    <a:pt x="234" y="273"/>
                  </a:cubicBezTo>
                  <a:cubicBezTo>
                    <a:pt x="201" y="273"/>
                    <a:pt x="201" y="273"/>
                    <a:pt x="201" y="273"/>
                  </a:cubicBezTo>
                  <a:cubicBezTo>
                    <a:pt x="201" y="246"/>
                    <a:pt x="201" y="246"/>
                    <a:pt x="201" y="246"/>
                  </a:cubicBezTo>
                  <a:cubicBezTo>
                    <a:pt x="229" y="246"/>
                    <a:pt x="252" y="223"/>
                    <a:pt x="252" y="196"/>
                  </a:cubicBezTo>
                  <a:cubicBezTo>
                    <a:pt x="252" y="170"/>
                    <a:pt x="252" y="170"/>
                    <a:pt x="252" y="170"/>
                  </a:cubicBezTo>
                  <a:close/>
                  <a:moveTo>
                    <a:pt x="379" y="198"/>
                  </a:moveTo>
                  <a:cubicBezTo>
                    <a:pt x="331" y="198"/>
                    <a:pt x="331" y="198"/>
                    <a:pt x="331" y="198"/>
                  </a:cubicBezTo>
                  <a:cubicBezTo>
                    <a:pt x="327" y="198"/>
                    <a:pt x="323" y="201"/>
                    <a:pt x="323" y="206"/>
                  </a:cubicBezTo>
                  <a:cubicBezTo>
                    <a:pt x="323" y="214"/>
                    <a:pt x="323" y="214"/>
                    <a:pt x="323" y="214"/>
                  </a:cubicBezTo>
                  <a:cubicBezTo>
                    <a:pt x="323" y="219"/>
                    <a:pt x="327" y="222"/>
                    <a:pt x="331" y="222"/>
                  </a:cubicBezTo>
                  <a:cubicBezTo>
                    <a:pt x="379" y="222"/>
                    <a:pt x="379" y="222"/>
                    <a:pt x="379" y="222"/>
                  </a:cubicBezTo>
                  <a:cubicBezTo>
                    <a:pt x="383" y="222"/>
                    <a:pt x="387" y="219"/>
                    <a:pt x="387" y="214"/>
                  </a:cubicBezTo>
                  <a:cubicBezTo>
                    <a:pt x="387" y="206"/>
                    <a:pt x="387" y="206"/>
                    <a:pt x="387" y="206"/>
                  </a:cubicBezTo>
                  <a:cubicBezTo>
                    <a:pt x="387" y="201"/>
                    <a:pt x="383" y="198"/>
                    <a:pt x="379" y="198"/>
                  </a:cubicBezTo>
                  <a:close/>
                  <a:moveTo>
                    <a:pt x="379" y="270"/>
                  </a:moveTo>
                  <a:cubicBezTo>
                    <a:pt x="331" y="270"/>
                    <a:pt x="331" y="270"/>
                    <a:pt x="331" y="270"/>
                  </a:cubicBezTo>
                  <a:cubicBezTo>
                    <a:pt x="327" y="270"/>
                    <a:pt x="323" y="273"/>
                    <a:pt x="323" y="277"/>
                  </a:cubicBezTo>
                  <a:cubicBezTo>
                    <a:pt x="323" y="286"/>
                    <a:pt x="323" y="286"/>
                    <a:pt x="323" y="286"/>
                  </a:cubicBezTo>
                  <a:cubicBezTo>
                    <a:pt x="323" y="290"/>
                    <a:pt x="327" y="294"/>
                    <a:pt x="331" y="294"/>
                  </a:cubicBezTo>
                  <a:cubicBezTo>
                    <a:pt x="379" y="294"/>
                    <a:pt x="379" y="294"/>
                    <a:pt x="379" y="294"/>
                  </a:cubicBezTo>
                  <a:cubicBezTo>
                    <a:pt x="383" y="294"/>
                    <a:pt x="387" y="290"/>
                    <a:pt x="387" y="286"/>
                  </a:cubicBezTo>
                  <a:cubicBezTo>
                    <a:pt x="387" y="277"/>
                    <a:pt x="387" y="277"/>
                    <a:pt x="387" y="277"/>
                  </a:cubicBezTo>
                  <a:cubicBezTo>
                    <a:pt x="387" y="273"/>
                    <a:pt x="383" y="270"/>
                    <a:pt x="379" y="270"/>
                  </a:cubicBezTo>
                  <a:close/>
                  <a:moveTo>
                    <a:pt x="143" y="322"/>
                  </a:moveTo>
                  <a:cubicBezTo>
                    <a:pt x="134" y="322"/>
                    <a:pt x="134" y="322"/>
                    <a:pt x="134" y="322"/>
                  </a:cubicBezTo>
                  <a:cubicBezTo>
                    <a:pt x="130" y="322"/>
                    <a:pt x="127" y="325"/>
                    <a:pt x="127" y="329"/>
                  </a:cubicBezTo>
                  <a:cubicBezTo>
                    <a:pt x="127" y="377"/>
                    <a:pt x="127" y="377"/>
                    <a:pt x="127" y="377"/>
                  </a:cubicBezTo>
                  <a:cubicBezTo>
                    <a:pt x="127" y="382"/>
                    <a:pt x="130" y="385"/>
                    <a:pt x="134" y="385"/>
                  </a:cubicBezTo>
                  <a:cubicBezTo>
                    <a:pt x="143" y="385"/>
                    <a:pt x="143" y="385"/>
                    <a:pt x="143" y="385"/>
                  </a:cubicBezTo>
                  <a:cubicBezTo>
                    <a:pt x="147" y="385"/>
                    <a:pt x="151" y="382"/>
                    <a:pt x="151" y="377"/>
                  </a:cubicBezTo>
                  <a:cubicBezTo>
                    <a:pt x="151" y="329"/>
                    <a:pt x="151" y="329"/>
                    <a:pt x="151" y="329"/>
                  </a:cubicBezTo>
                  <a:cubicBezTo>
                    <a:pt x="151" y="325"/>
                    <a:pt x="147" y="322"/>
                    <a:pt x="143" y="322"/>
                  </a:cubicBezTo>
                  <a:close/>
                  <a:moveTo>
                    <a:pt x="379" y="90"/>
                  </a:moveTo>
                  <a:cubicBezTo>
                    <a:pt x="331" y="90"/>
                    <a:pt x="331" y="90"/>
                    <a:pt x="331" y="90"/>
                  </a:cubicBezTo>
                  <a:cubicBezTo>
                    <a:pt x="327" y="90"/>
                    <a:pt x="323" y="94"/>
                    <a:pt x="323" y="98"/>
                  </a:cubicBezTo>
                  <a:cubicBezTo>
                    <a:pt x="323" y="106"/>
                    <a:pt x="323" y="106"/>
                    <a:pt x="323" y="106"/>
                  </a:cubicBezTo>
                  <a:cubicBezTo>
                    <a:pt x="323" y="110"/>
                    <a:pt x="327" y="114"/>
                    <a:pt x="331" y="114"/>
                  </a:cubicBezTo>
                  <a:cubicBezTo>
                    <a:pt x="379" y="114"/>
                    <a:pt x="379" y="114"/>
                    <a:pt x="379" y="114"/>
                  </a:cubicBezTo>
                  <a:cubicBezTo>
                    <a:pt x="383" y="114"/>
                    <a:pt x="387" y="110"/>
                    <a:pt x="387" y="106"/>
                  </a:cubicBezTo>
                  <a:cubicBezTo>
                    <a:pt x="387" y="98"/>
                    <a:pt x="387" y="98"/>
                    <a:pt x="387" y="98"/>
                  </a:cubicBezTo>
                  <a:cubicBezTo>
                    <a:pt x="387" y="94"/>
                    <a:pt x="383" y="90"/>
                    <a:pt x="379" y="90"/>
                  </a:cubicBezTo>
                  <a:close/>
                  <a:moveTo>
                    <a:pt x="379" y="126"/>
                  </a:moveTo>
                  <a:cubicBezTo>
                    <a:pt x="331" y="126"/>
                    <a:pt x="331" y="126"/>
                    <a:pt x="331" y="126"/>
                  </a:cubicBezTo>
                  <a:cubicBezTo>
                    <a:pt x="327" y="126"/>
                    <a:pt x="323" y="129"/>
                    <a:pt x="323" y="134"/>
                  </a:cubicBezTo>
                  <a:cubicBezTo>
                    <a:pt x="323" y="142"/>
                    <a:pt x="323" y="142"/>
                    <a:pt x="323" y="142"/>
                  </a:cubicBezTo>
                  <a:cubicBezTo>
                    <a:pt x="323" y="146"/>
                    <a:pt x="327" y="150"/>
                    <a:pt x="331" y="150"/>
                  </a:cubicBezTo>
                  <a:cubicBezTo>
                    <a:pt x="379" y="150"/>
                    <a:pt x="379" y="150"/>
                    <a:pt x="379" y="150"/>
                  </a:cubicBezTo>
                  <a:cubicBezTo>
                    <a:pt x="383" y="150"/>
                    <a:pt x="387" y="146"/>
                    <a:pt x="387" y="142"/>
                  </a:cubicBezTo>
                  <a:cubicBezTo>
                    <a:pt x="387" y="134"/>
                    <a:pt x="387" y="134"/>
                    <a:pt x="387" y="134"/>
                  </a:cubicBezTo>
                  <a:cubicBezTo>
                    <a:pt x="387" y="129"/>
                    <a:pt x="383" y="126"/>
                    <a:pt x="379" y="126"/>
                  </a:cubicBezTo>
                  <a:close/>
                  <a:moveTo>
                    <a:pt x="215" y="322"/>
                  </a:moveTo>
                  <a:cubicBezTo>
                    <a:pt x="207" y="322"/>
                    <a:pt x="207" y="322"/>
                    <a:pt x="207" y="322"/>
                  </a:cubicBezTo>
                  <a:cubicBezTo>
                    <a:pt x="202" y="322"/>
                    <a:pt x="199" y="325"/>
                    <a:pt x="199" y="329"/>
                  </a:cubicBezTo>
                  <a:cubicBezTo>
                    <a:pt x="199" y="377"/>
                    <a:pt x="199" y="377"/>
                    <a:pt x="199" y="377"/>
                  </a:cubicBezTo>
                  <a:cubicBezTo>
                    <a:pt x="199" y="382"/>
                    <a:pt x="202" y="385"/>
                    <a:pt x="207" y="385"/>
                  </a:cubicBezTo>
                  <a:cubicBezTo>
                    <a:pt x="215" y="385"/>
                    <a:pt x="215" y="385"/>
                    <a:pt x="215" y="385"/>
                  </a:cubicBezTo>
                  <a:cubicBezTo>
                    <a:pt x="219" y="385"/>
                    <a:pt x="222" y="382"/>
                    <a:pt x="222" y="377"/>
                  </a:cubicBezTo>
                  <a:cubicBezTo>
                    <a:pt x="222" y="329"/>
                    <a:pt x="222" y="329"/>
                    <a:pt x="222" y="329"/>
                  </a:cubicBezTo>
                  <a:cubicBezTo>
                    <a:pt x="222" y="325"/>
                    <a:pt x="219" y="322"/>
                    <a:pt x="215" y="322"/>
                  </a:cubicBezTo>
                  <a:close/>
                  <a:moveTo>
                    <a:pt x="287" y="322"/>
                  </a:moveTo>
                  <a:cubicBezTo>
                    <a:pt x="278" y="322"/>
                    <a:pt x="278" y="322"/>
                    <a:pt x="278" y="322"/>
                  </a:cubicBezTo>
                  <a:cubicBezTo>
                    <a:pt x="274" y="322"/>
                    <a:pt x="271" y="325"/>
                    <a:pt x="271" y="329"/>
                  </a:cubicBezTo>
                  <a:cubicBezTo>
                    <a:pt x="271" y="377"/>
                    <a:pt x="271" y="377"/>
                    <a:pt x="271" y="377"/>
                  </a:cubicBezTo>
                  <a:cubicBezTo>
                    <a:pt x="271" y="382"/>
                    <a:pt x="274" y="385"/>
                    <a:pt x="278" y="385"/>
                  </a:cubicBezTo>
                  <a:cubicBezTo>
                    <a:pt x="287" y="385"/>
                    <a:pt x="287" y="385"/>
                    <a:pt x="287" y="385"/>
                  </a:cubicBezTo>
                  <a:cubicBezTo>
                    <a:pt x="291" y="385"/>
                    <a:pt x="295" y="382"/>
                    <a:pt x="295" y="377"/>
                  </a:cubicBezTo>
                  <a:cubicBezTo>
                    <a:pt x="295" y="329"/>
                    <a:pt x="295" y="329"/>
                    <a:pt x="295" y="329"/>
                  </a:cubicBezTo>
                  <a:cubicBezTo>
                    <a:pt x="295" y="325"/>
                    <a:pt x="291" y="322"/>
                    <a:pt x="287" y="322"/>
                  </a:cubicBezTo>
                  <a:close/>
                  <a:moveTo>
                    <a:pt x="251" y="322"/>
                  </a:moveTo>
                  <a:cubicBezTo>
                    <a:pt x="242" y="322"/>
                    <a:pt x="242" y="322"/>
                    <a:pt x="242" y="322"/>
                  </a:cubicBezTo>
                  <a:cubicBezTo>
                    <a:pt x="238" y="322"/>
                    <a:pt x="235" y="325"/>
                    <a:pt x="235" y="329"/>
                  </a:cubicBezTo>
                  <a:cubicBezTo>
                    <a:pt x="235" y="377"/>
                    <a:pt x="235" y="377"/>
                    <a:pt x="235" y="377"/>
                  </a:cubicBezTo>
                  <a:cubicBezTo>
                    <a:pt x="235" y="382"/>
                    <a:pt x="238" y="385"/>
                    <a:pt x="242" y="385"/>
                  </a:cubicBezTo>
                  <a:cubicBezTo>
                    <a:pt x="251" y="385"/>
                    <a:pt x="251" y="385"/>
                    <a:pt x="251" y="385"/>
                  </a:cubicBezTo>
                  <a:cubicBezTo>
                    <a:pt x="255" y="385"/>
                    <a:pt x="259" y="382"/>
                    <a:pt x="259" y="377"/>
                  </a:cubicBezTo>
                  <a:cubicBezTo>
                    <a:pt x="259" y="329"/>
                    <a:pt x="259" y="329"/>
                    <a:pt x="259" y="329"/>
                  </a:cubicBezTo>
                  <a:cubicBezTo>
                    <a:pt x="259" y="325"/>
                    <a:pt x="255" y="322"/>
                    <a:pt x="251" y="322"/>
                  </a:cubicBezTo>
                  <a:close/>
                  <a:moveTo>
                    <a:pt x="179" y="322"/>
                  </a:moveTo>
                  <a:cubicBezTo>
                    <a:pt x="170" y="322"/>
                    <a:pt x="170" y="322"/>
                    <a:pt x="170" y="322"/>
                  </a:cubicBezTo>
                  <a:cubicBezTo>
                    <a:pt x="166" y="322"/>
                    <a:pt x="162" y="325"/>
                    <a:pt x="162" y="329"/>
                  </a:cubicBezTo>
                  <a:cubicBezTo>
                    <a:pt x="162" y="377"/>
                    <a:pt x="162" y="377"/>
                    <a:pt x="162" y="377"/>
                  </a:cubicBezTo>
                  <a:cubicBezTo>
                    <a:pt x="162" y="382"/>
                    <a:pt x="166" y="385"/>
                    <a:pt x="170" y="385"/>
                  </a:cubicBezTo>
                  <a:cubicBezTo>
                    <a:pt x="179" y="385"/>
                    <a:pt x="179" y="385"/>
                    <a:pt x="179" y="385"/>
                  </a:cubicBezTo>
                  <a:cubicBezTo>
                    <a:pt x="183" y="385"/>
                    <a:pt x="187" y="382"/>
                    <a:pt x="187" y="377"/>
                  </a:cubicBezTo>
                  <a:cubicBezTo>
                    <a:pt x="187" y="329"/>
                    <a:pt x="187" y="329"/>
                    <a:pt x="187" y="329"/>
                  </a:cubicBezTo>
                  <a:cubicBezTo>
                    <a:pt x="187" y="325"/>
                    <a:pt x="183" y="322"/>
                    <a:pt x="179" y="322"/>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grpSp>
      <p:sp>
        <p:nvSpPr>
          <p:cNvPr id="39" name="Chevron 38"/>
          <p:cNvSpPr/>
          <p:nvPr/>
        </p:nvSpPr>
        <p:spPr bwMode="auto">
          <a:xfrm>
            <a:off x="7986050" y="2343151"/>
            <a:ext cx="1466493" cy="688890"/>
          </a:xfrm>
          <a:prstGeom prst="chevron">
            <a:avLst>
              <a:gd name="adj" fmla="val 24603"/>
            </a:avLst>
          </a:prstGeom>
          <a:solidFill>
            <a:srgbClr val="CBCBCB"/>
          </a:solidFill>
          <a:ln w="508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nvGrpSpPr>
          <p:cNvPr id="33" name="Group 32"/>
          <p:cNvGrpSpPr/>
          <p:nvPr/>
        </p:nvGrpSpPr>
        <p:grpSpPr>
          <a:xfrm>
            <a:off x="7428396" y="1975559"/>
            <a:ext cx="1424072" cy="1424072"/>
            <a:chOff x="8162431" y="2965567"/>
            <a:chExt cx="1447799" cy="1447799"/>
          </a:xfrm>
        </p:grpSpPr>
        <p:sp>
          <p:nvSpPr>
            <p:cNvPr id="34" name="Oval 33"/>
            <p:cNvSpPr/>
            <p:nvPr/>
          </p:nvSpPr>
          <p:spPr bwMode="auto">
            <a:xfrm>
              <a:off x="8162431" y="2965567"/>
              <a:ext cx="1447799" cy="1447799"/>
            </a:xfrm>
            <a:prstGeom prst="ellipse">
              <a:avLst/>
            </a:prstGeom>
            <a:solidFill>
              <a:schemeClr val="bg1"/>
            </a:solidFill>
            <a:ln w="53975">
              <a:solidFill>
                <a:srgbClr val="CBCBC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dirty="0" err="1" smtClean="0">
                <a:gradFill>
                  <a:gsLst>
                    <a:gs pos="0">
                      <a:srgbClr val="00188F"/>
                    </a:gs>
                    <a:gs pos="100000">
                      <a:srgbClr val="00188F"/>
                    </a:gs>
                  </a:gsLst>
                  <a:lin ang="5400000" scaled="0"/>
                </a:gradFill>
                <a:ea typeface="Segoe UI" pitchFamily="34" charset="0"/>
                <a:cs typeface="Segoe UI" pitchFamily="34" charset="0"/>
              </a:endParaRPr>
            </a:p>
          </p:txBody>
        </p:sp>
        <p:pic>
          <p:nvPicPr>
            <p:cNvPr id="35" name="Picture 34"/>
            <p:cNvPicPr>
              <a:picLocks noChangeAspect="1"/>
            </p:cNvPicPr>
            <p:nvPr/>
          </p:nvPicPr>
          <p:blipFill rotWithShape="1">
            <a:blip r:embed="rId2"/>
            <a:srcRect r="2736" b="6253"/>
            <a:stretch/>
          </p:blipFill>
          <p:spPr>
            <a:xfrm>
              <a:off x="8364927" y="3442498"/>
              <a:ext cx="1042808" cy="549900"/>
            </a:xfrm>
            <a:prstGeom prst="rect">
              <a:avLst/>
            </a:prstGeom>
          </p:spPr>
        </p:pic>
      </p:grpSp>
      <p:sp>
        <p:nvSpPr>
          <p:cNvPr id="47" name="TextBox 46"/>
          <p:cNvSpPr txBox="1"/>
          <p:nvPr/>
        </p:nvSpPr>
        <p:spPr>
          <a:xfrm>
            <a:off x="2652446" y="3559270"/>
            <a:ext cx="2394858" cy="738664"/>
          </a:xfrm>
          <a:prstGeom prst="rect">
            <a:avLst/>
          </a:prstGeom>
          <a:noFill/>
        </p:spPr>
        <p:txBody>
          <a:bodyPr wrap="square" lIns="182880" tIns="146304" rIns="182880" bIns="146304" rtlCol="0">
            <a:spAutoFit/>
          </a:bodyPr>
          <a:lstStyle/>
          <a:p>
            <a:pPr algn="ctr">
              <a:lnSpc>
                <a:spcPct val="90000"/>
              </a:lnSpc>
              <a:spcAft>
                <a:spcPts val="600"/>
              </a:spcAft>
            </a:pPr>
            <a:r>
              <a:rPr lang="en-US" sz="1600" b="1" dirty="0">
                <a:gradFill>
                  <a:gsLst>
                    <a:gs pos="2917">
                      <a:srgbClr val="9B4F96"/>
                    </a:gs>
                    <a:gs pos="30000">
                      <a:srgbClr val="9B4F96"/>
                    </a:gs>
                  </a:gsLst>
                  <a:lin ang="5400000" scaled="0"/>
                </a:gradFill>
              </a:rPr>
              <a:t>VCD </a:t>
            </a:r>
            <a:r>
              <a:rPr lang="en-US" sz="1600" b="1" dirty="0" smtClean="0">
                <a:gradFill>
                  <a:gsLst>
                    <a:gs pos="2917">
                      <a:srgbClr val="9B4F96"/>
                    </a:gs>
                    <a:gs pos="30000">
                      <a:srgbClr val="9B4F96"/>
                    </a:gs>
                  </a:gsLst>
                  <a:lin ang="5400000" scaled="0"/>
                </a:gradFill>
              </a:rPr>
              <a:t>Commands </a:t>
            </a:r>
            <a:r>
              <a:rPr lang="en-US" sz="1600" b="1" dirty="0">
                <a:gradFill>
                  <a:gsLst>
                    <a:gs pos="2917">
                      <a:srgbClr val="9B4F96"/>
                    </a:gs>
                    <a:gs pos="30000">
                      <a:srgbClr val="9B4F96"/>
                    </a:gs>
                  </a:gsLst>
                  <a:lin ang="5400000" scaled="0"/>
                </a:gradFill>
              </a:rPr>
              <a:t/>
            </a:r>
            <a:br>
              <a:rPr lang="en-US" sz="1600" b="1" dirty="0">
                <a:gradFill>
                  <a:gsLst>
                    <a:gs pos="2917">
                      <a:srgbClr val="9B4F96"/>
                    </a:gs>
                    <a:gs pos="30000">
                      <a:srgbClr val="9B4F96"/>
                    </a:gs>
                  </a:gsLst>
                  <a:lin ang="5400000" scaled="0"/>
                </a:gradFill>
              </a:rPr>
            </a:br>
            <a:r>
              <a:rPr lang="en-US" sz="1600" b="1" dirty="0">
                <a:gradFill>
                  <a:gsLst>
                    <a:gs pos="2917">
                      <a:srgbClr val="9B4F96"/>
                    </a:gs>
                    <a:gs pos="30000">
                      <a:srgbClr val="9B4F96"/>
                    </a:gs>
                  </a:gsLst>
                  <a:lin ang="5400000" scaled="0"/>
                </a:gradFill>
              </a:rPr>
              <a:t>and Targets</a:t>
            </a:r>
          </a:p>
        </p:txBody>
      </p:sp>
      <p:sp>
        <p:nvSpPr>
          <p:cNvPr id="49" name="TextBox 48"/>
          <p:cNvSpPr txBox="1"/>
          <p:nvPr/>
        </p:nvSpPr>
        <p:spPr>
          <a:xfrm>
            <a:off x="1646236" y="295274"/>
            <a:ext cx="10515601" cy="904863"/>
          </a:xfrm>
          <a:prstGeom prst="rect">
            <a:avLst/>
          </a:prstGeom>
          <a:noFill/>
        </p:spPr>
        <p:txBody>
          <a:bodyPr wrap="square" lIns="182880" tIns="146304" rIns="182880" bIns="146304" rtlCol="0">
            <a:spAutoFit/>
          </a:bodyPr>
          <a:lstStyle/>
          <a:p>
            <a:pPr>
              <a:lnSpc>
                <a:spcPct val="90000"/>
              </a:lnSpc>
              <a:spcAft>
                <a:spcPts val="600"/>
              </a:spcAft>
            </a:pPr>
            <a:r>
              <a:rPr lang="en-US" sz="4400" dirty="0">
                <a:gradFill>
                  <a:gsLst>
                    <a:gs pos="2917">
                      <a:srgbClr val="404040"/>
                    </a:gs>
                    <a:gs pos="30000">
                      <a:srgbClr val="404040"/>
                    </a:gs>
                  </a:gsLst>
                  <a:lin ang="5400000" scaled="0"/>
                </a:gradFill>
                <a:latin typeface="Segoe UI Light"/>
              </a:rPr>
              <a:t>Handle Voice Command Activation</a:t>
            </a:r>
          </a:p>
        </p:txBody>
      </p:sp>
      <p:sp>
        <p:nvSpPr>
          <p:cNvPr id="50" name="Rectangle 49"/>
          <p:cNvSpPr/>
          <p:nvPr/>
        </p:nvSpPr>
        <p:spPr>
          <a:xfrm>
            <a:off x="1646236" y="893717"/>
            <a:ext cx="3804568" cy="683264"/>
          </a:xfrm>
          <a:prstGeom prst="rect">
            <a:avLst/>
          </a:prstGeom>
        </p:spPr>
        <p:txBody>
          <a:bodyPr wrap="none" lIns="182880" tIns="146304" rIns="182880" bIns="146304">
            <a:spAutoFit/>
          </a:bodyPr>
          <a:lstStyle/>
          <a:p>
            <a:pPr>
              <a:lnSpc>
                <a:spcPct val="90000"/>
              </a:lnSpc>
              <a:spcAft>
                <a:spcPts val="600"/>
              </a:spcAft>
            </a:pPr>
            <a:r>
              <a:rPr lang="en-US" sz="2800" dirty="0" smtClean="0">
                <a:gradFill>
                  <a:gsLst>
                    <a:gs pos="2917">
                      <a:srgbClr val="404040"/>
                    </a:gs>
                    <a:gs pos="30000">
                      <a:srgbClr val="404040"/>
                    </a:gs>
                  </a:gsLst>
                  <a:lin ang="5400000" scaled="0"/>
                </a:gradFill>
                <a:latin typeface="Segoe UI Light"/>
              </a:rPr>
              <a:t>Windows Runtime App</a:t>
            </a:r>
            <a:endParaRPr lang="en-US" sz="2800" dirty="0">
              <a:gradFill>
                <a:gsLst>
                  <a:gs pos="2917">
                    <a:srgbClr val="404040"/>
                  </a:gs>
                  <a:gs pos="30000">
                    <a:srgbClr val="404040"/>
                  </a:gs>
                </a:gsLst>
                <a:lin ang="5400000" scaled="0"/>
              </a:gradFill>
              <a:latin typeface="Segoe UI Light"/>
            </a:endParaRPr>
          </a:p>
        </p:txBody>
      </p:sp>
      <p:sp>
        <p:nvSpPr>
          <p:cNvPr id="57" name="Text Placeholder 5"/>
          <p:cNvSpPr txBox="1">
            <a:spLocks/>
          </p:cNvSpPr>
          <p:nvPr/>
        </p:nvSpPr>
        <p:spPr>
          <a:xfrm>
            <a:off x="3044506" y="4620614"/>
            <a:ext cx="8785863" cy="646331"/>
          </a:xfrm>
          <a:prstGeom prst="rect">
            <a:avLst/>
          </a:prstGeom>
        </p:spPr>
        <p:txBody>
          <a:bodyPr tIns="91440" bIns="91440" anchor="ctr" anchorCtr="0"/>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Clr>
                <a:srgbClr val="404040"/>
              </a:buClr>
              <a:buFont typeface="Wingdings" panose="05000000000000000000" pitchFamily="2" charset="2"/>
              <a:buNone/>
            </a:pPr>
            <a:r>
              <a:rPr lang="en-US" sz="2000" dirty="0">
                <a:gradFill>
                  <a:gsLst>
                    <a:gs pos="1250">
                      <a:srgbClr val="404040"/>
                    </a:gs>
                    <a:gs pos="100000">
                      <a:srgbClr val="404040"/>
                    </a:gs>
                  </a:gsLst>
                  <a:lin ang="5400000" scaled="0"/>
                </a:gradFill>
                <a:latin typeface="Segoe UI"/>
              </a:rPr>
              <a:t>System tells code in </a:t>
            </a:r>
            <a:r>
              <a:rPr lang="en-US" sz="2000" dirty="0" smtClean="0">
                <a:gradFill>
                  <a:gsLst>
                    <a:gs pos="1250">
                      <a:srgbClr val="404040"/>
                    </a:gs>
                    <a:gs pos="100000">
                      <a:srgbClr val="404040"/>
                    </a:gs>
                  </a:gsLst>
                  <a:lin ang="5400000" scaled="0"/>
                </a:gradFill>
                <a:latin typeface="Segoe UI"/>
              </a:rPr>
              <a:t>App class </a:t>
            </a:r>
            <a:r>
              <a:rPr lang="en-US" sz="2000" dirty="0">
                <a:gradFill>
                  <a:gsLst>
                    <a:gs pos="1250">
                      <a:srgbClr val="404040"/>
                    </a:gs>
                    <a:gs pos="100000">
                      <a:srgbClr val="404040"/>
                    </a:gs>
                  </a:gsLst>
                  <a:lin ang="5400000" scaled="0"/>
                </a:gradFill>
                <a:latin typeface="Segoe UI"/>
              </a:rPr>
              <a:t>what command and target were used</a:t>
            </a:r>
          </a:p>
        </p:txBody>
      </p:sp>
      <p:sp>
        <p:nvSpPr>
          <p:cNvPr id="58" name="Rectangle 57"/>
          <p:cNvSpPr/>
          <p:nvPr/>
        </p:nvSpPr>
        <p:spPr>
          <a:xfrm>
            <a:off x="2472263" y="4620614"/>
            <a:ext cx="567040" cy="646331"/>
          </a:xfrm>
          <a:prstGeom prst="rect">
            <a:avLst/>
          </a:prstGeom>
          <a:solidFill>
            <a:schemeClr val="bg1"/>
          </a:solidFill>
        </p:spPr>
        <p:txBody>
          <a:bodyPr wrap="square">
            <a:spAutoFit/>
          </a:bodyPr>
          <a:lstStyle/>
          <a:p>
            <a:pPr algn="ctr"/>
            <a:r>
              <a:rPr lang="en-US" sz="3600" dirty="0">
                <a:solidFill>
                  <a:srgbClr val="FF8C00"/>
                </a:solidFill>
              </a:rPr>
              <a:t>❶</a:t>
            </a:r>
          </a:p>
        </p:txBody>
      </p:sp>
      <p:sp>
        <p:nvSpPr>
          <p:cNvPr id="59" name="TextBox 58"/>
          <p:cNvSpPr txBox="1"/>
          <p:nvPr/>
        </p:nvSpPr>
        <p:spPr>
          <a:xfrm>
            <a:off x="5064861" y="3274048"/>
            <a:ext cx="2394858" cy="517065"/>
          </a:xfrm>
          <a:prstGeom prst="rect">
            <a:avLst/>
          </a:prstGeom>
          <a:noFill/>
        </p:spPr>
        <p:txBody>
          <a:bodyPr wrap="square" lIns="182880" tIns="146304" rIns="182880" bIns="146304" rtlCol="0">
            <a:spAutoFit/>
          </a:bodyPr>
          <a:lstStyle/>
          <a:p>
            <a:pPr algn="ctr">
              <a:lnSpc>
                <a:spcPct val="90000"/>
              </a:lnSpc>
              <a:spcAft>
                <a:spcPts val="600"/>
              </a:spcAft>
            </a:pPr>
            <a:r>
              <a:rPr lang="en-US" sz="1600" b="1" dirty="0" smtClean="0">
                <a:gradFill>
                  <a:gsLst>
                    <a:gs pos="2917">
                      <a:srgbClr val="FF8C00"/>
                    </a:gs>
                    <a:gs pos="30000">
                      <a:srgbClr val="FF8C00"/>
                    </a:gs>
                  </a:gsLst>
                  <a:lin ang="5400000" scaled="0"/>
                </a:gradFill>
              </a:rPr>
              <a:t>SYSTEM</a:t>
            </a:r>
            <a:endParaRPr lang="en-US" sz="1600" b="1" dirty="0">
              <a:gradFill>
                <a:gsLst>
                  <a:gs pos="2917">
                    <a:srgbClr val="FF8C00"/>
                  </a:gs>
                  <a:gs pos="30000">
                    <a:srgbClr val="FF8C00"/>
                  </a:gs>
                </a:gsLst>
                <a:lin ang="5400000" scaled="0"/>
              </a:gradFill>
            </a:endParaRPr>
          </a:p>
        </p:txBody>
      </p:sp>
      <p:sp>
        <p:nvSpPr>
          <p:cNvPr id="60" name="TextBox 59"/>
          <p:cNvSpPr txBox="1"/>
          <p:nvPr/>
        </p:nvSpPr>
        <p:spPr>
          <a:xfrm>
            <a:off x="6943003" y="3402339"/>
            <a:ext cx="2394858" cy="517065"/>
          </a:xfrm>
          <a:prstGeom prst="rect">
            <a:avLst/>
          </a:prstGeom>
          <a:noFill/>
        </p:spPr>
        <p:txBody>
          <a:bodyPr wrap="square" lIns="182880" tIns="146304" rIns="182880" bIns="146304" rtlCol="0">
            <a:spAutoFit/>
          </a:bodyPr>
          <a:lstStyle/>
          <a:p>
            <a:pPr algn="ctr">
              <a:lnSpc>
                <a:spcPct val="90000"/>
              </a:lnSpc>
              <a:spcAft>
                <a:spcPts val="600"/>
              </a:spcAft>
            </a:pPr>
            <a:r>
              <a:rPr lang="en-US" sz="1600" b="1" dirty="0" smtClean="0">
                <a:gradFill>
                  <a:gsLst>
                    <a:gs pos="2917">
                      <a:srgbClr val="404040">
                        <a:lumMod val="60000"/>
                        <a:lumOff val="40000"/>
                      </a:srgbClr>
                    </a:gs>
                    <a:gs pos="30000">
                      <a:srgbClr val="404040">
                        <a:lumMod val="60000"/>
                        <a:lumOff val="40000"/>
                      </a:srgbClr>
                    </a:gs>
                  </a:gsLst>
                  <a:lin ang="5400000" scaled="0"/>
                </a:gradFill>
              </a:rPr>
              <a:t>App class</a:t>
            </a:r>
            <a:endParaRPr lang="en-US" sz="1600" b="1" dirty="0">
              <a:gradFill>
                <a:gsLst>
                  <a:gs pos="2917">
                    <a:srgbClr val="404040">
                      <a:lumMod val="60000"/>
                      <a:lumOff val="40000"/>
                    </a:srgbClr>
                  </a:gs>
                  <a:gs pos="30000">
                    <a:srgbClr val="404040">
                      <a:lumMod val="60000"/>
                      <a:lumOff val="40000"/>
                    </a:srgbClr>
                  </a:gs>
                </a:gsLst>
                <a:lin ang="5400000" scaled="0"/>
              </a:gradFill>
            </a:endParaRPr>
          </a:p>
        </p:txBody>
      </p:sp>
      <p:sp>
        <p:nvSpPr>
          <p:cNvPr id="61" name="Text Placeholder 5"/>
          <p:cNvSpPr txBox="1">
            <a:spLocks/>
          </p:cNvSpPr>
          <p:nvPr/>
        </p:nvSpPr>
        <p:spPr>
          <a:xfrm>
            <a:off x="3044506" y="5321824"/>
            <a:ext cx="8785863" cy="646331"/>
          </a:xfrm>
          <a:prstGeom prst="rect">
            <a:avLst/>
          </a:prstGeom>
        </p:spPr>
        <p:txBody>
          <a:bodyPr tIns="91440" bIns="91440" anchor="ctr" anchorCtr="0"/>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Clr>
                <a:srgbClr val="404040"/>
              </a:buClr>
              <a:buFont typeface="Wingdings" panose="05000000000000000000" pitchFamily="2" charset="2"/>
              <a:buNone/>
            </a:pPr>
            <a:r>
              <a:rPr lang="en-US" sz="2000" dirty="0" smtClean="0">
                <a:gradFill>
                  <a:gsLst>
                    <a:gs pos="1250">
                      <a:srgbClr val="404040"/>
                    </a:gs>
                    <a:gs pos="100000">
                      <a:srgbClr val="404040"/>
                    </a:gs>
                  </a:gsLst>
                  <a:lin ang="5400000" scaled="0"/>
                </a:gradFill>
                <a:latin typeface="Segoe UI"/>
              </a:rPr>
              <a:t>Code in App class navigates </a:t>
            </a:r>
            <a:r>
              <a:rPr lang="en-US" sz="2000" dirty="0">
                <a:gradFill>
                  <a:gsLst>
                    <a:gs pos="1250">
                      <a:srgbClr val="404040"/>
                    </a:gs>
                    <a:gs pos="100000">
                      <a:srgbClr val="404040"/>
                    </a:gs>
                  </a:gsLst>
                  <a:lin ang="5400000" scaled="0"/>
                </a:gradFill>
                <a:latin typeface="Segoe UI"/>
              </a:rPr>
              <a:t>to page</a:t>
            </a:r>
          </a:p>
        </p:txBody>
      </p:sp>
      <p:sp>
        <p:nvSpPr>
          <p:cNvPr id="62" name="Rectangle 61"/>
          <p:cNvSpPr/>
          <p:nvPr/>
        </p:nvSpPr>
        <p:spPr>
          <a:xfrm>
            <a:off x="2472263" y="5321824"/>
            <a:ext cx="567040" cy="646331"/>
          </a:xfrm>
          <a:prstGeom prst="rect">
            <a:avLst/>
          </a:prstGeom>
          <a:solidFill>
            <a:schemeClr val="bg1"/>
          </a:solidFill>
        </p:spPr>
        <p:txBody>
          <a:bodyPr wrap="square">
            <a:spAutoFit/>
          </a:bodyPr>
          <a:lstStyle/>
          <a:p>
            <a:pPr algn="ctr"/>
            <a:r>
              <a:rPr lang="en-US" sz="3600" dirty="0">
                <a:solidFill>
                  <a:srgbClr val="404040">
                    <a:lumMod val="60000"/>
                    <a:lumOff val="40000"/>
                  </a:srgbClr>
                </a:solidFill>
              </a:rPr>
              <a:t>❷</a:t>
            </a:r>
          </a:p>
        </p:txBody>
      </p:sp>
      <p:sp>
        <p:nvSpPr>
          <p:cNvPr id="63" name="Text Placeholder 5"/>
          <p:cNvSpPr txBox="1">
            <a:spLocks/>
          </p:cNvSpPr>
          <p:nvPr/>
        </p:nvSpPr>
        <p:spPr>
          <a:xfrm>
            <a:off x="3044506" y="6023034"/>
            <a:ext cx="8785863" cy="646331"/>
          </a:xfrm>
          <a:prstGeom prst="rect">
            <a:avLst/>
          </a:prstGeom>
        </p:spPr>
        <p:txBody>
          <a:bodyPr tIns="91440" bIns="91440" anchor="ctr" anchorCtr="0"/>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Clr>
                <a:srgbClr val="404040"/>
              </a:buClr>
              <a:buFont typeface="Wingdings" panose="05000000000000000000" pitchFamily="2" charset="2"/>
              <a:buNone/>
            </a:pPr>
            <a:r>
              <a:rPr lang="fr-FR" sz="2000" dirty="0">
                <a:gradFill>
                  <a:gsLst>
                    <a:gs pos="1250">
                      <a:srgbClr val="404040"/>
                    </a:gs>
                    <a:gs pos="100000">
                      <a:srgbClr val="404040"/>
                    </a:gs>
                  </a:gsLst>
                  <a:lin ang="5400000" scaled="0"/>
                </a:gradFill>
                <a:latin typeface="Segoe UI"/>
              </a:rPr>
              <a:t>Page code </a:t>
            </a:r>
            <a:r>
              <a:rPr lang="fr-FR" sz="2000" dirty="0" err="1" smtClean="0">
                <a:gradFill>
                  <a:gsLst>
                    <a:gs pos="1250">
                      <a:srgbClr val="404040"/>
                    </a:gs>
                    <a:gs pos="100000">
                      <a:srgbClr val="404040"/>
                    </a:gs>
                  </a:gsLst>
                  <a:lin ang="5400000" scaled="0"/>
                </a:gradFill>
                <a:latin typeface="Segoe UI"/>
              </a:rPr>
              <a:t>maps</a:t>
            </a:r>
            <a:r>
              <a:rPr lang="fr-FR" sz="2000" dirty="0" smtClean="0">
                <a:gradFill>
                  <a:gsLst>
                    <a:gs pos="1250">
                      <a:srgbClr val="404040"/>
                    </a:gs>
                    <a:gs pos="100000">
                      <a:srgbClr val="404040"/>
                    </a:gs>
                  </a:gsLst>
                  <a:lin ang="5400000" scaled="0"/>
                </a:gradFill>
                <a:latin typeface="Segoe UI"/>
              </a:rPr>
              <a:t> </a:t>
            </a:r>
            <a:r>
              <a:rPr lang="fr-FR" sz="2000" dirty="0" err="1">
                <a:gradFill>
                  <a:gsLst>
                    <a:gs pos="1250">
                      <a:srgbClr val="404040"/>
                    </a:gs>
                    <a:gs pos="100000">
                      <a:srgbClr val="404040"/>
                    </a:gs>
                  </a:gsLst>
                  <a:lin ang="5400000" scaled="0"/>
                </a:gradFill>
                <a:latin typeface="Segoe UI"/>
              </a:rPr>
              <a:t>commands</a:t>
            </a:r>
            <a:r>
              <a:rPr lang="fr-FR" sz="2000" dirty="0">
                <a:gradFill>
                  <a:gsLst>
                    <a:gs pos="1250">
                      <a:srgbClr val="404040"/>
                    </a:gs>
                    <a:gs pos="100000">
                      <a:srgbClr val="404040"/>
                    </a:gs>
                  </a:gsLst>
                  <a:lin ang="5400000" scaled="0"/>
                </a:gradFill>
                <a:latin typeface="Segoe UI"/>
              </a:rPr>
              <a:t> (</a:t>
            </a:r>
            <a:r>
              <a:rPr lang="fr-FR" sz="2000" dirty="0" err="1">
                <a:gradFill>
                  <a:gsLst>
                    <a:gs pos="1250">
                      <a:srgbClr val="404040"/>
                    </a:gs>
                    <a:gs pos="100000">
                      <a:srgbClr val="404040"/>
                    </a:gs>
                  </a:gsLst>
                  <a:lin ang="5400000" scaled="0"/>
                </a:gradFill>
                <a:latin typeface="Segoe UI"/>
              </a:rPr>
              <a:t>intents</a:t>
            </a:r>
            <a:r>
              <a:rPr lang="fr-FR" sz="2000" dirty="0">
                <a:gradFill>
                  <a:gsLst>
                    <a:gs pos="1250">
                      <a:srgbClr val="404040"/>
                    </a:gs>
                    <a:gs pos="100000">
                      <a:srgbClr val="404040"/>
                    </a:gs>
                  </a:gsLst>
                  <a:lin ang="5400000" scaled="0"/>
                </a:gradFill>
                <a:latin typeface="Segoe UI"/>
              </a:rPr>
              <a:t>) </a:t>
            </a:r>
            <a:r>
              <a:rPr lang="fr-FR" sz="2000" dirty="0" err="1">
                <a:gradFill>
                  <a:gsLst>
                    <a:gs pos="1250">
                      <a:srgbClr val="404040"/>
                    </a:gs>
                    <a:gs pos="100000">
                      <a:srgbClr val="404040"/>
                    </a:gs>
                  </a:gsLst>
                  <a:lin ang="5400000" scaled="0"/>
                </a:gradFill>
                <a:latin typeface="Segoe UI"/>
              </a:rPr>
              <a:t>into</a:t>
            </a:r>
            <a:r>
              <a:rPr lang="fr-FR" sz="2000" dirty="0">
                <a:gradFill>
                  <a:gsLst>
                    <a:gs pos="1250">
                      <a:srgbClr val="404040"/>
                    </a:gs>
                    <a:gs pos="100000">
                      <a:srgbClr val="404040"/>
                    </a:gs>
                  </a:gsLst>
                  <a:lin ang="5400000" scaled="0"/>
                </a:gradFill>
                <a:latin typeface="Segoe UI"/>
              </a:rPr>
              <a:t> actions</a:t>
            </a:r>
          </a:p>
        </p:txBody>
      </p:sp>
      <p:sp>
        <p:nvSpPr>
          <p:cNvPr id="64" name="Rectangle 63"/>
          <p:cNvSpPr/>
          <p:nvPr/>
        </p:nvSpPr>
        <p:spPr>
          <a:xfrm>
            <a:off x="2472263" y="6023034"/>
            <a:ext cx="567040" cy="646331"/>
          </a:xfrm>
          <a:prstGeom prst="rect">
            <a:avLst/>
          </a:prstGeom>
          <a:solidFill>
            <a:schemeClr val="bg1"/>
          </a:solidFill>
        </p:spPr>
        <p:txBody>
          <a:bodyPr wrap="square">
            <a:spAutoFit/>
          </a:bodyPr>
          <a:lstStyle/>
          <a:p>
            <a:pPr algn="ctr"/>
            <a:r>
              <a:rPr lang="en-US" sz="3600" dirty="0">
                <a:solidFill>
                  <a:srgbClr val="00BCF2"/>
                </a:solidFill>
              </a:rPr>
              <a:t>❸</a:t>
            </a:r>
          </a:p>
        </p:txBody>
      </p:sp>
      <p:sp>
        <p:nvSpPr>
          <p:cNvPr id="65" name="TextBox 64"/>
          <p:cNvSpPr txBox="1"/>
          <p:nvPr/>
        </p:nvSpPr>
        <p:spPr>
          <a:xfrm>
            <a:off x="9431905" y="3559270"/>
            <a:ext cx="2285053" cy="655940"/>
          </a:xfrm>
          <a:prstGeom prst="rect">
            <a:avLst/>
          </a:prstGeom>
          <a:noFill/>
        </p:spPr>
        <p:txBody>
          <a:bodyPr wrap="none" lIns="182880" tIns="146304" rIns="182880" bIns="146304" rtlCol="0">
            <a:spAutoFit/>
          </a:bodyPr>
          <a:lstStyle/>
          <a:p>
            <a:pPr algn="ctr">
              <a:lnSpc>
                <a:spcPct val="90000"/>
              </a:lnSpc>
              <a:spcAft>
                <a:spcPts val="600"/>
              </a:spcAft>
            </a:pPr>
            <a:r>
              <a:rPr lang="en-US" sz="1600" b="1" dirty="0" err="1" smtClean="0">
                <a:gradFill>
                  <a:gsLst>
                    <a:gs pos="2917">
                      <a:srgbClr val="00BCF2"/>
                    </a:gs>
                    <a:gs pos="30000">
                      <a:srgbClr val="00BCF2"/>
                    </a:gs>
                  </a:gsLst>
                  <a:lin ang="5400000" scaled="0"/>
                </a:gradFill>
              </a:rPr>
              <a:t>YourPage.xaml</a:t>
            </a:r>
            <a:endParaRPr lang="en-US" sz="1600" b="1" dirty="0" smtClean="0">
              <a:gradFill>
                <a:gsLst>
                  <a:gs pos="2917">
                    <a:srgbClr val="00BCF2"/>
                  </a:gs>
                  <a:gs pos="30000">
                    <a:srgbClr val="00BCF2"/>
                  </a:gs>
                </a:gsLst>
                <a:lin ang="5400000" scaled="0"/>
              </a:gradFill>
            </a:endParaRPr>
          </a:p>
        </p:txBody>
      </p:sp>
    </p:spTree>
    <p:extLst>
      <p:ext uri="{BB962C8B-B14F-4D97-AF65-F5344CB8AC3E}">
        <p14:creationId xmlns:p14="http://schemas.microsoft.com/office/powerpoint/2010/main" val="10925306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fade">
                                      <p:cBhvr>
                                        <p:cTn id="7" dur="500"/>
                                        <p:tgtEl>
                                          <p:spTgt spid="50"/>
                                        </p:tgtEl>
                                      </p:cBhvr>
                                    </p:animEffect>
                                  </p:childTnLst>
                                </p:cTn>
                              </p:par>
                              <p:par>
                                <p:cTn id="8" presetID="1" presetClass="entr" presetSubtype="0" fill="hold" grpId="0" nodeType="withEffect">
                                  <p:stCondLst>
                                    <p:cond delay="0"/>
                                  </p:stCondLst>
                                  <p:childTnLst>
                                    <p:set>
                                      <p:cBhvr>
                                        <p:cTn id="9" dur="1" fill="hold">
                                          <p:stCondLst>
                                            <p:cond delay="599"/>
                                          </p:stCondLst>
                                        </p:cTn>
                                        <p:tgtEl>
                                          <p:spTgt spid="23"/>
                                        </p:tgtEl>
                                        <p:attrNameLst>
                                          <p:attrName>style.visibility</p:attrName>
                                        </p:attrNameLst>
                                      </p:cBhvr>
                                      <p:to>
                                        <p:strVal val="visible"/>
                                      </p:to>
                                    </p:set>
                                  </p:childTnLst>
                                </p:cTn>
                              </p:par>
                              <p:par>
                                <p:cTn id="10" presetID="42" presetClass="path" presetSubtype="0" accel="100000" autoRev="1" fill="hold" grpId="1" nodeType="withEffect">
                                  <p:stCondLst>
                                    <p:cond delay="0"/>
                                  </p:stCondLst>
                                  <p:childTnLst>
                                    <p:animMotion origin="layout" path="M -1.31733E-6 1.2483E-6 L -0.06855 1.2483E-6 " pathEditMode="relative" rAng="0" ptsTypes="AA">
                                      <p:cBhvr>
                                        <p:cTn id="11" dur="600" fill="hold"/>
                                        <p:tgtEl>
                                          <p:spTgt spid="23"/>
                                        </p:tgtEl>
                                        <p:attrNameLst>
                                          <p:attrName>ppt_x</p:attrName>
                                          <p:attrName>ppt_y</p:attrName>
                                        </p:attrNameLst>
                                      </p:cBhvr>
                                      <p:rCtr x="-3434" y="0"/>
                                    </p:animMotion>
                                  </p:childTnLst>
                                </p:cTn>
                              </p:par>
                              <p:par>
                                <p:cTn id="12" presetID="6" presetClass="emph" presetSubtype="0" accel="100000" autoRev="1" fill="hold" grpId="2" nodeType="withEffect">
                                  <p:stCondLst>
                                    <p:cond delay="0"/>
                                  </p:stCondLst>
                                  <p:childTnLst>
                                    <p:animScale>
                                      <p:cBhvr>
                                        <p:cTn id="13" dur="600" fill="hold"/>
                                        <p:tgtEl>
                                          <p:spTgt spid="23"/>
                                        </p:tgtEl>
                                      </p:cBhvr>
                                      <p:by x="0" y="100000"/>
                                    </p:animScale>
                                  </p:childTnLst>
                                </p:cTn>
                              </p:par>
                              <p:par>
                                <p:cTn id="14" presetID="10" presetClass="entr" presetSubtype="0" fill="hold" nodeType="withEffect">
                                  <p:stCondLst>
                                    <p:cond delay="750"/>
                                  </p:stCondLst>
                                  <p:childTnLst>
                                    <p:set>
                                      <p:cBhvr>
                                        <p:cTn id="15" dur="1" fill="hold">
                                          <p:stCondLst>
                                            <p:cond delay="0"/>
                                          </p:stCondLst>
                                        </p:cTn>
                                        <p:tgtEl>
                                          <p:spTgt spid="48"/>
                                        </p:tgtEl>
                                        <p:attrNameLst>
                                          <p:attrName>style.visibility</p:attrName>
                                        </p:attrNameLst>
                                      </p:cBhvr>
                                      <p:to>
                                        <p:strVal val="visible"/>
                                      </p:to>
                                    </p:set>
                                    <p:animEffect transition="in" filter="fade">
                                      <p:cBhvr>
                                        <p:cTn id="16" dur="800"/>
                                        <p:tgtEl>
                                          <p:spTgt spid="48"/>
                                        </p:tgtEl>
                                      </p:cBhvr>
                                    </p:animEffect>
                                  </p:childTnLst>
                                </p:cTn>
                              </p:par>
                              <p:par>
                                <p:cTn id="17" presetID="35" presetClass="path" presetSubtype="0" accel="100000" autoRev="1" fill="hold" nodeType="withEffect">
                                  <p:stCondLst>
                                    <p:cond delay="0"/>
                                  </p:stCondLst>
                                  <p:childTnLst>
                                    <p:animMotion origin="layout" path="M 1.59306E-6 -4.97957E-6 L -0.0443 -4.97957E-6 " pathEditMode="relative" rAng="0" ptsTypes="AA">
                                      <p:cBhvr>
                                        <p:cTn id="18" dur="800" fill="hold"/>
                                        <p:tgtEl>
                                          <p:spTgt spid="48"/>
                                        </p:tgtEl>
                                        <p:attrNameLst>
                                          <p:attrName>ppt_x</p:attrName>
                                          <p:attrName>ppt_y</p:attrName>
                                        </p:attrNameLst>
                                      </p:cBhvr>
                                      <p:rCtr x="-2221" y="0"/>
                                    </p:animMotion>
                                  </p:childTnLst>
                                </p:cTn>
                              </p:par>
                              <p:par>
                                <p:cTn id="19" presetID="6" presetClass="emph" presetSubtype="0" accel="100000" autoRev="1" fill="hold" nodeType="withEffect">
                                  <p:stCondLst>
                                    <p:cond delay="0"/>
                                  </p:stCondLst>
                                  <p:childTnLst>
                                    <p:animScale>
                                      <p:cBhvr>
                                        <p:cTn id="20" dur="800" fill="hold"/>
                                        <p:tgtEl>
                                          <p:spTgt spid="48"/>
                                        </p:tgtEl>
                                      </p:cBhvr>
                                      <p:by x="50000" y="50000"/>
                                    </p:animScale>
                                  </p:childTnLst>
                                </p:cTn>
                              </p:par>
                              <p:par>
                                <p:cTn id="21" presetID="10" presetClass="entr" presetSubtype="0" fill="hold" grpId="0" nodeType="withEffect">
                                  <p:stCondLst>
                                    <p:cond delay="1500"/>
                                  </p:stCondLst>
                                  <p:childTnLst>
                                    <p:set>
                                      <p:cBhvr>
                                        <p:cTn id="22" dur="1" fill="hold">
                                          <p:stCondLst>
                                            <p:cond delay="0"/>
                                          </p:stCondLst>
                                        </p:cTn>
                                        <p:tgtEl>
                                          <p:spTgt spid="59"/>
                                        </p:tgtEl>
                                        <p:attrNameLst>
                                          <p:attrName>style.visibility</p:attrName>
                                        </p:attrNameLst>
                                      </p:cBhvr>
                                      <p:to>
                                        <p:strVal val="visible"/>
                                      </p:to>
                                    </p:set>
                                    <p:animEffect transition="in" filter="fade">
                                      <p:cBhvr>
                                        <p:cTn id="23" dur="500"/>
                                        <p:tgtEl>
                                          <p:spTgt spid="59"/>
                                        </p:tgtEl>
                                      </p:cBhvr>
                                    </p:animEffect>
                                  </p:childTnLst>
                                </p:cTn>
                              </p:par>
                            </p:childTnLst>
                          </p:cTn>
                        </p:par>
                        <p:par>
                          <p:cTn id="24" fill="hold">
                            <p:stCondLst>
                              <p:cond delay="2000"/>
                            </p:stCondLst>
                            <p:childTnLst>
                              <p:par>
                                <p:cTn id="25" presetID="10" presetClass="entr" presetSubtype="0" fill="hold" grpId="0" nodeType="afterEffect">
                                  <p:stCondLst>
                                    <p:cond delay="0"/>
                                  </p:stCondLst>
                                  <p:childTnLst>
                                    <p:set>
                                      <p:cBhvr>
                                        <p:cTn id="26" dur="1" fill="hold">
                                          <p:stCondLst>
                                            <p:cond delay="0"/>
                                          </p:stCondLst>
                                        </p:cTn>
                                        <p:tgtEl>
                                          <p:spTgt spid="58"/>
                                        </p:tgtEl>
                                        <p:attrNameLst>
                                          <p:attrName>style.visibility</p:attrName>
                                        </p:attrNameLst>
                                      </p:cBhvr>
                                      <p:to>
                                        <p:strVal val="visible"/>
                                      </p:to>
                                    </p:set>
                                    <p:animEffect transition="in" filter="fade">
                                      <p:cBhvr>
                                        <p:cTn id="27" dur="500"/>
                                        <p:tgtEl>
                                          <p:spTgt spid="58"/>
                                        </p:tgtEl>
                                      </p:cBhvr>
                                    </p:animEffect>
                                  </p:childTnLst>
                                </p:cTn>
                              </p:par>
                              <p:par>
                                <p:cTn id="28" presetID="10" presetClass="entr" presetSubtype="0" fill="hold" grpId="0" nodeType="withEffect">
                                  <p:stCondLst>
                                    <p:cond delay="250"/>
                                  </p:stCondLst>
                                  <p:childTnLst>
                                    <p:set>
                                      <p:cBhvr>
                                        <p:cTn id="29" dur="1" fill="hold">
                                          <p:stCondLst>
                                            <p:cond delay="0"/>
                                          </p:stCondLst>
                                        </p:cTn>
                                        <p:tgtEl>
                                          <p:spTgt spid="57"/>
                                        </p:tgtEl>
                                        <p:attrNameLst>
                                          <p:attrName>style.visibility</p:attrName>
                                        </p:attrNameLst>
                                      </p:cBhvr>
                                      <p:to>
                                        <p:strVal val="visible"/>
                                      </p:to>
                                    </p:set>
                                    <p:animEffect transition="in" filter="fade">
                                      <p:cBhvr>
                                        <p:cTn id="30" dur="500"/>
                                        <p:tgtEl>
                                          <p:spTgt spid="57"/>
                                        </p:tgtEl>
                                      </p:cBhvr>
                                    </p:animEffect>
                                  </p:childTnLst>
                                </p:cTn>
                              </p:par>
                              <p:par>
                                <p:cTn id="31" presetID="1" presetClass="entr" presetSubtype="0" fill="hold" grpId="0" nodeType="withEffect">
                                  <p:stCondLst>
                                    <p:cond delay="0"/>
                                  </p:stCondLst>
                                  <p:childTnLst>
                                    <p:set>
                                      <p:cBhvr>
                                        <p:cTn id="32" dur="1" fill="hold">
                                          <p:stCondLst>
                                            <p:cond delay="599"/>
                                          </p:stCondLst>
                                        </p:cTn>
                                        <p:tgtEl>
                                          <p:spTgt spid="22"/>
                                        </p:tgtEl>
                                        <p:attrNameLst>
                                          <p:attrName>style.visibility</p:attrName>
                                        </p:attrNameLst>
                                      </p:cBhvr>
                                      <p:to>
                                        <p:strVal val="visible"/>
                                      </p:to>
                                    </p:set>
                                  </p:childTnLst>
                                </p:cTn>
                              </p:par>
                              <p:par>
                                <p:cTn id="33" presetID="42" presetClass="path" presetSubtype="0" accel="100000" autoRev="1" fill="hold" grpId="1" nodeType="withEffect">
                                  <p:stCondLst>
                                    <p:cond delay="0"/>
                                  </p:stCondLst>
                                  <p:childTnLst>
                                    <p:animMotion origin="layout" path="M -1.31733E-6 1.2483E-6 L -0.06855 1.2483E-6 " pathEditMode="relative" rAng="0" ptsTypes="AA">
                                      <p:cBhvr>
                                        <p:cTn id="34" dur="600" fill="hold"/>
                                        <p:tgtEl>
                                          <p:spTgt spid="22"/>
                                        </p:tgtEl>
                                        <p:attrNameLst>
                                          <p:attrName>ppt_x</p:attrName>
                                          <p:attrName>ppt_y</p:attrName>
                                        </p:attrNameLst>
                                      </p:cBhvr>
                                      <p:rCtr x="-3434" y="0"/>
                                    </p:animMotion>
                                  </p:childTnLst>
                                </p:cTn>
                              </p:par>
                              <p:par>
                                <p:cTn id="35" presetID="6" presetClass="emph" presetSubtype="0" accel="100000" autoRev="1" fill="hold" grpId="2" nodeType="withEffect">
                                  <p:stCondLst>
                                    <p:cond delay="0"/>
                                  </p:stCondLst>
                                  <p:childTnLst>
                                    <p:animScale>
                                      <p:cBhvr>
                                        <p:cTn id="36" dur="600" fill="hold"/>
                                        <p:tgtEl>
                                          <p:spTgt spid="22"/>
                                        </p:tgtEl>
                                      </p:cBhvr>
                                      <p:by x="0" y="100000"/>
                                    </p:animScale>
                                  </p:childTnLst>
                                </p:cTn>
                              </p:par>
                              <p:par>
                                <p:cTn id="37" presetID="10" presetClass="entr" presetSubtype="0" fill="hold" nodeType="withEffect">
                                  <p:stCondLst>
                                    <p:cond delay="750"/>
                                  </p:stCondLst>
                                  <p:childTnLst>
                                    <p:set>
                                      <p:cBhvr>
                                        <p:cTn id="38" dur="1" fill="hold">
                                          <p:stCondLst>
                                            <p:cond delay="0"/>
                                          </p:stCondLst>
                                        </p:cTn>
                                        <p:tgtEl>
                                          <p:spTgt spid="33"/>
                                        </p:tgtEl>
                                        <p:attrNameLst>
                                          <p:attrName>style.visibility</p:attrName>
                                        </p:attrNameLst>
                                      </p:cBhvr>
                                      <p:to>
                                        <p:strVal val="visible"/>
                                      </p:to>
                                    </p:set>
                                    <p:animEffect transition="in" filter="fade">
                                      <p:cBhvr>
                                        <p:cTn id="39" dur="800"/>
                                        <p:tgtEl>
                                          <p:spTgt spid="33"/>
                                        </p:tgtEl>
                                      </p:cBhvr>
                                    </p:animEffect>
                                  </p:childTnLst>
                                </p:cTn>
                              </p:par>
                              <p:par>
                                <p:cTn id="40" presetID="35" presetClass="path" presetSubtype="0" accel="100000" autoRev="1" fill="hold" nodeType="withEffect">
                                  <p:stCondLst>
                                    <p:cond delay="0"/>
                                  </p:stCondLst>
                                  <p:childTnLst>
                                    <p:animMotion origin="layout" path="M -4.94001E-6 -1.78847E-6 L -0.05718 -1.78847E-6 " pathEditMode="relative" rAng="0" ptsTypes="AA">
                                      <p:cBhvr>
                                        <p:cTn id="41" dur="800" fill="hold"/>
                                        <p:tgtEl>
                                          <p:spTgt spid="33"/>
                                        </p:tgtEl>
                                        <p:attrNameLst>
                                          <p:attrName>ppt_x</p:attrName>
                                          <p:attrName>ppt_y</p:attrName>
                                        </p:attrNameLst>
                                      </p:cBhvr>
                                      <p:rCtr x="-2859" y="0"/>
                                    </p:animMotion>
                                  </p:childTnLst>
                                </p:cTn>
                              </p:par>
                              <p:par>
                                <p:cTn id="42" presetID="6" presetClass="emph" presetSubtype="0" accel="100000" autoRev="1" fill="hold" nodeType="withEffect">
                                  <p:stCondLst>
                                    <p:cond delay="0"/>
                                  </p:stCondLst>
                                  <p:childTnLst>
                                    <p:animScale>
                                      <p:cBhvr>
                                        <p:cTn id="43" dur="800" fill="hold"/>
                                        <p:tgtEl>
                                          <p:spTgt spid="33"/>
                                        </p:tgtEl>
                                      </p:cBhvr>
                                      <p:by x="50000" y="50000"/>
                                    </p:animScale>
                                  </p:childTnLst>
                                </p:cTn>
                              </p:par>
                              <p:par>
                                <p:cTn id="44" presetID="10" presetClass="entr" presetSubtype="0" fill="hold" grpId="0" nodeType="withEffect">
                                  <p:stCondLst>
                                    <p:cond delay="1500"/>
                                  </p:stCondLst>
                                  <p:childTnLst>
                                    <p:set>
                                      <p:cBhvr>
                                        <p:cTn id="45" dur="1" fill="hold">
                                          <p:stCondLst>
                                            <p:cond delay="0"/>
                                          </p:stCondLst>
                                        </p:cTn>
                                        <p:tgtEl>
                                          <p:spTgt spid="60"/>
                                        </p:tgtEl>
                                        <p:attrNameLst>
                                          <p:attrName>style.visibility</p:attrName>
                                        </p:attrNameLst>
                                      </p:cBhvr>
                                      <p:to>
                                        <p:strVal val="visible"/>
                                      </p:to>
                                    </p:set>
                                    <p:animEffect transition="in" filter="fade">
                                      <p:cBhvr>
                                        <p:cTn id="46" dur="500"/>
                                        <p:tgtEl>
                                          <p:spTgt spid="60"/>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62"/>
                                        </p:tgtEl>
                                        <p:attrNameLst>
                                          <p:attrName>style.visibility</p:attrName>
                                        </p:attrNameLst>
                                      </p:cBhvr>
                                      <p:to>
                                        <p:strVal val="visible"/>
                                      </p:to>
                                    </p:set>
                                    <p:animEffect transition="in" filter="fade">
                                      <p:cBhvr>
                                        <p:cTn id="51" dur="500"/>
                                        <p:tgtEl>
                                          <p:spTgt spid="62"/>
                                        </p:tgtEl>
                                      </p:cBhvr>
                                    </p:animEffect>
                                  </p:childTnLst>
                                </p:cTn>
                              </p:par>
                              <p:par>
                                <p:cTn id="52" presetID="10" presetClass="entr" presetSubtype="0" fill="hold" grpId="0" nodeType="withEffect">
                                  <p:stCondLst>
                                    <p:cond delay="250"/>
                                  </p:stCondLst>
                                  <p:childTnLst>
                                    <p:set>
                                      <p:cBhvr>
                                        <p:cTn id="53" dur="1" fill="hold">
                                          <p:stCondLst>
                                            <p:cond delay="0"/>
                                          </p:stCondLst>
                                        </p:cTn>
                                        <p:tgtEl>
                                          <p:spTgt spid="61"/>
                                        </p:tgtEl>
                                        <p:attrNameLst>
                                          <p:attrName>style.visibility</p:attrName>
                                        </p:attrNameLst>
                                      </p:cBhvr>
                                      <p:to>
                                        <p:strVal val="visible"/>
                                      </p:to>
                                    </p:set>
                                    <p:animEffect transition="in" filter="fade">
                                      <p:cBhvr>
                                        <p:cTn id="54" dur="500"/>
                                        <p:tgtEl>
                                          <p:spTgt spid="61"/>
                                        </p:tgtEl>
                                      </p:cBhvr>
                                    </p:animEffect>
                                  </p:childTnLst>
                                </p:cTn>
                              </p:par>
                              <p:par>
                                <p:cTn id="55" presetID="1" presetClass="entr" presetSubtype="0" fill="hold" grpId="0" nodeType="withEffect">
                                  <p:stCondLst>
                                    <p:cond delay="0"/>
                                  </p:stCondLst>
                                  <p:childTnLst>
                                    <p:set>
                                      <p:cBhvr>
                                        <p:cTn id="56" dur="1" fill="hold">
                                          <p:stCondLst>
                                            <p:cond delay="599"/>
                                          </p:stCondLst>
                                        </p:cTn>
                                        <p:tgtEl>
                                          <p:spTgt spid="39"/>
                                        </p:tgtEl>
                                        <p:attrNameLst>
                                          <p:attrName>style.visibility</p:attrName>
                                        </p:attrNameLst>
                                      </p:cBhvr>
                                      <p:to>
                                        <p:strVal val="visible"/>
                                      </p:to>
                                    </p:set>
                                  </p:childTnLst>
                                </p:cTn>
                              </p:par>
                              <p:par>
                                <p:cTn id="57" presetID="42" presetClass="path" presetSubtype="0" accel="100000" autoRev="1" fill="hold" grpId="1" nodeType="withEffect">
                                  <p:stCondLst>
                                    <p:cond delay="0"/>
                                  </p:stCondLst>
                                  <p:childTnLst>
                                    <p:animMotion origin="layout" path="M -1.31733E-6 1.2483E-6 L -0.06855 1.2483E-6 " pathEditMode="relative" rAng="0" ptsTypes="AA">
                                      <p:cBhvr>
                                        <p:cTn id="58" dur="600" fill="hold"/>
                                        <p:tgtEl>
                                          <p:spTgt spid="39"/>
                                        </p:tgtEl>
                                        <p:attrNameLst>
                                          <p:attrName>ppt_x</p:attrName>
                                          <p:attrName>ppt_y</p:attrName>
                                        </p:attrNameLst>
                                      </p:cBhvr>
                                      <p:rCtr x="-3434" y="0"/>
                                    </p:animMotion>
                                  </p:childTnLst>
                                </p:cTn>
                              </p:par>
                              <p:par>
                                <p:cTn id="59" presetID="6" presetClass="emph" presetSubtype="0" accel="100000" autoRev="1" fill="hold" grpId="2" nodeType="withEffect">
                                  <p:stCondLst>
                                    <p:cond delay="0"/>
                                  </p:stCondLst>
                                  <p:childTnLst>
                                    <p:animScale>
                                      <p:cBhvr>
                                        <p:cTn id="60" dur="600" fill="hold"/>
                                        <p:tgtEl>
                                          <p:spTgt spid="39"/>
                                        </p:tgtEl>
                                      </p:cBhvr>
                                      <p:by x="0" y="100000"/>
                                    </p:animScale>
                                  </p:childTnLst>
                                </p:cTn>
                              </p:par>
                              <p:par>
                                <p:cTn id="61" presetID="10" presetClass="entr" presetSubtype="0" fill="hold" nodeType="withEffect">
                                  <p:stCondLst>
                                    <p:cond delay="750"/>
                                  </p:stCondLst>
                                  <p:childTnLst>
                                    <p:set>
                                      <p:cBhvr>
                                        <p:cTn id="62" dur="1" fill="hold">
                                          <p:stCondLst>
                                            <p:cond delay="0"/>
                                          </p:stCondLst>
                                        </p:cTn>
                                        <p:tgtEl>
                                          <p:spTgt spid="27"/>
                                        </p:tgtEl>
                                        <p:attrNameLst>
                                          <p:attrName>style.visibility</p:attrName>
                                        </p:attrNameLst>
                                      </p:cBhvr>
                                      <p:to>
                                        <p:strVal val="visible"/>
                                      </p:to>
                                    </p:set>
                                    <p:animEffect transition="in" filter="fade">
                                      <p:cBhvr>
                                        <p:cTn id="63" dur="800"/>
                                        <p:tgtEl>
                                          <p:spTgt spid="27"/>
                                        </p:tgtEl>
                                      </p:cBhvr>
                                    </p:animEffect>
                                  </p:childTnLst>
                                </p:cTn>
                              </p:par>
                              <p:par>
                                <p:cTn id="64" presetID="35" presetClass="path" presetSubtype="0" accel="100000" autoRev="1" fill="hold" nodeType="withEffect">
                                  <p:stCondLst>
                                    <p:cond delay="0"/>
                                  </p:stCondLst>
                                  <p:childTnLst>
                                    <p:animMotion origin="layout" path="M 1.5905E-6 -1.78847E-6 L -0.07378 -1.78847E-6 " pathEditMode="relative" rAng="0" ptsTypes="AA">
                                      <p:cBhvr>
                                        <p:cTn id="65" dur="800" fill="hold"/>
                                        <p:tgtEl>
                                          <p:spTgt spid="27"/>
                                        </p:tgtEl>
                                        <p:attrNameLst>
                                          <p:attrName>ppt_x</p:attrName>
                                          <p:attrName>ppt_y</p:attrName>
                                        </p:attrNameLst>
                                      </p:cBhvr>
                                      <p:rCtr x="-3689" y="0"/>
                                    </p:animMotion>
                                  </p:childTnLst>
                                </p:cTn>
                              </p:par>
                              <p:par>
                                <p:cTn id="66" presetID="6" presetClass="emph" presetSubtype="0" accel="100000" autoRev="1" fill="hold" nodeType="withEffect">
                                  <p:stCondLst>
                                    <p:cond delay="0"/>
                                  </p:stCondLst>
                                  <p:childTnLst>
                                    <p:animScale>
                                      <p:cBhvr>
                                        <p:cTn id="67" dur="800" fill="hold"/>
                                        <p:tgtEl>
                                          <p:spTgt spid="27"/>
                                        </p:tgtEl>
                                      </p:cBhvr>
                                      <p:by x="50000" y="50000"/>
                                    </p:animScale>
                                  </p:childTnLst>
                                </p:cTn>
                              </p:par>
                              <p:par>
                                <p:cTn id="68" presetID="10" presetClass="entr" presetSubtype="0" fill="hold" grpId="0" nodeType="withEffect">
                                  <p:stCondLst>
                                    <p:cond delay="1500"/>
                                  </p:stCondLst>
                                  <p:childTnLst>
                                    <p:set>
                                      <p:cBhvr>
                                        <p:cTn id="69" dur="1" fill="hold">
                                          <p:stCondLst>
                                            <p:cond delay="0"/>
                                          </p:stCondLst>
                                        </p:cTn>
                                        <p:tgtEl>
                                          <p:spTgt spid="65"/>
                                        </p:tgtEl>
                                        <p:attrNameLst>
                                          <p:attrName>style.visibility</p:attrName>
                                        </p:attrNameLst>
                                      </p:cBhvr>
                                      <p:to>
                                        <p:strVal val="visible"/>
                                      </p:to>
                                    </p:set>
                                    <p:animEffect transition="in" filter="fade">
                                      <p:cBhvr>
                                        <p:cTn id="70" dur="500"/>
                                        <p:tgtEl>
                                          <p:spTgt spid="65"/>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64"/>
                                        </p:tgtEl>
                                        <p:attrNameLst>
                                          <p:attrName>style.visibility</p:attrName>
                                        </p:attrNameLst>
                                      </p:cBhvr>
                                      <p:to>
                                        <p:strVal val="visible"/>
                                      </p:to>
                                    </p:set>
                                    <p:animEffect transition="in" filter="fade">
                                      <p:cBhvr>
                                        <p:cTn id="75" dur="500"/>
                                        <p:tgtEl>
                                          <p:spTgt spid="64"/>
                                        </p:tgtEl>
                                      </p:cBhvr>
                                    </p:animEffect>
                                  </p:childTnLst>
                                </p:cTn>
                              </p:par>
                              <p:par>
                                <p:cTn id="76" presetID="10" presetClass="entr" presetSubtype="0" fill="hold" grpId="0" nodeType="withEffect">
                                  <p:stCondLst>
                                    <p:cond delay="250"/>
                                  </p:stCondLst>
                                  <p:childTnLst>
                                    <p:set>
                                      <p:cBhvr>
                                        <p:cTn id="77" dur="1" fill="hold">
                                          <p:stCondLst>
                                            <p:cond delay="0"/>
                                          </p:stCondLst>
                                        </p:cTn>
                                        <p:tgtEl>
                                          <p:spTgt spid="63"/>
                                        </p:tgtEl>
                                        <p:attrNameLst>
                                          <p:attrName>style.visibility</p:attrName>
                                        </p:attrNameLst>
                                      </p:cBhvr>
                                      <p:to>
                                        <p:strVal val="visible"/>
                                      </p:to>
                                    </p:set>
                                    <p:animEffect transition="in" filter="fade">
                                      <p:cBhvr>
                                        <p:cTn id="78" dur="500"/>
                                        <p:tgtEl>
                                          <p:spTgt spid="63"/>
                                        </p:tgtEl>
                                      </p:cBhvr>
                                    </p:animEffect>
                                  </p:childTnLst>
                                </p:cTn>
                              </p:par>
                              <p:par>
                                <p:cTn id="79" presetID="6" presetClass="emph" presetSubtype="0" decel="100000" autoRev="1" fill="hold" nodeType="withEffect">
                                  <p:stCondLst>
                                    <p:cond delay="0"/>
                                  </p:stCondLst>
                                  <p:childTnLst>
                                    <p:animScale>
                                      <p:cBhvr>
                                        <p:cTn id="80" dur="400" fill="hold"/>
                                        <p:tgtEl>
                                          <p:spTgt spid="27"/>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3" grpId="1" animBg="1"/>
      <p:bldP spid="23" grpId="2" animBg="1"/>
      <p:bldP spid="22" grpId="0" animBg="1"/>
      <p:bldP spid="22" grpId="1" animBg="1"/>
      <p:bldP spid="22" grpId="2" animBg="1"/>
      <p:bldP spid="39" grpId="0" animBg="1"/>
      <p:bldP spid="39" grpId="1" animBg="1"/>
      <p:bldP spid="39" grpId="2" animBg="1"/>
      <p:bldP spid="50" grpId="0"/>
      <p:bldP spid="57" grpId="0"/>
      <p:bldP spid="58" grpId="0" animBg="1"/>
      <p:bldP spid="59" grpId="0"/>
      <p:bldP spid="60" grpId="0"/>
      <p:bldP spid="61" grpId="0"/>
      <p:bldP spid="62" grpId="0" animBg="1"/>
      <p:bldP spid="63" grpId="0"/>
      <p:bldP spid="64" grpId="0" animBg="1"/>
      <p:bldP spid="65"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Content Placeholder 2"/>
          <p:cNvSpPr txBox="1">
            <a:spLocks/>
          </p:cNvSpPr>
          <p:nvPr/>
        </p:nvSpPr>
        <p:spPr>
          <a:xfrm>
            <a:off x="2125599" y="1457046"/>
            <a:ext cx="10310876" cy="3954463"/>
          </a:xfrm>
          <a:prstGeom prst="rect">
            <a:avLst/>
          </a:prstGeom>
          <a:noFill/>
        </p:spPr>
        <p:txBody>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Clr>
                <a:srgbClr val="404040"/>
              </a:buClr>
              <a:buFont typeface="Wingdings" panose="05000000000000000000" pitchFamily="2" charset="2"/>
              <a:buNone/>
            </a:pPr>
            <a:r>
              <a:rPr lang="en-US" sz="1400" dirty="0">
                <a:solidFill>
                  <a:srgbClr val="008000"/>
                </a:solidFill>
                <a:highlight>
                  <a:srgbClr val="FFFFFF"/>
                </a:highlight>
                <a:latin typeface="Consolas" pitchFamily="49" charset="0"/>
                <a:cs typeface="Consolas" pitchFamily="49" charset="0"/>
              </a:rPr>
              <a:t>// Windows Runtime App on Windows Phone 8.1, inside </a:t>
            </a:r>
            <a:r>
              <a:rPr lang="en-US" sz="1400" dirty="0" err="1">
                <a:solidFill>
                  <a:srgbClr val="008000"/>
                </a:solidFill>
                <a:highlight>
                  <a:srgbClr val="FFFFFF"/>
                </a:highlight>
                <a:latin typeface="Consolas" pitchFamily="49" charset="0"/>
                <a:cs typeface="Consolas" pitchFamily="49" charset="0"/>
              </a:rPr>
              <a:t>OnActivated</a:t>
            </a:r>
            <a:r>
              <a:rPr lang="en-US" sz="1400" dirty="0">
                <a:solidFill>
                  <a:srgbClr val="008000"/>
                </a:solidFill>
                <a:highlight>
                  <a:srgbClr val="FFFFFF"/>
                </a:highlight>
                <a:latin typeface="Consolas" pitchFamily="49" charset="0"/>
                <a:cs typeface="Consolas" pitchFamily="49" charset="0"/>
              </a:rPr>
              <a:t> override in </a:t>
            </a:r>
            <a:r>
              <a:rPr lang="en-US" sz="1400" dirty="0" smtClean="0">
                <a:solidFill>
                  <a:srgbClr val="008000"/>
                </a:solidFill>
                <a:highlight>
                  <a:srgbClr val="FFFFFF"/>
                </a:highlight>
                <a:latin typeface="Consolas" pitchFamily="49" charset="0"/>
                <a:cs typeface="Consolas" pitchFamily="49" charset="0"/>
              </a:rPr>
              <a:t>App class</a:t>
            </a:r>
            <a:endParaRPr lang="en-US" sz="1400" dirty="0">
              <a:solidFill>
                <a:srgbClr val="008000"/>
              </a:solidFill>
              <a:highlight>
                <a:srgbClr val="FFFFFF"/>
              </a:highlight>
              <a:latin typeface="Consolas" pitchFamily="49" charset="0"/>
              <a:cs typeface="Consolas" pitchFamily="49" charset="0"/>
            </a:endParaRPr>
          </a:p>
          <a:p>
            <a:pPr marL="0" indent="0">
              <a:buClr>
                <a:srgbClr val="404040"/>
              </a:buClr>
              <a:buFont typeface="Wingdings" panose="05000000000000000000" pitchFamily="2" charset="2"/>
              <a:buNone/>
            </a:pPr>
            <a:endParaRPr lang="en-US" sz="1400" dirty="0">
              <a:solidFill>
                <a:srgbClr val="000000"/>
              </a:solidFill>
              <a:highlight>
                <a:srgbClr val="FFFFFF"/>
              </a:highlight>
              <a:latin typeface="Consolas" pitchFamily="49" charset="0"/>
              <a:cs typeface="Consolas" pitchFamily="49" charset="0"/>
            </a:endParaRPr>
          </a:p>
          <a:p>
            <a:pPr marL="0" indent="0">
              <a:buClr>
                <a:srgbClr val="404040"/>
              </a:buClr>
              <a:buFont typeface="Wingdings" panose="05000000000000000000" pitchFamily="2" charset="2"/>
              <a:buNone/>
            </a:pPr>
            <a:r>
              <a:rPr lang="en-US" sz="1400" dirty="0">
                <a:solidFill>
                  <a:srgbClr val="0000FF"/>
                </a:solidFill>
                <a:highlight>
                  <a:srgbClr val="FFFFFF"/>
                </a:highlight>
                <a:latin typeface="Consolas" pitchFamily="49" charset="0"/>
                <a:cs typeface="Consolas" pitchFamily="49" charset="0"/>
              </a:rPr>
              <a:t>if</a:t>
            </a:r>
            <a:r>
              <a:rPr lang="en-US" sz="1400" dirty="0">
                <a:solidFill>
                  <a:srgbClr val="000000"/>
                </a:solidFill>
                <a:highlight>
                  <a:srgbClr val="FFFFFF"/>
                </a:highlight>
                <a:latin typeface="Consolas" pitchFamily="49" charset="0"/>
                <a:cs typeface="Consolas" pitchFamily="49" charset="0"/>
              </a:rPr>
              <a:t> (</a:t>
            </a:r>
            <a:r>
              <a:rPr lang="en-US" sz="1400" dirty="0" err="1">
                <a:solidFill>
                  <a:srgbClr val="000000"/>
                </a:solidFill>
                <a:highlight>
                  <a:srgbClr val="FFFFFF"/>
                </a:highlight>
                <a:latin typeface="Consolas" pitchFamily="49" charset="0"/>
                <a:cs typeface="Consolas" pitchFamily="49" charset="0"/>
              </a:rPr>
              <a:t>args.Kind</a:t>
            </a:r>
            <a:r>
              <a:rPr lang="en-US" sz="1400" dirty="0">
                <a:solidFill>
                  <a:srgbClr val="000000"/>
                </a:solidFill>
                <a:highlight>
                  <a:srgbClr val="FFFFFF"/>
                </a:highlight>
                <a:latin typeface="Consolas" pitchFamily="49" charset="0"/>
                <a:cs typeface="Consolas" pitchFamily="49" charset="0"/>
              </a:rPr>
              <a:t> == </a:t>
            </a:r>
            <a:r>
              <a:rPr lang="en-US" sz="1400" dirty="0" err="1">
                <a:solidFill>
                  <a:srgbClr val="2B91AF"/>
                </a:solidFill>
                <a:highlight>
                  <a:srgbClr val="FFFFFF"/>
                </a:highlight>
                <a:latin typeface="Consolas" pitchFamily="49" charset="0"/>
                <a:cs typeface="Consolas" pitchFamily="49" charset="0"/>
              </a:rPr>
              <a:t>ActivationKind</a:t>
            </a:r>
            <a:r>
              <a:rPr lang="en-US" sz="1400" dirty="0" err="1">
                <a:solidFill>
                  <a:srgbClr val="000000"/>
                </a:solidFill>
                <a:highlight>
                  <a:srgbClr val="FFFFFF"/>
                </a:highlight>
                <a:latin typeface="Consolas" pitchFamily="49" charset="0"/>
                <a:cs typeface="Consolas" pitchFamily="49" charset="0"/>
              </a:rPr>
              <a:t>.VoiceCommand</a:t>
            </a:r>
            <a:r>
              <a:rPr lang="en-US" sz="1400" dirty="0">
                <a:solidFill>
                  <a:srgbClr val="000000"/>
                </a:solidFill>
                <a:highlight>
                  <a:srgbClr val="FFFFFF"/>
                </a:highlight>
                <a:latin typeface="Consolas" pitchFamily="49" charset="0"/>
                <a:cs typeface="Consolas" pitchFamily="49" charset="0"/>
              </a:rPr>
              <a:t>)</a:t>
            </a:r>
          </a:p>
          <a:p>
            <a:pPr marL="0" indent="0">
              <a:buClr>
                <a:srgbClr val="404040"/>
              </a:buClr>
              <a:buFont typeface="Wingdings" panose="05000000000000000000" pitchFamily="2" charset="2"/>
              <a:buNone/>
            </a:pPr>
            <a:r>
              <a:rPr lang="en-US" sz="1400" dirty="0">
                <a:solidFill>
                  <a:srgbClr val="000000"/>
                </a:solidFill>
                <a:highlight>
                  <a:srgbClr val="FFFFFF"/>
                </a:highlight>
                <a:latin typeface="Consolas" pitchFamily="49" charset="0"/>
                <a:cs typeface="Consolas" pitchFamily="49" charset="0"/>
              </a:rPr>
              <a:t>{</a:t>
            </a:r>
          </a:p>
          <a:p>
            <a:pPr marL="0" indent="0">
              <a:buClr>
                <a:srgbClr val="404040"/>
              </a:buClr>
              <a:buFont typeface="Wingdings" panose="05000000000000000000" pitchFamily="2" charset="2"/>
              <a:buNone/>
            </a:pPr>
            <a:r>
              <a:rPr lang="en-US" sz="1400" dirty="0">
                <a:solidFill>
                  <a:srgbClr val="000000"/>
                </a:solidFill>
                <a:highlight>
                  <a:srgbClr val="FFFFFF"/>
                </a:highlight>
                <a:latin typeface="Consolas" pitchFamily="49" charset="0"/>
                <a:cs typeface="Consolas" pitchFamily="49" charset="0"/>
              </a:rPr>
              <a:t>    </a:t>
            </a:r>
            <a:r>
              <a:rPr lang="en-US" sz="1400" dirty="0" err="1">
                <a:solidFill>
                  <a:srgbClr val="2B91AF"/>
                </a:solidFill>
                <a:highlight>
                  <a:srgbClr val="FFFFFF"/>
                </a:highlight>
                <a:latin typeface="Consolas" pitchFamily="49" charset="0"/>
                <a:cs typeface="Consolas" pitchFamily="49" charset="0"/>
              </a:rPr>
              <a:t>VoiceCommandActivatedEventArgs</a:t>
            </a:r>
            <a:r>
              <a:rPr lang="en-US" sz="1400" dirty="0">
                <a:solidFill>
                  <a:srgbClr val="000000"/>
                </a:solidFill>
                <a:highlight>
                  <a:srgbClr val="FFFFFF"/>
                </a:highlight>
                <a:latin typeface="Consolas" pitchFamily="49" charset="0"/>
                <a:cs typeface="Consolas" pitchFamily="49" charset="0"/>
              </a:rPr>
              <a:t> </a:t>
            </a:r>
            <a:r>
              <a:rPr lang="en-US" sz="1400" dirty="0" err="1" smtClean="0">
                <a:solidFill>
                  <a:srgbClr val="000000"/>
                </a:solidFill>
                <a:highlight>
                  <a:srgbClr val="FFFFFF"/>
                </a:highlight>
                <a:latin typeface="Consolas" pitchFamily="49" charset="0"/>
                <a:cs typeface="Consolas" pitchFamily="49" charset="0"/>
              </a:rPr>
              <a:t>vcArgs</a:t>
            </a:r>
            <a:r>
              <a:rPr lang="en-US" sz="1400" dirty="0" smtClean="0">
                <a:solidFill>
                  <a:srgbClr val="000000"/>
                </a:solidFill>
                <a:highlight>
                  <a:srgbClr val="FFFFFF"/>
                </a:highlight>
                <a:latin typeface="Consolas" pitchFamily="49" charset="0"/>
                <a:cs typeface="Consolas" pitchFamily="49" charset="0"/>
              </a:rPr>
              <a:t> </a:t>
            </a:r>
            <a:r>
              <a:rPr lang="en-US" sz="1400" dirty="0">
                <a:solidFill>
                  <a:srgbClr val="000000"/>
                </a:solidFill>
                <a:highlight>
                  <a:srgbClr val="FFFFFF"/>
                </a:highlight>
                <a:latin typeface="Consolas" pitchFamily="49" charset="0"/>
                <a:cs typeface="Consolas" pitchFamily="49" charset="0"/>
              </a:rPr>
              <a:t>= </a:t>
            </a:r>
            <a:r>
              <a:rPr lang="en-US" sz="1400" dirty="0">
                <a:solidFill>
                  <a:srgbClr val="000000"/>
                </a:solidFill>
                <a:latin typeface="Consolas" panose="020B0609020204030204" pitchFamily="49" charset="0"/>
              </a:rPr>
              <a:t>(</a:t>
            </a:r>
            <a:r>
              <a:rPr lang="en-US" sz="1400" dirty="0" err="1">
                <a:solidFill>
                  <a:srgbClr val="2B91AF"/>
                </a:solidFill>
                <a:latin typeface="Consolas" panose="020B0609020204030204" pitchFamily="49" charset="0"/>
              </a:rPr>
              <a:t>VoiceCommandActivatedEventArgs</a:t>
            </a:r>
            <a:r>
              <a:rPr lang="en-US" sz="1400" dirty="0">
                <a:solidFill>
                  <a:srgbClr val="000000"/>
                </a:solidFill>
                <a:latin typeface="Consolas" panose="020B0609020204030204" pitchFamily="49" charset="0"/>
              </a:rPr>
              <a:t>)</a:t>
            </a:r>
            <a:r>
              <a:rPr lang="en-US" sz="1400" dirty="0" err="1">
                <a:solidFill>
                  <a:srgbClr val="000000"/>
                </a:solidFill>
                <a:latin typeface="Consolas" panose="020B0609020204030204" pitchFamily="49" charset="0"/>
              </a:rPr>
              <a:t>args</a:t>
            </a:r>
            <a:r>
              <a:rPr lang="en-US" sz="1400" dirty="0" smtClean="0">
                <a:solidFill>
                  <a:srgbClr val="000000"/>
                </a:solidFill>
                <a:latin typeface="Consolas" panose="020B0609020204030204" pitchFamily="49" charset="0"/>
              </a:rPr>
              <a:t>;</a:t>
            </a:r>
          </a:p>
          <a:p>
            <a:pPr marL="0" indent="0">
              <a:buClr>
                <a:srgbClr val="404040"/>
              </a:buClr>
              <a:buFont typeface="Wingdings" panose="05000000000000000000" pitchFamily="2" charset="2"/>
              <a:buNone/>
            </a:pPr>
            <a:endParaRPr lang="en-US" sz="1400" dirty="0">
              <a:solidFill>
                <a:srgbClr val="000000"/>
              </a:solidFill>
              <a:latin typeface="Consolas" panose="020B0609020204030204" pitchFamily="49" charset="0"/>
            </a:endParaRPr>
          </a:p>
          <a:p>
            <a:pPr marL="0" indent="0">
              <a:buClr>
                <a:srgbClr val="404040"/>
              </a:buClr>
              <a:buFont typeface="Wingdings" panose="05000000000000000000" pitchFamily="2" charset="2"/>
              <a:buNone/>
            </a:pPr>
            <a:r>
              <a:rPr lang="en-US" sz="1400" dirty="0">
                <a:gradFill>
                  <a:gsLst>
                    <a:gs pos="1250">
                      <a:srgbClr val="404040"/>
                    </a:gs>
                    <a:gs pos="100000">
                      <a:srgbClr val="404040"/>
                    </a:gs>
                  </a:gsLst>
                  <a:lin ang="5400000" scaled="0"/>
                </a:gradFill>
                <a:latin typeface="Consolas" panose="020B0609020204030204" pitchFamily="49" charset="0"/>
              </a:rPr>
              <a:t> </a:t>
            </a:r>
            <a:r>
              <a:rPr lang="en-US" sz="1400" dirty="0" smtClean="0">
                <a:gradFill>
                  <a:gsLst>
                    <a:gs pos="1250">
                      <a:srgbClr val="404040"/>
                    </a:gs>
                    <a:gs pos="100000">
                      <a:srgbClr val="404040"/>
                    </a:gs>
                  </a:gsLst>
                  <a:lin ang="5400000" scaled="0"/>
                </a:gradFill>
                <a:latin typeface="Consolas" panose="020B0609020204030204" pitchFamily="49" charset="0"/>
              </a:rPr>
              <a:t>   </a:t>
            </a:r>
            <a:r>
              <a:rPr lang="en-US" sz="1400" dirty="0" smtClean="0">
                <a:solidFill>
                  <a:srgbClr val="0000FF"/>
                </a:solidFill>
                <a:highlight>
                  <a:srgbClr val="FFFFFF"/>
                </a:highlight>
                <a:latin typeface="Consolas" panose="020B0609020204030204" pitchFamily="49" charset="0"/>
              </a:rPr>
              <a:t>string</a:t>
            </a:r>
            <a:r>
              <a:rPr lang="en-US" sz="1400" dirty="0" smtClean="0">
                <a:solidFill>
                  <a:srgbClr val="000000"/>
                </a:solidFill>
                <a:highlight>
                  <a:srgbClr val="FFFFFF"/>
                </a:highlight>
                <a:latin typeface="Consolas" panose="020B0609020204030204" pitchFamily="49" charset="0"/>
              </a:rPr>
              <a:t> </a:t>
            </a:r>
            <a:r>
              <a:rPr lang="en-US" sz="1400" dirty="0" err="1">
                <a:solidFill>
                  <a:srgbClr val="000000"/>
                </a:solidFill>
                <a:highlight>
                  <a:srgbClr val="FFFFFF"/>
                </a:highlight>
                <a:latin typeface="Consolas" panose="020B0609020204030204" pitchFamily="49" charset="0"/>
              </a:rPr>
              <a:t>voiceCommandName</a:t>
            </a:r>
            <a:r>
              <a:rPr lang="en-US" sz="1400" dirty="0">
                <a:solidFill>
                  <a:srgbClr val="000000"/>
                </a:solidFill>
                <a:highlight>
                  <a:srgbClr val="FFFFFF"/>
                </a:highlight>
                <a:latin typeface="Consolas" panose="020B0609020204030204" pitchFamily="49" charset="0"/>
              </a:rPr>
              <a:t> = </a:t>
            </a:r>
            <a:r>
              <a:rPr lang="en-US" sz="1400" dirty="0" err="1">
                <a:solidFill>
                  <a:srgbClr val="000000"/>
                </a:solidFill>
                <a:highlight>
                  <a:srgbClr val="FFFFFF"/>
                </a:highlight>
                <a:latin typeface="Consolas" panose="020B0609020204030204" pitchFamily="49" charset="0"/>
              </a:rPr>
              <a:t>vcArgs.Result.RulePath.First</a:t>
            </a:r>
            <a:r>
              <a:rPr lang="en-US" sz="1400" dirty="0">
                <a:solidFill>
                  <a:srgbClr val="000000"/>
                </a:solidFill>
                <a:highlight>
                  <a:srgbClr val="FFFFFF"/>
                </a:highlight>
                <a:latin typeface="Consolas" panose="020B0609020204030204" pitchFamily="49" charset="0"/>
              </a:rPr>
              <a:t>(); </a:t>
            </a:r>
            <a:r>
              <a:rPr lang="en-US" sz="1400" dirty="0">
                <a:solidFill>
                  <a:srgbClr val="008000"/>
                </a:solidFill>
                <a:highlight>
                  <a:srgbClr val="FFFFFF"/>
                </a:highlight>
                <a:latin typeface="Consolas" panose="020B0609020204030204" pitchFamily="49" charset="0"/>
              </a:rPr>
              <a:t>// What command </a:t>
            </a:r>
            <a:r>
              <a:rPr lang="en-US" sz="1400" dirty="0" smtClean="0">
                <a:solidFill>
                  <a:srgbClr val="008000"/>
                </a:solidFill>
                <a:highlight>
                  <a:srgbClr val="FFFFFF"/>
                </a:highlight>
                <a:latin typeface="Consolas" panose="020B0609020204030204" pitchFamily="49" charset="0"/>
              </a:rPr>
              <a:t>launched </a:t>
            </a:r>
            <a:r>
              <a:rPr lang="en-US" sz="1400" dirty="0">
                <a:solidFill>
                  <a:srgbClr val="008000"/>
                </a:solidFill>
                <a:highlight>
                  <a:srgbClr val="FFFFFF"/>
                </a:highlight>
                <a:latin typeface="Consolas" panose="020B0609020204030204" pitchFamily="49" charset="0"/>
              </a:rPr>
              <a:t>the app?</a:t>
            </a:r>
            <a:endParaRPr lang="en-US" sz="1400" dirty="0">
              <a:solidFill>
                <a:srgbClr val="000000"/>
              </a:solidFill>
              <a:highlight>
                <a:srgbClr val="FFFFFF"/>
              </a:highlight>
              <a:latin typeface="Consolas" pitchFamily="49" charset="0"/>
              <a:cs typeface="Consolas" pitchFamily="49" charset="0"/>
            </a:endParaRPr>
          </a:p>
          <a:p>
            <a:pPr marL="0" indent="0">
              <a:buClr>
                <a:srgbClr val="404040"/>
              </a:buClr>
              <a:buFont typeface="Wingdings" panose="05000000000000000000" pitchFamily="2" charset="2"/>
              <a:buNone/>
            </a:pPr>
            <a:endParaRPr lang="en-US" sz="1400" dirty="0" smtClean="0">
              <a:solidFill>
                <a:srgbClr val="000000"/>
              </a:solidFill>
              <a:highlight>
                <a:srgbClr val="FFFFFF"/>
              </a:highlight>
              <a:latin typeface="Consolas" pitchFamily="49" charset="0"/>
              <a:cs typeface="Consolas" pitchFamily="49" charset="0"/>
            </a:endParaRPr>
          </a:p>
          <a:p>
            <a:pPr marL="0" indent="0">
              <a:buClr>
                <a:srgbClr val="404040"/>
              </a:buClr>
              <a:buFont typeface="Wingdings" panose="05000000000000000000" pitchFamily="2" charset="2"/>
              <a:buNone/>
            </a:pPr>
            <a:r>
              <a:rPr lang="en-US" sz="1400" dirty="0" smtClean="0">
                <a:solidFill>
                  <a:srgbClr val="000000"/>
                </a:solidFill>
                <a:highlight>
                  <a:srgbClr val="FFFFFF"/>
                </a:highlight>
                <a:latin typeface="Consolas" pitchFamily="49" charset="0"/>
                <a:cs typeface="Consolas" pitchFamily="49" charset="0"/>
              </a:rPr>
              <a:t>    </a:t>
            </a:r>
            <a:r>
              <a:rPr lang="en-US" sz="1400" dirty="0">
                <a:solidFill>
                  <a:srgbClr val="0000FF"/>
                </a:solidFill>
                <a:highlight>
                  <a:srgbClr val="FFFFFF"/>
                </a:highlight>
                <a:latin typeface="Consolas" pitchFamily="49" charset="0"/>
                <a:cs typeface="Consolas" pitchFamily="49" charset="0"/>
              </a:rPr>
              <a:t>switch</a:t>
            </a:r>
            <a:r>
              <a:rPr lang="en-US" sz="1400" dirty="0">
                <a:solidFill>
                  <a:srgbClr val="000000"/>
                </a:solidFill>
                <a:highlight>
                  <a:srgbClr val="FFFFFF"/>
                </a:highlight>
                <a:latin typeface="Consolas" pitchFamily="49" charset="0"/>
                <a:cs typeface="Consolas" pitchFamily="49" charset="0"/>
              </a:rPr>
              <a:t> </a:t>
            </a:r>
            <a:r>
              <a:rPr lang="en-US" sz="1400" dirty="0" smtClean="0">
                <a:solidFill>
                  <a:srgbClr val="000000"/>
                </a:solidFill>
                <a:highlight>
                  <a:srgbClr val="FFFFFF"/>
                </a:highlight>
                <a:latin typeface="Consolas" pitchFamily="49" charset="0"/>
                <a:cs typeface="Consolas" pitchFamily="49" charset="0"/>
              </a:rPr>
              <a:t>(</a:t>
            </a:r>
            <a:r>
              <a:rPr lang="en-US" sz="1400" dirty="0" err="1" smtClean="0">
                <a:solidFill>
                  <a:srgbClr val="000000"/>
                </a:solidFill>
                <a:highlight>
                  <a:srgbClr val="FFFFFF"/>
                </a:highlight>
                <a:latin typeface="Consolas" pitchFamily="49" charset="0"/>
                <a:cs typeface="Consolas" pitchFamily="49" charset="0"/>
              </a:rPr>
              <a:t>voiceCommandName</a:t>
            </a:r>
            <a:r>
              <a:rPr lang="en-US" sz="1400" dirty="0" smtClean="0">
                <a:solidFill>
                  <a:srgbClr val="000000"/>
                </a:solidFill>
                <a:highlight>
                  <a:srgbClr val="FFFFFF"/>
                </a:highlight>
                <a:latin typeface="Consolas" pitchFamily="49" charset="0"/>
                <a:cs typeface="Consolas" pitchFamily="49" charset="0"/>
              </a:rPr>
              <a:t>) </a:t>
            </a:r>
            <a:r>
              <a:rPr lang="en-US" sz="1400" dirty="0">
                <a:solidFill>
                  <a:srgbClr val="008000"/>
                </a:solidFill>
                <a:highlight>
                  <a:srgbClr val="FFFFFF"/>
                </a:highlight>
                <a:latin typeface="Consolas" pitchFamily="49" charset="0"/>
                <a:cs typeface="Consolas" pitchFamily="49" charset="0"/>
              </a:rPr>
              <a:t>// Navigate to right page for the voice command</a:t>
            </a:r>
            <a:endParaRPr lang="en-US" sz="1400" dirty="0">
              <a:solidFill>
                <a:srgbClr val="000000"/>
              </a:solidFill>
              <a:highlight>
                <a:srgbClr val="FFFFFF"/>
              </a:highlight>
              <a:latin typeface="Consolas" pitchFamily="49" charset="0"/>
              <a:cs typeface="Consolas" pitchFamily="49" charset="0"/>
            </a:endParaRPr>
          </a:p>
          <a:p>
            <a:pPr marL="0" indent="0">
              <a:buClr>
                <a:srgbClr val="404040"/>
              </a:buClr>
              <a:buFont typeface="Wingdings" panose="05000000000000000000" pitchFamily="2" charset="2"/>
              <a:buNone/>
            </a:pPr>
            <a:r>
              <a:rPr lang="en-US" sz="1400" dirty="0">
                <a:solidFill>
                  <a:srgbClr val="000000"/>
                </a:solidFill>
                <a:highlight>
                  <a:srgbClr val="FFFFFF"/>
                </a:highlight>
                <a:latin typeface="Consolas" pitchFamily="49" charset="0"/>
                <a:cs typeface="Consolas" pitchFamily="49" charset="0"/>
              </a:rPr>
              <a:t>    {</a:t>
            </a:r>
          </a:p>
          <a:p>
            <a:pPr marL="0" indent="0">
              <a:buClr>
                <a:srgbClr val="404040"/>
              </a:buClr>
              <a:buFont typeface="Wingdings" panose="05000000000000000000" pitchFamily="2" charset="2"/>
              <a:buNone/>
            </a:pPr>
            <a:r>
              <a:rPr lang="en-US" sz="1400" dirty="0" smtClean="0">
                <a:solidFill>
                  <a:srgbClr val="000000"/>
                </a:solidFill>
                <a:highlight>
                  <a:srgbClr val="FFFFFF"/>
                </a:highlight>
                <a:latin typeface="Consolas" pitchFamily="49" charset="0"/>
                <a:cs typeface="Consolas" pitchFamily="49" charset="0"/>
              </a:rPr>
              <a:t>        </a:t>
            </a:r>
            <a:r>
              <a:rPr lang="en-US" sz="1400" dirty="0">
                <a:solidFill>
                  <a:srgbClr val="0000FF"/>
                </a:solidFill>
                <a:highlight>
                  <a:srgbClr val="FFFFFF"/>
                </a:highlight>
                <a:latin typeface="Consolas" pitchFamily="49" charset="0"/>
                <a:cs typeface="Consolas" pitchFamily="49" charset="0"/>
              </a:rPr>
              <a:t>case</a:t>
            </a:r>
            <a:r>
              <a:rPr lang="en-US" sz="1400" dirty="0">
                <a:solidFill>
                  <a:srgbClr val="000000"/>
                </a:solidFill>
                <a:highlight>
                  <a:srgbClr val="FFFFFF"/>
                </a:highlight>
                <a:latin typeface="Consolas" pitchFamily="49" charset="0"/>
                <a:cs typeface="Consolas" pitchFamily="49" charset="0"/>
              </a:rPr>
              <a:t> </a:t>
            </a:r>
            <a:r>
              <a:rPr lang="en-US" sz="1400" dirty="0">
                <a:solidFill>
                  <a:srgbClr val="A31515"/>
                </a:solidFill>
                <a:highlight>
                  <a:srgbClr val="FFFFFF"/>
                </a:highlight>
                <a:latin typeface="Consolas" pitchFamily="49" charset="0"/>
                <a:cs typeface="Consolas" pitchFamily="49" charset="0"/>
              </a:rPr>
              <a:t>"</a:t>
            </a:r>
            <a:r>
              <a:rPr lang="en-US" sz="1400" dirty="0" err="1">
                <a:solidFill>
                  <a:srgbClr val="A31515"/>
                </a:solidFill>
                <a:highlight>
                  <a:srgbClr val="FFFFFF"/>
                </a:highlight>
                <a:latin typeface="Consolas" pitchFamily="49" charset="0"/>
                <a:cs typeface="Consolas" pitchFamily="49" charset="0"/>
              </a:rPr>
              <a:t>FindText</a:t>
            </a:r>
            <a:r>
              <a:rPr lang="en-US" sz="1400" dirty="0">
                <a:solidFill>
                  <a:srgbClr val="A31515"/>
                </a:solidFill>
                <a:highlight>
                  <a:srgbClr val="FFFFFF"/>
                </a:highlight>
                <a:latin typeface="Consolas" pitchFamily="49" charset="0"/>
                <a:cs typeface="Consolas" pitchFamily="49" charset="0"/>
              </a:rPr>
              <a:t>"</a:t>
            </a:r>
            <a:r>
              <a:rPr lang="en-US" sz="1400" dirty="0">
                <a:solidFill>
                  <a:srgbClr val="000000"/>
                </a:solidFill>
                <a:highlight>
                  <a:srgbClr val="FFFFFF"/>
                </a:highlight>
                <a:latin typeface="Consolas" pitchFamily="49" charset="0"/>
                <a:cs typeface="Consolas" pitchFamily="49" charset="0"/>
              </a:rPr>
              <a:t>: </a:t>
            </a:r>
            <a:r>
              <a:rPr lang="en-US" sz="1400" dirty="0">
                <a:solidFill>
                  <a:srgbClr val="008000"/>
                </a:solidFill>
                <a:highlight>
                  <a:srgbClr val="FFFFFF"/>
                </a:highlight>
                <a:latin typeface="Consolas" pitchFamily="49" charset="0"/>
                <a:cs typeface="Consolas" pitchFamily="49" charset="0"/>
              </a:rPr>
              <a:t>// </a:t>
            </a:r>
            <a:r>
              <a:rPr lang="en-US" sz="1400" dirty="0" smtClean="0">
                <a:solidFill>
                  <a:srgbClr val="008000"/>
                </a:solidFill>
                <a:highlight>
                  <a:srgbClr val="FFFFFF"/>
                </a:highlight>
                <a:latin typeface="Consolas" pitchFamily="49" charset="0"/>
                <a:cs typeface="Consolas" pitchFamily="49" charset="0"/>
              </a:rPr>
              <a:t>User said "find" or "search"</a:t>
            </a:r>
            <a:endParaRPr lang="en-US" sz="1400" dirty="0">
              <a:solidFill>
                <a:srgbClr val="000000"/>
              </a:solidFill>
              <a:highlight>
                <a:srgbClr val="FFFFFF"/>
              </a:highlight>
              <a:latin typeface="Consolas" pitchFamily="49" charset="0"/>
              <a:cs typeface="Consolas" pitchFamily="49" charset="0"/>
            </a:endParaRPr>
          </a:p>
          <a:p>
            <a:pPr marL="0" indent="0">
              <a:buClr>
                <a:srgbClr val="404040"/>
              </a:buClr>
              <a:buFont typeface="Wingdings" panose="05000000000000000000" pitchFamily="2" charset="2"/>
              <a:buNone/>
            </a:pPr>
            <a:r>
              <a:rPr lang="en-US" sz="1400" dirty="0">
                <a:solidFill>
                  <a:srgbClr val="000000"/>
                </a:solidFill>
                <a:highlight>
                  <a:srgbClr val="FFFFFF"/>
                </a:highlight>
                <a:latin typeface="Consolas" pitchFamily="49" charset="0"/>
                <a:cs typeface="Consolas" pitchFamily="49" charset="0"/>
              </a:rPr>
              <a:t>            </a:t>
            </a:r>
            <a:r>
              <a:rPr lang="en-US" sz="1400" dirty="0" err="1">
                <a:solidFill>
                  <a:srgbClr val="000000"/>
                </a:solidFill>
                <a:highlight>
                  <a:srgbClr val="FFFFFF"/>
                </a:highlight>
                <a:latin typeface="Consolas" pitchFamily="49" charset="0"/>
                <a:cs typeface="Consolas" pitchFamily="49" charset="0"/>
              </a:rPr>
              <a:t>rootFrame.Navigate</a:t>
            </a:r>
            <a:r>
              <a:rPr lang="en-US" sz="1400" dirty="0">
                <a:solidFill>
                  <a:srgbClr val="000000"/>
                </a:solidFill>
                <a:highlight>
                  <a:srgbClr val="FFFFFF"/>
                </a:highlight>
                <a:latin typeface="Consolas" pitchFamily="49" charset="0"/>
                <a:cs typeface="Consolas" pitchFamily="49" charset="0"/>
              </a:rPr>
              <a:t>(</a:t>
            </a:r>
            <a:r>
              <a:rPr lang="en-US" sz="1400" dirty="0" err="1">
                <a:solidFill>
                  <a:srgbClr val="0000FF"/>
                </a:solidFill>
                <a:highlight>
                  <a:srgbClr val="FFFFFF"/>
                </a:highlight>
                <a:latin typeface="Consolas" pitchFamily="49" charset="0"/>
                <a:cs typeface="Consolas" pitchFamily="49" charset="0"/>
              </a:rPr>
              <a:t>typeof</a:t>
            </a:r>
            <a:r>
              <a:rPr lang="en-US" sz="1400" dirty="0">
                <a:solidFill>
                  <a:srgbClr val="000000"/>
                </a:solidFill>
                <a:highlight>
                  <a:srgbClr val="FFFFFF"/>
                </a:highlight>
                <a:latin typeface="Consolas" pitchFamily="49" charset="0"/>
                <a:cs typeface="Consolas" pitchFamily="49" charset="0"/>
              </a:rPr>
              <a:t>(</a:t>
            </a:r>
            <a:r>
              <a:rPr lang="en-US" sz="1400" dirty="0" err="1">
                <a:solidFill>
                  <a:srgbClr val="000000"/>
                </a:solidFill>
                <a:highlight>
                  <a:srgbClr val="FFFFFF"/>
                </a:highlight>
                <a:latin typeface="Consolas" pitchFamily="49" charset="0"/>
                <a:cs typeface="Consolas" pitchFamily="49" charset="0"/>
              </a:rPr>
              <a:t>MSDN.</a:t>
            </a:r>
            <a:r>
              <a:rPr lang="en-US" sz="1400" dirty="0" err="1">
                <a:solidFill>
                  <a:srgbClr val="2B91AF"/>
                </a:solidFill>
                <a:highlight>
                  <a:srgbClr val="FFFFFF"/>
                </a:highlight>
                <a:latin typeface="Consolas" pitchFamily="49" charset="0"/>
                <a:cs typeface="Consolas" pitchFamily="49" charset="0"/>
              </a:rPr>
              <a:t>FindText</a:t>
            </a:r>
            <a:r>
              <a:rPr lang="en-US" sz="1400" dirty="0">
                <a:solidFill>
                  <a:srgbClr val="000000"/>
                </a:solidFill>
                <a:highlight>
                  <a:srgbClr val="FFFFFF"/>
                </a:highlight>
                <a:latin typeface="Consolas" pitchFamily="49" charset="0"/>
                <a:cs typeface="Consolas" pitchFamily="49" charset="0"/>
              </a:rPr>
              <a:t>), </a:t>
            </a:r>
            <a:r>
              <a:rPr lang="en-US" sz="1400" dirty="0" err="1" smtClean="0">
                <a:solidFill>
                  <a:srgbClr val="000000"/>
                </a:solidFill>
                <a:highlight>
                  <a:srgbClr val="FFFFFF"/>
                </a:highlight>
                <a:latin typeface="Consolas" pitchFamily="49" charset="0"/>
                <a:cs typeface="Consolas" pitchFamily="49" charset="0"/>
              </a:rPr>
              <a:t>vcArgs.Result</a:t>
            </a:r>
            <a:r>
              <a:rPr lang="en-US" sz="1400" dirty="0">
                <a:solidFill>
                  <a:srgbClr val="000000"/>
                </a:solidFill>
                <a:highlight>
                  <a:srgbClr val="FFFFFF"/>
                </a:highlight>
                <a:latin typeface="Consolas" pitchFamily="49" charset="0"/>
                <a:cs typeface="Consolas" pitchFamily="49" charset="0"/>
              </a:rPr>
              <a:t>);</a:t>
            </a:r>
          </a:p>
          <a:p>
            <a:pPr marL="0" indent="0">
              <a:buClr>
                <a:srgbClr val="404040"/>
              </a:buClr>
              <a:buFont typeface="Wingdings" panose="05000000000000000000" pitchFamily="2" charset="2"/>
              <a:buNone/>
            </a:pPr>
            <a:r>
              <a:rPr lang="en-US" sz="1400" dirty="0">
                <a:solidFill>
                  <a:srgbClr val="000000"/>
                </a:solidFill>
                <a:highlight>
                  <a:srgbClr val="FFFFFF"/>
                </a:highlight>
                <a:latin typeface="Consolas" pitchFamily="49" charset="0"/>
                <a:cs typeface="Consolas" pitchFamily="49" charset="0"/>
              </a:rPr>
              <a:t>            </a:t>
            </a:r>
            <a:r>
              <a:rPr lang="en-US" sz="1400" dirty="0">
                <a:solidFill>
                  <a:srgbClr val="0000FF"/>
                </a:solidFill>
                <a:highlight>
                  <a:srgbClr val="FFFFFF"/>
                </a:highlight>
                <a:latin typeface="Consolas" pitchFamily="49" charset="0"/>
                <a:cs typeface="Consolas" pitchFamily="49" charset="0"/>
              </a:rPr>
              <a:t>break</a:t>
            </a:r>
            <a:r>
              <a:rPr lang="en-US" sz="1400" dirty="0" smtClean="0">
                <a:solidFill>
                  <a:srgbClr val="000000"/>
                </a:solidFill>
                <a:highlight>
                  <a:srgbClr val="FFFFFF"/>
                </a:highlight>
                <a:latin typeface="Consolas" pitchFamily="49" charset="0"/>
                <a:cs typeface="Consolas" pitchFamily="49" charset="0"/>
              </a:rPr>
              <a:t>;</a:t>
            </a:r>
          </a:p>
          <a:p>
            <a:pPr marL="0" indent="0">
              <a:buClr>
                <a:srgbClr val="404040"/>
              </a:buClr>
              <a:buFont typeface="Wingdings" panose="05000000000000000000" pitchFamily="2" charset="2"/>
              <a:buNone/>
            </a:pPr>
            <a:endParaRPr lang="en-US" sz="1400" dirty="0" smtClean="0">
              <a:solidFill>
                <a:srgbClr val="000000"/>
              </a:solidFill>
              <a:highlight>
                <a:srgbClr val="FFFFFF"/>
              </a:highlight>
              <a:latin typeface="Consolas" pitchFamily="49" charset="0"/>
              <a:cs typeface="Consolas" pitchFamily="49" charset="0"/>
            </a:endParaRPr>
          </a:p>
          <a:p>
            <a:pPr marL="0" indent="0">
              <a:buClr>
                <a:srgbClr val="404040"/>
              </a:buClr>
              <a:buFont typeface="Wingdings" panose="05000000000000000000" pitchFamily="2" charset="2"/>
              <a:buNone/>
            </a:pPr>
            <a:r>
              <a:rPr lang="en-US" sz="1400" dirty="0" smtClean="0">
                <a:solidFill>
                  <a:srgbClr val="000000"/>
                </a:solidFill>
                <a:highlight>
                  <a:srgbClr val="FFFFFF"/>
                </a:highlight>
                <a:latin typeface="Consolas" pitchFamily="49" charset="0"/>
                <a:cs typeface="Consolas" pitchFamily="49" charset="0"/>
              </a:rPr>
              <a:t>        </a:t>
            </a:r>
            <a:r>
              <a:rPr lang="en-US" sz="1400" dirty="0">
                <a:solidFill>
                  <a:srgbClr val="0000FF"/>
                </a:solidFill>
                <a:highlight>
                  <a:srgbClr val="FFFFFF"/>
                </a:highlight>
                <a:latin typeface="Consolas" pitchFamily="49" charset="0"/>
                <a:cs typeface="Consolas" pitchFamily="49" charset="0"/>
              </a:rPr>
              <a:t>case</a:t>
            </a:r>
            <a:r>
              <a:rPr lang="en-US" sz="1400" dirty="0">
                <a:solidFill>
                  <a:srgbClr val="000000"/>
                </a:solidFill>
                <a:highlight>
                  <a:srgbClr val="FFFFFF"/>
                </a:highlight>
                <a:latin typeface="Consolas" pitchFamily="49" charset="0"/>
                <a:cs typeface="Consolas" pitchFamily="49" charset="0"/>
              </a:rPr>
              <a:t> </a:t>
            </a:r>
            <a:r>
              <a:rPr lang="en-US" sz="1400" dirty="0">
                <a:solidFill>
                  <a:srgbClr val="A31515"/>
                </a:solidFill>
                <a:highlight>
                  <a:srgbClr val="FFFFFF"/>
                </a:highlight>
                <a:latin typeface="Consolas" pitchFamily="49" charset="0"/>
                <a:cs typeface="Consolas" pitchFamily="49" charset="0"/>
              </a:rPr>
              <a:t>"</a:t>
            </a:r>
            <a:r>
              <a:rPr lang="en-US" sz="1400" dirty="0" err="1">
                <a:solidFill>
                  <a:srgbClr val="A31515"/>
                </a:solidFill>
                <a:highlight>
                  <a:srgbClr val="FFFFFF"/>
                </a:highlight>
                <a:latin typeface="Consolas" pitchFamily="49" charset="0"/>
                <a:cs typeface="Consolas" pitchFamily="49" charset="0"/>
              </a:rPr>
              <a:t>nlpCommand</a:t>
            </a:r>
            <a:r>
              <a:rPr lang="en-US" sz="1400" dirty="0" smtClean="0">
                <a:solidFill>
                  <a:srgbClr val="A31515"/>
                </a:solidFill>
                <a:highlight>
                  <a:srgbClr val="FFFFFF"/>
                </a:highlight>
                <a:latin typeface="Consolas" pitchFamily="49" charset="0"/>
                <a:cs typeface="Consolas" pitchFamily="49" charset="0"/>
              </a:rPr>
              <a:t>"</a:t>
            </a:r>
            <a:r>
              <a:rPr lang="en-US" sz="1400" dirty="0" smtClean="0">
                <a:solidFill>
                  <a:srgbClr val="000000"/>
                </a:solidFill>
                <a:highlight>
                  <a:srgbClr val="FFFFFF"/>
                </a:highlight>
                <a:latin typeface="Consolas" pitchFamily="49" charset="0"/>
                <a:cs typeface="Consolas" pitchFamily="49" charset="0"/>
              </a:rPr>
              <a:t>: </a:t>
            </a:r>
            <a:r>
              <a:rPr lang="en-US" sz="1400" dirty="0">
                <a:solidFill>
                  <a:srgbClr val="008000"/>
                </a:solidFill>
                <a:highlight>
                  <a:srgbClr val="FFFFFF"/>
                </a:highlight>
                <a:latin typeface="Consolas" pitchFamily="49" charset="0"/>
                <a:cs typeface="Consolas" pitchFamily="49" charset="0"/>
              </a:rPr>
              <a:t>// </a:t>
            </a:r>
            <a:r>
              <a:rPr lang="en-US" sz="1400" dirty="0" smtClean="0">
                <a:solidFill>
                  <a:srgbClr val="008000"/>
                </a:solidFill>
                <a:highlight>
                  <a:srgbClr val="FFFFFF"/>
                </a:highlight>
                <a:latin typeface="Consolas" pitchFamily="49" charset="0"/>
                <a:cs typeface="Consolas" pitchFamily="49" charset="0"/>
              </a:rPr>
              <a:t>User said something else</a:t>
            </a:r>
            <a:endParaRPr lang="en-US" sz="1400" dirty="0">
              <a:solidFill>
                <a:srgbClr val="000000"/>
              </a:solidFill>
              <a:highlight>
                <a:srgbClr val="FFFFFF"/>
              </a:highlight>
              <a:latin typeface="Consolas" pitchFamily="49" charset="0"/>
              <a:cs typeface="Consolas" pitchFamily="49" charset="0"/>
            </a:endParaRPr>
          </a:p>
          <a:p>
            <a:pPr marL="0" indent="0">
              <a:buClr>
                <a:srgbClr val="404040"/>
              </a:buClr>
              <a:buFont typeface="Wingdings" panose="05000000000000000000" pitchFamily="2" charset="2"/>
              <a:buNone/>
            </a:pPr>
            <a:r>
              <a:rPr lang="en-US" sz="1400" dirty="0">
                <a:solidFill>
                  <a:srgbClr val="000000"/>
                </a:solidFill>
                <a:highlight>
                  <a:srgbClr val="FFFFFF"/>
                </a:highlight>
                <a:latin typeface="Consolas" pitchFamily="49" charset="0"/>
                <a:cs typeface="Consolas" pitchFamily="49" charset="0"/>
              </a:rPr>
              <a:t>            </a:t>
            </a:r>
            <a:r>
              <a:rPr lang="en-US" sz="1400" dirty="0" err="1">
                <a:solidFill>
                  <a:srgbClr val="000000"/>
                </a:solidFill>
                <a:highlight>
                  <a:srgbClr val="FFFFFF"/>
                </a:highlight>
                <a:latin typeface="Consolas" pitchFamily="49" charset="0"/>
                <a:cs typeface="Consolas" pitchFamily="49" charset="0"/>
              </a:rPr>
              <a:t>rootFrame.Navigate</a:t>
            </a:r>
            <a:r>
              <a:rPr lang="en-US" sz="1400" dirty="0">
                <a:solidFill>
                  <a:srgbClr val="000000"/>
                </a:solidFill>
                <a:highlight>
                  <a:srgbClr val="FFFFFF"/>
                </a:highlight>
                <a:latin typeface="Consolas" pitchFamily="49" charset="0"/>
                <a:cs typeface="Consolas" pitchFamily="49" charset="0"/>
              </a:rPr>
              <a:t>(</a:t>
            </a:r>
            <a:r>
              <a:rPr lang="en-US" sz="1400" dirty="0" err="1">
                <a:solidFill>
                  <a:srgbClr val="0000FF"/>
                </a:solidFill>
                <a:highlight>
                  <a:srgbClr val="FFFFFF"/>
                </a:highlight>
                <a:latin typeface="Consolas" pitchFamily="49" charset="0"/>
                <a:cs typeface="Consolas" pitchFamily="49" charset="0"/>
              </a:rPr>
              <a:t>typeof</a:t>
            </a:r>
            <a:r>
              <a:rPr lang="en-US" sz="1400" dirty="0">
                <a:solidFill>
                  <a:srgbClr val="000000"/>
                </a:solidFill>
                <a:highlight>
                  <a:srgbClr val="FFFFFF"/>
                </a:highlight>
                <a:latin typeface="Consolas" pitchFamily="49" charset="0"/>
                <a:cs typeface="Consolas" pitchFamily="49" charset="0"/>
              </a:rPr>
              <a:t>(</a:t>
            </a:r>
            <a:r>
              <a:rPr lang="en-US" sz="1400" dirty="0" err="1">
                <a:solidFill>
                  <a:srgbClr val="000000"/>
                </a:solidFill>
                <a:highlight>
                  <a:srgbClr val="FFFFFF"/>
                </a:highlight>
                <a:latin typeface="Consolas" pitchFamily="49" charset="0"/>
                <a:cs typeface="Consolas" pitchFamily="49" charset="0"/>
              </a:rPr>
              <a:t>MSDN.</a:t>
            </a:r>
            <a:r>
              <a:rPr lang="en-US" sz="1400" dirty="0" err="1">
                <a:solidFill>
                  <a:srgbClr val="2B91AF"/>
                </a:solidFill>
                <a:highlight>
                  <a:srgbClr val="FFFFFF"/>
                </a:highlight>
                <a:latin typeface="Consolas" pitchFamily="49" charset="0"/>
                <a:cs typeface="Consolas" pitchFamily="49" charset="0"/>
              </a:rPr>
              <a:t>NlpCommand</a:t>
            </a:r>
            <a:r>
              <a:rPr lang="en-US" sz="1400" dirty="0">
                <a:solidFill>
                  <a:srgbClr val="000000"/>
                </a:solidFill>
                <a:highlight>
                  <a:srgbClr val="FFFFFF"/>
                </a:highlight>
                <a:latin typeface="Consolas" pitchFamily="49" charset="0"/>
                <a:cs typeface="Consolas" pitchFamily="49" charset="0"/>
              </a:rPr>
              <a:t>), </a:t>
            </a:r>
            <a:r>
              <a:rPr lang="en-US" sz="1400" dirty="0" err="1" smtClean="0">
                <a:solidFill>
                  <a:srgbClr val="000000"/>
                </a:solidFill>
                <a:highlight>
                  <a:srgbClr val="FFFFFF"/>
                </a:highlight>
                <a:latin typeface="Consolas" pitchFamily="49" charset="0"/>
                <a:cs typeface="Consolas" pitchFamily="49" charset="0"/>
              </a:rPr>
              <a:t>vcArgs.Result</a:t>
            </a:r>
            <a:r>
              <a:rPr lang="en-US" sz="1400" dirty="0">
                <a:solidFill>
                  <a:srgbClr val="000000"/>
                </a:solidFill>
                <a:highlight>
                  <a:srgbClr val="FFFFFF"/>
                </a:highlight>
                <a:latin typeface="Consolas" pitchFamily="49" charset="0"/>
                <a:cs typeface="Consolas" pitchFamily="49" charset="0"/>
              </a:rPr>
              <a:t>);</a:t>
            </a:r>
          </a:p>
          <a:p>
            <a:pPr marL="0" indent="0">
              <a:buClr>
                <a:srgbClr val="404040"/>
              </a:buClr>
              <a:buFont typeface="Wingdings" panose="05000000000000000000" pitchFamily="2" charset="2"/>
              <a:buNone/>
            </a:pPr>
            <a:r>
              <a:rPr lang="en-US" sz="1400" dirty="0">
                <a:solidFill>
                  <a:srgbClr val="000000"/>
                </a:solidFill>
                <a:highlight>
                  <a:srgbClr val="FFFFFF"/>
                </a:highlight>
                <a:latin typeface="Consolas" pitchFamily="49" charset="0"/>
                <a:cs typeface="Consolas" pitchFamily="49" charset="0"/>
              </a:rPr>
              <a:t>            </a:t>
            </a:r>
            <a:r>
              <a:rPr lang="en-US" sz="1400" dirty="0">
                <a:solidFill>
                  <a:srgbClr val="0000FF"/>
                </a:solidFill>
                <a:highlight>
                  <a:srgbClr val="FFFFFF"/>
                </a:highlight>
                <a:latin typeface="Consolas" pitchFamily="49" charset="0"/>
                <a:cs typeface="Consolas" pitchFamily="49" charset="0"/>
              </a:rPr>
              <a:t>break</a:t>
            </a:r>
            <a:r>
              <a:rPr lang="en-US" sz="1400" dirty="0" smtClean="0">
                <a:solidFill>
                  <a:srgbClr val="000000"/>
                </a:solidFill>
                <a:highlight>
                  <a:srgbClr val="FFFFFF"/>
                </a:highlight>
                <a:latin typeface="Consolas" pitchFamily="49" charset="0"/>
                <a:cs typeface="Consolas" pitchFamily="49" charset="0"/>
              </a:rPr>
              <a:t>;</a:t>
            </a:r>
            <a:endParaRPr lang="en-US" sz="1400" dirty="0">
              <a:solidFill>
                <a:srgbClr val="000000"/>
              </a:solidFill>
              <a:highlight>
                <a:srgbClr val="FFFFFF"/>
              </a:highlight>
              <a:latin typeface="Consolas" pitchFamily="49" charset="0"/>
              <a:cs typeface="Consolas" pitchFamily="49" charset="0"/>
            </a:endParaRPr>
          </a:p>
          <a:p>
            <a:pPr marL="0" indent="0">
              <a:buClr>
                <a:srgbClr val="404040"/>
              </a:buClr>
              <a:buFont typeface="Wingdings" panose="05000000000000000000" pitchFamily="2" charset="2"/>
              <a:buNone/>
            </a:pPr>
            <a:r>
              <a:rPr lang="en-US" sz="1400" dirty="0" smtClean="0">
                <a:solidFill>
                  <a:srgbClr val="000000"/>
                </a:solidFill>
                <a:highlight>
                  <a:srgbClr val="FFFFFF"/>
                </a:highlight>
                <a:latin typeface="Consolas" pitchFamily="49" charset="0"/>
                <a:cs typeface="Consolas" pitchFamily="49" charset="0"/>
              </a:rPr>
              <a:t>    }</a:t>
            </a:r>
            <a:endParaRPr lang="en-US" sz="1400" dirty="0">
              <a:solidFill>
                <a:srgbClr val="000000"/>
              </a:solidFill>
              <a:highlight>
                <a:srgbClr val="FFFFFF"/>
              </a:highlight>
              <a:latin typeface="Consolas" pitchFamily="49" charset="0"/>
              <a:cs typeface="Consolas" pitchFamily="49" charset="0"/>
            </a:endParaRPr>
          </a:p>
          <a:p>
            <a:pPr marL="0" indent="0">
              <a:buClr>
                <a:srgbClr val="404040"/>
              </a:buClr>
              <a:buFont typeface="Wingdings" panose="05000000000000000000" pitchFamily="2" charset="2"/>
              <a:buNone/>
            </a:pPr>
            <a:r>
              <a:rPr lang="en-US" sz="1400" dirty="0">
                <a:solidFill>
                  <a:srgbClr val="000000"/>
                </a:solidFill>
                <a:highlight>
                  <a:srgbClr val="FFFFFF"/>
                </a:highlight>
                <a:latin typeface="Consolas" pitchFamily="49" charset="0"/>
                <a:cs typeface="Consolas" pitchFamily="49" charset="0"/>
              </a:rPr>
              <a:t>}</a:t>
            </a:r>
          </a:p>
        </p:txBody>
      </p:sp>
      <p:sp>
        <p:nvSpPr>
          <p:cNvPr id="30" name="TextBox 29"/>
          <p:cNvSpPr txBox="1"/>
          <p:nvPr/>
        </p:nvSpPr>
        <p:spPr>
          <a:xfrm>
            <a:off x="1646236" y="295274"/>
            <a:ext cx="10515601" cy="904863"/>
          </a:xfrm>
          <a:prstGeom prst="rect">
            <a:avLst/>
          </a:prstGeom>
          <a:noFill/>
        </p:spPr>
        <p:txBody>
          <a:bodyPr wrap="square" lIns="182880" tIns="146304" rIns="182880" bIns="146304" rtlCol="0">
            <a:spAutoFit/>
          </a:bodyPr>
          <a:lstStyle/>
          <a:p>
            <a:pPr>
              <a:lnSpc>
                <a:spcPct val="90000"/>
              </a:lnSpc>
              <a:spcAft>
                <a:spcPts val="600"/>
              </a:spcAft>
            </a:pPr>
            <a:r>
              <a:rPr lang="en-US" sz="4400" dirty="0">
                <a:gradFill>
                  <a:gsLst>
                    <a:gs pos="2917">
                      <a:srgbClr val="404040"/>
                    </a:gs>
                    <a:gs pos="30000">
                      <a:srgbClr val="404040"/>
                    </a:gs>
                  </a:gsLst>
                  <a:lin ang="5400000" scaled="0"/>
                </a:gradFill>
                <a:latin typeface="Segoe UI Light"/>
              </a:rPr>
              <a:t>Handle Voice Command Activation</a:t>
            </a:r>
          </a:p>
        </p:txBody>
      </p:sp>
      <p:grpSp>
        <p:nvGrpSpPr>
          <p:cNvPr id="22" name="Group 21"/>
          <p:cNvGrpSpPr/>
          <p:nvPr/>
        </p:nvGrpSpPr>
        <p:grpSpPr>
          <a:xfrm>
            <a:off x="-1" y="0"/>
            <a:ext cx="1681123" cy="6994525"/>
            <a:chOff x="-1" y="0"/>
            <a:chExt cx="1681123" cy="6994525"/>
          </a:xfrm>
        </p:grpSpPr>
        <p:sp>
          <p:nvSpPr>
            <p:cNvPr id="32" name="Rectangle 31"/>
            <p:cNvSpPr/>
            <p:nvPr/>
          </p:nvSpPr>
          <p:spPr bwMode="auto">
            <a:xfrm>
              <a:off x="0" y="0"/>
              <a:ext cx="1646237" cy="6994525"/>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nvGrpSpPr>
            <p:cNvPr id="33" name="Group 32"/>
            <p:cNvGrpSpPr/>
            <p:nvPr/>
          </p:nvGrpSpPr>
          <p:grpSpPr>
            <a:xfrm>
              <a:off x="-1" y="3659072"/>
              <a:ext cx="1570037" cy="963976"/>
              <a:chOff x="-1" y="3659072"/>
              <a:chExt cx="1570037" cy="963976"/>
            </a:xfrm>
          </p:grpSpPr>
          <p:sp>
            <p:nvSpPr>
              <p:cNvPr id="51" name="TextBox 50"/>
              <p:cNvSpPr txBox="1"/>
              <p:nvPr/>
            </p:nvSpPr>
            <p:spPr>
              <a:xfrm>
                <a:off x="-1" y="4348728"/>
                <a:ext cx="1570037" cy="274320"/>
              </a:xfrm>
              <a:prstGeom prst="rect">
                <a:avLst/>
              </a:prstGeom>
              <a:noFill/>
            </p:spPr>
            <p:txBody>
              <a:bodyPr wrap="square" lIns="146304" tIns="91440" rIns="146304" bIns="91440" rtlCol="0" anchor="t" anchorCtr="0">
                <a:noAutofit/>
              </a:bodyPr>
              <a:lstStyle/>
              <a:p>
                <a:pPr algn="ctr">
                  <a:lnSpc>
                    <a:spcPct val="90000"/>
                  </a:lnSpc>
                  <a:spcAft>
                    <a:spcPts val="600"/>
                  </a:spcAft>
                </a:pPr>
                <a:r>
                  <a:rPr lang="en-US" sz="1600" dirty="0" smtClean="0">
                    <a:gradFill>
                      <a:gsLst>
                        <a:gs pos="2917">
                          <a:srgbClr val="FFFFFF"/>
                        </a:gs>
                        <a:gs pos="30000">
                          <a:srgbClr val="FFFFFF"/>
                        </a:gs>
                      </a:gsLst>
                      <a:lin ang="5400000" scaled="0"/>
                    </a:gradFill>
                  </a:rPr>
                  <a:t>Step 2</a:t>
                </a:r>
              </a:p>
            </p:txBody>
          </p:sp>
          <p:sp>
            <p:nvSpPr>
              <p:cNvPr id="52" name="Freeform 18"/>
              <p:cNvSpPr>
                <a:spLocks noEditPoints="1"/>
              </p:cNvSpPr>
              <p:nvPr/>
            </p:nvSpPr>
            <p:spPr bwMode="auto">
              <a:xfrm>
                <a:off x="605418" y="3659072"/>
                <a:ext cx="347714" cy="666652"/>
              </a:xfrm>
              <a:custGeom>
                <a:avLst/>
                <a:gdLst>
                  <a:gd name="T0" fmla="*/ 226 w 365"/>
                  <a:gd name="T1" fmla="*/ 343 h 703"/>
                  <a:gd name="T2" fmla="*/ 265 w 365"/>
                  <a:gd name="T3" fmla="*/ 291 h 703"/>
                  <a:gd name="T4" fmla="*/ 226 w 365"/>
                  <a:gd name="T5" fmla="*/ 237 h 703"/>
                  <a:gd name="T6" fmla="*/ 300 w 365"/>
                  <a:gd name="T7" fmla="*/ 305 h 703"/>
                  <a:gd name="T8" fmla="*/ 100 w 365"/>
                  <a:gd name="T9" fmla="*/ 291 h 703"/>
                  <a:gd name="T10" fmla="*/ 139 w 365"/>
                  <a:gd name="T11" fmla="*/ 237 h 703"/>
                  <a:gd name="T12" fmla="*/ 65 w 365"/>
                  <a:gd name="T13" fmla="*/ 305 h 703"/>
                  <a:gd name="T14" fmla="*/ 139 w 365"/>
                  <a:gd name="T15" fmla="*/ 311 h 703"/>
                  <a:gd name="T16" fmla="*/ 221 w 365"/>
                  <a:gd name="T17" fmla="*/ 206 h 703"/>
                  <a:gd name="T18" fmla="*/ 145 w 365"/>
                  <a:gd name="T19" fmla="*/ 374 h 703"/>
                  <a:gd name="T20" fmla="*/ 172 w 365"/>
                  <a:gd name="T21" fmla="*/ 374 h 703"/>
                  <a:gd name="T22" fmla="*/ 365 w 365"/>
                  <a:gd name="T23" fmla="*/ 679 h 703"/>
                  <a:gd name="T24" fmla="*/ 24 w 365"/>
                  <a:gd name="T25" fmla="*/ 703 h 703"/>
                  <a:gd name="T26" fmla="*/ 0 w 365"/>
                  <a:gd name="T27" fmla="*/ 24 h 703"/>
                  <a:gd name="T28" fmla="*/ 341 w 365"/>
                  <a:gd name="T29" fmla="*/ 0 h 703"/>
                  <a:gd name="T30" fmla="*/ 83 w 365"/>
                  <a:gd name="T31" fmla="*/ 643 h 703"/>
                  <a:gd name="T32" fmla="*/ 75 w 365"/>
                  <a:gd name="T33" fmla="*/ 627 h 703"/>
                  <a:gd name="T34" fmla="*/ 75 w 365"/>
                  <a:gd name="T35" fmla="*/ 646 h 703"/>
                  <a:gd name="T36" fmla="*/ 84 w 365"/>
                  <a:gd name="T37" fmla="*/ 650 h 703"/>
                  <a:gd name="T38" fmla="*/ 83 w 365"/>
                  <a:gd name="T39" fmla="*/ 643 h 703"/>
                  <a:gd name="T40" fmla="*/ 175 w 365"/>
                  <a:gd name="T41" fmla="*/ 642 h 703"/>
                  <a:gd name="T42" fmla="*/ 179 w 365"/>
                  <a:gd name="T43" fmla="*/ 642 h 703"/>
                  <a:gd name="T44" fmla="*/ 183 w 365"/>
                  <a:gd name="T45" fmla="*/ 639 h 703"/>
                  <a:gd name="T46" fmla="*/ 181 w 365"/>
                  <a:gd name="T47" fmla="*/ 627 h 703"/>
                  <a:gd name="T48" fmla="*/ 176 w 365"/>
                  <a:gd name="T49" fmla="*/ 630 h 703"/>
                  <a:gd name="T50" fmla="*/ 172 w 365"/>
                  <a:gd name="T51" fmla="*/ 630 h 703"/>
                  <a:gd name="T52" fmla="*/ 168 w 365"/>
                  <a:gd name="T53" fmla="*/ 629 h 703"/>
                  <a:gd name="T54" fmla="*/ 195 w 365"/>
                  <a:gd name="T55" fmla="*/ 627 h 703"/>
                  <a:gd name="T56" fmla="*/ 190 w 365"/>
                  <a:gd name="T57" fmla="*/ 625 h 703"/>
                  <a:gd name="T58" fmla="*/ 183 w 365"/>
                  <a:gd name="T59" fmla="*/ 626 h 703"/>
                  <a:gd name="T60" fmla="*/ 183 w 365"/>
                  <a:gd name="T61" fmla="*/ 632 h 703"/>
                  <a:gd name="T62" fmla="*/ 185 w 365"/>
                  <a:gd name="T63" fmla="*/ 639 h 703"/>
                  <a:gd name="T64" fmla="*/ 188 w 365"/>
                  <a:gd name="T65" fmla="*/ 637 h 703"/>
                  <a:gd name="T66" fmla="*/ 198 w 365"/>
                  <a:gd name="T67" fmla="*/ 637 h 703"/>
                  <a:gd name="T68" fmla="*/ 188 w 365"/>
                  <a:gd name="T69" fmla="*/ 652 h 703"/>
                  <a:gd name="T70" fmla="*/ 182 w 365"/>
                  <a:gd name="T71" fmla="*/ 642 h 703"/>
                  <a:gd name="T72" fmla="*/ 176 w 365"/>
                  <a:gd name="T73" fmla="*/ 643 h 703"/>
                  <a:gd name="T74" fmla="*/ 172 w 365"/>
                  <a:gd name="T75" fmla="*/ 642 h 703"/>
                  <a:gd name="T76" fmla="*/ 175 w 365"/>
                  <a:gd name="T77" fmla="*/ 653 h 703"/>
                  <a:gd name="T78" fmla="*/ 179 w 365"/>
                  <a:gd name="T79" fmla="*/ 654 h 703"/>
                  <a:gd name="T80" fmla="*/ 182 w 365"/>
                  <a:gd name="T81" fmla="*/ 654 h 703"/>
                  <a:gd name="T82" fmla="*/ 185 w 365"/>
                  <a:gd name="T83" fmla="*/ 653 h 703"/>
                  <a:gd name="T84" fmla="*/ 188 w 365"/>
                  <a:gd name="T85" fmla="*/ 652 h 703"/>
                  <a:gd name="T86" fmla="*/ 198 w 365"/>
                  <a:gd name="T87" fmla="*/ 639 h 703"/>
                  <a:gd name="T88" fmla="*/ 193 w 365"/>
                  <a:gd name="T89" fmla="*/ 637 h 703"/>
                  <a:gd name="T90" fmla="*/ 190 w 365"/>
                  <a:gd name="T91" fmla="*/ 637 h 703"/>
                  <a:gd name="T92" fmla="*/ 189 w 365"/>
                  <a:gd name="T93" fmla="*/ 652 h 703"/>
                  <a:gd name="T94" fmla="*/ 193 w 365"/>
                  <a:gd name="T95" fmla="*/ 650 h 703"/>
                  <a:gd name="T96" fmla="*/ 198 w 365"/>
                  <a:gd name="T97" fmla="*/ 650 h 703"/>
                  <a:gd name="T98" fmla="*/ 202 w 365"/>
                  <a:gd name="T99" fmla="*/ 650 h 703"/>
                  <a:gd name="T100" fmla="*/ 293 w 365"/>
                  <a:gd name="T101" fmla="*/ 629 h 703"/>
                  <a:gd name="T102" fmla="*/ 297 w 365"/>
                  <a:gd name="T103" fmla="*/ 637 h 703"/>
                  <a:gd name="T104" fmla="*/ 281 w 365"/>
                  <a:gd name="T105" fmla="*/ 640 h 703"/>
                  <a:gd name="T106" fmla="*/ 288 w 365"/>
                  <a:gd name="T107" fmla="*/ 649 h 703"/>
                  <a:gd name="T108" fmla="*/ 303 w 365"/>
                  <a:gd name="T109" fmla="*/ 639 h 703"/>
                  <a:gd name="T110" fmla="*/ 34 w 365"/>
                  <a:gd name="T111" fmla="*/ 57 h 703"/>
                  <a:gd name="T112" fmla="*/ 332 w 365"/>
                  <a:gd name="T113" fmla="*/ 553 h 703"/>
                  <a:gd name="T114" fmla="*/ 75 w 365"/>
                  <a:gd name="T115" fmla="*/ 630 h 703"/>
                  <a:gd name="T116" fmla="*/ 75 w 365"/>
                  <a:gd name="T117" fmla="*/ 644 h 703"/>
                  <a:gd name="T118" fmla="*/ 75 w 365"/>
                  <a:gd name="T119" fmla="*/ 630 h 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65" h="703">
                    <a:moveTo>
                      <a:pt x="300" y="305"/>
                    </a:moveTo>
                    <a:cubicBezTo>
                      <a:pt x="226" y="343"/>
                      <a:pt x="226" y="343"/>
                      <a:pt x="226" y="343"/>
                    </a:cubicBezTo>
                    <a:cubicBezTo>
                      <a:pt x="226" y="311"/>
                      <a:pt x="226" y="311"/>
                      <a:pt x="226" y="311"/>
                    </a:cubicBezTo>
                    <a:cubicBezTo>
                      <a:pt x="265" y="291"/>
                      <a:pt x="265" y="291"/>
                      <a:pt x="265" y="291"/>
                    </a:cubicBezTo>
                    <a:cubicBezTo>
                      <a:pt x="226" y="271"/>
                      <a:pt x="226" y="271"/>
                      <a:pt x="226" y="271"/>
                    </a:cubicBezTo>
                    <a:cubicBezTo>
                      <a:pt x="226" y="237"/>
                      <a:pt x="226" y="237"/>
                      <a:pt x="226" y="237"/>
                    </a:cubicBezTo>
                    <a:cubicBezTo>
                      <a:pt x="300" y="276"/>
                      <a:pt x="300" y="276"/>
                      <a:pt x="300" y="276"/>
                    </a:cubicBezTo>
                    <a:lnTo>
                      <a:pt x="300" y="305"/>
                    </a:lnTo>
                    <a:close/>
                    <a:moveTo>
                      <a:pt x="139" y="311"/>
                    </a:moveTo>
                    <a:cubicBezTo>
                      <a:pt x="100" y="291"/>
                      <a:pt x="100" y="291"/>
                      <a:pt x="100" y="291"/>
                    </a:cubicBezTo>
                    <a:cubicBezTo>
                      <a:pt x="139" y="271"/>
                      <a:pt x="139" y="271"/>
                      <a:pt x="139" y="271"/>
                    </a:cubicBezTo>
                    <a:cubicBezTo>
                      <a:pt x="139" y="237"/>
                      <a:pt x="139" y="237"/>
                      <a:pt x="139" y="237"/>
                    </a:cubicBezTo>
                    <a:cubicBezTo>
                      <a:pt x="65" y="276"/>
                      <a:pt x="65" y="276"/>
                      <a:pt x="65" y="276"/>
                    </a:cubicBezTo>
                    <a:cubicBezTo>
                      <a:pt x="65" y="305"/>
                      <a:pt x="65" y="305"/>
                      <a:pt x="65" y="305"/>
                    </a:cubicBezTo>
                    <a:cubicBezTo>
                      <a:pt x="139" y="343"/>
                      <a:pt x="139" y="343"/>
                      <a:pt x="139" y="343"/>
                    </a:cubicBezTo>
                    <a:lnTo>
                      <a:pt x="139" y="311"/>
                    </a:lnTo>
                    <a:close/>
                    <a:moveTo>
                      <a:pt x="172" y="374"/>
                    </a:moveTo>
                    <a:cubicBezTo>
                      <a:pt x="221" y="206"/>
                      <a:pt x="221" y="206"/>
                      <a:pt x="221" y="206"/>
                    </a:cubicBezTo>
                    <a:cubicBezTo>
                      <a:pt x="194" y="206"/>
                      <a:pt x="194" y="206"/>
                      <a:pt x="194" y="206"/>
                    </a:cubicBezTo>
                    <a:cubicBezTo>
                      <a:pt x="145" y="374"/>
                      <a:pt x="145" y="374"/>
                      <a:pt x="145" y="374"/>
                    </a:cubicBezTo>
                    <a:cubicBezTo>
                      <a:pt x="171" y="374"/>
                      <a:pt x="171" y="374"/>
                      <a:pt x="171" y="374"/>
                    </a:cubicBezTo>
                    <a:lnTo>
                      <a:pt x="172" y="374"/>
                    </a:lnTo>
                    <a:close/>
                    <a:moveTo>
                      <a:pt x="365" y="24"/>
                    </a:moveTo>
                    <a:cubicBezTo>
                      <a:pt x="365" y="24"/>
                      <a:pt x="365" y="24"/>
                      <a:pt x="365" y="679"/>
                    </a:cubicBezTo>
                    <a:cubicBezTo>
                      <a:pt x="365" y="691"/>
                      <a:pt x="355" y="703"/>
                      <a:pt x="341" y="703"/>
                    </a:cubicBezTo>
                    <a:cubicBezTo>
                      <a:pt x="341" y="703"/>
                      <a:pt x="341" y="703"/>
                      <a:pt x="24" y="703"/>
                    </a:cubicBezTo>
                    <a:cubicBezTo>
                      <a:pt x="10" y="703"/>
                      <a:pt x="0" y="691"/>
                      <a:pt x="0" y="679"/>
                    </a:cubicBezTo>
                    <a:cubicBezTo>
                      <a:pt x="0" y="679"/>
                      <a:pt x="0" y="679"/>
                      <a:pt x="0" y="24"/>
                    </a:cubicBezTo>
                    <a:cubicBezTo>
                      <a:pt x="0" y="10"/>
                      <a:pt x="10" y="0"/>
                      <a:pt x="24" y="0"/>
                    </a:cubicBezTo>
                    <a:cubicBezTo>
                      <a:pt x="24" y="0"/>
                      <a:pt x="24" y="0"/>
                      <a:pt x="341" y="0"/>
                    </a:cubicBezTo>
                    <a:cubicBezTo>
                      <a:pt x="355" y="0"/>
                      <a:pt x="365" y="10"/>
                      <a:pt x="365" y="24"/>
                    </a:cubicBezTo>
                    <a:close/>
                    <a:moveTo>
                      <a:pt x="83" y="643"/>
                    </a:moveTo>
                    <a:cubicBezTo>
                      <a:pt x="84" y="642"/>
                      <a:pt x="85" y="639"/>
                      <a:pt x="85" y="637"/>
                    </a:cubicBezTo>
                    <a:cubicBezTo>
                      <a:pt x="85" y="632"/>
                      <a:pt x="81" y="627"/>
                      <a:pt x="75" y="627"/>
                    </a:cubicBezTo>
                    <a:cubicBezTo>
                      <a:pt x="70" y="627"/>
                      <a:pt x="66" y="632"/>
                      <a:pt x="66" y="637"/>
                    </a:cubicBezTo>
                    <a:cubicBezTo>
                      <a:pt x="66" y="642"/>
                      <a:pt x="70" y="646"/>
                      <a:pt x="75" y="646"/>
                    </a:cubicBezTo>
                    <a:cubicBezTo>
                      <a:pt x="77" y="646"/>
                      <a:pt x="78" y="646"/>
                      <a:pt x="80" y="644"/>
                    </a:cubicBezTo>
                    <a:cubicBezTo>
                      <a:pt x="80" y="644"/>
                      <a:pt x="80" y="644"/>
                      <a:pt x="84" y="650"/>
                    </a:cubicBezTo>
                    <a:cubicBezTo>
                      <a:pt x="85" y="649"/>
                      <a:pt x="85" y="649"/>
                      <a:pt x="85" y="649"/>
                    </a:cubicBezTo>
                    <a:cubicBezTo>
                      <a:pt x="85" y="649"/>
                      <a:pt x="85" y="649"/>
                      <a:pt x="83" y="643"/>
                    </a:cubicBezTo>
                    <a:close/>
                    <a:moveTo>
                      <a:pt x="171" y="640"/>
                    </a:moveTo>
                    <a:cubicBezTo>
                      <a:pt x="172" y="640"/>
                      <a:pt x="173" y="642"/>
                      <a:pt x="175" y="642"/>
                    </a:cubicBezTo>
                    <a:cubicBezTo>
                      <a:pt x="176" y="642"/>
                      <a:pt x="176" y="642"/>
                      <a:pt x="178" y="642"/>
                    </a:cubicBezTo>
                    <a:cubicBezTo>
                      <a:pt x="179" y="642"/>
                      <a:pt x="179" y="642"/>
                      <a:pt x="179" y="642"/>
                    </a:cubicBezTo>
                    <a:cubicBezTo>
                      <a:pt x="181" y="642"/>
                      <a:pt x="182" y="640"/>
                      <a:pt x="183" y="640"/>
                    </a:cubicBezTo>
                    <a:cubicBezTo>
                      <a:pt x="183" y="640"/>
                      <a:pt x="183" y="640"/>
                      <a:pt x="183" y="639"/>
                    </a:cubicBezTo>
                    <a:cubicBezTo>
                      <a:pt x="183" y="639"/>
                      <a:pt x="183" y="639"/>
                      <a:pt x="181" y="629"/>
                    </a:cubicBezTo>
                    <a:cubicBezTo>
                      <a:pt x="181" y="629"/>
                      <a:pt x="181" y="629"/>
                      <a:pt x="181" y="627"/>
                    </a:cubicBezTo>
                    <a:cubicBezTo>
                      <a:pt x="179" y="629"/>
                      <a:pt x="179" y="629"/>
                      <a:pt x="178" y="629"/>
                    </a:cubicBezTo>
                    <a:cubicBezTo>
                      <a:pt x="178" y="630"/>
                      <a:pt x="176" y="630"/>
                      <a:pt x="176" y="630"/>
                    </a:cubicBezTo>
                    <a:cubicBezTo>
                      <a:pt x="175" y="630"/>
                      <a:pt x="175" y="630"/>
                      <a:pt x="173" y="630"/>
                    </a:cubicBezTo>
                    <a:cubicBezTo>
                      <a:pt x="173" y="630"/>
                      <a:pt x="173" y="630"/>
                      <a:pt x="172" y="630"/>
                    </a:cubicBezTo>
                    <a:cubicBezTo>
                      <a:pt x="172" y="630"/>
                      <a:pt x="171" y="630"/>
                      <a:pt x="171" y="629"/>
                    </a:cubicBezTo>
                    <a:cubicBezTo>
                      <a:pt x="169" y="629"/>
                      <a:pt x="169" y="629"/>
                      <a:pt x="168" y="629"/>
                    </a:cubicBezTo>
                    <a:cubicBezTo>
                      <a:pt x="168" y="629"/>
                      <a:pt x="168" y="629"/>
                      <a:pt x="171" y="640"/>
                    </a:cubicBezTo>
                    <a:close/>
                    <a:moveTo>
                      <a:pt x="195" y="627"/>
                    </a:moveTo>
                    <a:cubicBezTo>
                      <a:pt x="195" y="627"/>
                      <a:pt x="195" y="627"/>
                      <a:pt x="195" y="626"/>
                    </a:cubicBezTo>
                    <a:cubicBezTo>
                      <a:pt x="193" y="626"/>
                      <a:pt x="192" y="625"/>
                      <a:pt x="190" y="625"/>
                    </a:cubicBezTo>
                    <a:cubicBezTo>
                      <a:pt x="190" y="625"/>
                      <a:pt x="189" y="625"/>
                      <a:pt x="188" y="625"/>
                    </a:cubicBezTo>
                    <a:cubicBezTo>
                      <a:pt x="186" y="625"/>
                      <a:pt x="185" y="625"/>
                      <a:pt x="183" y="626"/>
                    </a:cubicBezTo>
                    <a:cubicBezTo>
                      <a:pt x="183" y="626"/>
                      <a:pt x="182" y="626"/>
                      <a:pt x="182" y="627"/>
                    </a:cubicBezTo>
                    <a:cubicBezTo>
                      <a:pt x="182" y="627"/>
                      <a:pt x="182" y="627"/>
                      <a:pt x="183" y="632"/>
                    </a:cubicBezTo>
                    <a:cubicBezTo>
                      <a:pt x="183" y="632"/>
                      <a:pt x="183" y="632"/>
                      <a:pt x="185" y="637"/>
                    </a:cubicBezTo>
                    <a:cubicBezTo>
                      <a:pt x="185" y="637"/>
                      <a:pt x="185" y="637"/>
                      <a:pt x="185" y="639"/>
                    </a:cubicBezTo>
                    <a:cubicBezTo>
                      <a:pt x="186" y="639"/>
                      <a:pt x="186" y="639"/>
                      <a:pt x="186" y="639"/>
                    </a:cubicBezTo>
                    <a:cubicBezTo>
                      <a:pt x="186" y="637"/>
                      <a:pt x="188" y="637"/>
                      <a:pt x="188" y="637"/>
                    </a:cubicBezTo>
                    <a:cubicBezTo>
                      <a:pt x="189" y="636"/>
                      <a:pt x="189" y="636"/>
                      <a:pt x="190" y="636"/>
                    </a:cubicBezTo>
                    <a:cubicBezTo>
                      <a:pt x="192" y="636"/>
                      <a:pt x="195" y="636"/>
                      <a:pt x="198" y="637"/>
                    </a:cubicBezTo>
                    <a:cubicBezTo>
                      <a:pt x="198" y="637"/>
                      <a:pt x="198" y="637"/>
                      <a:pt x="195" y="627"/>
                    </a:cubicBezTo>
                    <a:close/>
                    <a:moveTo>
                      <a:pt x="188" y="652"/>
                    </a:moveTo>
                    <a:cubicBezTo>
                      <a:pt x="188" y="652"/>
                      <a:pt x="188" y="652"/>
                      <a:pt x="185" y="642"/>
                    </a:cubicBezTo>
                    <a:cubicBezTo>
                      <a:pt x="183" y="642"/>
                      <a:pt x="182" y="642"/>
                      <a:pt x="182" y="642"/>
                    </a:cubicBezTo>
                    <a:cubicBezTo>
                      <a:pt x="181" y="643"/>
                      <a:pt x="181" y="643"/>
                      <a:pt x="179" y="643"/>
                    </a:cubicBezTo>
                    <a:cubicBezTo>
                      <a:pt x="178" y="643"/>
                      <a:pt x="178" y="643"/>
                      <a:pt x="176" y="643"/>
                    </a:cubicBezTo>
                    <a:cubicBezTo>
                      <a:pt x="175" y="643"/>
                      <a:pt x="175" y="643"/>
                      <a:pt x="173" y="643"/>
                    </a:cubicBezTo>
                    <a:cubicBezTo>
                      <a:pt x="172" y="642"/>
                      <a:pt x="172" y="642"/>
                      <a:pt x="172" y="642"/>
                    </a:cubicBezTo>
                    <a:cubicBezTo>
                      <a:pt x="172" y="642"/>
                      <a:pt x="172" y="642"/>
                      <a:pt x="172" y="643"/>
                    </a:cubicBezTo>
                    <a:cubicBezTo>
                      <a:pt x="172" y="643"/>
                      <a:pt x="172" y="643"/>
                      <a:pt x="175" y="653"/>
                    </a:cubicBezTo>
                    <a:cubicBezTo>
                      <a:pt x="176" y="654"/>
                      <a:pt x="176" y="654"/>
                      <a:pt x="176" y="654"/>
                    </a:cubicBezTo>
                    <a:cubicBezTo>
                      <a:pt x="178" y="654"/>
                      <a:pt x="178" y="654"/>
                      <a:pt x="179" y="654"/>
                    </a:cubicBezTo>
                    <a:cubicBezTo>
                      <a:pt x="181" y="654"/>
                      <a:pt x="181" y="654"/>
                      <a:pt x="181" y="654"/>
                    </a:cubicBezTo>
                    <a:cubicBezTo>
                      <a:pt x="182" y="654"/>
                      <a:pt x="182" y="654"/>
                      <a:pt x="182" y="654"/>
                    </a:cubicBezTo>
                    <a:cubicBezTo>
                      <a:pt x="183" y="654"/>
                      <a:pt x="183" y="654"/>
                      <a:pt x="183" y="654"/>
                    </a:cubicBezTo>
                    <a:cubicBezTo>
                      <a:pt x="185" y="654"/>
                      <a:pt x="185" y="654"/>
                      <a:pt x="185" y="653"/>
                    </a:cubicBezTo>
                    <a:cubicBezTo>
                      <a:pt x="186" y="653"/>
                      <a:pt x="186" y="653"/>
                      <a:pt x="188" y="653"/>
                    </a:cubicBezTo>
                    <a:lnTo>
                      <a:pt x="188" y="652"/>
                    </a:lnTo>
                    <a:close/>
                    <a:moveTo>
                      <a:pt x="202" y="650"/>
                    </a:moveTo>
                    <a:cubicBezTo>
                      <a:pt x="202" y="650"/>
                      <a:pt x="202" y="650"/>
                      <a:pt x="198" y="639"/>
                    </a:cubicBezTo>
                    <a:cubicBezTo>
                      <a:pt x="196" y="639"/>
                      <a:pt x="196" y="639"/>
                      <a:pt x="196" y="639"/>
                    </a:cubicBezTo>
                    <a:cubicBezTo>
                      <a:pt x="195" y="639"/>
                      <a:pt x="195" y="637"/>
                      <a:pt x="193" y="637"/>
                    </a:cubicBezTo>
                    <a:cubicBezTo>
                      <a:pt x="193" y="637"/>
                      <a:pt x="193" y="637"/>
                      <a:pt x="192" y="637"/>
                    </a:cubicBezTo>
                    <a:cubicBezTo>
                      <a:pt x="190" y="637"/>
                      <a:pt x="190" y="637"/>
                      <a:pt x="190" y="637"/>
                    </a:cubicBezTo>
                    <a:cubicBezTo>
                      <a:pt x="189" y="639"/>
                      <a:pt x="188" y="639"/>
                      <a:pt x="186" y="640"/>
                    </a:cubicBezTo>
                    <a:cubicBezTo>
                      <a:pt x="189" y="652"/>
                      <a:pt x="189" y="652"/>
                      <a:pt x="189" y="652"/>
                    </a:cubicBezTo>
                    <a:cubicBezTo>
                      <a:pt x="190" y="652"/>
                      <a:pt x="190" y="650"/>
                      <a:pt x="192" y="650"/>
                    </a:cubicBezTo>
                    <a:cubicBezTo>
                      <a:pt x="192" y="650"/>
                      <a:pt x="192" y="650"/>
                      <a:pt x="193" y="650"/>
                    </a:cubicBezTo>
                    <a:cubicBezTo>
                      <a:pt x="193" y="649"/>
                      <a:pt x="195" y="649"/>
                      <a:pt x="195" y="649"/>
                    </a:cubicBezTo>
                    <a:cubicBezTo>
                      <a:pt x="196" y="649"/>
                      <a:pt x="196" y="649"/>
                      <a:pt x="198" y="650"/>
                    </a:cubicBezTo>
                    <a:cubicBezTo>
                      <a:pt x="199" y="650"/>
                      <a:pt x="200" y="650"/>
                      <a:pt x="200" y="650"/>
                    </a:cubicBezTo>
                    <a:cubicBezTo>
                      <a:pt x="200" y="650"/>
                      <a:pt x="200" y="650"/>
                      <a:pt x="202" y="650"/>
                    </a:cubicBezTo>
                    <a:close/>
                    <a:moveTo>
                      <a:pt x="303" y="639"/>
                    </a:moveTo>
                    <a:cubicBezTo>
                      <a:pt x="303" y="639"/>
                      <a:pt x="303" y="639"/>
                      <a:pt x="293" y="629"/>
                    </a:cubicBezTo>
                    <a:cubicBezTo>
                      <a:pt x="293" y="629"/>
                      <a:pt x="293" y="629"/>
                      <a:pt x="288" y="629"/>
                    </a:cubicBezTo>
                    <a:cubicBezTo>
                      <a:pt x="288" y="629"/>
                      <a:pt x="288" y="629"/>
                      <a:pt x="297" y="637"/>
                    </a:cubicBezTo>
                    <a:cubicBezTo>
                      <a:pt x="297" y="637"/>
                      <a:pt x="297" y="637"/>
                      <a:pt x="281" y="637"/>
                    </a:cubicBezTo>
                    <a:cubicBezTo>
                      <a:pt x="281" y="637"/>
                      <a:pt x="281" y="637"/>
                      <a:pt x="281" y="640"/>
                    </a:cubicBezTo>
                    <a:cubicBezTo>
                      <a:pt x="281" y="640"/>
                      <a:pt x="281" y="640"/>
                      <a:pt x="297" y="640"/>
                    </a:cubicBezTo>
                    <a:cubicBezTo>
                      <a:pt x="297" y="640"/>
                      <a:pt x="297" y="640"/>
                      <a:pt x="288" y="649"/>
                    </a:cubicBezTo>
                    <a:cubicBezTo>
                      <a:pt x="288" y="649"/>
                      <a:pt x="288" y="649"/>
                      <a:pt x="293" y="649"/>
                    </a:cubicBezTo>
                    <a:lnTo>
                      <a:pt x="303" y="639"/>
                    </a:lnTo>
                    <a:close/>
                    <a:moveTo>
                      <a:pt x="332" y="57"/>
                    </a:moveTo>
                    <a:cubicBezTo>
                      <a:pt x="332" y="57"/>
                      <a:pt x="332" y="57"/>
                      <a:pt x="34" y="57"/>
                    </a:cubicBezTo>
                    <a:cubicBezTo>
                      <a:pt x="34" y="57"/>
                      <a:pt x="34" y="57"/>
                      <a:pt x="34" y="553"/>
                    </a:cubicBezTo>
                    <a:cubicBezTo>
                      <a:pt x="34" y="553"/>
                      <a:pt x="34" y="553"/>
                      <a:pt x="332" y="553"/>
                    </a:cubicBezTo>
                    <a:lnTo>
                      <a:pt x="332" y="57"/>
                    </a:lnTo>
                    <a:close/>
                    <a:moveTo>
                      <a:pt x="75" y="630"/>
                    </a:moveTo>
                    <a:cubicBezTo>
                      <a:pt x="71" y="630"/>
                      <a:pt x="68" y="633"/>
                      <a:pt x="68" y="637"/>
                    </a:cubicBezTo>
                    <a:cubicBezTo>
                      <a:pt x="68" y="640"/>
                      <a:pt x="71" y="644"/>
                      <a:pt x="75" y="644"/>
                    </a:cubicBezTo>
                    <a:cubicBezTo>
                      <a:pt x="80" y="644"/>
                      <a:pt x="83" y="640"/>
                      <a:pt x="83" y="637"/>
                    </a:cubicBezTo>
                    <a:cubicBezTo>
                      <a:pt x="83" y="633"/>
                      <a:pt x="80" y="630"/>
                      <a:pt x="75" y="63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grpSp>
        <p:sp>
          <p:nvSpPr>
            <p:cNvPr id="34" name="Rectangle 33"/>
            <p:cNvSpPr/>
            <p:nvPr/>
          </p:nvSpPr>
          <p:spPr bwMode="auto">
            <a:xfrm>
              <a:off x="0" y="0"/>
              <a:ext cx="1646237" cy="6994525"/>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nvGrpSpPr>
            <p:cNvPr id="35" name="Group 34"/>
            <p:cNvGrpSpPr/>
            <p:nvPr/>
          </p:nvGrpSpPr>
          <p:grpSpPr>
            <a:xfrm>
              <a:off x="-1" y="3659072"/>
              <a:ext cx="1570037" cy="963976"/>
              <a:chOff x="-1" y="3659072"/>
              <a:chExt cx="1570037" cy="963976"/>
            </a:xfrm>
          </p:grpSpPr>
          <p:sp>
            <p:nvSpPr>
              <p:cNvPr id="46" name="TextBox 45"/>
              <p:cNvSpPr txBox="1"/>
              <p:nvPr/>
            </p:nvSpPr>
            <p:spPr>
              <a:xfrm>
                <a:off x="-1" y="4348728"/>
                <a:ext cx="1570037" cy="274320"/>
              </a:xfrm>
              <a:prstGeom prst="rect">
                <a:avLst/>
              </a:prstGeom>
              <a:noFill/>
            </p:spPr>
            <p:txBody>
              <a:bodyPr wrap="square" lIns="146304" tIns="91440" rIns="146304" bIns="91440" rtlCol="0" anchor="t" anchorCtr="0">
                <a:noAutofit/>
              </a:bodyPr>
              <a:lstStyle/>
              <a:p>
                <a:pPr algn="ctr">
                  <a:lnSpc>
                    <a:spcPct val="90000"/>
                  </a:lnSpc>
                  <a:spcAft>
                    <a:spcPts val="600"/>
                  </a:spcAft>
                </a:pPr>
                <a:r>
                  <a:rPr lang="en-US" sz="1600" dirty="0" smtClean="0">
                    <a:gradFill>
                      <a:gsLst>
                        <a:gs pos="2917">
                          <a:srgbClr val="FFFFFF">
                            <a:alpha val="50000"/>
                          </a:srgbClr>
                        </a:gs>
                        <a:gs pos="30000">
                          <a:srgbClr val="FFFFFF">
                            <a:alpha val="50000"/>
                          </a:srgbClr>
                        </a:gs>
                      </a:gsLst>
                      <a:lin ang="5400000" scaled="0"/>
                    </a:gradFill>
                  </a:rPr>
                  <a:t>Step 2</a:t>
                </a:r>
              </a:p>
            </p:txBody>
          </p:sp>
          <p:sp>
            <p:nvSpPr>
              <p:cNvPr id="47" name="Freeform 18"/>
              <p:cNvSpPr>
                <a:spLocks noEditPoints="1"/>
              </p:cNvSpPr>
              <p:nvPr/>
            </p:nvSpPr>
            <p:spPr bwMode="auto">
              <a:xfrm>
                <a:off x="605418" y="3659072"/>
                <a:ext cx="347714" cy="666652"/>
              </a:xfrm>
              <a:custGeom>
                <a:avLst/>
                <a:gdLst>
                  <a:gd name="T0" fmla="*/ 226 w 365"/>
                  <a:gd name="T1" fmla="*/ 343 h 703"/>
                  <a:gd name="T2" fmla="*/ 265 w 365"/>
                  <a:gd name="T3" fmla="*/ 291 h 703"/>
                  <a:gd name="T4" fmla="*/ 226 w 365"/>
                  <a:gd name="T5" fmla="*/ 237 h 703"/>
                  <a:gd name="T6" fmla="*/ 300 w 365"/>
                  <a:gd name="T7" fmla="*/ 305 h 703"/>
                  <a:gd name="T8" fmla="*/ 100 w 365"/>
                  <a:gd name="T9" fmla="*/ 291 h 703"/>
                  <a:gd name="T10" fmla="*/ 139 w 365"/>
                  <a:gd name="T11" fmla="*/ 237 h 703"/>
                  <a:gd name="T12" fmla="*/ 65 w 365"/>
                  <a:gd name="T13" fmla="*/ 305 h 703"/>
                  <a:gd name="T14" fmla="*/ 139 w 365"/>
                  <a:gd name="T15" fmla="*/ 311 h 703"/>
                  <a:gd name="T16" fmla="*/ 221 w 365"/>
                  <a:gd name="T17" fmla="*/ 206 h 703"/>
                  <a:gd name="T18" fmla="*/ 145 w 365"/>
                  <a:gd name="T19" fmla="*/ 374 h 703"/>
                  <a:gd name="T20" fmla="*/ 172 w 365"/>
                  <a:gd name="T21" fmla="*/ 374 h 703"/>
                  <a:gd name="T22" fmla="*/ 365 w 365"/>
                  <a:gd name="T23" fmla="*/ 679 h 703"/>
                  <a:gd name="T24" fmla="*/ 24 w 365"/>
                  <a:gd name="T25" fmla="*/ 703 h 703"/>
                  <a:gd name="T26" fmla="*/ 0 w 365"/>
                  <a:gd name="T27" fmla="*/ 24 h 703"/>
                  <a:gd name="T28" fmla="*/ 341 w 365"/>
                  <a:gd name="T29" fmla="*/ 0 h 703"/>
                  <a:gd name="T30" fmla="*/ 83 w 365"/>
                  <a:gd name="T31" fmla="*/ 643 h 703"/>
                  <a:gd name="T32" fmla="*/ 75 w 365"/>
                  <a:gd name="T33" fmla="*/ 627 h 703"/>
                  <a:gd name="T34" fmla="*/ 75 w 365"/>
                  <a:gd name="T35" fmla="*/ 646 h 703"/>
                  <a:gd name="T36" fmla="*/ 84 w 365"/>
                  <a:gd name="T37" fmla="*/ 650 h 703"/>
                  <a:gd name="T38" fmla="*/ 83 w 365"/>
                  <a:gd name="T39" fmla="*/ 643 h 703"/>
                  <a:gd name="T40" fmla="*/ 175 w 365"/>
                  <a:gd name="T41" fmla="*/ 642 h 703"/>
                  <a:gd name="T42" fmla="*/ 179 w 365"/>
                  <a:gd name="T43" fmla="*/ 642 h 703"/>
                  <a:gd name="T44" fmla="*/ 183 w 365"/>
                  <a:gd name="T45" fmla="*/ 639 h 703"/>
                  <a:gd name="T46" fmla="*/ 181 w 365"/>
                  <a:gd name="T47" fmla="*/ 627 h 703"/>
                  <a:gd name="T48" fmla="*/ 176 w 365"/>
                  <a:gd name="T49" fmla="*/ 630 h 703"/>
                  <a:gd name="T50" fmla="*/ 172 w 365"/>
                  <a:gd name="T51" fmla="*/ 630 h 703"/>
                  <a:gd name="T52" fmla="*/ 168 w 365"/>
                  <a:gd name="T53" fmla="*/ 629 h 703"/>
                  <a:gd name="T54" fmla="*/ 195 w 365"/>
                  <a:gd name="T55" fmla="*/ 627 h 703"/>
                  <a:gd name="T56" fmla="*/ 190 w 365"/>
                  <a:gd name="T57" fmla="*/ 625 h 703"/>
                  <a:gd name="T58" fmla="*/ 183 w 365"/>
                  <a:gd name="T59" fmla="*/ 626 h 703"/>
                  <a:gd name="T60" fmla="*/ 183 w 365"/>
                  <a:gd name="T61" fmla="*/ 632 h 703"/>
                  <a:gd name="T62" fmla="*/ 185 w 365"/>
                  <a:gd name="T63" fmla="*/ 639 h 703"/>
                  <a:gd name="T64" fmla="*/ 188 w 365"/>
                  <a:gd name="T65" fmla="*/ 637 h 703"/>
                  <a:gd name="T66" fmla="*/ 198 w 365"/>
                  <a:gd name="T67" fmla="*/ 637 h 703"/>
                  <a:gd name="T68" fmla="*/ 188 w 365"/>
                  <a:gd name="T69" fmla="*/ 652 h 703"/>
                  <a:gd name="T70" fmla="*/ 182 w 365"/>
                  <a:gd name="T71" fmla="*/ 642 h 703"/>
                  <a:gd name="T72" fmla="*/ 176 w 365"/>
                  <a:gd name="T73" fmla="*/ 643 h 703"/>
                  <a:gd name="T74" fmla="*/ 172 w 365"/>
                  <a:gd name="T75" fmla="*/ 642 h 703"/>
                  <a:gd name="T76" fmla="*/ 175 w 365"/>
                  <a:gd name="T77" fmla="*/ 653 h 703"/>
                  <a:gd name="T78" fmla="*/ 179 w 365"/>
                  <a:gd name="T79" fmla="*/ 654 h 703"/>
                  <a:gd name="T80" fmla="*/ 182 w 365"/>
                  <a:gd name="T81" fmla="*/ 654 h 703"/>
                  <a:gd name="T82" fmla="*/ 185 w 365"/>
                  <a:gd name="T83" fmla="*/ 653 h 703"/>
                  <a:gd name="T84" fmla="*/ 188 w 365"/>
                  <a:gd name="T85" fmla="*/ 652 h 703"/>
                  <a:gd name="T86" fmla="*/ 198 w 365"/>
                  <a:gd name="T87" fmla="*/ 639 h 703"/>
                  <a:gd name="T88" fmla="*/ 193 w 365"/>
                  <a:gd name="T89" fmla="*/ 637 h 703"/>
                  <a:gd name="T90" fmla="*/ 190 w 365"/>
                  <a:gd name="T91" fmla="*/ 637 h 703"/>
                  <a:gd name="T92" fmla="*/ 189 w 365"/>
                  <a:gd name="T93" fmla="*/ 652 h 703"/>
                  <a:gd name="T94" fmla="*/ 193 w 365"/>
                  <a:gd name="T95" fmla="*/ 650 h 703"/>
                  <a:gd name="T96" fmla="*/ 198 w 365"/>
                  <a:gd name="T97" fmla="*/ 650 h 703"/>
                  <a:gd name="T98" fmla="*/ 202 w 365"/>
                  <a:gd name="T99" fmla="*/ 650 h 703"/>
                  <a:gd name="T100" fmla="*/ 293 w 365"/>
                  <a:gd name="T101" fmla="*/ 629 h 703"/>
                  <a:gd name="T102" fmla="*/ 297 w 365"/>
                  <a:gd name="T103" fmla="*/ 637 h 703"/>
                  <a:gd name="T104" fmla="*/ 281 w 365"/>
                  <a:gd name="T105" fmla="*/ 640 h 703"/>
                  <a:gd name="T106" fmla="*/ 288 w 365"/>
                  <a:gd name="T107" fmla="*/ 649 h 703"/>
                  <a:gd name="T108" fmla="*/ 303 w 365"/>
                  <a:gd name="T109" fmla="*/ 639 h 703"/>
                  <a:gd name="T110" fmla="*/ 34 w 365"/>
                  <a:gd name="T111" fmla="*/ 57 h 703"/>
                  <a:gd name="T112" fmla="*/ 332 w 365"/>
                  <a:gd name="T113" fmla="*/ 553 h 703"/>
                  <a:gd name="T114" fmla="*/ 75 w 365"/>
                  <a:gd name="T115" fmla="*/ 630 h 703"/>
                  <a:gd name="T116" fmla="*/ 75 w 365"/>
                  <a:gd name="T117" fmla="*/ 644 h 703"/>
                  <a:gd name="T118" fmla="*/ 75 w 365"/>
                  <a:gd name="T119" fmla="*/ 630 h 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65" h="703">
                    <a:moveTo>
                      <a:pt x="300" y="305"/>
                    </a:moveTo>
                    <a:cubicBezTo>
                      <a:pt x="226" y="343"/>
                      <a:pt x="226" y="343"/>
                      <a:pt x="226" y="343"/>
                    </a:cubicBezTo>
                    <a:cubicBezTo>
                      <a:pt x="226" y="311"/>
                      <a:pt x="226" y="311"/>
                      <a:pt x="226" y="311"/>
                    </a:cubicBezTo>
                    <a:cubicBezTo>
                      <a:pt x="265" y="291"/>
                      <a:pt x="265" y="291"/>
                      <a:pt x="265" y="291"/>
                    </a:cubicBezTo>
                    <a:cubicBezTo>
                      <a:pt x="226" y="271"/>
                      <a:pt x="226" y="271"/>
                      <a:pt x="226" y="271"/>
                    </a:cubicBezTo>
                    <a:cubicBezTo>
                      <a:pt x="226" y="237"/>
                      <a:pt x="226" y="237"/>
                      <a:pt x="226" y="237"/>
                    </a:cubicBezTo>
                    <a:cubicBezTo>
                      <a:pt x="300" y="276"/>
                      <a:pt x="300" y="276"/>
                      <a:pt x="300" y="276"/>
                    </a:cubicBezTo>
                    <a:lnTo>
                      <a:pt x="300" y="305"/>
                    </a:lnTo>
                    <a:close/>
                    <a:moveTo>
                      <a:pt x="139" y="311"/>
                    </a:moveTo>
                    <a:cubicBezTo>
                      <a:pt x="100" y="291"/>
                      <a:pt x="100" y="291"/>
                      <a:pt x="100" y="291"/>
                    </a:cubicBezTo>
                    <a:cubicBezTo>
                      <a:pt x="139" y="271"/>
                      <a:pt x="139" y="271"/>
                      <a:pt x="139" y="271"/>
                    </a:cubicBezTo>
                    <a:cubicBezTo>
                      <a:pt x="139" y="237"/>
                      <a:pt x="139" y="237"/>
                      <a:pt x="139" y="237"/>
                    </a:cubicBezTo>
                    <a:cubicBezTo>
                      <a:pt x="65" y="276"/>
                      <a:pt x="65" y="276"/>
                      <a:pt x="65" y="276"/>
                    </a:cubicBezTo>
                    <a:cubicBezTo>
                      <a:pt x="65" y="305"/>
                      <a:pt x="65" y="305"/>
                      <a:pt x="65" y="305"/>
                    </a:cubicBezTo>
                    <a:cubicBezTo>
                      <a:pt x="139" y="343"/>
                      <a:pt x="139" y="343"/>
                      <a:pt x="139" y="343"/>
                    </a:cubicBezTo>
                    <a:lnTo>
                      <a:pt x="139" y="311"/>
                    </a:lnTo>
                    <a:close/>
                    <a:moveTo>
                      <a:pt x="172" y="374"/>
                    </a:moveTo>
                    <a:cubicBezTo>
                      <a:pt x="221" y="206"/>
                      <a:pt x="221" y="206"/>
                      <a:pt x="221" y="206"/>
                    </a:cubicBezTo>
                    <a:cubicBezTo>
                      <a:pt x="194" y="206"/>
                      <a:pt x="194" y="206"/>
                      <a:pt x="194" y="206"/>
                    </a:cubicBezTo>
                    <a:cubicBezTo>
                      <a:pt x="145" y="374"/>
                      <a:pt x="145" y="374"/>
                      <a:pt x="145" y="374"/>
                    </a:cubicBezTo>
                    <a:cubicBezTo>
                      <a:pt x="171" y="374"/>
                      <a:pt x="171" y="374"/>
                      <a:pt x="171" y="374"/>
                    </a:cubicBezTo>
                    <a:lnTo>
                      <a:pt x="172" y="374"/>
                    </a:lnTo>
                    <a:close/>
                    <a:moveTo>
                      <a:pt x="365" y="24"/>
                    </a:moveTo>
                    <a:cubicBezTo>
                      <a:pt x="365" y="24"/>
                      <a:pt x="365" y="24"/>
                      <a:pt x="365" y="679"/>
                    </a:cubicBezTo>
                    <a:cubicBezTo>
                      <a:pt x="365" y="691"/>
                      <a:pt x="355" y="703"/>
                      <a:pt x="341" y="703"/>
                    </a:cubicBezTo>
                    <a:cubicBezTo>
                      <a:pt x="341" y="703"/>
                      <a:pt x="341" y="703"/>
                      <a:pt x="24" y="703"/>
                    </a:cubicBezTo>
                    <a:cubicBezTo>
                      <a:pt x="10" y="703"/>
                      <a:pt x="0" y="691"/>
                      <a:pt x="0" y="679"/>
                    </a:cubicBezTo>
                    <a:cubicBezTo>
                      <a:pt x="0" y="679"/>
                      <a:pt x="0" y="679"/>
                      <a:pt x="0" y="24"/>
                    </a:cubicBezTo>
                    <a:cubicBezTo>
                      <a:pt x="0" y="10"/>
                      <a:pt x="10" y="0"/>
                      <a:pt x="24" y="0"/>
                    </a:cubicBezTo>
                    <a:cubicBezTo>
                      <a:pt x="24" y="0"/>
                      <a:pt x="24" y="0"/>
                      <a:pt x="341" y="0"/>
                    </a:cubicBezTo>
                    <a:cubicBezTo>
                      <a:pt x="355" y="0"/>
                      <a:pt x="365" y="10"/>
                      <a:pt x="365" y="24"/>
                    </a:cubicBezTo>
                    <a:close/>
                    <a:moveTo>
                      <a:pt x="83" y="643"/>
                    </a:moveTo>
                    <a:cubicBezTo>
                      <a:pt x="84" y="642"/>
                      <a:pt x="85" y="639"/>
                      <a:pt x="85" y="637"/>
                    </a:cubicBezTo>
                    <a:cubicBezTo>
                      <a:pt x="85" y="632"/>
                      <a:pt x="81" y="627"/>
                      <a:pt x="75" y="627"/>
                    </a:cubicBezTo>
                    <a:cubicBezTo>
                      <a:pt x="70" y="627"/>
                      <a:pt x="66" y="632"/>
                      <a:pt x="66" y="637"/>
                    </a:cubicBezTo>
                    <a:cubicBezTo>
                      <a:pt x="66" y="642"/>
                      <a:pt x="70" y="646"/>
                      <a:pt x="75" y="646"/>
                    </a:cubicBezTo>
                    <a:cubicBezTo>
                      <a:pt x="77" y="646"/>
                      <a:pt x="78" y="646"/>
                      <a:pt x="80" y="644"/>
                    </a:cubicBezTo>
                    <a:cubicBezTo>
                      <a:pt x="80" y="644"/>
                      <a:pt x="80" y="644"/>
                      <a:pt x="84" y="650"/>
                    </a:cubicBezTo>
                    <a:cubicBezTo>
                      <a:pt x="85" y="649"/>
                      <a:pt x="85" y="649"/>
                      <a:pt x="85" y="649"/>
                    </a:cubicBezTo>
                    <a:cubicBezTo>
                      <a:pt x="85" y="649"/>
                      <a:pt x="85" y="649"/>
                      <a:pt x="83" y="643"/>
                    </a:cubicBezTo>
                    <a:close/>
                    <a:moveTo>
                      <a:pt x="171" y="640"/>
                    </a:moveTo>
                    <a:cubicBezTo>
                      <a:pt x="172" y="640"/>
                      <a:pt x="173" y="642"/>
                      <a:pt x="175" y="642"/>
                    </a:cubicBezTo>
                    <a:cubicBezTo>
                      <a:pt x="176" y="642"/>
                      <a:pt x="176" y="642"/>
                      <a:pt x="178" y="642"/>
                    </a:cubicBezTo>
                    <a:cubicBezTo>
                      <a:pt x="179" y="642"/>
                      <a:pt x="179" y="642"/>
                      <a:pt x="179" y="642"/>
                    </a:cubicBezTo>
                    <a:cubicBezTo>
                      <a:pt x="181" y="642"/>
                      <a:pt x="182" y="640"/>
                      <a:pt x="183" y="640"/>
                    </a:cubicBezTo>
                    <a:cubicBezTo>
                      <a:pt x="183" y="640"/>
                      <a:pt x="183" y="640"/>
                      <a:pt x="183" y="639"/>
                    </a:cubicBezTo>
                    <a:cubicBezTo>
                      <a:pt x="183" y="639"/>
                      <a:pt x="183" y="639"/>
                      <a:pt x="181" y="629"/>
                    </a:cubicBezTo>
                    <a:cubicBezTo>
                      <a:pt x="181" y="629"/>
                      <a:pt x="181" y="629"/>
                      <a:pt x="181" y="627"/>
                    </a:cubicBezTo>
                    <a:cubicBezTo>
                      <a:pt x="179" y="629"/>
                      <a:pt x="179" y="629"/>
                      <a:pt x="178" y="629"/>
                    </a:cubicBezTo>
                    <a:cubicBezTo>
                      <a:pt x="178" y="630"/>
                      <a:pt x="176" y="630"/>
                      <a:pt x="176" y="630"/>
                    </a:cubicBezTo>
                    <a:cubicBezTo>
                      <a:pt x="175" y="630"/>
                      <a:pt x="175" y="630"/>
                      <a:pt x="173" y="630"/>
                    </a:cubicBezTo>
                    <a:cubicBezTo>
                      <a:pt x="173" y="630"/>
                      <a:pt x="173" y="630"/>
                      <a:pt x="172" y="630"/>
                    </a:cubicBezTo>
                    <a:cubicBezTo>
                      <a:pt x="172" y="630"/>
                      <a:pt x="171" y="630"/>
                      <a:pt x="171" y="629"/>
                    </a:cubicBezTo>
                    <a:cubicBezTo>
                      <a:pt x="169" y="629"/>
                      <a:pt x="169" y="629"/>
                      <a:pt x="168" y="629"/>
                    </a:cubicBezTo>
                    <a:cubicBezTo>
                      <a:pt x="168" y="629"/>
                      <a:pt x="168" y="629"/>
                      <a:pt x="171" y="640"/>
                    </a:cubicBezTo>
                    <a:close/>
                    <a:moveTo>
                      <a:pt x="195" y="627"/>
                    </a:moveTo>
                    <a:cubicBezTo>
                      <a:pt x="195" y="627"/>
                      <a:pt x="195" y="627"/>
                      <a:pt x="195" y="626"/>
                    </a:cubicBezTo>
                    <a:cubicBezTo>
                      <a:pt x="193" y="626"/>
                      <a:pt x="192" y="625"/>
                      <a:pt x="190" y="625"/>
                    </a:cubicBezTo>
                    <a:cubicBezTo>
                      <a:pt x="190" y="625"/>
                      <a:pt x="189" y="625"/>
                      <a:pt x="188" y="625"/>
                    </a:cubicBezTo>
                    <a:cubicBezTo>
                      <a:pt x="186" y="625"/>
                      <a:pt x="185" y="625"/>
                      <a:pt x="183" y="626"/>
                    </a:cubicBezTo>
                    <a:cubicBezTo>
                      <a:pt x="183" y="626"/>
                      <a:pt x="182" y="626"/>
                      <a:pt x="182" y="627"/>
                    </a:cubicBezTo>
                    <a:cubicBezTo>
                      <a:pt x="182" y="627"/>
                      <a:pt x="182" y="627"/>
                      <a:pt x="183" y="632"/>
                    </a:cubicBezTo>
                    <a:cubicBezTo>
                      <a:pt x="183" y="632"/>
                      <a:pt x="183" y="632"/>
                      <a:pt x="185" y="637"/>
                    </a:cubicBezTo>
                    <a:cubicBezTo>
                      <a:pt x="185" y="637"/>
                      <a:pt x="185" y="637"/>
                      <a:pt x="185" y="639"/>
                    </a:cubicBezTo>
                    <a:cubicBezTo>
                      <a:pt x="186" y="639"/>
                      <a:pt x="186" y="639"/>
                      <a:pt x="186" y="639"/>
                    </a:cubicBezTo>
                    <a:cubicBezTo>
                      <a:pt x="186" y="637"/>
                      <a:pt x="188" y="637"/>
                      <a:pt x="188" y="637"/>
                    </a:cubicBezTo>
                    <a:cubicBezTo>
                      <a:pt x="189" y="636"/>
                      <a:pt x="189" y="636"/>
                      <a:pt x="190" y="636"/>
                    </a:cubicBezTo>
                    <a:cubicBezTo>
                      <a:pt x="192" y="636"/>
                      <a:pt x="195" y="636"/>
                      <a:pt x="198" y="637"/>
                    </a:cubicBezTo>
                    <a:cubicBezTo>
                      <a:pt x="198" y="637"/>
                      <a:pt x="198" y="637"/>
                      <a:pt x="195" y="627"/>
                    </a:cubicBezTo>
                    <a:close/>
                    <a:moveTo>
                      <a:pt x="188" y="652"/>
                    </a:moveTo>
                    <a:cubicBezTo>
                      <a:pt x="188" y="652"/>
                      <a:pt x="188" y="652"/>
                      <a:pt x="185" y="642"/>
                    </a:cubicBezTo>
                    <a:cubicBezTo>
                      <a:pt x="183" y="642"/>
                      <a:pt x="182" y="642"/>
                      <a:pt x="182" y="642"/>
                    </a:cubicBezTo>
                    <a:cubicBezTo>
                      <a:pt x="181" y="643"/>
                      <a:pt x="181" y="643"/>
                      <a:pt x="179" y="643"/>
                    </a:cubicBezTo>
                    <a:cubicBezTo>
                      <a:pt x="178" y="643"/>
                      <a:pt x="178" y="643"/>
                      <a:pt x="176" y="643"/>
                    </a:cubicBezTo>
                    <a:cubicBezTo>
                      <a:pt x="175" y="643"/>
                      <a:pt x="175" y="643"/>
                      <a:pt x="173" y="643"/>
                    </a:cubicBezTo>
                    <a:cubicBezTo>
                      <a:pt x="172" y="642"/>
                      <a:pt x="172" y="642"/>
                      <a:pt x="172" y="642"/>
                    </a:cubicBezTo>
                    <a:cubicBezTo>
                      <a:pt x="172" y="642"/>
                      <a:pt x="172" y="642"/>
                      <a:pt x="172" y="643"/>
                    </a:cubicBezTo>
                    <a:cubicBezTo>
                      <a:pt x="172" y="643"/>
                      <a:pt x="172" y="643"/>
                      <a:pt x="175" y="653"/>
                    </a:cubicBezTo>
                    <a:cubicBezTo>
                      <a:pt x="176" y="654"/>
                      <a:pt x="176" y="654"/>
                      <a:pt x="176" y="654"/>
                    </a:cubicBezTo>
                    <a:cubicBezTo>
                      <a:pt x="178" y="654"/>
                      <a:pt x="178" y="654"/>
                      <a:pt x="179" y="654"/>
                    </a:cubicBezTo>
                    <a:cubicBezTo>
                      <a:pt x="181" y="654"/>
                      <a:pt x="181" y="654"/>
                      <a:pt x="181" y="654"/>
                    </a:cubicBezTo>
                    <a:cubicBezTo>
                      <a:pt x="182" y="654"/>
                      <a:pt x="182" y="654"/>
                      <a:pt x="182" y="654"/>
                    </a:cubicBezTo>
                    <a:cubicBezTo>
                      <a:pt x="183" y="654"/>
                      <a:pt x="183" y="654"/>
                      <a:pt x="183" y="654"/>
                    </a:cubicBezTo>
                    <a:cubicBezTo>
                      <a:pt x="185" y="654"/>
                      <a:pt x="185" y="654"/>
                      <a:pt x="185" y="653"/>
                    </a:cubicBezTo>
                    <a:cubicBezTo>
                      <a:pt x="186" y="653"/>
                      <a:pt x="186" y="653"/>
                      <a:pt x="188" y="653"/>
                    </a:cubicBezTo>
                    <a:lnTo>
                      <a:pt x="188" y="652"/>
                    </a:lnTo>
                    <a:close/>
                    <a:moveTo>
                      <a:pt x="202" y="650"/>
                    </a:moveTo>
                    <a:cubicBezTo>
                      <a:pt x="202" y="650"/>
                      <a:pt x="202" y="650"/>
                      <a:pt x="198" y="639"/>
                    </a:cubicBezTo>
                    <a:cubicBezTo>
                      <a:pt x="196" y="639"/>
                      <a:pt x="196" y="639"/>
                      <a:pt x="196" y="639"/>
                    </a:cubicBezTo>
                    <a:cubicBezTo>
                      <a:pt x="195" y="639"/>
                      <a:pt x="195" y="637"/>
                      <a:pt x="193" y="637"/>
                    </a:cubicBezTo>
                    <a:cubicBezTo>
                      <a:pt x="193" y="637"/>
                      <a:pt x="193" y="637"/>
                      <a:pt x="192" y="637"/>
                    </a:cubicBezTo>
                    <a:cubicBezTo>
                      <a:pt x="190" y="637"/>
                      <a:pt x="190" y="637"/>
                      <a:pt x="190" y="637"/>
                    </a:cubicBezTo>
                    <a:cubicBezTo>
                      <a:pt x="189" y="639"/>
                      <a:pt x="188" y="639"/>
                      <a:pt x="186" y="640"/>
                    </a:cubicBezTo>
                    <a:cubicBezTo>
                      <a:pt x="189" y="652"/>
                      <a:pt x="189" y="652"/>
                      <a:pt x="189" y="652"/>
                    </a:cubicBezTo>
                    <a:cubicBezTo>
                      <a:pt x="190" y="652"/>
                      <a:pt x="190" y="650"/>
                      <a:pt x="192" y="650"/>
                    </a:cubicBezTo>
                    <a:cubicBezTo>
                      <a:pt x="192" y="650"/>
                      <a:pt x="192" y="650"/>
                      <a:pt x="193" y="650"/>
                    </a:cubicBezTo>
                    <a:cubicBezTo>
                      <a:pt x="193" y="649"/>
                      <a:pt x="195" y="649"/>
                      <a:pt x="195" y="649"/>
                    </a:cubicBezTo>
                    <a:cubicBezTo>
                      <a:pt x="196" y="649"/>
                      <a:pt x="196" y="649"/>
                      <a:pt x="198" y="650"/>
                    </a:cubicBezTo>
                    <a:cubicBezTo>
                      <a:pt x="199" y="650"/>
                      <a:pt x="200" y="650"/>
                      <a:pt x="200" y="650"/>
                    </a:cubicBezTo>
                    <a:cubicBezTo>
                      <a:pt x="200" y="650"/>
                      <a:pt x="200" y="650"/>
                      <a:pt x="202" y="650"/>
                    </a:cubicBezTo>
                    <a:close/>
                    <a:moveTo>
                      <a:pt x="303" y="639"/>
                    </a:moveTo>
                    <a:cubicBezTo>
                      <a:pt x="303" y="639"/>
                      <a:pt x="303" y="639"/>
                      <a:pt x="293" y="629"/>
                    </a:cubicBezTo>
                    <a:cubicBezTo>
                      <a:pt x="293" y="629"/>
                      <a:pt x="293" y="629"/>
                      <a:pt x="288" y="629"/>
                    </a:cubicBezTo>
                    <a:cubicBezTo>
                      <a:pt x="288" y="629"/>
                      <a:pt x="288" y="629"/>
                      <a:pt x="297" y="637"/>
                    </a:cubicBezTo>
                    <a:cubicBezTo>
                      <a:pt x="297" y="637"/>
                      <a:pt x="297" y="637"/>
                      <a:pt x="281" y="637"/>
                    </a:cubicBezTo>
                    <a:cubicBezTo>
                      <a:pt x="281" y="637"/>
                      <a:pt x="281" y="637"/>
                      <a:pt x="281" y="640"/>
                    </a:cubicBezTo>
                    <a:cubicBezTo>
                      <a:pt x="281" y="640"/>
                      <a:pt x="281" y="640"/>
                      <a:pt x="297" y="640"/>
                    </a:cubicBezTo>
                    <a:cubicBezTo>
                      <a:pt x="297" y="640"/>
                      <a:pt x="297" y="640"/>
                      <a:pt x="288" y="649"/>
                    </a:cubicBezTo>
                    <a:cubicBezTo>
                      <a:pt x="288" y="649"/>
                      <a:pt x="288" y="649"/>
                      <a:pt x="293" y="649"/>
                    </a:cubicBezTo>
                    <a:lnTo>
                      <a:pt x="303" y="639"/>
                    </a:lnTo>
                    <a:close/>
                    <a:moveTo>
                      <a:pt x="332" y="57"/>
                    </a:moveTo>
                    <a:cubicBezTo>
                      <a:pt x="332" y="57"/>
                      <a:pt x="332" y="57"/>
                      <a:pt x="34" y="57"/>
                    </a:cubicBezTo>
                    <a:cubicBezTo>
                      <a:pt x="34" y="57"/>
                      <a:pt x="34" y="57"/>
                      <a:pt x="34" y="553"/>
                    </a:cubicBezTo>
                    <a:cubicBezTo>
                      <a:pt x="34" y="553"/>
                      <a:pt x="34" y="553"/>
                      <a:pt x="332" y="553"/>
                    </a:cubicBezTo>
                    <a:lnTo>
                      <a:pt x="332" y="57"/>
                    </a:lnTo>
                    <a:close/>
                    <a:moveTo>
                      <a:pt x="75" y="630"/>
                    </a:moveTo>
                    <a:cubicBezTo>
                      <a:pt x="71" y="630"/>
                      <a:pt x="68" y="633"/>
                      <a:pt x="68" y="637"/>
                    </a:cubicBezTo>
                    <a:cubicBezTo>
                      <a:pt x="68" y="640"/>
                      <a:pt x="71" y="644"/>
                      <a:pt x="75" y="644"/>
                    </a:cubicBezTo>
                    <a:cubicBezTo>
                      <a:pt x="80" y="644"/>
                      <a:pt x="83" y="640"/>
                      <a:pt x="83" y="637"/>
                    </a:cubicBezTo>
                    <a:cubicBezTo>
                      <a:pt x="83" y="633"/>
                      <a:pt x="80" y="630"/>
                      <a:pt x="75" y="630"/>
                    </a:cubicBezTo>
                    <a:close/>
                  </a:path>
                </a:pathLst>
              </a:custGeom>
              <a:solidFill>
                <a:schemeClr val="bg1">
                  <a:alpha val="50000"/>
                </a:schemeClr>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grpSp>
        <p:sp>
          <p:nvSpPr>
            <p:cNvPr id="36" name="~~~" descr="Down:  ~~~"/>
            <p:cNvSpPr/>
            <p:nvPr/>
          </p:nvSpPr>
          <p:spPr bwMode="auto">
            <a:xfrm>
              <a:off x="1487446" y="5589063"/>
              <a:ext cx="193676" cy="387351"/>
            </a:xfrm>
            <a:custGeom>
              <a:avLst/>
              <a:gdLst>
                <a:gd name="connsiteX0" fmla="*/ 193676 w 193676"/>
                <a:gd name="connsiteY0" fmla="*/ 0 h 387351"/>
                <a:gd name="connsiteX1" fmla="*/ 193676 w 193676"/>
                <a:gd name="connsiteY1" fmla="*/ 387351 h 387351"/>
                <a:gd name="connsiteX2" fmla="*/ 0 w 193676"/>
                <a:gd name="connsiteY2" fmla="*/ 193676 h 387351"/>
              </a:gdLst>
              <a:ahLst/>
              <a:cxnLst>
                <a:cxn ang="0">
                  <a:pos x="connsiteX0" y="connsiteY0"/>
                </a:cxn>
                <a:cxn ang="0">
                  <a:pos x="connsiteX1" y="connsiteY1"/>
                </a:cxn>
                <a:cxn ang="0">
                  <a:pos x="connsiteX2" y="connsiteY2"/>
                </a:cxn>
              </a:cxnLst>
              <a:rect l="l" t="t" r="r" b="b"/>
              <a:pathLst>
                <a:path w="193676" h="387351">
                  <a:moveTo>
                    <a:pt x="193676" y="0"/>
                  </a:moveTo>
                  <a:lnTo>
                    <a:pt x="193676" y="387351"/>
                  </a:lnTo>
                  <a:lnTo>
                    <a:pt x="0" y="193676"/>
                  </a:lnTo>
                  <a:close/>
                </a:path>
              </a:pathLst>
            </a:cu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nvGrpSpPr>
            <p:cNvPr id="37" name="Group 36"/>
            <p:cNvGrpSpPr/>
            <p:nvPr/>
          </p:nvGrpSpPr>
          <p:grpSpPr>
            <a:xfrm>
              <a:off x="-1" y="1981678"/>
              <a:ext cx="1570037" cy="849546"/>
              <a:chOff x="-1" y="1981678"/>
              <a:chExt cx="1570037" cy="849546"/>
            </a:xfrm>
          </p:grpSpPr>
          <p:sp>
            <p:nvSpPr>
              <p:cNvPr id="44" name="TextBox 43"/>
              <p:cNvSpPr txBox="1"/>
              <p:nvPr/>
            </p:nvSpPr>
            <p:spPr>
              <a:xfrm>
                <a:off x="-1" y="2556904"/>
                <a:ext cx="1570037" cy="274320"/>
              </a:xfrm>
              <a:prstGeom prst="rect">
                <a:avLst/>
              </a:prstGeom>
              <a:noFill/>
            </p:spPr>
            <p:txBody>
              <a:bodyPr wrap="square" lIns="146304" tIns="91440" rIns="146304" bIns="91440" rtlCol="0" anchor="t" anchorCtr="0">
                <a:noAutofit/>
              </a:bodyPr>
              <a:lstStyle>
                <a:defPPr>
                  <a:defRPr lang="en-US"/>
                </a:defPPr>
                <a:lvl1pPr algn="ctr">
                  <a:lnSpc>
                    <a:spcPct val="90000"/>
                  </a:lnSpc>
                  <a:spcAft>
                    <a:spcPts val="600"/>
                  </a:spcAft>
                  <a:defRPr sz="1600">
                    <a:gradFill>
                      <a:gsLst>
                        <a:gs pos="2917">
                          <a:schemeClr val="bg1">
                            <a:alpha val="50000"/>
                          </a:schemeClr>
                        </a:gs>
                        <a:gs pos="30000">
                          <a:schemeClr val="bg1">
                            <a:alpha val="50000"/>
                          </a:schemeClr>
                        </a:gs>
                      </a:gsLst>
                      <a:lin ang="5400000" scaled="0"/>
                    </a:gradFill>
                  </a:defRPr>
                </a:lvl1pPr>
              </a:lstStyle>
              <a:p>
                <a:r>
                  <a:rPr lang="en-US" dirty="0">
                    <a:gradFill>
                      <a:gsLst>
                        <a:gs pos="2917">
                          <a:srgbClr val="FFFFFF">
                            <a:alpha val="50000"/>
                          </a:srgbClr>
                        </a:gs>
                        <a:gs pos="30000">
                          <a:srgbClr val="FFFFFF">
                            <a:alpha val="50000"/>
                          </a:srgbClr>
                        </a:gs>
                      </a:gsLst>
                      <a:lin ang="5400000" scaled="0"/>
                    </a:gradFill>
                  </a:rPr>
                  <a:t>Step 1</a:t>
                </a:r>
              </a:p>
            </p:txBody>
          </p:sp>
          <p:sp>
            <p:nvSpPr>
              <p:cNvPr id="45" name="Freeform 5"/>
              <p:cNvSpPr>
                <a:spLocks noEditPoints="1"/>
              </p:cNvSpPr>
              <p:nvPr/>
            </p:nvSpPr>
            <p:spPr bwMode="auto">
              <a:xfrm>
                <a:off x="500550" y="1981678"/>
                <a:ext cx="655150" cy="605266"/>
              </a:xfrm>
              <a:custGeom>
                <a:avLst/>
                <a:gdLst>
                  <a:gd name="T0" fmla="*/ 300 w 330"/>
                  <a:gd name="T1" fmla="*/ 105 h 305"/>
                  <a:gd name="T2" fmla="*/ 295 w 330"/>
                  <a:gd name="T3" fmla="*/ 143 h 305"/>
                  <a:gd name="T4" fmla="*/ 178 w 330"/>
                  <a:gd name="T5" fmla="*/ 276 h 305"/>
                  <a:gd name="T6" fmla="*/ 26 w 330"/>
                  <a:gd name="T7" fmla="*/ 196 h 305"/>
                  <a:gd name="T8" fmla="*/ 168 w 330"/>
                  <a:gd name="T9" fmla="*/ 216 h 305"/>
                  <a:gd name="T10" fmla="*/ 320 w 330"/>
                  <a:gd name="T11" fmla="*/ 62 h 305"/>
                  <a:gd name="T12" fmla="*/ 164 w 330"/>
                  <a:gd name="T13" fmla="*/ 3 h 305"/>
                  <a:gd name="T14" fmla="*/ 19 w 330"/>
                  <a:gd name="T15" fmla="*/ 149 h 305"/>
                  <a:gd name="T16" fmla="*/ 0 w 330"/>
                  <a:gd name="T17" fmla="*/ 194 h 305"/>
                  <a:gd name="T18" fmla="*/ 1 w 330"/>
                  <a:gd name="T19" fmla="*/ 216 h 305"/>
                  <a:gd name="T20" fmla="*/ 51 w 330"/>
                  <a:gd name="T21" fmla="*/ 263 h 305"/>
                  <a:gd name="T22" fmla="*/ 200 w 330"/>
                  <a:gd name="T23" fmla="*/ 299 h 305"/>
                  <a:gd name="T24" fmla="*/ 323 w 330"/>
                  <a:gd name="T25" fmla="*/ 137 h 305"/>
                  <a:gd name="T26" fmla="*/ 316 w 330"/>
                  <a:gd name="T27" fmla="*/ 96 h 305"/>
                  <a:gd name="T28" fmla="*/ 209 w 330"/>
                  <a:gd name="T29" fmla="*/ 39 h 305"/>
                  <a:gd name="T30" fmla="*/ 224 w 330"/>
                  <a:gd name="T31" fmla="*/ 60 h 305"/>
                  <a:gd name="T32" fmla="*/ 206 w 330"/>
                  <a:gd name="T33" fmla="*/ 60 h 305"/>
                  <a:gd name="T34" fmla="*/ 217 w 330"/>
                  <a:gd name="T35" fmla="*/ 70 h 305"/>
                  <a:gd name="T36" fmla="*/ 199 w 330"/>
                  <a:gd name="T37" fmla="*/ 70 h 305"/>
                  <a:gd name="T38" fmla="*/ 210 w 330"/>
                  <a:gd name="T39" fmla="*/ 80 h 305"/>
                  <a:gd name="T40" fmla="*/ 192 w 330"/>
                  <a:gd name="T41" fmla="*/ 80 h 305"/>
                  <a:gd name="T42" fmla="*/ 203 w 330"/>
                  <a:gd name="T43" fmla="*/ 90 h 305"/>
                  <a:gd name="T44" fmla="*/ 185 w 330"/>
                  <a:gd name="T45" fmla="*/ 90 h 305"/>
                  <a:gd name="T46" fmla="*/ 196 w 330"/>
                  <a:gd name="T47" fmla="*/ 100 h 305"/>
                  <a:gd name="T48" fmla="*/ 178 w 330"/>
                  <a:gd name="T49" fmla="*/ 100 h 305"/>
                  <a:gd name="T50" fmla="*/ 189 w 330"/>
                  <a:gd name="T51" fmla="*/ 110 h 305"/>
                  <a:gd name="T52" fmla="*/ 171 w 330"/>
                  <a:gd name="T53" fmla="*/ 110 h 305"/>
                  <a:gd name="T54" fmla="*/ 162 w 330"/>
                  <a:gd name="T55" fmla="*/ 123 h 305"/>
                  <a:gd name="T56" fmla="*/ 149 w 330"/>
                  <a:gd name="T57" fmla="*/ 99 h 305"/>
                  <a:gd name="T58" fmla="*/ 108 w 330"/>
                  <a:gd name="T59" fmla="*/ 147 h 305"/>
                  <a:gd name="T60" fmla="*/ 140 w 330"/>
                  <a:gd name="T61" fmla="*/ 137 h 305"/>
                  <a:gd name="T62" fmla="*/ 144 w 330"/>
                  <a:gd name="T63" fmla="*/ 76 h 305"/>
                  <a:gd name="T64" fmla="*/ 142 w 330"/>
                  <a:gd name="T65" fmla="*/ 97 h 305"/>
                  <a:gd name="T66" fmla="*/ 157 w 330"/>
                  <a:gd name="T67" fmla="*/ 130 h 305"/>
                  <a:gd name="T68" fmla="*/ 206 w 330"/>
                  <a:gd name="T69" fmla="*/ 98 h 305"/>
                  <a:gd name="T70" fmla="*/ 204 w 330"/>
                  <a:gd name="T71" fmla="*/ 119 h 305"/>
                  <a:gd name="T72" fmla="*/ 137 w 330"/>
                  <a:gd name="T73" fmla="*/ 158 h 305"/>
                  <a:gd name="T74" fmla="*/ 151 w 330"/>
                  <a:gd name="T75" fmla="*/ 175 h 305"/>
                  <a:gd name="T76" fmla="*/ 108 w 330"/>
                  <a:gd name="T77" fmla="*/ 147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30" h="305">
                    <a:moveTo>
                      <a:pt x="316" y="96"/>
                    </a:moveTo>
                    <a:cubicBezTo>
                      <a:pt x="310" y="95"/>
                      <a:pt x="301" y="98"/>
                      <a:pt x="300" y="105"/>
                    </a:cubicBezTo>
                    <a:cubicBezTo>
                      <a:pt x="298" y="115"/>
                      <a:pt x="298" y="126"/>
                      <a:pt x="297" y="134"/>
                    </a:cubicBezTo>
                    <a:cubicBezTo>
                      <a:pt x="297" y="137"/>
                      <a:pt x="297" y="142"/>
                      <a:pt x="295" y="143"/>
                    </a:cubicBezTo>
                    <a:cubicBezTo>
                      <a:pt x="259" y="187"/>
                      <a:pt x="223" y="230"/>
                      <a:pt x="188" y="273"/>
                    </a:cubicBezTo>
                    <a:cubicBezTo>
                      <a:pt x="185" y="277"/>
                      <a:pt x="182" y="277"/>
                      <a:pt x="178" y="276"/>
                    </a:cubicBezTo>
                    <a:cubicBezTo>
                      <a:pt x="136" y="263"/>
                      <a:pt x="94" y="251"/>
                      <a:pt x="51" y="238"/>
                    </a:cubicBezTo>
                    <a:cubicBezTo>
                      <a:pt x="32" y="232"/>
                      <a:pt x="22" y="216"/>
                      <a:pt x="26" y="196"/>
                    </a:cubicBezTo>
                    <a:cubicBezTo>
                      <a:pt x="28" y="181"/>
                      <a:pt x="35" y="177"/>
                      <a:pt x="49" y="181"/>
                    </a:cubicBezTo>
                    <a:cubicBezTo>
                      <a:pt x="88" y="193"/>
                      <a:pt x="129" y="203"/>
                      <a:pt x="168" y="216"/>
                    </a:cubicBezTo>
                    <a:cubicBezTo>
                      <a:pt x="180" y="219"/>
                      <a:pt x="187" y="216"/>
                      <a:pt x="194" y="207"/>
                    </a:cubicBezTo>
                    <a:cubicBezTo>
                      <a:pt x="236" y="159"/>
                      <a:pt x="278" y="110"/>
                      <a:pt x="320" y="62"/>
                    </a:cubicBezTo>
                    <a:cubicBezTo>
                      <a:pt x="330" y="50"/>
                      <a:pt x="327" y="40"/>
                      <a:pt x="313" y="37"/>
                    </a:cubicBezTo>
                    <a:cubicBezTo>
                      <a:pt x="262" y="25"/>
                      <a:pt x="213" y="13"/>
                      <a:pt x="164" y="3"/>
                    </a:cubicBezTo>
                    <a:cubicBezTo>
                      <a:pt x="155" y="0"/>
                      <a:pt x="149" y="3"/>
                      <a:pt x="143" y="9"/>
                    </a:cubicBezTo>
                    <a:cubicBezTo>
                      <a:pt x="101" y="56"/>
                      <a:pt x="61" y="102"/>
                      <a:pt x="19" y="149"/>
                    </a:cubicBezTo>
                    <a:cubicBezTo>
                      <a:pt x="14" y="155"/>
                      <a:pt x="10" y="162"/>
                      <a:pt x="7" y="168"/>
                    </a:cubicBezTo>
                    <a:cubicBezTo>
                      <a:pt x="4" y="177"/>
                      <a:pt x="3" y="185"/>
                      <a:pt x="0" y="194"/>
                    </a:cubicBezTo>
                    <a:cubicBezTo>
                      <a:pt x="0" y="200"/>
                      <a:pt x="0" y="204"/>
                      <a:pt x="0" y="210"/>
                    </a:cubicBezTo>
                    <a:cubicBezTo>
                      <a:pt x="0" y="212"/>
                      <a:pt x="1" y="214"/>
                      <a:pt x="1" y="216"/>
                    </a:cubicBezTo>
                    <a:cubicBezTo>
                      <a:pt x="4" y="230"/>
                      <a:pt x="10" y="244"/>
                      <a:pt x="23" y="251"/>
                    </a:cubicBezTo>
                    <a:cubicBezTo>
                      <a:pt x="30" y="257"/>
                      <a:pt x="41" y="260"/>
                      <a:pt x="51" y="263"/>
                    </a:cubicBezTo>
                    <a:cubicBezTo>
                      <a:pt x="94" y="277"/>
                      <a:pt x="138" y="289"/>
                      <a:pt x="181" y="302"/>
                    </a:cubicBezTo>
                    <a:cubicBezTo>
                      <a:pt x="188" y="305"/>
                      <a:pt x="194" y="305"/>
                      <a:pt x="200" y="299"/>
                    </a:cubicBezTo>
                    <a:cubicBezTo>
                      <a:pt x="240" y="249"/>
                      <a:pt x="279" y="201"/>
                      <a:pt x="320" y="152"/>
                    </a:cubicBezTo>
                    <a:cubicBezTo>
                      <a:pt x="323" y="149"/>
                      <a:pt x="323" y="143"/>
                      <a:pt x="323" y="137"/>
                    </a:cubicBezTo>
                    <a:cubicBezTo>
                      <a:pt x="324" y="130"/>
                      <a:pt x="323" y="121"/>
                      <a:pt x="324" y="114"/>
                    </a:cubicBezTo>
                    <a:cubicBezTo>
                      <a:pt x="324" y="105"/>
                      <a:pt x="323" y="99"/>
                      <a:pt x="316" y="96"/>
                    </a:cubicBezTo>
                    <a:close/>
                    <a:moveTo>
                      <a:pt x="184" y="49"/>
                    </a:moveTo>
                    <a:cubicBezTo>
                      <a:pt x="190" y="41"/>
                      <a:pt x="201" y="36"/>
                      <a:pt x="209" y="39"/>
                    </a:cubicBezTo>
                    <a:cubicBezTo>
                      <a:pt x="209" y="39"/>
                      <a:pt x="209" y="39"/>
                      <a:pt x="218" y="43"/>
                    </a:cubicBezTo>
                    <a:cubicBezTo>
                      <a:pt x="225" y="45"/>
                      <a:pt x="227" y="53"/>
                      <a:pt x="224" y="60"/>
                    </a:cubicBezTo>
                    <a:cubicBezTo>
                      <a:pt x="224" y="60"/>
                      <a:pt x="224" y="60"/>
                      <a:pt x="210" y="55"/>
                    </a:cubicBezTo>
                    <a:cubicBezTo>
                      <a:pt x="210" y="55"/>
                      <a:pt x="210" y="55"/>
                      <a:pt x="206" y="60"/>
                    </a:cubicBezTo>
                    <a:cubicBezTo>
                      <a:pt x="206" y="60"/>
                      <a:pt x="206" y="60"/>
                      <a:pt x="220" y="65"/>
                    </a:cubicBezTo>
                    <a:cubicBezTo>
                      <a:pt x="220" y="65"/>
                      <a:pt x="220" y="65"/>
                      <a:pt x="217" y="70"/>
                    </a:cubicBezTo>
                    <a:cubicBezTo>
                      <a:pt x="217" y="70"/>
                      <a:pt x="217" y="70"/>
                      <a:pt x="203" y="65"/>
                    </a:cubicBezTo>
                    <a:cubicBezTo>
                      <a:pt x="203" y="65"/>
                      <a:pt x="203" y="65"/>
                      <a:pt x="199" y="70"/>
                    </a:cubicBezTo>
                    <a:cubicBezTo>
                      <a:pt x="199" y="70"/>
                      <a:pt x="199" y="70"/>
                      <a:pt x="213" y="75"/>
                    </a:cubicBezTo>
                    <a:cubicBezTo>
                      <a:pt x="213" y="75"/>
                      <a:pt x="213" y="75"/>
                      <a:pt x="210" y="80"/>
                    </a:cubicBezTo>
                    <a:cubicBezTo>
                      <a:pt x="210" y="80"/>
                      <a:pt x="210" y="80"/>
                      <a:pt x="195" y="75"/>
                    </a:cubicBezTo>
                    <a:cubicBezTo>
                      <a:pt x="195" y="75"/>
                      <a:pt x="195" y="75"/>
                      <a:pt x="192" y="80"/>
                    </a:cubicBezTo>
                    <a:cubicBezTo>
                      <a:pt x="192" y="80"/>
                      <a:pt x="192" y="80"/>
                      <a:pt x="206" y="85"/>
                    </a:cubicBezTo>
                    <a:cubicBezTo>
                      <a:pt x="206" y="85"/>
                      <a:pt x="206" y="85"/>
                      <a:pt x="203" y="90"/>
                    </a:cubicBezTo>
                    <a:cubicBezTo>
                      <a:pt x="203" y="90"/>
                      <a:pt x="203" y="90"/>
                      <a:pt x="188" y="85"/>
                    </a:cubicBezTo>
                    <a:cubicBezTo>
                      <a:pt x="188" y="85"/>
                      <a:pt x="188" y="85"/>
                      <a:pt x="185" y="90"/>
                    </a:cubicBezTo>
                    <a:cubicBezTo>
                      <a:pt x="185" y="90"/>
                      <a:pt x="185" y="90"/>
                      <a:pt x="199" y="95"/>
                    </a:cubicBezTo>
                    <a:cubicBezTo>
                      <a:pt x="199" y="95"/>
                      <a:pt x="199" y="95"/>
                      <a:pt x="196" y="100"/>
                    </a:cubicBezTo>
                    <a:cubicBezTo>
                      <a:pt x="196" y="100"/>
                      <a:pt x="196" y="100"/>
                      <a:pt x="181" y="95"/>
                    </a:cubicBezTo>
                    <a:cubicBezTo>
                      <a:pt x="181" y="95"/>
                      <a:pt x="181" y="95"/>
                      <a:pt x="178" y="100"/>
                    </a:cubicBezTo>
                    <a:cubicBezTo>
                      <a:pt x="178" y="100"/>
                      <a:pt x="178" y="100"/>
                      <a:pt x="192" y="105"/>
                    </a:cubicBezTo>
                    <a:cubicBezTo>
                      <a:pt x="192" y="105"/>
                      <a:pt x="192" y="105"/>
                      <a:pt x="189" y="110"/>
                    </a:cubicBezTo>
                    <a:cubicBezTo>
                      <a:pt x="189" y="110"/>
                      <a:pt x="189" y="110"/>
                      <a:pt x="174" y="105"/>
                    </a:cubicBezTo>
                    <a:cubicBezTo>
                      <a:pt x="174" y="105"/>
                      <a:pt x="174" y="105"/>
                      <a:pt x="171" y="110"/>
                    </a:cubicBezTo>
                    <a:cubicBezTo>
                      <a:pt x="171" y="110"/>
                      <a:pt x="171" y="110"/>
                      <a:pt x="185" y="115"/>
                    </a:cubicBezTo>
                    <a:cubicBezTo>
                      <a:pt x="179" y="122"/>
                      <a:pt x="169" y="125"/>
                      <a:pt x="162" y="123"/>
                    </a:cubicBezTo>
                    <a:cubicBezTo>
                      <a:pt x="162" y="123"/>
                      <a:pt x="162" y="123"/>
                      <a:pt x="153" y="119"/>
                    </a:cubicBezTo>
                    <a:cubicBezTo>
                      <a:pt x="145" y="117"/>
                      <a:pt x="143" y="107"/>
                      <a:pt x="149" y="99"/>
                    </a:cubicBezTo>
                    <a:cubicBezTo>
                      <a:pt x="149" y="99"/>
                      <a:pt x="149" y="99"/>
                      <a:pt x="184" y="49"/>
                    </a:cubicBezTo>
                    <a:close/>
                    <a:moveTo>
                      <a:pt x="108" y="147"/>
                    </a:moveTo>
                    <a:cubicBezTo>
                      <a:pt x="108" y="147"/>
                      <a:pt x="108" y="147"/>
                      <a:pt x="128" y="154"/>
                    </a:cubicBezTo>
                    <a:cubicBezTo>
                      <a:pt x="128" y="154"/>
                      <a:pt x="128" y="154"/>
                      <a:pt x="140" y="137"/>
                    </a:cubicBezTo>
                    <a:cubicBezTo>
                      <a:pt x="124" y="131"/>
                      <a:pt x="120" y="111"/>
                      <a:pt x="132" y="93"/>
                    </a:cubicBezTo>
                    <a:cubicBezTo>
                      <a:pt x="132" y="93"/>
                      <a:pt x="132" y="93"/>
                      <a:pt x="144" y="76"/>
                    </a:cubicBezTo>
                    <a:cubicBezTo>
                      <a:pt x="144" y="76"/>
                      <a:pt x="144" y="76"/>
                      <a:pt x="154" y="79"/>
                    </a:cubicBezTo>
                    <a:cubicBezTo>
                      <a:pt x="154" y="79"/>
                      <a:pt x="154" y="79"/>
                      <a:pt x="142" y="97"/>
                    </a:cubicBezTo>
                    <a:cubicBezTo>
                      <a:pt x="133" y="109"/>
                      <a:pt x="136" y="123"/>
                      <a:pt x="147" y="127"/>
                    </a:cubicBezTo>
                    <a:cubicBezTo>
                      <a:pt x="147" y="127"/>
                      <a:pt x="147" y="127"/>
                      <a:pt x="157" y="130"/>
                    </a:cubicBezTo>
                    <a:cubicBezTo>
                      <a:pt x="168" y="134"/>
                      <a:pt x="185" y="128"/>
                      <a:pt x="194" y="116"/>
                    </a:cubicBezTo>
                    <a:cubicBezTo>
                      <a:pt x="194" y="116"/>
                      <a:pt x="194" y="116"/>
                      <a:pt x="206" y="98"/>
                    </a:cubicBezTo>
                    <a:cubicBezTo>
                      <a:pt x="216" y="101"/>
                      <a:pt x="216" y="101"/>
                      <a:pt x="216" y="101"/>
                    </a:cubicBezTo>
                    <a:cubicBezTo>
                      <a:pt x="216" y="101"/>
                      <a:pt x="216" y="101"/>
                      <a:pt x="204" y="119"/>
                    </a:cubicBezTo>
                    <a:cubicBezTo>
                      <a:pt x="191" y="136"/>
                      <a:pt x="166" y="146"/>
                      <a:pt x="150" y="140"/>
                    </a:cubicBezTo>
                    <a:cubicBezTo>
                      <a:pt x="150" y="140"/>
                      <a:pt x="150" y="140"/>
                      <a:pt x="137" y="158"/>
                    </a:cubicBezTo>
                    <a:cubicBezTo>
                      <a:pt x="137" y="158"/>
                      <a:pt x="137" y="158"/>
                      <a:pt x="158" y="165"/>
                    </a:cubicBezTo>
                    <a:cubicBezTo>
                      <a:pt x="158" y="165"/>
                      <a:pt x="158" y="165"/>
                      <a:pt x="151" y="175"/>
                    </a:cubicBezTo>
                    <a:cubicBezTo>
                      <a:pt x="151" y="175"/>
                      <a:pt x="151" y="175"/>
                      <a:pt x="101" y="157"/>
                    </a:cubicBezTo>
                    <a:cubicBezTo>
                      <a:pt x="101" y="157"/>
                      <a:pt x="101" y="157"/>
                      <a:pt x="108" y="147"/>
                    </a:cubicBezTo>
                    <a:close/>
                  </a:path>
                </a:pathLst>
              </a:custGeom>
              <a:solidFill>
                <a:schemeClr val="bg1">
                  <a:alpha val="50000"/>
                </a:schemeClr>
              </a:solidFill>
              <a:ln>
                <a:noFill/>
              </a:ln>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grpSp>
        <p:grpSp>
          <p:nvGrpSpPr>
            <p:cNvPr id="38" name="Group 37"/>
            <p:cNvGrpSpPr/>
            <p:nvPr/>
          </p:nvGrpSpPr>
          <p:grpSpPr>
            <a:xfrm>
              <a:off x="-1" y="5411509"/>
              <a:ext cx="1570037" cy="882795"/>
              <a:chOff x="-1" y="5411509"/>
              <a:chExt cx="1570037" cy="882795"/>
            </a:xfrm>
          </p:grpSpPr>
          <p:sp>
            <p:nvSpPr>
              <p:cNvPr id="42" name="TextBox 41"/>
              <p:cNvSpPr txBox="1"/>
              <p:nvPr/>
            </p:nvSpPr>
            <p:spPr>
              <a:xfrm>
                <a:off x="-1" y="6019984"/>
                <a:ext cx="1570037" cy="274320"/>
              </a:xfrm>
              <a:prstGeom prst="rect">
                <a:avLst/>
              </a:prstGeom>
              <a:noFill/>
            </p:spPr>
            <p:txBody>
              <a:bodyPr wrap="square" lIns="146304" tIns="91440" rIns="146304" bIns="91440" rtlCol="0" anchor="t" anchorCtr="0">
                <a:noAutofit/>
              </a:bodyPr>
              <a:lstStyle/>
              <a:p>
                <a:pPr algn="ctr">
                  <a:lnSpc>
                    <a:spcPct val="90000"/>
                  </a:lnSpc>
                  <a:spcAft>
                    <a:spcPts val="600"/>
                  </a:spcAft>
                </a:pPr>
                <a:r>
                  <a:rPr lang="en-US" sz="1600" dirty="0" smtClean="0">
                    <a:gradFill>
                      <a:gsLst>
                        <a:gs pos="2917">
                          <a:srgbClr val="FFFFFF">
                            <a:alpha val="50000"/>
                          </a:srgbClr>
                        </a:gs>
                        <a:gs pos="30000">
                          <a:srgbClr val="FFFFFF">
                            <a:alpha val="50000"/>
                          </a:srgbClr>
                        </a:gs>
                      </a:gsLst>
                      <a:lin ang="5400000" scaled="0"/>
                    </a:gradFill>
                  </a:rPr>
                  <a:t>Step 3</a:t>
                </a:r>
              </a:p>
            </p:txBody>
          </p:sp>
          <p:sp>
            <p:nvSpPr>
              <p:cNvPr id="43" name="Freeform 22"/>
              <p:cNvSpPr>
                <a:spLocks noEditPoints="1"/>
              </p:cNvSpPr>
              <p:nvPr/>
            </p:nvSpPr>
            <p:spPr bwMode="auto">
              <a:xfrm>
                <a:off x="604434" y="5411509"/>
                <a:ext cx="568836" cy="577954"/>
              </a:xfrm>
              <a:custGeom>
                <a:avLst/>
                <a:gdLst>
                  <a:gd name="T0" fmla="*/ 33 w 261"/>
                  <a:gd name="T1" fmla="*/ 125 h 265"/>
                  <a:gd name="T2" fmla="*/ 33 w 261"/>
                  <a:gd name="T3" fmla="*/ 29 h 265"/>
                  <a:gd name="T4" fmla="*/ 62 w 261"/>
                  <a:gd name="T5" fmla="*/ 0 h 265"/>
                  <a:gd name="T6" fmla="*/ 81 w 261"/>
                  <a:gd name="T7" fmla="*/ 0 h 265"/>
                  <a:gd name="T8" fmla="*/ 109 w 261"/>
                  <a:gd name="T9" fmla="*/ 24 h 265"/>
                  <a:gd name="T10" fmla="*/ 81 w 261"/>
                  <a:gd name="T11" fmla="*/ 24 h 265"/>
                  <a:gd name="T12" fmla="*/ 81 w 261"/>
                  <a:gd name="T13" fmla="*/ 34 h 265"/>
                  <a:gd name="T14" fmla="*/ 110 w 261"/>
                  <a:gd name="T15" fmla="*/ 34 h 265"/>
                  <a:gd name="T16" fmla="*/ 110 w 261"/>
                  <a:gd name="T17" fmla="*/ 44 h 265"/>
                  <a:gd name="T18" fmla="*/ 81 w 261"/>
                  <a:gd name="T19" fmla="*/ 44 h 265"/>
                  <a:gd name="T20" fmla="*/ 81 w 261"/>
                  <a:gd name="T21" fmla="*/ 53 h 265"/>
                  <a:gd name="T22" fmla="*/ 110 w 261"/>
                  <a:gd name="T23" fmla="*/ 53 h 265"/>
                  <a:gd name="T24" fmla="*/ 110 w 261"/>
                  <a:gd name="T25" fmla="*/ 63 h 265"/>
                  <a:gd name="T26" fmla="*/ 81 w 261"/>
                  <a:gd name="T27" fmla="*/ 63 h 265"/>
                  <a:gd name="T28" fmla="*/ 81 w 261"/>
                  <a:gd name="T29" fmla="*/ 72 h 265"/>
                  <a:gd name="T30" fmla="*/ 110 w 261"/>
                  <a:gd name="T31" fmla="*/ 72 h 265"/>
                  <a:gd name="T32" fmla="*/ 110 w 261"/>
                  <a:gd name="T33" fmla="*/ 82 h 265"/>
                  <a:gd name="T34" fmla="*/ 81 w 261"/>
                  <a:gd name="T35" fmla="*/ 82 h 265"/>
                  <a:gd name="T36" fmla="*/ 81 w 261"/>
                  <a:gd name="T37" fmla="*/ 92 h 265"/>
                  <a:gd name="T38" fmla="*/ 110 w 261"/>
                  <a:gd name="T39" fmla="*/ 92 h 265"/>
                  <a:gd name="T40" fmla="*/ 110 w 261"/>
                  <a:gd name="T41" fmla="*/ 101 h 265"/>
                  <a:gd name="T42" fmla="*/ 81 w 261"/>
                  <a:gd name="T43" fmla="*/ 101 h 265"/>
                  <a:gd name="T44" fmla="*/ 81 w 261"/>
                  <a:gd name="T45" fmla="*/ 111 h 265"/>
                  <a:gd name="T46" fmla="*/ 110 w 261"/>
                  <a:gd name="T47" fmla="*/ 111 h 265"/>
                  <a:gd name="T48" fmla="*/ 110 w 261"/>
                  <a:gd name="T49" fmla="*/ 120 h 265"/>
                  <a:gd name="T50" fmla="*/ 81 w 261"/>
                  <a:gd name="T51" fmla="*/ 120 h 265"/>
                  <a:gd name="T52" fmla="*/ 81 w 261"/>
                  <a:gd name="T53" fmla="*/ 130 h 265"/>
                  <a:gd name="T54" fmla="*/ 109 w 261"/>
                  <a:gd name="T55" fmla="*/ 130 h 265"/>
                  <a:gd name="T56" fmla="*/ 81 w 261"/>
                  <a:gd name="T57" fmla="*/ 154 h 265"/>
                  <a:gd name="T58" fmla="*/ 62 w 261"/>
                  <a:gd name="T59" fmla="*/ 154 h 265"/>
                  <a:gd name="T60" fmla="*/ 33 w 261"/>
                  <a:gd name="T61" fmla="*/ 125 h 265"/>
                  <a:gd name="T62" fmla="*/ 81 w 261"/>
                  <a:gd name="T63" fmla="*/ 221 h 265"/>
                  <a:gd name="T64" fmla="*/ 81 w 261"/>
                  <a:gd name="T65" fmla="*/ 188 h 265"/>
                  <a:gd name="T66" fmla="*/ 143 w 261"/>
                  <a:gd name="T67" fmla="*/ 125 h 265"/>
                  <a:gd name="T68" fmla="*/ 143 w 261"/>
                  <a:gd name="T69" fmla="*/ 92 h 265"/>
                  <a:gd name="T70" fmla="*/ 124 w 261"/>
                  <a:gd name="T71" fmla="*/ 92 h 265"/>
                  <a:gd name="T72" fmla="*/ 124 w 261"/>
                  <a:gd name="T73" fmla="*/ 125 h 265"/>
                  <a:gd name="T74" fmla="*/ 81 w 261"/>
                  <a:gd name="T75" fmla="*/ 168 h 265"/>
                  <a:gd name="T76" fmla="*/ 62 w 261"/>
                  <a:gd name="T77" fmla="*/ 168 h 265"/>
                  <a:gd name="T78" fmla="*/ 19 w 261"/>
                  <a:gd name="T79" fmla="*/ 125 h 265"/>
                  <a:gd name="T80" fmla="*/ 19 w 261"/>
                  <a:gd name="T81" fmla="*/ 92 h 265"/>
                  <a:gd name="T82" fmla="*/ 0 w 261"/>
                  <a:gd name="T83" fmla="*/ 92 h 265"/>
                  <a:gd name="T84" fmla="*/ 0 w 261"/>
                  <a:gd name="T85" fmla="*/ 125 h 265"/>
                  <a:gd name="T86" fmla="*/ 62 w 261"/>
                  <a:gd name="T87" fmla="*/ 188 h 265"/>
                  <a:gd name="T88" fmla="*/ 62 w 261"/>
                  <a:gd name="T89" fmla="*/ 221 h 265"/>
                  <a:gd name="T90" fmla="*/ 21 w 261"/>
                  <a:gd name="T91" fmla="*/ 221 h 265"/>
                  <a:gd name="T92" fmla="*/ 21 w 261"/>
                  <a:gd name="T93" fmla="*/ 241 h 265"/>
                  <a:gd name="T94" fmla="*/ 122 w 261"/>
                  <a:gd name="T95" fmla="*/ 241 h 265"/>
                  <a:gd name="T96" fmla="*/ 122 w 261"/>
                  <a:gd name="T97" fmla="*/ 240 h 265"/>
                  <a:gd name="T98" fmla="*/ 102 w 261"/>
                  <a:gd name="T99" fmla="*/ 221 h 265"/>
                  <a:gd name="T100" fmla="*/ 81 w 261"/>
                  <a:gd name="T101" fmla="*/ 221 h 265"/>
                  <a:gd name="T102" fmla="*/ 237 w 261"/>
                  <a:gd name="T103" fmla="*/ 144 h 265"/>
                  <a:gd name="T104" fmla="*/ 164 w 261"/>
                  <a:gd name="T105" fmla="*/ 221 h 265"/>
                  <a:gd name="T106" fmla="*/ 125 w 261"/>
                  <a:gd name="T107" fmla="*/ 186 h 265"/>
                  <a:gd name="T108" fmla="*/ 104 w 261"/>
                  <a:gd name="T109" fmla="*/ 210 h 265"/>
                  <a:gd name="T110" fmla="*/ 165 w 261"/>
                  <a:gd name="T111" fmla="*/ 265 h 265"/>
                  <a:gd name="T112" fmla="*/ 261 w 261"/>
                  <a:gd name="T113" fmla="*/ 167 h 265"/>
                  <a:gd name="T114" fmla="*/ 237 w 261"/>
                  <a:gd name="T115" fmla="*/ 144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61" h="265">
                    <a:moveTo>
                      <a:pt x="33" y="125"/>
                    </a:moveTo>
                    <a:cubicBezTo>
                      <a:pt x="33" y="125"/>
                      <a:pt x="33" y="125"/>
                      <a:pt x="33" y="29"/>
                    </a:cubicBezTo>
                    <a:cubicBezTo>
                      <a:pt x="33" y="14"/>
                      <a:pt x="47" y="0"/>
                      <a:pt x="62" y="0"/>
                    </a:cubicBezTo>
                    <a:cubicBezTo>
                      <a:pt x="62" y="0"/>
                      <a:pt x="62" y="0"/>
                      <a:pt x="81" y="0"/>
                    </a:cubicBezTo>
                    <a:cubicBezTo>
                      <a:pt x="95" y="0"/>
                      <a:pt x="107" y="11"/>
                      <a:pt x="109" y="24"/>
                    </a:cubicBezTo>
                    <a:cubicBezTo>
                      <a:pt x="109" y="24"/>
                      <a:pt x="109" y="24"/>
                      <a:pt x="81" y="24"/>
                    </a:cubicBezTo>
                    <a:cubicBezTo>
                      <a:pt x="81" y="24"/>
                      <a:pt x="81" y="24"/>
                      <a:pt x="81" y="34"/>
                    </a:cubicBezTo>
                    <a:cubicBezTo>
                      <a:pt x="81" y="34"/>
                      <a:pt x="81" y="34"/>
                      <a:pt x="110" y="34"/>
                    </a:cubicBezTo>
                    <a:cubicBezTo>
                      <a:pt x="110" y="34"/>
                      <a:pt x="110" y="34"/>
                      <a:pt x="110" y="44"/>
                    </a:cubicBezTo>
                    <a:cubicBezTo>
                      <a:pt x="110" y="44"/>
                      <a:pt x="110" y="44"/>
                      <a:pt x="81" y="44"/>
                    </a:cubicBezTo>
                    <a:cubicBezTo>
                      <a:pt x="81" y="44"/>
                      <a:pt x="81" y="44"/>
                      <a:pt x="81" y="53"/>
                    </a:cubicBezTo>
                    <a:cubicBezTo>
                      <a:pt x="81" y="53"/>
                      <a:pt x="81" y="53"/>
                      <a:pt x="110" y="53"/>
                    </a:cubicBezTo>
                    <a:cubicBezTo>
                      <a:pt x="110" y="53"/>
                      <a:pt x="110" y="53"/>
                      <a:pt x="110" y="63"/>
                    </a:cubicBezTo>
                    <a:cubicBezTo>
                      <a:pt x="110" y="63"/>
                      <a:pt x="110" y="63"/>
                      <a:pt x="81" y="63"/>
                    </a:cubicBezTo>
                    <a:cubicBezTo>
                      <a:pt x="81" y="63"/>
                      <a:pt x="81" y="63"/>
                      <a:pt x="81" y="72"/>
                    </a:cubicBezTo>
                    <a:cubicBezTo>
                      <a:pt x="81" y="72"/>
                      <a:pt x="81" y="72"/>
                      <a:pt x="110" y="72"/>
                    </a:cubicBezTo>
                    <a:cubicBezTo>
                      <a:pt x="110" y="72"/>
                      <a:pt x="110" y="72"/>
                      <a:pt x="110" y="82"/>
                    </a:cubicBezTo>
                    <a:cubicBezTo>
                      <a:pt x="110" y="82"/>
                      <a:pt x="110" y="82"/>
                      <a:pt x="81" y="82"/>
                    </a:cubicBezTo>
                    <a:cubicBezTo>
                      <a:pt x="81" y="82"/>
                      <a:pt x="81" y="82"/>
                      <a:pt x="81" y="92"/>
                    </a:cubicBezTo>
                    <a:cubicBezTo>
                      <a:pt x="81" y="92"/>
                      <a:pt x="81" y="92"/>
                      <a:pt x="110" y="92"/>
                    </a:cubicBezTo>
                    <a:cubicBezTo>
                      <a:pt x="110" y="92"/>
                      <a:pt x="110" y="92"/>
                      <a:pt x="110" y="101"/>
                    </a:cubicBezTo>
                    <a:cubicBezTo>
                      <a:pt x="110" y="101"/>
                      <a:pt x="110" y="101"/>
                      <a:pt x="81" y="101"/>
                    </a:cubicBezTo>
                    <a:cubicBezTo>
                      <a:pt x="81" y="101"/>
                      <a:pt x="81" y="101"/>
                      <a:pt x="81" y="111"/>
                    </a:cubicBezTo>
                    <a:cubicBezTo>
                      <a:pt x="81" y="111"/>
                      <a:pt x="81" y="111"/>
                      <a:pt x="110" y="111"/>
                    </a:cubicBezTo>
                    <a:cubicBezTo>
                      <a:pt x="110" y="111"/>
                      <a:pt x="110" y="111"/>
                      <a:pt x="110" y="120"/>
                    </a:cubicBezTo>
                    <a:cubicBezTo>
                      <a:pt x="110" y="120"/>
                      <a:pt x="110" y="120"/>
                      <a:pt x="81" y="120"/>
                    </a:cubicBezTo>
                    <a:cubicBezTo>
                      <a:pt x="81" y="120"/>
                      <a:pt x="81" y="120"/>
                      <a:pt x="81" y="130"/>
                    </a:cubicBezTo>
                    <a:cubicBezTo>
                      <a:pt x="81" y="130"/>
                      <a:pt x="81" y="130"/>
                      <a:pt x="109" y="130"/>
                    </a:cubicBezTo>
                    <a:cubicBezTo>
                      <a:pt x="107" y="143"/>
                      <a:pt x="95" y="154"/>
                      <a:pt x="81" y="154"/>
                    </a:cubicBezTo>
                    <a:cubicBezTo>
                      <a:pt x="81" y="154"/>
                      <a:pt x="81" y="154"/>
                      <a:pt x="62" y="154"/>
                    </a:cubicBezTo>
                    <a:cubicBezTo>
                      <a:pt x="47" y="154"/>
                      <a:pt x="33" y="141"/>
                      <a:pt x="33" y="125"/>
                    </a:cubicBezTo>
                    <a:close/>
                    <a:moveTo>
                      <a:pt x="81" y="221"/>
                    </a:moveTo>
                    <a:cubicBezTo>
                      <a:pt x="81" y="188"/>
                      <a:pt x="81" y="188"/>
                      <a:pt x="81" y="188"/>
                    </a:cubicBezTo>
                    <a:cubicBezTo>
                      <a:pt x="115" y="188"/>
                      <a:pt x="143" y="159"/>
                      <a:pt x="143" y="125"/>
                    </a:cubicBezTo>
                    <a:cubicBezTo>
                      <a:pt x="143" y="92"/>
                      <a:pt x="143" y="92"/>
                      <a:pt x="143" y="92"/>
                    </a:cubicBezTo>
                    <a:cubicBezTo>
                      <a:pt x="124" y="92"/>
                      <a:pt x="124" y="92"/>
                      <a:pt x="124" y="92"/>
                    </a:cubicBezTo>
                    <a:cubicBezTo>
                      <a:pt x="124" y="125"/>
                      <a:pt x="124" y="125"/>
                      <a:pt x="124" y="125"/>
                    </a:cubicBezTo>
                    <a:cubicBezTo>
                      <a:pt x="124" y="149"/>
                      <a:pt x="105" y="168"/>
                      <a:pt x="81" y="168"/>
                    </a:cubicBezTo>
                    <a:cubicBezTo>
                      <a:pt x="62" y="168"/>
                      <a:pt x="62" y="168"/>
                      <a:pt x="62" y="168"/>
                    </a:cubicBezTo>
                    <a:cubicBezTo>
                      <a:pt x="39" y="168"/>
                      <a:pt x="19" y="149"/>
                      <a:pt x="19" y="125"/>
                    </a:cubicBezTo>
                    <a:cubicBezTo>
                      <a:pt x="19" y="92"/>
                      <a:pt x="19" y="92"/>
                      <a:pt x="19" y="92"/>
                    </a:cubicBezTo>
                    <a:cubicBezTo>
                      <a:pt x="0" y="92"/>
                      <a:pt x="0" y="92"/>
                      <a:pt x="0" y="92"/>
                    </a:cubicBezTo>
                    <a:cubicBezTo>
                      <a:pt x="0" y="125"/>
                      <a:pt x="0" y="125"/>
                      <a:pt x="0" y="125"/>
                    </a:cubicBezTo>
                    <a:cubicBezTo>
                      <a:pt x="0" y="159"/>
                      <a:pt x="29" y="188"/>
                      <a:pt x="62" y="188"/>
                    </a:cubicBezTo>
                    <a:cubicBezTo>
                      <a:pt x="62" y="221"/>
                      <a:pt x="62" y="221"/>
                      <a:pt x="62" y="221"/>
                    </a:cubicBezTo>
                    <a:cubicBezTo>
                      <a:pt x="21" y="221"/>
                      <a:pt x="21" y="221"/>
                      <a:pt x="21" y="221"/>
                    </a:cubicBezTo>
                    <a:cubicBezTo>
                      <a:pt x="21" y="241"/>
                      <a:pt x="21" y="241"/>
                      <a:pt x="21" y="241"/>
                    </a:cubicBezTo>
                    <a:cubicBezTo>
                      <a:pt x="122" y="241"/>
                      <a:pt x="122" y="241"/>
                      <a:pt x="122" y="241"/>
                    </a:cubicBezTo>
                    <a:cubicBezTo>
                      <a:pt x="122" y="240"/>
                      <a:pt x="122" y="240"/>
                      <a:pt x="122" y="240"/>
                    </a:cubicBezTo>
                    <a:cubicBezTo>
                      <a:pt x="102" y="221"/>
                      <a:pt x="102" y="221"/>
                      <a:pt x="102" y="221"/>
                    </a:cubicBezTo>
                    <a:cubicBezTo>
                      <a:pt x="81" y="221"/>
                      <a:pt x="81" y="221"/>
                      <a:pt x="81" y="221"/>
                    </a:cubicBezTo>
                    <a:close/>
                    <a:moveTo>
                      <a:pt x="237" y="144"/>
                    </a:moveTo>
                    <a:cubicBezTo>
                      <a:pt x="237" y="144"/>
                      <a:pt x="197" y="186"/>
                      <a:pt x="164" y="221"/>
                    </a:cubicBezTo>
                    <a:cubicBezTo>
                      <a:pt x="150" y="209"/>
                      <a:pt x="125" y="186"/>
                      <a:pt x="125" y="186"/>
                    </a:cubicBezTo>
                    <a:cubicBezTo>
                      <a:pt x="104" y="210"/>
                      <a:pt x="104" y="210"/>
                      <a:pt x="104" y="210"/>
                    </a:cubicBezTo>
                    <a:cubicBezTo>
                      <a:pt x="165" y="265"/>
                      <a:pt x="165" y="265"/>
                      <a:pt x="165" y="265"/>
                    </a:cubicBezTo>
                    <a:cubicBezTo>
                      <a:pt x="261" y="167"/>
                      <a:pt x="261" y="167"/>
                      <a:pt x="261" y="167"/>
                    </a:cubicBezTo>
                    <a:lnTo>
                      <a:pt x="237" y="144"/>
                    </a:lnTo>
                    <a:close/>
                  </a:path>
                </a:pathLst>
              </a:custGeom>
              <a:solidFill>
                <a:schemeClr val="bg1">
                  <a:alpha val="50000"/>
                </a:schemeClr>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grpSp>
        <p:grpSp>
          <p:nvGrpSpPr>
            <p:cNvPr id="39" name="Group 38"/>
            <p:cNvGrpSpPr/>
            <p:nvPr/>
          </p:nvGrpSpPr>
          <p:grpSpPr>
            <a:xfrm>
              <a:off x="-1" y="5411509"/>
              <a:ext cx="1570037" cy="882795"/>
              <a:chOff x="-1" y="5411509"/>
              <a:chExt cx="1570037" cy="882795"/>
            </a:xfrm>
          </p:grpSpPr>
          <p:sp>
            <p:nvSpPr>
              <p:cNvPr id="40" name="TextBox 39"/>
              <p:cNvSpPr txBox="1"/>
              <p:nvPr/>
            </p:nvSpPr>
            <p:spPr>
              <a:xfrm>
                <a:off x="-1" y="6019984"/>
                <a:ext cx="1570037" cy="274320"/>
              </a:xfrm>
              <a:prstGeom prst="rect">
                <a:avLst/>
              </a:prstGeom>
              <a:noFill/>
            </p:spPr>
            <p:txBody>
              <a:bodyPr wrap="square" lIns="146304" tIns="91440" rIns="146304" bIns="91440" rtlCol="0" anchor="t" anchorCtr="0">
                <a:noAutofit/>
              </a:bodyPr>
              <a:lstStyle>
                <a:defPPr>
                  <a:defRPr lang="en-US"/>
                </a:defPPr>
                <a:lvl1pPr algn="ctr">
                  <a:lnSpc>
                    <a:spcPct val="90000"/>
                  </a:lnSpc>
                  <a:spcAft>
                    <a:spcPts val="600"/>
                  </a:spcAft>
                  <a:defRPr sz="1600">
                    <a:gradFill>
                      <a:gsLst>
                        <a:gs pos="2917">
                          <a:schemeClr val="bg1"/>
                        </a:gs>
                        <a:gs pos="30000">
                          <a:schemeClr val="bg1"/>
                        </a:gs>
                      </a:gsLst>
                      <a:lin ang="5400000" scaled="0"/>
                    </a:gradFill>
                  </a:defRPr>
                </a:lvl1pPr>
              </a:lstStyle>
              <a:p>
                <a:r>
                  <a:rPr lang="en-US" dirty="0">
                    <a:gradFill>
                      <a:gsLst>
                        <a:gs pos="2917">
                          <a:srgbClr val="FFFFFF"/>
                        </a:gs>
                        <a:gs pos="30000">
                          <a:srgbClr val="FFFFFF"/>
                        </a:gs>
                      </a:gsLst>
                      <a:lin ang="5400000" scaled="0"/>
                    </a:gradFill>
                  </a:rPr>
                  <a:t>Step 3</a:t>
                </a:r>
              </a:p>
            </p:txBody>
          </p:sp>
          <p:sp>
            <p:nvSpPr>
              <p:cNvPr id="41" name="Freeform 22"/>
              <p:cNvSpPr>
                <a:spLocks noEditPoints="1"/>
              </p:cNvSpPr>
              <p:nvPr/>
            </p:nvSpPr>
            <p:spPr bwMode="auto">
              <a:xfrm>
                <a:off x="604434" y="5411509"/>
                <a:ext cx="568836" cy="577954"/>
              </a:xfrm>
              <a:custGeom>
                <a:avLst/>
                <a:gdLst>
                  <a:gd name="T0" fmla="*/ 33 w 261"/>
                  <a:gd name="T1" fmla="*/ 125 h 265"/>
                  <a:gd name="T2" fmla="*/ 33 w 261"/>
                  <a:gd name="T3" fmla="*/ 29 h 265"/>
                  <a:gd name="T4" fmla="*/ 62 w 261"/>
                  <a:gd name="T5" fmla="*/ 0 h 265"/>
                  <a:gd name="T6" fmla="*/ 81 w 261"/>
                  <a:gd name="T7" fmla="*/ 0 h 265"/>
                  <a:gd name="T8" fmla="*/ 109 w 261"/>
                  <a:gd name="T9" fmla="*/ 24 h 265"/>
                  <a:gd name="T10" fmla="*/ 81 w 261"/>
                  <a:gd name="T11" fmla="*/ 24 h 265"/>
                  <a:gd name="T12" fmla="*/ 81 w 261"/>
                  <a:gd name="T13" fmla="*/ 34 h 265"/>
                  <a:gd name="T14" fmla="*/ 110 w 261"/>
                  <a:gd name="T15" fmla="*/ 34 h 265"/>
                  <a:gd name="T16" fmla="*/ 110 w 261"/>
                  <a:gd name="T17" fmla="*/ 44 h 265"/>
                  <a:gd name="T18" fmla="*/ 81 w 261"/>
                  <a:gd name="T19" fmla="*/ 44 h 265"/>
                  <a:gd name="T20" fmla="*/ 81 w 261"/>
                  <a:gd name="T21" fmla="*/ 53 h 265"/>
                  <a:gd name="T22" fmla="*/ 110 w 261"/>
                  <a:gd name="T23" fmla="*/ 53 h 265"/>
                  <a:gd name="T24" fmla="*/ 110 w 261"/>
                  <a:gd name="T25" fmla="*/ 63 h 265"/>
                  <a:gd name="T26" fmla="*/ 81 w 261"/>
                  <a:gd name="T27" fmla="*/ 63 h 265"/>
                  <a:gd name="T28" fmla="*/ 81 w 261"/>
                  <a:gd name="T29" fmla="*/ 72 h 265"/>
                  <a:gd name="T30" fmla="*/ 110 w 261"/>
                  <a:gd name="T31" fmla="*/ 72 h 265"/>
                  <a:gd name="T32" fmla="*/ 110 w 261"/>
                  <a:gd name="T33" fmla="*/ 82 h 265"/>
                  <a:gd name="T34" fmla="*/ 81 w 261"/>
                  <a:gd name="T35" fmla="*/ 82 h 265"/>
                  <a:gd name="T36" fmla="*/ 81 w 261"/>
                  <a:gd name="T37" fmla="*/ 92 h 265"/>
                  <a:gd name="T38" fmla="*/ 110 w 261"/>
                  <a:gd name="T39" fmla="*/ 92 h 265"/>
                  <a:gd name="T40" fmla="*/ 110 w 261"/>
                  <a:gd name="T41" fmla="*/ 101 h 265"/>
                  <a:gd name="T42" fmla="*/ 81 w 261"/>
                  <a:gd name="T43" fmla="*/ 101 h 265"/>
                  <a:gd name="T44" fmla="*/ 81 w 261"/>
                  <a:gd name="T45" fmla="*/ 111 h 265"/>
                  <a:gd name="T46" fmla="*/ 110 w 261"/>
                  <a:gd name="T47" fmla="*/ 111 h 265"/>
                  <a:gd name="T48" fmla="*/ 110 w 261"/>
                  <a:gd name="T49" fmla="*/ 120 h 265"/>
                  <a:gd name="T50" fmla="*/ 81 w 261"/>
                  <a:gd name="T51" fmla="*/ 120 h 265"/>
                  <a:gd name="T52" fmla="*/ 81 w 261"/>
                  <a:gd name="T53" fmla="*/ 130 h 265"/>
                  <a:gd name="T54" fmla="*/ 109 w 261"/>
                  <a:gd name="T55" fmla="*/ 130 h 265"/>
                  <a:gd name="T56" fmla="*/ 81 w 261"/>
                  <a:gd name="T57" fmla="*/ 154 h 265"/>
                  <a:gd name="T58" fmla="*/ 62 w 261"/>
                  <a:gd name="T59" fmla="*/ 154 h 265"/>
                  <a:gd name="T60" fmla="*/ 33 w 261"/>
                  <a:gd name="T61" fmla="*/ 125 h 265"/>
                  <a:gd name="T62" fmla="*/ 81 w 261"/>
                  <a:gd name="T63" fmla="*/ 221 h 265"/>
                  <a:gd name="T64" fmla="*/ 81 w 261"/>
                  <a:gd name="T65" fmla="*/ 188 h 265"/>
                  <a:gd name="T66" fmla="*/ 143 w 261"/>
                  <a:gd name="T67" fmla="*/ 125 h 265"/>
                  <a:gd name="T68" fmla="*/ 143 w 261"/>
                  <a:gd name="T69" fmla="*/ 92 h 265"/>
                  <a:gd name="T70" fmla="*/ 124 w 261"/>
                  <a:gd name="T71" fmla="*/ 92 h 265"/>
                  <a:gd name="T72" fmla="*/ 124 w 261"/>
                  <a:gd name="T73" fmla="*/ 125 h 265"/>
                  <a:gd name="T74" fmla="*/ 81 w 261"/>
                  <a:gd name="T75" fmla="*/ 168 h 265"/>
                  <a:gd name="T76" fmla="*/ 62 w 261"/>
                  <a:gd name="T77" fmla="*/ 168 h 265"/>
                  <a:gd name="T78" fmla="*/ 19 w 261"/>
                  <a:gd name="T79" fmla="*/ 125 h 265"/>
                  <a:gd name="T80" fmla="*/ 19 w 261"/>
                  <a:gd name="T81" fmla="*/ 92 h 265"/>
                  <a:gd name="T82" fmla="*/ 0 w 261"/>
                  <a:gd name="T83" fmla="*/ 92 h 265"/>
                  <a:gd name="T84" fmla="*/ 0 w 261"/>
                  <a:gd name="T85" fmla="*/ 125 h 265"/>
                  <a:gd name="T86" fmla="*/ 62 w 261"/>
                  <a:gd name="T87" fmla="*/ 188 h 265"/>
                  <a:gd name="T88" fmla="*/ 62 w 261"/>
                  <a:gd name="T89" fmla="*/ 221 h 265"/>
                  <a:gd name="T90" fmla="*/ 21 w 261"/>
                  <a:gd name="T91" fmla="*/ 221 h 265"/>
                  <a:gd name="T92" fmla="*/ 21 w 261"/>
                  <a:gd name="T93" fmla="*/ 241 h 265"/>
                  <a:gd name="T94" fmla="*/ 122 w 261"/>
                  <a:gd name="T95" fmla="*/ 241 h 265"/>
                  <a:gd name="T96" fmla="*/ 122 w 261"/>
                  <a:gd name="T97" fmla="*/ 240 h 265"/>
                  <a:gd name="T98" fmla="*/ 102 w 261"/>
                  <a:gd name="T99" fmla="*/ 221 h 265"/>
                  <a:gd name="T100" fmla="*/ 81 w 261"/>
                  <a:gd name="T101" fmla="*/ 221 h 265"/>
                  <a:gd name="T102" fmla="*/ 237 w 261"/>
                  <a:gd name="T103" fmla="*/ 144 h 265"/>
                  <a:gd name="T104" fmla="*/ 164 w 261"/>
                  <a:gd name="T105" fmla="*/ 221 h 265"/>
                  <a:gd name="T106" fmla="*/ 125 w 261"/>
                  <a:gd name="T107" fmla="*/ 186 h 265"/>
                  <a:gd name="T108" fmla="*/ 104 w 261"/>
                  <a:gd name="T109" fmla="*/ 210 h 265"/>
                  <a:gd name="T110" fmla="*/ 165 w 261"/>
                  <a:gd name="T111" fmla="*/ 265 h 265"/>
                  <a:gd name="T112" fmla="*/ 261 w 261"/>
                  <a:gd name="T113" fmla="*/ 167 h 265"/>
                  <a:gd name="T114" fmla="*/ 237 w 261"/>
                  <a:gd name="T115" fmla="*/ 144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61" h="265">
                    <a:moveTo>
                      <a:pt x="33" y="125"/>
                    </a:moveTo>
                    <a:cubicBezTo>
                      <a:pt x="33" y="125"/>
                      <a:pt x="33" y="125"/>
                      <a:pt x="33" y="29"/>
                    </a:cubicBezTo>
                    <a:cubicBezTo>
                      <a:pt x="33" y="14"/>
                      <a:pt x="47" y="0"/>
                      <a:pt x="62" y="0"/>
                    </a:cubicBezTo>
                    <a:cubicBezTo>
                      <a:pt x="62" y="0"/>
                      <a:pt x="62" y="0"/>
                      <a:pt x="81" y="0"/>
                    </a:cubicBezTo>
                    <a:cubicBezTo>
                      <a:pt x="95" y="0"/>
                      <a:pt x="107" y="11"/>
                      <a:pt x="109" y="24"/>
                    </a:cubicBezTo>
                    <a:cubicBezTo>
                      <a:pt x="109" y="24"/>
                      <a:pt x="109" y="24"/>
                      <a:pt x="81" y="24"/>
                    </a:cubicBezTo>
                    <a:cubicBezTo>
                      <a:pt x="81" y="24"/>
                      <a:pt x="81" y="24"/>
                      <a:pt x="81" y="34"/>
                    </a:cubicBezTo>
                    <a:cubicBezTo>
                      <a:pt x="81" y="34"/>
                      <a:pt x="81" y="34"/>
                      <a:pt x="110" y="34"/>
                    </a:cubicBezTo>
                    <a:cubicBezTo>
                      <a:pt x="110" y="34"/>
                      <a:pt x="110" y="34"/>
                      <a:pt x="110" y="44"/>
                    </a:cubicBezTo>
                    <a:cubicBezTo>
                      <a:pt x="110" y="44"/>
                      <a:pt x="110" y="44"/>
                      <a:pt x="81" y="44"/>
                    </a:cubicBezTo>
                    <a:cubicBezTo>
                      <a:pt x="81" y="44"/>
                      <a:pt x="81" y="44"/>
                      <a:pt x="81" y="53"/>
                    </a:cubicBezTo>
                    <a:cubicBezTo>
                      <a:pt x="81" y="53"/>
                      <a:pt x="81" y="53"/>
                      <a:pt x="110" y="53"/>
                    </a:cubicBezTo>
                    <a:cubicBezTo>
                      <a:pt x="110" y="53"/>
                      <a:pt x="110" y="53"/>
                      <a:pt x="110" y="63"/>
                    </a:cubicBezTo>
                    <a:cubicBezTo>
                      <a:pt x="110" y="63"/>
                      <a:pt x="110" y="63"/>
                      <a:pt x="81" y="63"/>
                    </a:cubicBezTo>
                    <a:cubicBezTo>
                      <a:pt x="81" y="63"/>
                      <a:pt x="81" y="63"/>
                      <a:pt x="81" y="72"/>
                    </a:cubicBezTo>
                    <a:cubicBezTo>
                      <a:pt x="81" y="72"/>
                      <a:pt x="81" y="72"/>
                      <a:pt x="110" y="72"/>
                    </a:cubicBezTo>
                    <a:cubicBezTo>
                      <a:pt x="110" y="72"/>
                      <a:pt x="110" y="72"/>
                      <a:pt x="110" y="82"/>
                    </a:cubicBezTo>
                    <a:cubicBezTo>
                      <a:pt x="110" y="82"/>
                      <a:pt x="110" y="82"/>
                      <a:pt x="81" y="82"/>
                    </a:cubicBezTo>
                    <a:cubicBezTo>
                      <a:pt x="81" y="82"/>
                      <a:pt x="81" y="82"/>
                      <a:pt x="81" y="92"/>
                    </a:cubicBezTo>
                    <a:cubicBezTo>
                      <a:pt x="81" y="92"/>
                      <a:pt x="81" y="92"/>
                      <a:pt x="110" y="92"/>
                    </a:cubicBezTo>
                    <a:cubicBezTo>
                      <a:pt x="110" y="92"/>
                      <a:pt x="110" y="92"/>
                      <a:pt x="110" y="101"/>
                    </a:cubicBezTo>
                    <a:cubicBezTo>
                      <a:pt x="110" y="101"/>
                      <a:pt x="110" y="101"/>
                      <a:pt x="81" y="101"/>
                    </a:cubicBezTo>
                    <a:cubicBezTo>
                      <a:pt x="81" y="101"/>
                      <a:pt x="81" y="101"/>
                      <a:pt x="81" y="111"/>
                    </a:cubicBezTo>
                    <a:cubicBezTo>
                      <a:pt x="81" y="111"/>
                      <a:pt x="81" y="111"/>
                      <a:pt x="110" y="111"/>
                    </a:cubicBezTo>
                    <a:cubicBezTo>
                      <a:pt x="110" y="111"/>
                      <a:pt x="110" y="111"/>
                      <a:pt x="110" y="120"/>
                    </a:cubicBezTo>
                    <a:cubicBezTo>
                      <a:pt x="110" y="120"/>
                      <a:pt x="110" y="120"/>
                      <a:pt x="81" y="120"/>
                    </a:cubicBezTo>
                    <a:cubicBezTo>
                      <a:pt x="81" y="120"/>
                      <a:pt x="81" y="120"/>
                      <a:pt x="81" y="130"/>
                    </a:cubicBezTo>
                    <a:cubicBezTo>
                      <a:pt x="81" y="130"/>
                      <a:pt x="81" y="130"/>
                      <a:pt x="109" y="130"/>
                    </a:cubicBezTo>
                    <a:cubicBezTo>
                      <a:pt x="107" y="143"/>
                      <a:pt x="95" y="154"/>
                      <a:pt x="81" y="154"/>
                    </a:cubicBezTo>
                    <a:cubicBezTo>
                      <a:pt x="81" y="154"/>
                      <a:pt x="81" y="154"/>
                      <a:pt x="62" y="154"/>
                    </a:cubicBezTo>
                    <a:cubicBezTo>
                      <a:pt x="47" y="154"/>
                      <a:pt x="33" y="141"/>
                      <a:pt x="33" y="125"/>
                    </a:cubicBezTo>
                    <a:close/>
                    <a:moveTo>
                      <a:pt x="81" y="221"/>
                    </a:moveTo>
                    <a:cubicBezTo>
                      <a:pt x="81" y="188"/>
                      <a:pt x="81" y="188"/>
                      <a:pt x="81" y="188"/>
                    </a:cubicBezTo>
                    <a:cubicBezTo>
                      <a:pt x="115" y="188"/>
                      <a:pt x="143" y="159"/>
                      <a:pt x="143" y="125"/>
                    </a:cubicBezTo>
                    <a:cubicBezTo>
                      <a:pt x="143" y="92"/>
                      <a:pt x="143" y="92"/>
                      <a:pt x="143" y="92"/>
                    </a:cubicBezTo>
                    <a:cubicBezTo>
                      <a:pt x="124" y="92"/>
                      <a:pt x="124" y="92"/>
                      <a:pt x="124" y="92"/>
                    </a:cubicBezTo>
                    <a:cubicBezTo>
                      <a:pt x="124" y="125"/>
                      <a:pt x="124" y="125"/>
                      <a:pt x="124" y="125"/>
                    </a:cubicBezTo>
                    <a:cubicBezTo>
                      <a:pt x="124" y="149"/>
                      <a:pt x="105" y="168"/>
                      <a:pt x="81" y="168"/>
                    </a:cubicBezTo>
                    <a:cubicBezTo>
                      <a:pt x="62" y="168"/>
                      <a:pt x="62" y="168"/>
                      <a:pt x="62" y="168"/>
                    </a:cubicBezTo>
                    <a:cubicBezTo>
                      <a:pt x="39" y="168"/>
                      <a:pt x="19" y="149"/>
                      <a:pt x="19" y="125"/>
                    </a:cubicBezTo>
                    <a:cubicBezTo>
                      <a:pt x="19" y="92"/>
                      <a:pt x="19" y="92"/>
                      <a:pt x="19" y="92"/>
                    </a:cubicBezTo>
                    <a:cubicBezTo>
                      <a:pt x="0" y="92"/>
                      <a:pt x="0" y="92"/>
                      <a:pt x="0" y="92"/>
                    </a:cubicBezTo>
                    <a:cubicBezTo>
                      <a:pt x="0" y="125"/>
                      <a:pt x="0" y="125"/>
                      <a:pt x="0" y="125"/>
                    </a:cubicBezTo>
                    <a:cubicBezTo>
                      <a:pt x="0" y="159"/>
                      <a:pt x="29" y="188"/>
                      <a:pt x="62" y="188"/>
                    </a:cubicBezTo>
                    <a:cubicBezTo>
                      <a:pt x="62" y="221"/>
                      <a:pt x="62" y="221"/>
                      <a:pt x="62" y="221"/>
                    </a:cubicBezTo>
                    <a:cubicBezTo>
                      <a:pt x="21" y="221"/>
                      <a:pt x="21" y="221"/>
                      <a:pt x="21" y="221"/>
                    </a:cubicBezTo>
                    <a:cubicBezTo>
                      <a:pt x="21" y="241"/>
                      <a:pt x="21" y="241"/>
                      <a:pt x="21" y="241"/>
                    </a:cubicBezTo>
                    <a:cubicBezTo>
                      <a:pt x="122" y="241"/>
                      <a:pt x="122" y="241"/>
                      <a:pt x="122" y="241"/>
                    </a:cubicBezTo>
                    <a:cubicBezTo>
                      <a:pt x="122" y="240"/>
                      <a:pt x="122" y="240"/>
                      <a:pt x="122" y="240"/>
                    </a:cubicBezTo>
                    <a:cubicBezTo>
                      <a:pt x="102" y="221"/>
                      <a:pt x="102" y="221"/>
                      <a:pt x="102" y="221"/>
                    </a:cubicBezTo>
                    <a:cubicBezTo>
                      <a:pt x="81" y="221"/>
                      <a:pt x="81" y="221"/>
                      <a:pt x="81" y="221"/>
                    </a:cubicBezTo>
                    <a:close/>
                    <a:moveTo>
                      <a:pt x="237" y="144"/>
                    </a:moveTo>
                    <a:cubicBezTo>
                      <a:pt x="237" y="144"/>
                      <a:pt x="197" y="186"/>
                      <a:pt x="164" y="221"/>
                    </a:cubicBezTo>
                    <a:cubicBezTo>
                      <a:pt x="150" y="209"/>
                      <a:pt x="125" y="186"/>
                      <a:pt x="125" y="186"/>
                    </a:cubicBezTo>
                    <a:cubicBezTo>
                      <a:pt x="104" y="210"/>
                      <a:pt x="104" y="210"/>
                      <a:pt x="104" y="210"/>
                    </a:cubicBezTo>
                    <a:cubicBezTo>
                      <a:pt x="165" y="265"/>
                      <a:pt x="165" y="265"/>
                      <a:pt x="165" y="265"/>
                    </a:cubicBezTo>
                    <a:cubicBezTo>
                      <a:pt x="261" y="167"/>
                      <a:pt x="261" y="167"/>
                      <a:pt x="261" y="167"/>
                    </a:cubicBezTo>
                    <a:lnTo>
                      <a:pt x="237" y="14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grpSp>
      </p:grpSp>
    </p:spTree>
    <p:extLst>
      <p:ext uri="{BB962C8B-B14F-4D97-AF65-F5344CB8AC3E}">
        <p14:creationId xmlns:p14="http://schemas.microsoft.com/office/powerpoint/2010/main" val="130088561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4"/>
                                        </p:tgtEl>
                                        <p:attrNameLst>
                                          <p:attrName>style.visibility</p:attrName>
                                        </p:attrNameLst>
                                      </p:cBhvr>
                                      <p:to>
                                        <p:strVal val="visible"/>
                                      </p:to>
                                    </p:set>
                                    <p:animEffect transition="in" filter="fade">
                                      <p:cBhvr>
                                        <p:cTn id="7" dur="600"/>
                                        <p:tgtEl>
                                          <p:spTgt spid="64"/>
                                        </p:tgtEl>
                                      </p:cBhvr>
                                    </p:animEffect>
                                  </p:childTnLst>
                                </p:cTn>
                              </p:par>
                              <p:par>
                                <p:cTn id="8" presetID="42" presetClass="path" presetSubtype="0" decel="100000" fill="hold" grpId="1" nodeType="withEffect">
                                  <p:stCondLst>
                                    <p:cond delay="0"/>
                                  </p:stCondLst>
                                  <p:childTnLst>
                                    <p:animMotion origin="layout" path="M 3.01251E-6 -1.47072E-6 L 3.01251E-6 0.06741 " pathEditMode="relative" rAng="0" ptsTypes="AA">
                                      <p:cBhvr>
                                        <p:cTn id="9" dur="600" spd="-100000" fill="hold"/>
                                        <p:tgtEl>
                                          <p:spTgt spid="64"/>
                                        </p:tgtEl>
                                        <p:attrNameLst>
                                          <p:attrName>ppt_x</p:attrName>
                                          <p:attrName>ppt_y</p:attrName>
                                        </p:attrNameLst>
                                      </p:cBhvr>
                                      <p:rCtr x="0" y="33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p:bldP spid="64" grpId="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Content Placeholder 2"/>
          <p:cNvSpPr txBox="1">
            <a:spLocks/>
          </p:cNvSpPr>
          <p:nvPr/>
        </p:nvSpPr>
        <p:spPr>
          <a:xfrm>
            <a:off x="2125599" y="1457046"/>
            <a:ext cx="10310876" cy="3954463"/>
          </a:xfrm>
          <a:prstGeom prst="rect">
            <a:avLst/>
          </a:prstGeom>
          <a:noFill/>
        </p:spPr>
        <p:txBody>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Clr>
                <a:srgbClr val="404040"/>
              </a:buClr>
              <a:buFont typeface="Wingdings" panose="05000000000000000000" pitchFamily="2" charset="2"/>
              <a:buNone/>
            </a:pPr>
            <a:r>
              <a:rPr lang="en-US" sz="1400" dirty="0">
                <a:solidFill>
                  <a:srgbClr val="008000"/>
                </a:solidFill>
                <a:highlight>
                  <a:srgbClr val="FFFFFF"/>
                </a:highlight>
                <a:latin typeface="Consolas" pitchFamily="49" charset="0"/>
                <a:cs typeface="Consolas" pitchFamily="49" charset="0"/>
              </a:rPr>
              <a:t>// Windows Runtime App on Windows Phone 8.1, inside </a:t>
            </a:r>
            <a:r>
              <a:rPr lang="en-US" sz="1400" dirty="0" err="1">
                <a:solidFill>
                  <a:srgbClr val="008000"/>
                </a:solidFill>
                <a:highlight>
                  <a:srgbClr val="FFFFFF"/>
                </a:highlight>
                <a:latin typeface="Consolas" pitchFamily="49" charset="0"/>
                <a:cs typeface="Consolas" pitchFamily="49" charset="0"/>
              </a:rPr>
              <a:t>OnActivated</a:t>
            </a:r>
            <a:r>
              <a:rPr lang="en-US" sz="1400" dirty="0">
                <a:solidFill>
                  <a:srgbClr val="008000"/>
                </a:solidFill>
                <a:highlight>
                  <a:srgbClr val="FFFFFF"/>
                </a:highlight>
                <a:latin typeface="Consolas" pitchFamily="49" charset="0"/>
                <a:cs typeface="Consolas" pitchFamily="49" charset="0"/>
              </a:rPr>
              <a:t> override in App class</a:t>
            </a:r>
          </a:p>
          <a:p>
            <a:pPr marL="0" indent="0">
              <a:buClr>
                <a:srgbClr val="404040"/>
              </a:buClr>
              <a:buFont typeface="Wingdings" panose="05000000000000000000" pitchFamily="2" charset="2"/>
              <a:buNone/>
            </a:pPr>
            <a:endParaRPr lang="en-US" sz="1400" dirty="0">
              <a:solidFill>
                <a:srgbClr val="000000"/>
              </a:solidFill>
              <a:highlight>
                <a:srgbClr val="FFFFFF"/>
              </a:highlight>
              <a:latin typeface="Consolas" pitchFamily="49" charset="0"/>
              <a:cs typeface="Consolas" pitchFamily="49" charset="0"/>
            </a:endParaRPr>
          </a:p>
          <a:p>
            <a:pPr marL="0" indent="0">
              <a:buClr>
                <a:srgbClr val="404040"/>
              </a:buClr>
              <a:buFont typeface="Wingdings" panose="05000000000000000000" pitchFamily="2" charset="2"/>
              <a:buNone/>
            </a:pPr>
            <a:r>
              <a:rPr lang="en-US" sz="1400" dirty="0">
                <a:solidFill>
                  <a:srgbClr val="0000FF"/>
                </a:solidFill>
                <a:highlight>
                  <a:srgbClr val="FFFFFF"/>
                </a:highlight>
                <a:latin typeface="Consolas" pitchFamily="49" charset="0"/>
                <a:cs typeface="Consolas" pitchFamily="49" charset="0"/>
              </a:rPr>
              <a:t>if</a:t>
            </a:r>
            <a:r>
              <a:rPr lang="en-US" sz="1400" dirty="0">
                <a:solidFill>
                  <a:srgbClr val="000000"/>
                </a:solidFill>
                <a:highlight>
                  <a:srgbClr val="FFFFFF"/>
                </a:highlight>
                <a:latin typeface="Consolas" pitchFamily="49" charset="0"/>
                <a:cs typeface="Consolas" pitchFamily="49" charset="0"/>
              </a:rPr>
              <a:t> (</a:t>
            </a:r>
            <a:r>
              <a:rPr lang="en-US" sz="1400" dirty="0" err="1">
                <a:solidFill>
                  <a:srgbClr val="000000"/>
                </a:solidFill>
                <a:highlight>
                  <a:srgbClr val="FFFFFF"/>
                </a:highlight>
                <a:latin typeface="Consolas" pitchFamily="49" charset="0"/>
                <a:cs typeface="Consolas" pitchFamily="49" charset="0"/>
              </a:rPr>
              <a:t>args.Kind</a:t>
            </a:r>
            <a:r>
              <a:rPr lang="en-US" sz="1400" dirty="0">
                <a:solidFill>
                  <a:srgbClr val="000000"/>
                </a:solidFill>
                <a:highlight>
                  <a:srgbClr val="FFFFFF"/>
                </a:highlight>
                <a:latin typeface="Consolas" pitchFamily="49" charset="0"/>
                <a:cs typeface="Consolas" pitchFamily="49" charset="0"/>
              </a:rPr>
              <a:t> == </a:t>
            </a:r>
            <a:r>
              <a:rPr lang="en-US" sz="1400" dirty="0" err="1">
                <a:solidFill>
                  <a:srgbClr val="2B91AF"/>
                </a:solidFill>
                <a:highlight>
                  <a:srgbClr val="FFFFFF"/>
                </a:highlight>
                <a:latin typeface="Consolas" pitchFamily="49" charset="0"/>
                <a:cs typeface="Consolas" pitchFamily="49" charset="0"/>
              </a:rPr>
              <a:t>ActivationKind</a:t>
            </a:r>
            <a:r>
              <a:rPr lang="en-US" sz="1400" dirty="0" err="1">
                <a:solidFill>
                  <a:srgbClr val="000000"/>
                </a:solidFill>
                <a:highlight>
                  <a:srgbClr val="FFFFFF"/>
                </a:highlight>
                <a:latin typeface="Consolas" pitchFamily="49" charset="0"/>
                <a:cs typeface="Consolas" pitchFamily="49" charset="0"/>
              </a:rPr>
              <a:t>.VoiceCommand</a:t>
            </a:r>
            <a:r>
              <a:rPr lang="en-US" sz="1400" dirty="0">
                <a:solidFill>
                  <a:srgbClr val="000000"/>
                </a:solidFill>
                <a:highlight>
                  <a:srgbClr val="FFFFFF"/>
                </a:highlight>
                <a:latin typeface="Consolas" pitchFamily="49" charset="0"/>
                <a:cs typeface="Consolas" pitchFamily="49" charset="0"/>
              </a:rPr>
              <a:t>)</a:t>
            </a:r>
          </a:p>
          <a:p>
            <a:pPr marL="0" indent="0">
              <a:buClr>
                <a:srgbClr val="404040"/>
              </a:buClr>
              <a:buFont typeface="Wingdings" panose="05000000000000000000" pitchFamily="2" charset="2"/>
              <a:buNone/>
            </a:pPr>
            <a:r>
              <a:rPr lang="en-US" sz="1400" dirty="0">
                <a:solidFill>
                  <a:srgbClr val="000000"/>
                </a:solidFill>
                <a:highlight>
                  <a:srgbClr val="FFFFFF"/>
                </a:highlight>
                <a:latin typeface="Consolas" pitchFamily="49" charset="0"/>
                <a:cs typeface="Consolas" pitchFamily="49" charset="0"/>
              </a:rPr>
              <a:t>{</a:t>
            </a:r>
          </a:p>
          <a:p>
            <a:pPr marL="0" indent="0">
              <a:buClr>
                <a:srgbClr val="404040"/>
              </a:buClr>
              <a:buFont typeface="Wingdings" panose="05000000000000000000" pitchFamily="2" charset="2"/>
              <a:buNone/>
            </a:pPr>
            <a:r>
              <a:rPr lang="en-US" sz="1400" dirty="0">
                <a:solidFill>
                  <a:srgbClr val="000000"/>
                </a:solidFill>
                <a:highlight>
                  <a:srgbClr val="FFFFFF"/>
                </a:highlight>
                <a:latin typeface="Consolas" pitchFamily="49" charset="0"/>
                <a:cs typeface="Consolas" pitchFamily="49" charset="0"/>
              </a:rPr>
              <a:t>    </a:t>
            </a:r>
            <a:r>
              <a:rPr lang="en-US" sz="1400" dirty="0" err="1">
                <a:solidFill>
                  <a:srgbClr val="2B91AF"/>
                </a:solidFill>
                <a:highlight>
                  <a:srgbClr val="FFFFFF"/>
                </a:highlight>
                <a:latin typeface="Consolas" pitchFamily="49" charset="0"/>
                <a:cs typeface="Consolas" pitchFamily="49" charset="0"/>
              </a:rPr>
              <a:t>VoiceCommandActivatedEventArgs</a:t>
            </a:r>
            <a:r>
              <a:rPr lang="en-US" sz="1400" dirty="0">
                <a:solidFill>
                  <a:srgbClr val="000000"/>
                </a:solidFill>
                <a:highlight>
                  <a:srgbClr val="FFFFFF"/>
                </a:highlight>
                <a:latin typeface="Consolas" pitchFamily="49" charset="0"/>
                <a:cs typeface="Consolas" pitchFamily="49" charset="0"/>
              </a:rPr>
              <a:t> </a:t>
            </a:r>
            <a:r>
              <a:rPr lang="en-US" sz="1400" dirty="0" err="1">
                <a:solidFill>
                  <a:srgbClr val="000000"/>
                </a:solidFill>
                <a:highlight>
                  <a:srgbClr val="FFFFFF"/>
                </a:highlight>
                <a:latin typeface="Consolas" pitchFamily="49" charset="0"/>
                <a:cs typeface="Consolas" pitchFamily="49" charset="0"/>
              </a:rPr>
              <a:t>vcArgs</a:t>
            </a:r>
            <a:r>
              <a:rPr lang="en-US" sz="1400" dirty="0">
                <a:solidFill>
                  <a:srgbClr val="000000"/>
                </a:solidFill>
                <a:highlight>
                  <a:srgbClr val="FFFFFF"/>
                </a:highlight>
                <a:latin typeface="Consolas" pitchFamily="49" charset="0"/>
                <a:cs typeface="Consolas" pitchFamily="49" charset="0"/>
              </a:rPr>
              <a:t> = </a:t>
            </a:r>
            <a:r>
              <a:rPr lang="en-US" sz="1400" dirty="0">
                <a:solidFill>
                  <a:srgbClr val="000000"/>
                </a:solidFill>
                <a:latin typeface="Consolas" panose="020B0609020204030204" pitchFamily="49" charset="0"/>
              </a:rPr>
              <a:t>(</a:t>
            </a:r>
            <a:r>
              <a:rPr lang="en-US" sz="1400" dirty="0" err="1">
                <a:solidFill>
                  <a:srgbClr val="2B91AF"/>
                </a:solidFill>
                <a:latin typeface="Consolas" panose="020B0609020204030204" pitchFamily="49" charset="0"/>
              </a:rPr>
              <a:t>VoiceCommandActivatedEventArgs</a:t>
            </a:r>
            <a:r>
              <a:rPr lang="en-US" sz="1400" dirty="0">
                <a:solidFill>
                  <a:srgbClr val="000000"/>
                </a:solidFill>
                <a:latin typeface="Consolas" panose="020B0609020204030204" pitchFamily="49" charset="0"/>
              </a:rPr>
              <a:t>)</a:t>
            </a:r>
            <a:r>
              <a:rPr lang="en-US" sz="1400" dirty="0" err="1">
                <a:solidFill>
                  <a:srgbClr val="000000"/>
                </a:solidFill>
                <a:latin typeface="Consolas" panose="020B0609020204030204" pitchFamily="49" charset="0"/>
              </a:rPr>
              <a:t>args</a:t>
            </a:r>
            <a:r>
              <a:rPr lang="en-US" sz="1400" dirty="0">
                <a:solidFill>
                  <a:srgbClr val="000000"/>
                </a:solidFill>
                <a:latin typeface="Consolas" panose="020B0609020204030204" pitchFamily="49" charset="0"/>
              </a:rPr>
              <a:t>;</a:t>
            </a:r>
          </a:p>
          <a:p>
            <a:pPr marL="0" indent="0">
              <a:buClr>
                <a:srgbClr val="404040"/>
              </a:buClr>
              <a:buFont typeface="Wingdings" panose="05000000000000000000" pitchFamily="2" charset="2"/>
              <a:buNone/>
            </a:pPr>
            <a:endParaRPr lang="en-US" sz="1400" dirty="0">
              <a:solidFill>
                <a:srgbClr val="000000"/>
              </a:solidFill>
              <a:latin typeface="Consolas" panose="020B0609020204030204" pitchFamily="49" charset="0"/>
            </a:endParaRPr>
          </a:p>
          <a:p>
            <a:pPr marL="0" indent="0">
              <a:buClr>
                <a:srgbClr val="404040"/>
              </a:buClr>
              <a:buFont typeface="Wingdings" panose="05000000000000000000" pitchFamily="2" charset="2"/>
              <a:buNone/>
            </a:pPr>
            <a:r>
              <a:rPr lang="en-US" sz="1400" dirty="0">
                <a:gradFill>
                  <a:gsLst>
                    <a:gs pos="1250">
                      <a:srgbClr val="404040"/>
                    </a:gs>
                    <a:gs pos="100000">
                      <a:srgbClr val="404040"/>
                    </a:gs>
                  </a:gsLst>
                  <a:lin ang="5400000" scaled="0"/>
                </a:gradFill>
                <a:latin typeface="Consolas" panose="020B0609020204030204" pitchFamily="49" charset="0"/>
              </a:rPr>
              <a:t>    </a:t>
            </a:r>
            <a:r>
              <a:rPr lang="en-US" sz="1400" dirty="0">
                <a:solidFill>
                  <a:srgbClr val="0000FF"/>
                </a:solidFill>
                <a:highlight>
                  <a:srgbClr val="FFFFFF"/>
                </a:highlight>
                <a:latin typeface="Consolas" panose="020B0609020204030204" pitchFamily="49" charset="0"/>
              </a:rPr>
              <a:t>string</a:t>
            </a:r>
            <a:r>
              <a:rPr lang="en-US" sz="1400" dirty="0">
                <a:solidFill>
                  <a:srgbClr val="000000"/>
                </a:solidFill>
                <a:highlight>
                  <a:srgbClr val="FFFFFF"/>
                </a:highlight>
                <a:latin typeface="Consolas" panose="020B0609020204030204" pitchFamily="49" charset="0"/>
              </a:rPr>
              <a:t> </a:t>
            </a:r>
            <a:r>
              <a:rPr lang="en-US" sz="1400" dirty="0" err="1">
                <a:solidFill>
                  <a:srgbClr val="000000"/>
                </a:solidFill>
                <a:highlight>
                  <a:srgbClr val="FFFFFF"/>
                </a:highlight>
                <a:latin typeface="Consolas" panose="020B0609020204030204" pitchFamily="49" charset="0"/>
              </a:rPr>
              <a:t>voiceCommandName</a:t>
            </a:r>
            <a:r>
              <a:rPr lang="en-US" sz="1400" dirty="0">
                <a:solidFill>
                  <a:srgbClr val="000000"/>
                </a:solidFill>
                <a:highlight>
                  <a:srgbClr val="FFFFFF"/>
                </a:highlight>
                <a:latin typeface="Consolas" panose="020B0609020204030204" pitchFamily="49" charset="0"/>
              </a:rPr>
              <a:t> = </a:t>
            </a:r>
            <a:r>
              <a:rPr lang="en-US" sz="1400" dirty="0" err="1">
                <a:solidFill>
                  <a:srgbClr val="000000"/>
                </a:solidFill>
                <a:highlight>
                  <a:srgbClr val="FFFFFF"/>
                </a:highlight>
                <a:latin typeface="Consolas" panose="020B0609020204030204" pitchFamily="49" charset="0"/>
              </a:rPr>
              <a:t>vcArgs.Result.RulePath.First</a:t>
            </a:r>
            <a:r>
              <a:rPr lang="en-US" sz="1400" dirty="0">
                <a:solidFill>
                  <a:srgbClr val="000000"/>
                </a:solidFill>
                <a:highlight>
                  <a:srgbClr val="FFFFFF"/>
                </a:highlight>
                <a:latin typeface="Consolas" panose="020B0609020204030204" pitchFamily="49" charset="0"/>
              </a:rPr>
              <a:t>(); </a:t>
            </a:r>
            <a:r>
              <a:rPr lang="en-US" sz="1400" dirty="0">
                <a:solidFill>
                  <a:srgbClr val="008000"/>
                </a:solidFill>
                <a:highlight>
                  <a:srgbClr val="FFFFFF"/>
                </a:highlight>
                <a:latin typeface="Consolas" panose="020B0609020204030204" pitchFamily="49" charset="0"/>
              </a:rPr>
              <a:t>// What command launched the app?</a:t>
            </a:r>
            <a:endParaRPr lang="en-US" sz="1400" dirty="0">
              <a:solidFill>
                <a:srgbClr val="000000"/>
              </a:solidFill>
              <a:highlight>
                <a:srgbClr val="FFFFFF"/>
              </a:highlight>
              <a:latin typeface="Consolas" pitchFamily="49" charset="0"/>
              <a:cs typeface="Consolas" pitchFamily="49" charset="0"/>
            </a:endParaRPr>
          </a:p>
          <a:p>
            <a:pPr marL="0" indent="0">
              <a:buClr>
                <a:srgbClr val="404040"/>
              </a:buClr>
              <a:buFont typeface="Wingdings" panose="05000000000000000000" pitchFamily="2" charset="2"/>
              <a:buNone/>
            </a:pPr>
            <a:endParaRPr lang="en-US" sz="1400" dirty="0">
              <a:solidFill>
                <a:srgbClr val="000000"/>
              </a:solidFill>
              <a:highlight>
                <a:srgbClr val="FFFFFF"/>
              </a:highlight>
              <a:latin typeface="Consolas" pitchFamily="49" charset="0"/>
              <a:cs typeface="Consolas" pitchFamily="49" charset="0"/>
            </a:endParaRPr>
          </a:p>
          <a:p>
            <a:pPr marL="0" indent="0">
              <a:buClr>
                <a:srgbClr val="404040"/>
              </a:buClr>
              <a:buFont typeface="Wingdings" panose="05000000000000000000" pitchFamily="2" charset="2"/>
              <a:buNone/>
            </a:pPr>
            <a:r>
              <a:rPr lang="en-US" sz="1400" dirty="0">
                <a:solidFill>
                  <a:srgbClr val="000000"/>
                </a:solidFill>
                <a:highlight>
                  <a:srgbClr val="FFFFFF"/>
                </a:highlight>
                <a:latin typeface="Consolas" pitchFamily="49" charset="0"/>
                <a:cs typeface="Consolas" pitchFamily="49" charset="0"/>
              </a:rPr>
              <a:t>    </a:t>
            </a:r>
            <a:r>
              <a:rPr lang="en-US" sz="1400" dirty="0">
                <a:solidFill>
                  <a:srgbClr val="0000FF"/>
                </a:solidFill>
                <a:highlight>
                  <a:srgbClr val="FFFFFF"/>
                </a:highlight>
                <a:latin typeface="Consolas" pitchFamily="49" charset="0"/>
                <a:cs typeface="Consolas" pitchFamily="49" charset="0"/>
              </a:rPr>
              <a:t>switch</a:t>
            </a:r>
            <a:r>
              <a:rPr lang="en-US" sz="1400" dirty="0">
                <a:solidFill>
                  <a:srgbClr val="000000"/>
                </a:solidFill>
                <a:highlight>
                  <a:srgbClr val="FFFFFF"/>
                </a:highlight>
                <a:latin typeface="Consolas" pitchFamily="49" charset="0"/>
                <a:cs typeface="Consolas" pitchFamily="49" charset="0"/>
              </a:rPr>
              <a:t> (</a:t>
            </a:r>
            <a:r>
              <a:rPr lang="en-US" sz="1400" dirty="0" err="1">
                <a:solidFill>
                  <a:srgbClr val="000000"/>
                </a:solidFill>
                <a:highlight>
                  <a:srgbClr val="FFFFFF"/>
                </a:highlight>
                <a:latin typeface="Consolas" pitchFamily="49" charset="0"/>
                <a:cs typeface="Consolas" pitchFamily="49" charset="0"/>
              </a:rPr>
              <a:t>voiceCommandName</a:t>
            </a:r>
            <a:r>
              <a:rPr lang="en-US" sz="1400" dirty="0">
                <a:solidFill>
                  <a:srgbClr val="000000"/>
                </a:solidFill>
                <a:highlight>
                  <a:srgbClr val="FFFFFF"/>
                </a:highlight>
                <a:latin typeface="Consolas" pitchFamily="49" charset="0"/>
                <a:cs typeface="Consolas" pitchFamily="49" charset="0"/>
              </a:rPr>
              <a:t>) </a:t>
            </a:r>
            <a:r>
              <a:rPr lang="en-US" sz="1400" dirty="0">
                <a:solidFill>
                  <a:srgbClr val="008000"/>
                </a:solidFill>
                <a:highlight>
                  <a:srgbClr val="FFFFFF"/>
                </a:highlight>
                <a:latin typeface="Consolas" pitchFamily="49" charset="0"/>
                <a:cs typeface="Consolas" pitchFamily="49" charset="0"/>
              </a:rPr>
              <a:t>// Navigate to right page for the voice command</a:t>
            </a:r>
            <a:endParaRPr lang="en-US" sz="1400" dirty="0">
              <a:solidFill>
                <a:srgbClr val="000000"/>
              </a:solidFill>
              <a:highlight>
                <a:srgbClr val="FFFFFF"/>
              </a:highlight>
              <a:latin typeface="Consolas" pitchFamily="49" charset="0"/>
              <a:cs typeface="Consolas" pitchFamily="49" charset="0"/>
            </a:endParaRPr>
          </a:p>
          <a:p>
            <a:pPr marL="0" indent="0">
              <a:buClr>
                <a:srgbClr val="404040"/>
              </a:buClr>
              <a:buFont typeface="Wingdings" panose="05000000000000000000" pitchFamily="2" charset="2"/>
              <a:buNone/>
            </a:pPr>
            <a:r>
              <a:rPr lang="en-US" sz="1400" dirty="0">
                <a:solidFill>
                  <a:srgbClr val="000000"/>
                </a:solidFill>
                <a:highlight>
                  <a:srgbClr val="FFFFFF"/>
                </a:highlight>
                <a:latin typeface="Consolas" pitchFamily="49" charset="0"/>
                <a:cs typeface="Consolas" pitchFamily="49" charset="0"/>
              </a:rPr>
              <a:t>    {</a:t>
            </a:r>
          </a:p>
          <a:p>
            <a:pPr marL="0" indent="0">
              <a:buClr>
                <a:srgbClr val="404040"/>
              </a:buClr>
              <a:buFont typeface="Wingdings" panose="05000000000000000000" pitchFamily="2" charset="2"/>
              <a:buNone/>
            </a:pPr>
            <a:r>
              <a:rPr lang="en-US" sz="1400" dirty="0">
                <a:solidFill>
                  <a:srgbClr val="000000"/>
                </a:solidFill>
                <a:highlight>
                  <a:srgbClr val="FFFFFF"/>
                </a:highlight>
                <a:latin typeface="Consolas" pitchFamily="49" charset="0"/>
                <a:cs typeface="Consolas" pitchFamily="49" charset="0"/>
              </a:rPr>
              <a:t>        </a:t>
            </a:r>
            <a:r>
              <a:rPr lang="en-US" sz="1400" dirty="0">
                <a:solidFill>
                  <a:srgbClr val="0000FF"/>
                </a:solidFill>
                <a:highlight>
                  <a:srgbClr val="FFFFFF"/>
                </a:highlight>
                <a:latin typeface="Consolas" pitchFamily="49" charset="0"/>
                <a:cs typeface="Consolas" pitchFamily="49" charset="0"/>
              </a:rPr>
              <a:t>case</a:t>
            </a:r>
            <a:r>
              <a:rPr lang="en-US" sz="1400" dirty="0">
                <a:solidFill>
                  <a:srgbClr val="000000"/>
                </a:solidFill>
                <a:highlight>
                  <a:srgbClr val="FFFFFF"/>
                </a:highlight>
                <a:latin typeface="Consolas" pitchFamily="49" charset="0"/>
                <a:cs typeface="Consolas" pitchFamily="49" charset="0"/>
              </a:rPr>
              <a:t> </a:t>
            </a:r>
            <a:r>
              <a:rPr lang="en-US" sz="1400" dirty="0">
                <a:solidFill>
                  <a:srgbClr val="A31515"/>
                </a:solidFill>
                <a:highlight>
                  <a:srgbClr val="FFFFFF"/>
                </a:highlight>
                <a:latin typeface="Consolas" pitchFamily="49" charset="0"/>
                <a:cs typeface="Consolas" pitchFamily="49" charset="0"/>
              </a:rPr>
              <a:t>"</a:t>
            </a:r>
            <a:r>
              <a:rPr lang="en-US" sz="1400" dirty="0" err="1">
                <a:solidFill>
                  <a:srgbClr val="A31515"/>
                </a:solidFill>
                <a:highlight>
                  <a:srgbClr val="FFFFFF"/>
                </a:highlight>
                <a:latin typeface="Consolas" pitchFamily="49" charset="0"/>
                <a:cs typeface="Consolas" pitchFamily="49" charset="0"/>
              </a:rPr>
              <a:t>FindText</a:t>
            </a:r>
            <a:r>
              <a:rPr lang="en-US" sz="1400" dirty="0">
                <a:solidFill>
                  <a:srgbClr val="A31515"/>
                </a:solidFill>
                <a:highlight>
                  <a:srgbClr val="FFFFFF"/>
                </a:highlight>
                <a:latin typeface="Consolas" pitchFamily="49" charset="0"/>
                <a:cs typeface="Consolas" pitchFamily="49" charset="0"/>
              </a:rPr>
              <a:t>"</a:t>
            </a:r>
            <a:r>
              <a:rPr lang="en-US" sz="1400" dirty="0">
                <a:solidFill>
                  <a:srgbClr val="000000"/>
                </a:solidFill>
                <a:highlight>
                  <a:srgbClr val="FFFFFF"/>
                </a:highlight>
                <a:latin typeface="Consolas" pitchFamily="49" charset="0"/>
                <a:cs typeface="Consolas" pitchFamily="49" charset="0"/>
              </a:rPr>
              <a:t>: </a:t>
            </a:r>
            <a:r>
              <a:rPr lang="en-US" sz="1400" dirty="0">
                <a:solidFill>
                  <a:srgbClr val="008000"/>
                </a:solidFill>
                <a:highlight>
                  <a:srgbClr val="FFFFFF"/>
                </a:highlight>
                <a:latin typeface="Consolas" pitchFamily="49" charset="0"/>
                <a:cs typeface="Consolas" pitchFamily="49" charset="0"/>
              </a:rPr>
              <a:t>// User said "find" or "search"</a:t>
            </a:r>
            <a:endParaRPr lang="en-US" sz="1400" dirty="0">
              <a:solidFill>
                <a:srgbClr val="000000"/>
              </a:solidFill>
              <a:highlight>
                <a:srgbClr val="FFFFFF"/>
              </a:highlight>
              <a:latin typeface="Consolas" pitchFamily="49" charset="0"/>
              <a:cs typeface="Consolas" pitchFamily="49" charset="0"/>
            </a:endParaRPr>
          </a:p>
          <a:p>
            <a:pPr marL="0" indent="0">
              <a:buClr>
                <a:srgbClr val="404040"/>
              </a:buClr>
              <a:buFont typeface="Wingdings" panose="05000000000000000000" pitchFamily="2" charset="2"/>
              <a:buNone/>
            </a:pPr>
            <a:r>
              <a:rPr lang="en-US" sz="1400" dirty="0">
                <a:solidFill>
                  <a:srgbClr val="000000"/>
                </a:solidFill>
                <a:highlight>
                  <a:srgbClr val="FFFFFF"/>
                </a:highlight>
                <a:latin typeface="Consolas" pitchFamily="49" charset="0"/>
                <a:cs typeface="Consolas" pitchFamily="49" charset="0"/>
              </a:rPr>
              <a:t>            </a:t>
            </a:r>
            <a:r>
              <a:rPr lang="en-US" sz="1400" dirty="0" err="1">
                <a:solidFill>
                  <a:srgbClr val="000000"/>
                </a:solidFill>
                <a:highlight>
                  <a:srgbClr val="FFFFFF"/>
                </a:highlight>
                <a:latin typeface="Consolas" pitchFamily="49" charset="0"/>
                <a:cs typeface="Consolas" pitchFamily="49" charset="0"/>
              </a:rPr>
              <a:t>rootFrame.Navigate</a:t>
            </a:r>
            <a:r>
              <a:rPr lang="en-US" sz="1400" dirty="0">
                <a:solidFill>
                  <a:srgbClr val="000000"/>
                </a:solidFill>
                <a:highlight>
                  <a:srgbClr val="FFFFFF"/>
                </a:highlight>
                <a:latin typeface="Consolas" pitchFamily="49" charset="0"/>
                <a:cs typeface="Consolas" pitchFamily="49" charset="0"/>
              </a:rPr>
              <a:t>(</a:t>
            </a:r>
            <a:r>
              <a:rPr lang="en-US" sz="1400" dirty="0" err="1">
                <a:solidFill>
                  <a:srgbClr val="0000FF"/>
                </a:solidFill>
                <a:highlight>
                  <a:srgbClr val="FFFFFF"/>
                </a:highlight>
                <a:latin typeface="Consolas" pitchFamily="49" charset="0"/>
                <a:cs typeface="Consolas" pitchFamily="49" charset="0"/>
              </a:rPr>
              <a:t>typeof</a:t>
            </a:r>
            <a:r>
              <a:rPr lang="en-US" sz="1400" dirty="0">
                <a:solidFill>
                  <a:srgbClr val="000000"/>
                </a:solidFill>
                <a:highlight>
                  <a:srgbClr val="FFFFFF"/>
                </a:highlight>
                <a:latin typeface="Consolas" pitchFamily="49" charset="0"/>
                <a:cs typeface="Consolas" pitchFamily="49" charset="0"/>
              </a:rPr>
              <a:t>(</a:t>
            </a:r>
            <a:r>
              <a:rPr lang="en-US" sz="1400" dirty="0" err="1">
                <a:solidFill>
                  <a:srgbClr val="000000"/>
                </a:solidFill>
                <a:highlight>
                  <a:srgbClr val="FFFFFF"/>
                </a:highlight>
                <a:latin typeface="Consolas" pitchFamily="49" charset="0"/>
                <a:cs typeface="Consolas" pitchFamily="49" charset="0"/>
              </a:rPr>
              <a:t>MSDN.</a:t>
            </a:r>
            <a:r>
              <a:rPr lang="en-US" sz="1400" dirty="0" err="1">
                <a:solidFill>
                  <a:srgbClr val="2B91AF"/>
                </a:solidFill>
                <a:highlight>
                  <a:srgbClr val="FFFFFF"/>
                </a:highlight>
                <a:latin typeface="Consolas" pitchFamily="49" charset="0"/>
                <a:cs typeface="Consolas" pitchFamily="49" charset="0"/>
              </a:rPr>
              <a:t>FindText</a:t>
            </a:r>
            <a:r>
              <a:rPr lang="en-US" sz="1400" dirty="0">
                <a:solidFill>
                  <a:srgbClr val="000000"/>
                </a:solidFill>
                <a:highlight>
                  <a:srgbClr val="FFFFFF"/>
                </a:highlight>
                <a:latin typeface="Consolas" pitchFamily="49" charset="0"/>
                <a:cs typeface="Consolas" pitchFamily="49" charset="0"/>
              </a:rPr>
              <a:t>), </a:t>
            </a:r>
            <a:r>
              <a:rPr lang="en-US" sz="1400" dirty="0" err="1">
                <a:solidFill>
                  <a:srgbClr val="000000"/>
                </a:solidFill>
                <a:highlight>
                  <a:srgbClr val="FFFFFF"/>
                </a:highlight>
                <a:latin typeface="Consolas" pitchFamily="49" charset="0"/>
                <a:cs typeface="Consolas" pitchFamily="49" charset="0"/>
              </a:rPr>
              <a:t>vcArgs</a:t>
            </a:r>
            <a:r>
              <a:rPr lang="en-US" sz="1400" dirty="0" err="1" smtClean="0">
                <a:solidFill>
                  <a:srgbClr val="000000"/>
                </a:solidFill>
                <a:highlight>
                  <a:srgbClr val="FFFFFF"/>
                </a:highlight>
                <a:latin typeface="Consolas" pitchFamily="49" charset="0"/>
                <a:cs typeface="Consolas" pitchFamily="49" charset="0"/>
              </a:rPr>
              <a:t>.Result</a:t>
            </a:r>
            <a:r>
              <a:rPr lang="en-US" sz="1400" dirty="0">
                <a:solidFill>
                  <a:srgbClr val="000000"/>
                </a:solidFill>
                <a:highlight>
                  <a:srgbClr val="FFFFFF"/>
                </a:highlight>
                <a:latin typeface="Consolas" pitchFamily="49" charset="0"/>
                <a:cs typeface="Consolas" pitchFamily="49" charset="0"/>
              </a:rPr>
              <a:t>);</a:t>
            </a:r>
          </a:p>
          <a:p>
            <a:pPr marL="0" indent="0">
              <a:buClr>
                <a:srgbClr val="404040"/>
              </a:buClr>
              <a:buFont typeface="Wingdings" panose="05000000000000000000" pitchFamily="2" charset="2"/>
              <a:buNone/>
            </a:pPr>
            <a:r>
              <a:rPr lang="en-US" sz="1400" dirty="0">
                <a:solidFill>
                  <a:srgbClr val="000000"/>
                </a:solidFill>
                <a:highlight>
                  <a:srgbClr val="FFFFFF"/>
                </a:highlight>
                <a:latin typeface="Consolas" pitchFamily="49" charset="0"/>
                <a:cs typeface="Consolas" pitchFamily="49" charset="0"/>
              </a:rPr>
              <a:t>            </a:t>
            </a:r>
            <a:r>
              <a:rPr lang="en-US" sz="1400" dirty="0">
                <a:solidFill>
                  <a:srgbClr val="0000FF"/>
                </a:solidFill>
                <a:highlight>
                  <a:srgbClr val="FFFFFF"/>
                </a:highlight>
                <a:latin typeface="Consolas" pitchFamily="49" charset="0"/>
                <a:cs typeface="Consolas" pitchFamily="49" charset="0"/>
              </a:rPr>
              <a:t>break</a:t>
            </a:r>
            <a:r>
              <a:rPr lang="en-US" sz="1400" dirty="0">
                <a:solidFill>
                  <a:srgbClr val="000000"/>
                </a:solidFill>
                <a:highlight>
                  <a:srgbClr val="FFFFFF"/>
                </a:highlight>
                <a:latin typeface="Consolas" pitchFamily="49" charset="0"/>
                <a:cs typeface="Consolas" pitchFamily="49" charset="0"/>
              </a:rPr>
              <a:t>;</a:t>
            </a:r>
          </a:p>
          <a:p>
            <a:pPr marL="0" indent="0">
              <a:buClr>
                <a:srgbClr val="404040"/>
              </a:buClr>
              <a:buFont typeface="Wingdings" panose="05000000000000000000" pitchFamily="2" charset="2"/>
              <a:buNone/>
            </a:pPr>
            <a:endParaRPr lang="en-US" sz="1400" dirty="0">
              <a:solidFill>
                <a:srgbClr val="000000"/>
              </a:solidFill>
              <a:highlight>
                <a:srgbClr val="FFFFFF"/>
              </a:highlight>
              <a:latin typeface="Consolas" pitchFamily="49" charset="0"/>
              <a:cs typeface="Consolas" pitchFamily="49" charset="0"/>
            </a:endParaRPr>
          </a:p>
          <a:p>
            <a:pPr marL="0" indent="0">
              <a:buClr>
                <a:srgbClr val="404040"/>
              </a:buClr>
              <a:buFont typeface="Wingdings" panose="05000000000000000000" pitchFamily="2" charset="2"/>
              <a:buNone/>
            </a:pPr>
            <a:r>
              <a:rPr lang="en-US" sz="1400" dirty="0">
                <a:solidFill>
                  <a:srgbClr val="000000"/>
                </a:solidFill>
                <a:highlight>
                  <a:srgbClr val="FFFFFF"/>
                </a:highlight>
                <a:latin typeface="Consolas" pitchFamily="49" charset="0"/>
                <a:cs typeface="Consolas" pitchFamily="49" charset="0"/>
              </a:rPr>
              <a:t>        </a:t>
            </a:r>
            <a:r>
              <a:rPr lang="en-US" sz="1400" dirty="0">
                <a:solidFill>
                  <a:srgbClr val="0000FF"/>
                </a:solidFill>
                <a:highlight>
                  <a:srgbClr val="FFFFFF"/>
                </a:highlight>
                <a:latin typeface="Consolas" pitchFamily="49" charset="0"/>
                <a:cs typeface="Consolas" pitchFamily="49" charset="0"/>
              </a:rPr>
              <a:t>case</a:t>
            </a:r>
            <a:r>
              <a:rPr lang="en-US" sz="1400" dirty="0">
                <a:solidFill>
                  <a:srgbClr val="000000"/>
                </a:solidFill>
                <a:highlight>
                  <a:srgbClr val="FFFFFF"/>
                </a:highlight>
                <a:latin typeface="Consolas" pitchFamily="49" charset="0"/>
                <a:cs typeface="Consolas" pitchFamily="49" charset="0"/>
              </a:rPr>
              <a:t> </a:t>
            </a:r>
            <a:r>
              <a:rPr lang="en-US" sz="1400" dirty="0">
                <a:solidFill>
                  <a:srgbClr val="A31515"/>
                </a:solidFill>
                <a:highlight>
                  <a:srgbClr val="FFFFFF"/>
                </a:highlight>
                <a:latin typeface="Consolas" pitchFamily="49" charset="0"/>
                <a:cs typeface="Consolas" pitchFamily="49" charset="0"/>
              </a:rPr>
              <a:t>"</a:t>
            </a:r>
            <a:r>
              <a:rPr lang="en-US" sz="1400" dirty="0" err="1">
                <a:solidFill>
                  <a:srgbClr val="A31515"/>
                </a:solidFill>
                <a:highlight>
                  <a:srgbClr val="FFFFFF"/>
                </a:highlight>
                <a:latin typeface="Consolas" pitchFamily="49" charset="0"/>
                <a:cs typeface="Consolas" pitchFamily="49" charset="0"/>
              </a:rPr>
              <a:t>nlpCommand</a:t>
            </a:r>
            <a:r>
              <a:rPr lang="en-US" sz="1400" dirty="0">
                <a:solidFill>
                  <a:srgbClr val="A31515"/>
                </a:solidFill>
                <a:highlight>
                  <a:srgbClr val="FFFFFF"/>
                </a:highlight>
                <a:latin typeface="Consolas" pitchFamily="49" charset="0"/>
                <a:cs typeface="Consolas" pitchFamily="49" charset="0"/>
              </a:rPr>
              <a:t>"</a:t>
            </a:r>
            <a:r>
              <a:rPr lang="en-US" sz="1400" dirty="0">
                <a:solidFill>
                  <a:srgbClr val="000000"/>
                </a:solidFill>
                <a:highlight>
                  <a:srgbClr val="FFFFFF"/>
                </a:highlight>
                <a:latin typeface="Consolas" pitchFamily="49" charset="0"/>
                <a:cs typeface="Consolas" pitchFamily="49" charset="0"/>
              </a:rPr>
              <a:t>: </a:t>
            </a:r>
            <a:r>
              <a:rPr lang="en-US" sz="1400" dirty="0">
                <a:solidFill>
                  <a:srgbClr val="008000"/>
                </a:solidFill>
                <a:highlight>
                  <a:srgbClr val="FFFFFF"/>
                </a:highlight>
                <a:latin typeface="Consolas" pitchFamily="49" charset="0"/>
                <a:cs typeface="Consolas" pitchFamily="49" charset="0"/>
              </a:rPr>
              <a:t>// User said something else</a:t>
            </a:r>
            <a:endParaRPr lang="en-US" sz="1400" dirty="0">
              <a:solidFill>
                <a:srgbClr val="000000"/>
              </a:solidFill>
              <a:highlight>
                <a:srgbClr val="FFFFFF"/>
              </a:highlight>
              <a:latin typeface="Consolas" pitchFamily="49" charset="0"/>
              <a:cs typeface="Consolas" pitchFamily="49" charset="0"/>
            </a:endParaRPr>
          </a:p>
          <a:p>
            <a:pPr marL="0" indent="0">
              <a:buClr>
                <a:srgbClr val="404040"/>
              </a:buClr>
              <a:buFont typeface="Wingdings" panose="05000000000000000000" pitchFamily="2" charset="2"/>
              <a:buNone/>
            </a:pPr>
            <a:r>
              <a:rPr lang="en-US" sz="1400" dirty="0">
                <a:solidFill>
                  <a:srgbClr val="000000"/>
                </a:solidFill>
                <a:highlight>
                  <a:srgbClr val="FFFFFF"/>
                </a:highlight>
                <a:latin typeface="Consolas" pitchFamily="49" charset="0"/>
                <a:cs typeface="Consolas" pitchFamily="49" charset="0"/>
              </a:rPr>
              <a:t>            </a:t>
            </a:r>
            <a:r>
              <a:rPr lang="en-US" sz="1400" dirty="0" err="1">
                <a:solidFill>
                  <a:srgbClr val="000000"/>
                </a:solidFill>
                <a:highlight>
                  <a:srgbClr val="FFFFFF"/>
                </a:highlight>
                <a:latin typeface="Consolas" pitchFamily="49" charset="0"/>
                <a:cs typeface="Consolas" pitchFamily="49" charset="0"/>
              </a:rPr>
              <a:t>rootFrame.Navigate</a:t>
            </a:r>
            <a:r>
              <a:rPr lang="en-US" sz="1400" dirty="0">
                <a:solidFill>
                  <a:srgbClr val="000000"/>
                </a:solidFill>
                <a:highlight>
                  <a:srgbClr val="FFFFFF"/>
                </a:highlight>
                <a:latin typeface="Consolas" pitchFamily="49" charset="0"/>
                <a:cs typeface="Consolas" pitchFamily="49" charset="0"/>
              </a:rPr>
              <a:t>(</a:t>
            </a:r>
            <a:r>
              <a:rPr lang="en-US" sz="1400" dirty="0" err="1">
                <a:solidFill>
                  <a:srgbClr val="0000FF"/>
                </a:solidFill>
                <a:highlight>
                  <a:srgbClr val="FFFFFF"/>
                </a:highlight>
                <a:latin typeface="Consolas" pitchFamily="49" charset="0"/>
                <a:cs typeface="Consolas" pitchFamily="49" charset="0"/>
              </a:rPr>
              <a:t>typeof</a:t>
            </a:r>
            <a:r>
              <a:rPr lang="en-US" sz="1400" dirty="0">
                <a:solidFill>
                  <a:srgbClr val="000000"/>
                </a:solidFill>
                <a:highlight>
                  <a:srgbClr val="FFFFFF"/>
                </a:highlight>
                <a:latin typeface="Consolas" pitchFamily="49" charset="0"/>
                <a:cs typeface="Consolas" pitchFamily="49" charset="0"/>
              </a:rPr>
              <a:t>(</a:t>
            </a:r>
            <a:r>
              <a:rPr lang="en-US" sz="1400" dirty="0" err="1">
                <a:solidFill>
                  <a:srgbClr val="000000"/>
                </a:solidFill>
                <a:highlight>
                  <a:srgbClr val="FFFFFF"/>
                </a:highlight>
                <a:latin typeface="Consolas" pitchFamily="49" charset="0"/>
                <a:cs typeface="Consolas" pitchFamily="49" charset="0"/>
              </a:rPr>
              <a:t>MSDN.</a:t>
            </a:r>
            <a:r>
              <a:rPr lang="en-US" sz="1400" dirty="0" err="1">
                <a:solidFill>
                  <a:srgbClr val="2B91AF"/>
                </a:solidFill>
                <a:highlight>
                  <a:srgbClr val="FFFFFF"/>
                </a:highlight>
                <a:latin typeface="Consolas" pitchFamily="49" charset="0"/>
                <a:cs typeface="Consolas" pitchFamily="49" charset="0"/>
              </a:rPr>
              <a:t>NlpCommand</a:t>
            </a:r>
            <a:r>
              <a:rPr lang="en-US" sz="1400" dirty="0">
                <a:solidFill>
                  <a:srgbClr val="000000"/>
                </a:solidFill>
                <a:highlight>
                  <a:srgbClr val="FFFFFF"/>
                </a:highlight>
                <a:latin typeface="Consolas" pitchFamily="49" charset="0"/>
                <a:cs typeface="Consolas" pitchFamily="49" charset="0"/>
              </a:rPr>
              <a:t>), </a:t>
            </a:r>
            <a:r>
              <a:rPr lang="en-US" sz="1400" dirty="0" err="1">
                <a:solidFill>
                  <a:srgbClr val="000000"/>
                </a:solidFill>
                <a:highlight>
                  <a:srgbClr val="FFFFFF"/>
                </a:highlight>
                <a:latin typeface="Consolas" pitchFamily="49" charset="0"/>
                <a:cs typeface="Consolas" pitchFamily="49" charset="0"/>
              </a:rPr>
              <a:t>vcArgs</a:t>
            </a:r>
            <a:r>
              <a:rPr lang="en-US" sz="1400" dirty="0" err="1" smtClean="0">
                <a:solidFill>
                  <a:srgbClr val="000000"/>
                </a:solidFill>
                <a:highlight>
                  <a:srgbClr val="FFFFFF"/>
                </a:highlight>
                <a:latin typeface="Consolas" pitchFamily="49" charset="0"/>
                <a:cs typeface="Consolas" pitchFamily="49" charset="0"/>
              </a:rPr>
              <a:t>.Result</a:t>
            </a:r>
            <a:r>
              <a:rPr lang="en-US" sz="1400" dirty="0">
                <a:solidFill>
                  <a:srgbClr val="000000"/>
                </a:solidFill>
                <a:highlight>
                  <a:srgbClr val="FFFFFF"/>
                </a:highlight>
                <a:latin typeface="Consolas" pitchFamily="49" charset="0"/>
                <a:cs typeface="Consolas" pitchFamily="49" charset="0"/>
              </a:rPr>
              <a:t>);</a:t>
            </a:r>
          </a:p>
          <a:p>
            <a:pPr marL="0" indent="0">
              <a:buClr>
                <a:srgbClr val="404040"/>
              </a:buClr>
              <a:buFont typeface="Wingdings" panose="05000000000000000000" pitchFamily="2" charset="2"/>
              <a:buNone/>
            </a:pPr>
            <a:r>
              <a:rPr lang="en-US" sz="1400" dirty="0">
                <a:solidFill>
                  <a:srgbClr val="000000"/>
                </a:solidFill>
                <a:highlight>
                  <a:srgbClr val="FFFFFF"/>
                </a:highlight>
                <a:latin typeface="Consolas" pitchFamily="49" charset="0"/>
                <a:cs typeface="Consolas" pitchFamily="49" charset="0"/>
              </a:rPr>
              <a:t>            </a:t>
            </a:r>
            <a:r>
              <a:rPr lang="en-US" sz="1400" dirty="0">
                <a:solidFill>
                  <a:srgbClr val="0000FF"/>
                </a:solidFill>
                <a:highlight>
                  <a:srgbClr val="FFFFFF"/>
                </a:highlight>
                <a:latin typeface="Consolas" pitchFamily="49" charset="0"/>
                <a:cs typeface="Consolas" pitchFamily="49" charset="0"/>
              </a:rPr>
              <a:t>break</a:t>
            </a:r>
            <a:r>
              <a:rPr lang="en-US" sz="1400" dirty="0">
                <a:solidFill>
                  <a:srgbClr val="000000"/>
                </a:solidFill>
                <a:highlight>
                  <a:srgbClr val="FFFFFF"/>
                </a:highlight>
                <a:latin typeface="Consolas" pitchFamily="49" charset="0"/>
                <a:cs typeface="Consolas" pitchFamily="49" charset="0"/>
              </a:rPr>
              <a:t>;</a:t>
            </a:r>
          </a:p>
          <a:p>
            <a:pPr marL="0" indent="0">
              <a:buClr>
                <a:srgbClr val="404040"/>
              </a:buClr>
              <a:buFont typeface="Wingdings" panose="05000000000000000000" pitchFamily="2" charset="2"/>
              <a:buNone/>
            </a:pPr>
            <a:r>
              <a:rPr lang="en-US" sz="1400" dirty="0">
                <a:solidFill>
                  <a:srgbClr val="000000"/>
                </a:solidFill>
                <a:highlight>
                  <a:srgbClr val="FFFFFF"/>
                </a:highlight>
                <a:latin typeface="Consolas" pitchFamily="49" charset="0"/>
                <a:cs typeface="Consolas" pitchFamily="49" charset="0"/>
              </a:rPr>
              <a:t>    }</a:t>
            </a:r>
          </a:p>
          <a:p>
            <a:pPr marL="0" indent="0">
              <a:buClr>
                <a:srgbClr val="404040"/>
              </a:buClr>
              <a:buFont typeface="Wingdings" panose="05000000000000000000" pitchFamily="2" charset="2"/>
              <a:buNone/>
            </a:pPr>
            <a:r>
              <a:rPr lang="en-US" sz="1400" dirty="0">
                <a:solidFill>
                  <a:srgbClr val="000000"/>
                </a:solidFill>
                <a:highlight>
                  <a:srgbClr val="FFFFFF"/>
                </a:highlight>
                <a:latin typeface="Consolas" pitchFamily="49" charset="0"/>
                <a:cs typeface="Consolas" pitchFamily="49" charset="0"/>
              </a:rPr>
              <a:t>}</a:t>
            </a:r>
          </a:p>
        </p:txBody>
      </p:sp>
      <p:sp>
        <p:nvSpPr>
          <p:cNvPr id="67" name="Rectangle 66"/>
          <p:cNvSpPr/>
          <p:nvPr/>
        </p:nvSpPr>
        <p:spPr bwMode="auto">
          <a:xfrm>
            <a:off x="2143125" y="1427633"/>
            <a:ext cx="8743949" cy="801218"/>
          </a:xfrm>
          <a:prstGeom prst="rect">
            <a:avLst/>
          </a:prstGeom>
          <a:noFill/>
          <a:ln w="38100">
            <a:solidFill>
              <a:schemeClr val="accent3"/>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30" name="TextBox 29"/>
          <p:cNvSpPr txBox="1"/>
          <p:nvPr/>
        </p:nvSpPr>
        <p:spPr>
          <a:xfrm>
            <a:off x="1646236" y="295274"/>
            <a:ext cx="10515601" cy="904863"/>
          </a:xfrm>
          <a:prstGeom prst="rect">
            <a:avLst/>
          </a:prstGeom>
          <a:noFill/>
        </p:spPr>
        <p:txBody>
          <a:bodyPr wrap="square" lIns="182880" tIns="146304" rIns="182880" bIns="146304" rtlCol="0">
            <a:spAutoFit/>
          </a:bodyPr>
          <a:lstStyle/>
          <a:p>
            <a:pPr>
              <a:lnSpc>
                <a:spcPct val="90000"/>
              </a:lnSpc>
              <a:spcAft>
                <a:spcPts val="600"/>
              </a:spcAft>
            </a:pPr>
            <a:r>
              <a:rPr lang="en-US" sz="4400" dirty="0">
                <a:gradFill>
                  <a:gsLst>
                    <a:gs pos="2917">
                      <a:srgbClr val="404040"/>
                    </a:gs>
                    <a:gs pos="30000">
                      <a:srgbClr val="404040"/>
                    </a:gs>
                  </a:gsLst>
                  <a:lin ang="5400000" scaled="0"/>
                </a:gradFill>
                <a:latin typeface="Segoe UI Light"/>
              </a:rPr>
              <a:t>Handle Voice Command Activation</a:t>
            </a:r>
          </a:p>
        </p:txBody>
      </p:sp>
      <p:sp>
        <p:nvSpPr>
          <p:cNvPr id="66" name="Freeform 65"/>
          <p:cNvSpPr/>
          <p:nvPr/>
        </p:nvSpPr>
        <p:spPr bwMode="auto">
          <a:xfrm>
            <a:off x="0" y="-1"/>
            <a:ext cx="12436477" cy="6994525"/>
          </a:xfrm>
          <a:custGeom>
            <a:avLst/>
            <a:gdLst>
              <a:gd name="connsiteX0" fmla="*/ 0 w 12436477"/>
              <a:gd name="connsiteY0" fmla="*/ 0 h 6994525"/>
              <a:gd name="connsiteX1" fmla="*/ 12436477 w 12436477"/>
              <a:gd name="connsiteY1" fmla="*/ 0 h 6994525"/>
              <a:gd name="connsiteX2" fmla="*/ 12436477 w 12436477"/>
              <a:gd name="connsiteY2" fmla="*/ 6994525 h 6994525"/>
              <a:gd name="connsiteX3" fmla="*/ 0 w 12436477"/>
              <a:gd name="connsiteY3" fmla="*/ 6994525 h 6994525"/>
            </a:gdLst>
            <a:ahLst/>
            <a:cxnLst>
              <a:cxn ang="0">
                <a:pos x="connsiteX0" y="connsiteY0"/>
              </a:cxn>
              <a:cxn ang="0">
                <a:pos x="connsiteX1" y="connsiteY1"/>
              </a:cxn>
              <a:cxn ang="0">
                <a:pos x="connsiteX2" y="connsiteY2"/>
              </a:cxn>
              <a:cxn ang="0">
                <a:pos x="connsiteX3" y="connsiteY3"/>
              </a:cxn>
            </a:cxnLst>
            <a:rect l="l" t="t" r="r" b="b"/>
            <a:pathLst>
              <a:path w="12436477" h="6994525">
                <a:moveTo>
                  <a:pt x="0" y="0"/>
                </a:moveTo>
                <a:lnTo>
                  <a:pt x="12436477" y="0"/>
                </a:lnTo>
                <a:lnTo>
                  <a:pt x="12436477" y="6994525"/>
                </a:lnTo>
                <a:lnTo>
                  <a:pt x="0" y="6994525"/>
                </a:lnTo>
                <a:close/>
              </a:path>
            </a:pathLst>
          </a:custGeom>
          <a:solidFill>
            <a:schemeClr val="tx1">
              <a:lumMod val="50000"/>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8" name="Rectangle 67"/>
          <p:cNvSpPr/>
          <p:nvPr/>
        </p:nvSpPr>
        <p:spPr bwMode="auto">
          <a:xfrm>
            <a:off x="3417460" y="2456347"/>
            <a:ext cx="8406694" cy="1429408"/>
          </a:xfrm>
          <a:prstGeom prst="rect">
            <a:avLst/>
          </a:prstGeom>
          <a:solidFill>
            <a:schemeClr val="bg1"/>
          </a:solidFill>
          <a:ln w="38100">
            <a:solidFill>
              <a:schemeClr val="accent3"/>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buClr>
                <a:srgbClr val="404040"/>
              </a:buClr>
            </a:pPr>
            <a:r>
              <a:rPr lang="en-US" sz="1600" dirty="0">
                <a:solidFill>
                  <a:srgbClr val="008000"/>
                </a:solidFill>
                <a:highlight>
                  <a:srgbClr val="FFFFFF"/>
                </a:highlight>
                <a:latin typeface="Consolas" pitchFamily="49" charset="0"/>
                <a:cs typeface="Consolas" pitchFamily="49" charset="0"/>
              </a:rPr>
              <a:t>// Windows Runtime App on Windows Phone 8.1, inside </a:t>
            </a:r>
            <a:r>
              <a:rPr lang="en-US" sz="1600" dirty="0" err="1">
                <a:solidFill>
                  <a:srgbClr val="008000"/>
                </a:solidFill>
                <a:highlight>
                  <a:srgbClr val="FFFFFF"/>
                </a:highlight>
                <a:latin typeface="Consolas" pitchFamily="49" charset="0"/>
                <a:cs typeface="Consolas" pitchFamily="49" charset="0"/>
              </a:rPr>
              <a:t>OnActivated</a:t>
            </a:r>
            <a:r>
              <a:rPr lang="en-US" sz="1600" dirty="0">
                <a:solidFill>
                  <a:srgbClr val="008000"/>
                </a:solidFill>
                <a:highlight>
                  <a:srgbClr val="FFFFFF"/>
                </a:highlight>
                <a:latin typeface="Consolas" pitchFamily="49" charset="0"/>
                <a:cs typeface="Consolas" pitchFamily="49" charset="0"/>
              </a:rPr>
              <a:t> </a:t>
            </a:r>
            <a:r>
              <a:rPr lang="en-US" sz="1600" dirty="0" smtClean="0">
                <a:solidFill>
                  <a:srgbClr val="008000"/>
                </a:solidFill>
                <a:highlight>
                  <a:srgbClr val="FFFFFF"/>
                </a:highlight>
                <a:latin typeface="Consolas" pitchFamily="49" charset="0"/>
                <a:cs typeface="Consolas" pitchFamily="49" charset="0"/>
              </a:rPr>
              <a:t>override</a:t>
            </a:r>
          </a:p>
          <a:p>
            <a:pPr>
              <a:buClr>
                <a:srgbClr val="404040"/>
              </a:buClr>
            </a:pPr>
            <a:r>
              <a:rPr lang="en-US" sz="1600" dirty="0" smtClean="0">
                <a:solidFill>
                  <a:srgbClr val="008000"/>
                </a:solidFill>
                <a:highlight>
                  <a:srgbClr val="FFFFFF"/>
                </a:highlight>
                <a:latin typeface="Consolas" pitchFamily="49" charset="0"/>
                <a:cs typeface="Consolas" pitchFamily="49" charset="0"/>
              </a:rPr>
              <a:t>// in App class</a:t>
            </a:r>
            <a:endParaRPr lang="en-US" sz="1600" dirty="0">
              <a:solidFill>
                <a:srgbClr val="008000"/>
              </a:solidFill>
              <a:highlight>
                <a:srgbClr val="FFFFFF"/>
              </a:highlight>
              <a:latin typeface="Consolas" pitchFamily="49" charset="0"/>
              <a:cs typeface="Consolas" pitchFamily="49" charset="0"/>
            </a:endParaRPr>
          </a:p>
          <a:p>
            <a:pPr>
              <a:buClr>
                <a:srgbClr val="404040"/>
              </a:buClr>
            </a:pPr>
            <a:endParaRPr lang="en-US" sz="1600" dirty="0">
              <a:solidFill>
                <a:srgbClr val="000000"/>
              </a:solidFill>
              <a:highlight>
                <a:srgbClr val="FFFFFF"/>
              </a:highlight>
              <a:latin typeface="Consolas" pitchFamily="49" charset="0"/>
              <a:cs typeface="Consolas" pitchFamily="49" charset="0"/>
            </a:endParaRPr>
          </a:p>
          <a:p>
            <a:pPr>
              <a:buClr>
                <a:srgbClr val="404040"/>
              </a:buClr>
            </a:pPr>
            <a:r>
              <a:rPr lang="en-US" sz="1600" dirty="0">
                <a:solidFill>
                  <a:srgbClr val="0000FF"/>
                </a:solidFill>
                <a:highlight>
                  <a:srgbClr val="FFFFFF"/>
                </a:highlight>
                <a:latin typeface="Consolas" pitchFamily="49" charset="0"/>
                <a:cs typeface="Consolas" pitchFamily="49" charset="0"/>
              </a:rPr>
              <a:t>if</a:t>
            </a:r>
            <a:r>
              <a:rPr lang="en-US" sz="1600" dirty="0">
                <a:solidFill>
                  <a:srgbClr val="000000"/>
                </a:solidFill>
                <a:highlight>
                  <a:srgbClr val="FFFFFF"/>
                </a:highlight>
                <a:latin typeface="Consolas" pitchFamily="49" charset="0"/>
                <a:cs typeface="Consolas" pitchFamily="49" charset="0"/>
              </a:rPr>
              <a:t> (</a:t>
            </a:r>
            <a:r>
              <a:rPr lang="en-US" sz="1600" dirty="0" err="1">
                <a:solidFill>
                  <a:srgbClr val="000000"/>
                </a:solidFill>
                <a:highlight>
                  <a:srgbClr val="FFFFFF"/>
                </a:highlight>
                <a:latin typeface="Consolas" pitchFamily="49" charset="0"/>
                <a:cs typeface="Consolas" pitchFamily="49" charset="0"/>
              </a:rPr>
              <a:t>args.Kind</a:t>
            </a:r>
            <a:r>
              <a:rPr lang="en-US" sz="1600" dirty="0">
                <a:solidFill>
                  <a:srgbClr val="000000"/>
                </a:solidFill>
                <a:highlight>
                  <a:srgbClr val="FFFFFF"/>
                </a:highlight>
                <a:latin typeface="Consolas" pitchFamily="49" charset="0"/>
                <a:cs typeface="Consolas" pitchFamily="49" charset="0"/>
              </a:rPr>
              <a:t> == </a:t>
            </a:r>
            <a:r>
              <a:rPr lang="en-US" sz="1600" dirty="0" err="1">
                <a:solidFill>
                  <a:srgbClr val="2B91AF"/>
                </a:solidFill>
                <a:highlight>
                  <a:srgbClr val="FFFFFF"/>
                </a:highlight>
                <a:latin typeface="Consolas" pitchFamily="49" charset="0"/>
                <a:cs typeface="Consolas" pitchFamily="49" charset="0"/>
              </a:rPr>
              <a:t>ActivationKind</a:t>
            </a:r>
            <a:r>
              <a:rPr lang="en-US" sz="1600" dirty="0" err="1">
                <a:solidFill>
                  <a:srgbClr val="000000"/>
                </a:solidFill>
                <a:highlight>
                  <a:srgbClr val="FFFFFF"/>
                </a:highlight>
                <a:latin typeface="Consolas" pitchFamily="49" charset="0"/>
                <a:cs typeface="Consolas" pitchFamily="49" charset="0"/>
              </a:rPr>
              <a:t>.VoiceCommand</a:t>
            </a:r>
            <a:r>
              <a:rPr lang="en-US" sz="1600" dirty="0">
                <a:solidFill>
                  <a:srgbClr val="000000"/>
                </a:solidFill>
                <a:highlight>
                  <a:srgbClr val="FFFFFF"/>
                </a:highlight>
                <a:latin typeface="Consolas" pitchFamily="49" charset="0"/>
                <a:cs typeface="Consolas" pitchFamily="49" charset="0"/>
              </a:rPr>
              <a:t>)</a:t>
            </a:r>
          </a:p>
        </p:txBody>
      </p:sp>
      <p:sp>
        <p:nvSpPr>
          <p:cNvPr id="69" name="TextBox 68"/>
          <p:cNvSpPr txBox="1"/>
          <p:nvPr/>
        </p:nvSpPr>
        <p:spPr>
          <a:xfrm>
            <a:off x="3408079" y="3992398"/>
            <a:ext cx="8416075" cy="1074140"/>
          </a:xfrm>
          <a:prstGeom prst="rect">
            <a:avLst/>
          </a:prstGeom>
          <a:solidFill>
            <a:schemeClr val="accent3"/>
          </a:solidFill>
          <a:ln>
            <a:noFill/>
          </a:ln>
        </p:spPr>
        <p:txBody>
          <a:bodyPr wrap="square" lIns="182880" tIns="146304" rIns="182880" bIns="182880" rtlCol="0">
            <a:spAutoFit/>
          </a:bodyPr>
          <a:lstStyle/>
          <a:p>
            <a:pPr marL="342900" indent="-342900">
              <a:lnSpc>
                <a:spcPct val="90000"/>
              </a:lnSpc>
              <a:spcAft>
                <a:spcPts val="600"/>
              </a:spcAft>
              <a:buFont typeface="+mj-lt"/>
              <a:buAutoNum type="arabicPeriod"/>
            </a:pPr>
            <a:r>
              <a:rPr lang="en-US" sz="1600" dirty="0">
                <a:gradFill>
                  <a:gsLst>
                    <a:gs pos="0">
                      <a:srgbClr val="FFFFFF"/>
                    </a:gs>
                    <a:gs pos="100000">
                      <a:srgbClr val="FFFFFF"/>
                    </a:gs>
                  </a:gsLst>
                  <a:lin ang="5400000" scaled="1"/>
                </a:gradFill>
              </a:rPr>
              <a:t>In a Windows Runtime app, you decide which page to launch in </a:t>
            </a:r>
            <a:r>
              <a:rPr lang="en-US" sz="1600" dirty="0" err="1">
                <a:gradFill>
                  <a:gsLst>
                    <a:gs pos="0">
                      <a:srgbClr val="FFFFFF"/>
                    </a:gs>
                    <a:gs pos="100000">
                      <a:srgbClr val="FFFFFF"/>
                    </a:gs>
                  </a:gsLst>
                  <a:lin ang="5400000" scaled="1"/>
                </a:gradFill>
              </a:rPr>
              <a:t>OnActivated</a:t>
            </a:r>
            <a:r>
              <a:rPr lang="en-US" sz="1600" dirty="0">
                <a:gradFill>
                  <a:gsLst>
                    <a:gs pos="0">
                      <a:srgbClr val="FFFFFF"/>
                    </a:gs>
                    <a:gs pos="100000">
                      <a:srgbClr val="FFFFFF"/>
                    </a:gs>
                  </a:gsLst>
                  <a:lin ang="5400000" scaled="1"/>
                </a:gradFill>
              </a:rPr>
              <a:t> </a:t>
            </a:r>
            <a:r>
              <a:rPr lang="en-US" sz="1600" dirty="0" smtClean="0">
                <a:gradFill>
                  <a:gsLst>
                    <a:gs pos="0">
                      <a:srgbClr val="FFFFFF"/>
                    </a:gs>
                    <a:gs pos="100000">
                      <a:srgbClr val="FFFFFF"/>
                    </a:gs>
                  </a:gsLst>
                  <a:lin ang="5400000" scaled="1"/>
                </a:gradFill>
              </a:rPr>
              <a:t/>
            </a:r>
            <a:br>
              <a:rPr lang="en-US" sz="1600" dirty="0" smtClean="0">
                <a:gradFill>
                  <a:gsLst>
                    <a:gs pos="0">
                      <a:srgbClr val="FFFFFF"/>
                    </a:gs>
                    <a:gs pos="100000">
                      <a:srgbClr val="FFFFFF"/>
                    </a:gs>
                  </a:gsLst>
                  <a:lin ang="5400000" scaled="1"/>
                </a:gradFill>
              </a:rPr>
            </a:br>
            <a:r>
              <a:rPr lang="en-US" sz="1600" dirty="0" smtClean="0">
                <a:gradFill>
                  <a:gsLst>
                    <a:gs pos="0">
                      <a:srgbClr val="FFFFFF"/>
                    </a:gs>
                    <a:gs pos="100000">
                      <a:srgbClr val="FFFFFF"/>
                    </a:gs>
                  </a:gsLst>
                  <a:lin ang="5400000" scaled="1"/>
                </a:gradFill>
              </a:rPr>
              <a:t>override </a:t>
            </a:r>
            <a:r>
              <a:rPr lang="en-US" sz="1600" dirty="0">
                <a:gradFill>
                  <a:gsLst>
                    <a:gs pos="0">
                      <a:srgbClr val="FFFFFF"/>
                    </a:gs>
                    <a:gs pos="100000">
                      <a:srgbClr val="FFFFFF"/>
                    </a:gs>
                  </a:gsLst>
                  <a:lin ang="5400000" scaled="1"/>
                </a:gradFill>
              </a:rPr>
              <a:t>in </a:t>
            </a:r>
            <a:r>
              <a:rPr lang="en-US" sz="1600" dirty="0" smtClean="0">
                <a:gradFill>
                  <a:gsLst>
                    <a:gs pos="0">
                      <a:srgbClr val="FFFFFF"/>
                    </a:gs>
                    <a:gs pos="100000">
                      <a:srgbClr val="FFFFFF"/>
                    </a:gs>
                  </a:gsLst>
                  <a:lin ang="5400000" scaled="1"/>
                </a:gradFill>
              </a:rPr>
              <a:t>the App class</a:t>
            </a:r>
            <a:endParaRPr lang="en-US" sz="1600" dirty="0">
              <a:gradFill>
                <a:gsLst>
                  <a:gs pos="0">
                    <a:srgbClr val="FFFFFF"/>
                  </a:gs>
                  <a:gs pos="100000">
                    <a:srgbClr val="FFFFFF"/>
                  </a:gs>
                </a:gsLst>
                <a:lin ang="5400000" scaled="1"/>
              </a:gradFill>
            </a:endParaRPr>
          </a:p>
          <a:p>
            <a:pPr marL="342900" indent="-342900">
              <a:lnSpc>
                <a:spcPct val="90000"/>
              </a:lnSpc>
              <a:spcAft>
                <a:spcPts val="600"/>
              </a:spcAft>
              <a:buFont typeface="+mj-lt"/>
              <a:buAutoNum type="arabicPeriod"/>
            </a:pPr>
            <a:r>
              <a:rPr lang="en-US" sz="1600" dirty="0" err="1">
                <a:gradFill>
                  <a:gsLst>
                    <a:gs pos="0">
                      <a:srgbClr val="FFFFFF"/>
                    </a:gs>
                    <a:gs pos="100000">
                      <a:srgbClr val="FFFFFF"/>
                    </a:gs>
                  </a:gsLst>
                  <a:lin ang="5400000" scaled="1"/>
                </a:gradFill>
              </a:rPr>
              <a:t>args.Kind</a:t>
            </a:r>
            <a:r>
              <a:rPr lang="en-US" sz="1600" dirty="0">
                <a:gradFill>
                  <a:gsLst>
                    <a:gs pos="0">
                      <a:srgbClr val="FFFFFF"/>
                    </a:gs>
                    <a:gs pos="100000">
                      <a:srgbClr val="FFFFFF"/>
                    </a:gs>
                  </a:gsLst>
                  <a:lin ang="5400000" scaled="1"/>
                </a:gradFill>
              </a:rPr>
              <a:t> tells if launched by voice </a:t>
            </a:r>
            <a:r>
              <a:rPr lang="en-US" sz="1600" dirty="0" smtClean="0">
                <a:gradFill>
                  <a:gsLst>
                    <a:gs pos="0">
                      <a:srgbClr val="FFFFFF"/>
                    </a:gs>
                    <a:gs pos="100000">
                      <a:srgbClr val="FFFFFF"/>
                    </a:gs>
                  </a:gsLst>
                  <a:lin ang="5400000" scaled="1"/>
                </a:gradFill>
              </a:rPr>
              <a:t>commands</a:t>
            </a:r>
            <a:endParaRPr lang="en-US" sz="1600" dirty="0">
              <a:gradFill>
                <a:gsLst>
                  <a:gs pos="0">
                    <a:srgbClr val="FFFFFF"/>
                  </a:gs>
                  <a:gs pos="100000">
                    <a:srgbClr val="FFFFFF"/>
                  </a:gs>
                </a:gsLst>
                <a:lin ang="5400000" scaled="1"/>
              </a:gradFill>
            </a:endParaRPr>
          </a:p>
        </p:txBody>
      </p:sp>
      <p:grpSp>
        <p:nvGrpSpPr>
          <p:cNvPr id="70" name="Group 69"/>
          <p:cNvGrpSpPr/>
          <p:nvPr/>
        </p:nvGrpSpPr>
        <p:grpSpPr>
          <a:xfrm>
            <a:off x="-1" y="0"/>
            <a:ext cx="1646238" cy="6994525"/>
            <a:chOff x="-1" y="0"/>
            <a:chExt cx="1646238" cy="6994525"/>
          </a:xfrm>
        </p:grpSpPr>
        <p:grpSp>
          <p:nvGrpSpPr>
            <p:cNvPr id="71" name="Group 70"/>
            <p:cNvGrpSpPr/>
            <p:nvPr/>
          </p:nvGrpSpPr>
          <p:grpSpPr>
            <a:xfrm>
              <a:off x="-1" y="3659072"/>
              <a:ext cx="1570037" cy="963976"/>
              <a:chOff x="-1" y="3659072"/>
              <a:chExt cx="1570037" cy="963976"/>
            </a:xfrm>
          </p:grpSpPr>
          <p:sp>
            <p:nvSpPr>
              <p:cNvPr id="85" name="TextBox 84"/>
              <p:cNvSpPr txBox="1"/>
              <p:nvPr/>
            </p:nvSpPr>
            <p:spPr>
              <a:xfrm>
                <a:off x="-1" y="4348728"/>
                <a:ext cx="1570037" cy="274320"/>
              </a:xfrm>
              <a:prstGeom prst="rect">
                <a:avLst/>
              </a:prstGeom>
              <a:noFill/>
            </p:spPr>
            <p:txBody>
              <a:bodyPr wrap="square" lIns="146304" tIns="91440" rIns="146304" bIns="91440" rtlCol="0" anchor="t" anchorCtr="0">
                <a:noAutofit/>
              </a:bodyPr>
              <a:lstStyle/>
              <a:p>
                <a:pPr algn="ctr">
                  <a:lnSpc>
                    <a:spcPct val="90000"/>
                  </a:lnSpc>
                  <a:spcAft>
                    <a:spcPts val="600"/>
                  </a:spcAft>
                </a:pPr>
                <a:r>
                  <a:rPr lang="en-US" sz="1600" dirty="0" smtClean="0">
                    <a:gradFill>
                      <a:gsLst>
                        <a:gs pos="2917">
                          <a:srgbClr val="FFFFFF"/>
                        </a:gs>
                        <a:gs pos="30000">
                          <a:srgbClr val="FFFFFF"/>
                        </a:gs>
                      </a:gsLst>
                      <a:lin ang="5400000" scaled="0"/>
                    </a:gradFill>
                  </a:rPr>
                  <a:t>Step 2</a:t>
                </a:r>
              </a:p>
            </p:txBody>
          </p:sp>
          <p:sp>
            <p:nvSpPr>
              <p:cNvPr id="86" name="Freeform 18"/>
              <p:cNvSpPr>
                <a:spLocks noEditPoints="1"/>
              </p:cNvSpPr>
              <p:nvPr/>
            </p:nvSpPr>
            <p:spPr bwMode="auto">
              <a:xfrm>
                <a:off x="605418" y="3659072"/>
                <a:ext cx="347714" cy="666652"/>
              </a:xfrm>
              <a:custGeom>
                <a:avLst/>
                <a:gdLst>
                  <a:gd name="T0" fmla="*/ 226 w 365"/>
                  <a:gd name="T1" fmla="*/ 343 h 703"/>
                  <a:gd name="T2" fmla="*/ 265 w 365"/>
                  <a:gd name="T3" fmla="*/ 291 h 703"/>
                  <a:gd name="T4" fmla="*/ 226 w 365"/>
                  <a:gd name="T5" fmla="*/ 237 h 703"/>
                  <a:gd name="T6" fmla="*/ 300 w 365"/>
                  <a:gd name="T7" fmla="*/ 305 h 703"/>
                  <a:gd name="T8" fmla="*/ 100 w 365"/>
                  <a:gd name="T9" fmla="*/ 291 h 703"/>
                  <a:gd name="T10" fmla="*/ 139 w 365"/>
                  <a:gd name="T11" fmla="*/ 237 h 703"/>
                  <a:gd name="T12" fmla="*/ 65 w 365"/>
                  <a:gd name="T13" fmla="*/ 305 h 703"/>
                  <a:gd name="T14" fmla="*/ 139 w 365"/>
                  <a:gd name="T15" fmla="*/ 311 h 703"/>
                  <a:gd name="T16" fmla="*/ 221 w 365"/>
                  <a:gd name="T17" fmla="*/ 206 h 703"/>
                  <a:gd name="T18" fmla="*/ 145 w 365"/>
                  <a:gd name="T19" fmla="*/ 374 h 703"/>
                  <a:gd name="T20" fmla="*/ 172 w 365"/>
                  <a:gd name="T21" fmla="*/ 374 h 703"/>
                  <a:gd name="T22" fmla="*/ 365 w 365"/>
                  <a:gd name="T23" fmla="*/ 679 h 703"/>
                  <a:gd name="T24" fmla="*/ 24 w 365"/>
                  <a:gd name="T25" fmla="*/ 703 h 703"/>
                  <a:gd name="T26" fmla="*/ 0 w 365"/>
                  <a:gd name="T27" fmla="*/ 24 h 703"/>
                  <a:gd name="T28" fmla="*/ 341 w 365"/>
                  <a:gd name="T29" fmla="*/ 0 h 703"/>
                  <a:gd name="T30" fmla="*/ 83 w 365"/>
                  <a:gd name="T31" fmla="*/ 643 h 703"/>
                  <a:gd name="T32" fmla="*/ 75 w 365"/>
                  <a:gd name="T33" fmla="*/ 627 h 703"/>
                  <a:gd name="T34" fmla="*/ 75 w 365"/>
                  <a:gd name="T35" fmla="*/ 646 h 703"/>
                  <a:gd name="T36" fmla="*/ 84 w 365"/>
                  <a:gd name="T37" fmla="*/ 650 h 703"/>
                  <a:gd name="T38" fmla="*/ 83 w 365"/>
                  <a:gd name="T39" fmla="*/ 643 h 703"/>
                  <a:gd name="T40" fmla="*/ 175 w 365"/>
                  <a:gd name="T41" fmla="*/ 642 h 703"/>
                  <a:gd name="T42" fmla="*/ 179 w 365"/>
                  <a:gd name="T43" fmla="*/ 642 h 703"/>
                  <a:gd name="T44" fmla="*/ 183 w 365"/>
                  <a:gd name="T45" fmla="*/ 639 h 703"/>
                  <a:gd name="T46" fmla="*/ 181 w 365"/>
                  <a:gd name="T47" fmla="*/ 627 h 703"/>
                  <a:gd name="T48" fmla="*/ 176 w 365"/>
                  <a:gd name="T49" fmla="*/ 630 h 703"/>
                  <a:gd name="T50" fmla="*/ 172 w 365"/>
                  <a:gd name="T51" fmla="*/ 630 h 703"/>
                  <a:gd name="T52" fmla="*/ 168 w 365"/>
                  <a:gd name="T53" fmla="*/ 629 h 703"/>
                  <a:gd name="T54" fmla="*/ 195 w 365"/>
                  <a:gd name="T55" fmla="*/ 627 h 703"/>
                  <a:gd name="T56" fmla="*/ 190 w 365"/>
                  <a:gd name="T57" fmla="*/ 625 h 703"/>
                  <a:gd name="T58" fmla="*/ 183 w 365"/>
                  <a:gd name="T59" fmla="*/ 626 h 703"/>
                  <a:gd name="T60" fmla="*/ 183 w 365"/>
                  <a:gd name="T61" fmla="*/ 632 h 703"/>
                  <a:gd name="T62" fmla="*/ 185 w 365"/>
                  <a:gd name="T63" fmla="*/ 639 h 703"/>
                  <a:gd name="T64" fmla="*/ 188 w 365"/>
                  <a:gd name="T65" fmla="*/ 637 h 703"/>
                  <a:gd name="T66" fmla="*/ 198 w 365"/>
                  <a:gd name="T67" fmla="*/ 637 h 703"/>
                  <a:gd name="T68" fmla="*/ 188 w 365"/>
                  <a:gd name="T69" fmla="*/ 652 h 703"/>
                  <a:gd name="T70" fmla="*/ 182 w 365"/>
                  <a:gd name="T71" fmla="*/ 642 h 703"/>
                  <a:gd name="T72" fmla="*/ 176 w 365"/>
                  <a:gd name="T73" fmla="*/ 643 h 703"/>
                  <a:gd name="T74" fmla="*/ 172 w 365"/>
                  <a:gd name="T75" fmla="*/ 642 h 703"/>
                  <a:gd name="T76" fmla="*/ 175 w 365"/>
                  <a:gd name="T77" fmla="*/ 653 h 703"/>
                  <a:gd name="T78" fmla="*/ 179 w 365"/>
                  <a:gd name="T79" fmla="*/ 654 h 703"/>
                  <a:gd name="T80" fmla="*/ 182 w 365"/>
                  <a:gd name="T81" fmla="*/ 654 h 703"/>
                  <a:gd name="T82" fmla="*/ 185 w 365"/>
                  <a:gd name="T83" fmla="*/ 653 h 703"/>
                  <a:gd name="T84" fmla="*/ 188 w 365"/>
                  <a:gd name="T85" fmla="*/ 652 h 703"/>
                  <a:gd name="T86" fmla="*/ 198 w 365"/>
                  <a:gd name="T87" fmla="*/ 639 h 703"/>
                  <a:gd name="T88" fmla="*/ 193 w 365"/>
                  <a:gd name="T89" fmla="*/ 637 h 703"/>
                  <a:gd name="T90" fmla="*/ 190 w 365"/>
                  <a:gd name="T91" fmla="*/ 637 h 703"/>
                  <a:gd name="T92" fmla="*/ 189 w 365"/>
                  <a:gd name="T93" fmla="*/ 652 h 703"/>
                  <a:gd name="T94" fmla="*/ 193 w 365"/>
                  <a:gd name="T95" fmla="*/ 650 h 703"/>
                  <a:gd name="T96" fmla="*/ 198 w 365"/>
                  <a:gd name="T97" fmla="*/ 650 h 703"/>
                  <a:gd name="T98" fmla="*/ 202 w 365"/>
                  <a:gd name="T99" fmla="*/ 650 h 703"/>
                  <a:gd name="T100" fmla="*/ 293 w 365"/>
                  <a:gd name="T101" fmla="*/ 629 h 703"/>
                  <a:gd name="T102" fmla="*/ 297 w 365"/>
                  <a:gd name="T103" fmla="*/ 637 h 703"/>
                  <a:gd name="T104" fmla="*/ 281 w 365"/>
                  <a:gd name="T105" fmla="*/ 640 h 703"/>
                  <a:gd name="T106" fmla="*/ 288 w 365"/>
                  <a:gd name="T107" fmla="*/ 649 h 703"/>
                  <a:gd name="T108" fmla="*/ 303 w 365"/>
                  <a:gd name="T109" fmla="*/ 639 h 703"/>
                  <a:gd name="T110" fmla="*/ 34 w 365"/>
                  <a:gd name="T111" fmla="*/ 57 h 703"/>
                  <a:gd name="T112" fmla="*/ 332 w 365"/>
                  <a:gd name="T113" fmla="*/ 553 h 703"/>
                  <a:gd name="T114" fmla="*/ 75 w 365"/>
                  <a:gd name="T115" fmla="*/ 630 h 703"/>
                  <a:gd name="T116" fmla="*/ 75 w 365"/>
                  <a:gd name="T117" fmla="*/ 644 h 703"/>
                  <a:gd name="T118" fmla="*/ 75 w 365"/>
                  <a:gd name="T119" fmla="*/ 630 h 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65" h="703">
                    <a:moveTo>
                      <a:pt x="300" y="305"/>
                    </a:moveTo>
                    <a:cubicBezTo>
                      <a:pt x="226" y="343"/>
                      <a:pt x="226" y="343"/>
                      <a:pt x="226" y="343"/>
                    </a:cubicBezTo>
                    <a:cubicBezTo>
                      <a:pt x="226" y="311"/>
                      <a:pt x="226" y="311"/>
                      <a:pt x="226" y="311"/>
                    </a:cubicBezTo>
                    <a:cubicBezTo>
                      <a:pt x="265" y="291"/>
                      <a:pt x="265" y="291"/>
                      <a:pt x="265" y="291"/>
                    </a:cubicBezTo>
                    <a:cubicBezTo>
                      <a:pt x="226" y="271"/>
                      <a:pt x="226" y="271"/>
                      <a:pt x="226" y="271"/>
                    </a:cubicBezTo>
                    <a:cubicBezTo>
                      <a:pt x="226" y="237"/>
                      <a:pt x="226" y="237"/>
                      <a:pt x="226" y="237"/>
                    </a:cubicBezTo>
                    <a:cubicBezTo>
                      <a:pt x="300" y="276"/>
                      <a:pt x="300" y="276"/>
                      <a:pt x="300" y="276"/>
                    </a:cubicBezTo>
                    <a:lnTo>
                      <a:pt x="300" y="305"/>
                    </a:lnTo>
                    <a:close/>
                    <a:moveTo>
                      <a:pt x="139" y="311"/>
                    </a:moveTo>
                    <a:cubicBezTo>
                      <a:pt x="100" y="291"/>
                      <a:pt x="100" y="291"/>
                      <a:pt x="100" y="291"/>
                    </a:cubicBezTo>
                    <a:cubicBezTo>
                      <a:pt x="139" y="271"/>
                      <a:pt x="139" y="271"/>
                      <a:pt x="139" y="271"/>
                    </a:cubicBezTo>
                    <a:cubicBezTo>
                      <a:pt x="139" y="237"/>
                      <a:pt x="139" y="237"/>
                      <a:pt x="139" y="237"/>
                    </a:cubicBezTo>
                    <a:cubicBezTo>
                      <a:pt x="65" y="276"/>
                      <a:pt x="65" y="276"/>
                      <a:pt x="65" y="276"/>
                    </a:cubicBezTo>
                    <a:cubicBezTo>
                      <a:pt x="65" y="305"/>
                      <a:pt x="65" y="305"/>
                      <a:pt x="65" y="305"/>
                    </a:cubicBezTo>
                    <a:cubicBezTo>
                      <a:pt x="139" y="343"/>
                      <a:pt x="139" y="343"/>
                      <a:pt x="139" y="343"/>
                    </a:cubicBezTo>
                    <a:lnTo>
                      <a:pt x="139" y="311"/>
                    </a:lnTo>
                    <a:close/>
                    <a:moveTo>
                      <a:pt x="172" y="374"/>
                    </a:moveTo>
                    <a:cubicBezTo>
                      <a:pt x="221" y="206"/>
                      <a:pt x="221" y="206"/>
                      <a:pt x="221" y="206"/>
                    </a:cubicBezTo>
                    <a:cubicBezTo>
                      <a:pt x="194" y="206"/>
                      <a:pt x="194" y="206"/>
                      <a:pt x="194" y="206"/>
                    </a:cubicBezTo>
                    <a:cubicBezTo>
                      <a:pt x="145" y="374"/>
                      <a:pt x="145" y="374"/>
                      <a:pt x="145" y="374"/>
                    </a:cubicBezTo>
                    <a:cubicBezTo>
                      <a:pt x="171" y="374"/>
                      <a:pt x="171" y="374"/>
                      <a:pt x="171" y="374"/>
                    </a:cubicBezTo>
                    <a:lnTo>
                      <a:pt x="172" y="374"/>
                    </a:lnTo>
                    <a:close/>
                    <a:moveTo>
                      <a:pt x="365" y="24"/>
                    </a:moveTo>
                    <a:cubicBezTo>
                      <a:pt x="365" y="24"/>
                      <a:pt x="365" y="24"/>
                      <a:pt x="365" y="679"/>
                    </a:cubicBezTo>
                    <a:cubicBezTo>
                      <a:pt x="365" y="691"/>
                      <a:pt x="355" y="703"/>
                      <a:pt x="341" y="703"/>
                    </a:cubicBezTo>
                    <a:cubicBezTo>
                      <a:pt x="341" y="703"/>
                      <a:pt x="341" y="703"/>
                      <a:pt x="24" y="703"/>
                    </a:cubicBezTo>
                    <a:cubicBezTo>
                      <a:pt x="10" y="703"/>
                      <a:pt x="0" y="691"/>
                      <a:pt x="0" y="679"/>
                    </a:cubicBezTo>
                    <a:cubicBezTo>
                      <a:pt x="0" y="679"/>
                      <a:pt x="0" y="679"/>
                      <a:pt x="0" y="24"/>
                    </a:cubicBezTo>
                    <a:cubicBezTo>
                      <a:pt x="0" y="10"/>
                      <a:pt x="10" y="0"/>
                      <a:pt x="24" y="0"/>
                    </a:cubicBezTo>
                    <a:cubicBezTo>
                      <a:pt x="24" y="0"/>
                      <a:pt x="24" y="0"/>
                      <a:pt x="341" y="0"/>
                    </a:cubicBezTo>
                    <a:cubicBezTo>
                      <a:pt x="355" y="0"/>
                      <a:pt x="365" y="10"/>
                      <a:pt x="365" y="24"/>
                    </a:cubicBezTo>
                    <a:close/>
                    <a:moveTo>
                      <a:pt x="83" y="643"/>
                    </a:moveTo>
                    <a:cubicBezTo>
                      <a:pt x="84" y="642"/>
                      <a:pt x="85" y="639"/>
                      <a:pt x="85" y="637"/>
                    </a:cubicBezTo>
                    <a:cubicBezTo>
                      <a:pt x="85" y="632"/>
                      <a:pt x="81" y="627"/>
                      <a:pt x="75" y="627"/>
                    </a:cubicBezTo>
                    <a:cubicBezTo>
                      <a:pt x="70" y="627"/>
                      <a:pt x="66" y="632"/>
                      <a:pt x="66" y="637"/>
                    </a:cubicBezTo>
                    <a:cubicBezTo>
                      <a:pt x="66" y="642"/>
                      <a:pt x="70" y="646"/>
                      <a:pt x="75" y="646"/>
                    </a:cubicBezTo>
                    <a:cubicBezTo>
                      <a:pt x="77" y="646"/>
                      <a:pt x="78" y="646"/>
                      <a:pt x="80" y="644"/>
                    </a:cubicBezTo>
                    <a:cubicBezTo>
                      <a:pt x="80" y="644"/>
                      <a:pt x="80" y="644"/>
                      <a:pt x="84" y="650"/>
                    </a:cubicBezTo>
                    <a:cubicBezTo>
                      <a:pt x="85" y="649"/>
                      <a:pt x="85" y="649"/>
                      <a:pt x="85" y="649"/>
                    </a:cubicBezTo>
                    <a:cubicBezTo>
                      <a:pt x="85" y="649"/>
                      <a:pt x="85" y="649"/>
                      <a:pt x="83" y="643"/>
                    </a:cubicBezTo>
                    <a:close/>
                    <a:moveTo>
                      <a:pt x="171" y="640"/>
                    </a:moveTo>
                    <a:cubicBezTo>
                      <a:pt x="172" y="640"/>
                      <a:pt x="173" y="642"/>
                      <a:pt x="175" y="642"/>
                    </a:cubicBezTo>
                    <a:cubicBezTo>
                      <a:pt x="176" y="642"/>
                      <a:pt x="176" y="642"/>
                      <a:pt x="178" y="642"/>
                    </a:cubicBezTo>
                    <a:cubicBezTo>
                      <a:pt x="179" y="642"/>
                      <a:pt x="179" y="642"/>
                      <a:pt x="179" y="642"/>
                    </a:cubicBezTo>
                    <a:cubicBezTo>
                      <a:pt x="181" y="642"/>
                      <a:pt x="182" y="640"/>
                      <a:pt x="183" y="640"/>
                    </a:cubicBezTo>
                    <a:cubicBezTo>
                      <a:pt x="183" y="640"/>
                      <a:pt x="183" y="640"/>
                      <a:pt x="183" y="639"/>
                    </a:cubicBezTo>
                    <a:cubicBezTo>
                      <a:pt x="183" y="639"/>
                      <a:pt x="183" y="639"/>
                      <a:pt x="181" y="629"/>
                    </a:cubicBezTo>
                    <a:cubicBezTo>
                      <a:pt x="181" y="629"/>
                      <a:pt x="181" y="629"/>
                      <a:pt x="181" y="627"/>
                    </a:cubicBezTo>
                    <a:cubicBezTo>
                      <a:pt x="179" y="629"/>
                      <a:pt x="179" y="629"/>
                      <a:pt x="178" y="629"/>
                    </a:cubicBezTo>
                    <a:cubicBezTo>
                      <a:pt x="178" y="630"/>
                      <a:pt x="176" y="630"/>
                      <a:pt x="176" y="630"/>
                    </a:cubicBezTo>
                    <a:cubicBezTo>
                      <a:pt x="175" y="630"/>
                      <a:pt x="175" y="630"/>
                      <a:pt x="173" y="630"/>
                    </a:cubicBezTo>
                    <a:cubicBezTo>
                      <a:pt x="173" y="630"/>
                      <a:pt x="173" y="630"/>
                      <a:pt x="172" y="630"/>
                    </a:cubicBezTo>
                    <a:cubicBezTo>
                      <a:pt x="172" y="630"/>
                      <a:pt x="171" y="630"/>
                      <a:pt x="171" y="629"/>
                    </a:cubicBezTo>
                    <a:cubicBezTo>
                      <a:pt x="169" y="629"/>
                      <a:pt x="169" y="629"/>
                      <a:pt x="168" y="629"/>
                    </a:cubicBezTo>
                    <a:cubicBezTo>
                      <a:pt x="168" y="629"/>
                      <a:pt x="168" y="629"/>
                      <a:pt x="171" y="640"/>
                    </a:cubicBezTo>
                    <a:close/>
                    <a:moveTo>
                      <a:pt x="195" y="627"/>
                    </a:moveTo>
                    <a:cubicBezTo>
                      <a:pt x="195" y="627"/>
                      <a:pt x="195" y="627"/>
                      <a:pt x="195" y="626"/>
                    </a:cubicBezTo>
                    <a:cubicBezTo>
                      <a:pt x="193" y="626"/>
                      <a:pt x="192" y="625"/>
                      <a:pt x="190" y="625"/>
                    </a:cubicBezTo>
                    <a:cubicBezTo>
                      <a:pt x="190" y="625"/>
                      <a:pt x="189" y="625"/>
                      <a:pt x="188" y="625"/>
                    </a:cubicBezTo>
                    <a:cubicBezTo>
                      <a:pt x="186" y="625"/>
                      <a:pt x="185" y="625"/>
                      <a:pt x="183" y="626"/>
                    </a:cubicBezTo>
                    <a:cubicBezTo>
                      <a:pt x="183" y="626"/>
                      <a:pt x="182" y="626"/>
                      <a:pt x="182" y="627"/>
                    </a:cubicBezTo>
                    <a:cubicBezTo>
                      <a:pt x="182" y="627"/>
                      <a:pt x="182" y="627"/>
                      <a:pt x="183" y="632"/>
                    </a:cubicBezTo>
                    <a:cubicBezTo>
                      <a:pt x="183" y="632"/>
                      <a:pt x="183" y="632"/>
                      <a:pt x="185" y="637"/>
                    </a:cubicBezTo>
                    <a:cubicBezTo>
                      <a:pt x="185" y="637"/>
                      <a:pt x="185" y="637"/>
                      <a:pt x="185" y="639"/>
                    </a:cubicBezTo>
                    <a:cubicBezTo>
                      <a:pt x="186" y="639"/>
                      <a:pt x="186" y="639"/>
                      <a:pt x="186" y="639"/>
                    </a:cubicBezTo>
                    <a:cubicBezTo>
                      <a:pt x="186" y="637"/>
                      <a:pt x="188" y="637"/>
                      <a:pt x="188" y="637"/>
                    </a:cubicBezTo>
                    <a:cubicBezTo>
                      <a:pt x="189" y="636"/>
                      <a:pt x="189" y="636"/>
                      <a:pt x="190" y="636"/>
                    </a:cubicBezTo>
                    <a:cubicBezTo>
                      <a:pt x="192" y="636"/>
                      <a:pt x="195" y="636"/>
                      <a:pt x="198" y="637"/>
                    </a:cubicBezTo>
                    <a:cubicBezTo>
                      <a:pt x="198" y="637"/>
                      <a:pt x="198" y="637"/>
                      <a:pt x="195" y="627"/>
                    </a:cubicBezTo>
                    <a:close/>
                    <a:moveTo>
                      <a:pt x="188" y="652"/>
                    </a:moveTo>
                    <a:cubicBezTo>
                      <a:pt x="188" y="652"/>
                      <a:pt x="188" y="652"/>
                      <a:pt x="185" y="642"/>
                    </a:cubicBezTo>
                    <a:cubicBezTo>
                      <a:pt x="183" y="642"/>
                      <a:pt x="182" y="642"/>
                      <a:pt x="182" y="642"/>
                    </a:cubicBezTo>
                    <a:cubicBezTo>
                      <a:pt x="181" y="643"/>
                      <a:pt x="181" y="643"/>
                      <a:pt x="179" y="643"/>
                    </a:cubicBezTo>
                    <a:cubicBezTo>
                      <a:pt x="178" y="643"/>
                      <a:pt x="178" y="643"/>
                      <a:pt x="176" y="643"/>
                    </a:cubicBezTo>
                    <a:cubicBezTo>
                      <a:pt x="175" y="643"/>
                      <a:pt x="175" y="643"/>
                      <a:pt x="173" y="643"/>
                    </a:cubicBezTo>
                    <a:cubicBezTo>
                      <a:pt x="172" y="642"/>
                      <a:pt x="172" y="642"/>
                      <a:pt x="172" y="642"/>
                    </a:cubicBezTo>
                    <a:cubicBezTo>
                      <a:pt x="172" y="642"/>
                      <a:pt x="172" y="642"/>
                      <a:pt x="172" y="643"/>
                    </a:cubicBezTo>
                    <a:cubicBezTo>
                      <a:pt x="172" y="643"/>
                      <a:pt x="172" y="643"/>
                      <a:pt x="175" y="653"/>
                    </a:cubicBezTo>
                    <a:cubicBezTo>
                      <a:pt x="176" y="654"/>
                      <a:pt x="176" y="654"/>
                      <a:pt x="176" y="654"/>
                    </a:cubicBezTo>
                    <a:cubicBezTo>
                      <a:pt x="178" y="654"/>
                      <a:pt x="178" y="654"/>
                      <a:pt x="179" y="654"/>
                    </a:cubicBezTo>
                    <a:cubicBezTo>
                      <a:pt x="181" y="654"/>
                      <a:pt x="181" y="654"/>
                      <a:pt x="181" y="654"/>
                    </a:cubicBezTo>
                    <a:cubicBezTo>
                      <a:pt x="182" y="654"/>
                      <a:pt x="182" y="654"/>
                      <a:pt x="182" y="654"/>
                    </a:cubicBezTo>
                    <a:cubicBezTo>
                      <a:pt x="183" y="654"/>
                      <a:pt x="183" y="654"/>
                      <a:pt x="183" y="654"/>
                    </a:cubicBezTo>
                    <a:cubicBezTo>
                      <a:pt x="185" y="654"/>
                      <a:pt x="185" y="654"/>
                      <a:pt x="185" y="653"/>
                    </a:cubicBezTo>
                    <a:cubicBezTo>
                      <a:pt x="186" y="653"/>
                      <a:pt x="186" y="653"/>
                      <a:pt x="188" y="653"/>
                    </a:cubicBezTo>
                    <a:lnTo>
                      <a:pt x="188" y="652"/>
                    </a:lnTo>
                    <a:close/>
                    <a:moveTo>
                      <a:pt x="202" y="650"/>
                    </a:moveTo>
                    <a:cubicBezTo>
                      <a:pt x="202" y="650"/>
                      <a:pt x="202" y="650"/>
                      <a:pt x="198" y="639"/>
                    </a:cubicBezTo>
                    <a:cubicBezTo>
                      <a:pt x="196" y="639"/>
                      <a:pt x="196" y="639"/>
                      <a:pt x="196" y="639"/>
                    </a:cubicBezTo>
                    <a:cubicBezTo>
                      <a:pt x="195" y="639"/>
                      <a:pt x="195" y="637"/>
                      <a:pt x="193" y="637"/>
                    </a:cubicBezTo>
                    <a:cubicBezTo>
                      <a:pt x="193" y="637"/>
                      <a:pt x="193" y="637"/>
                      <a:pt x="192" y="637"/>
                    </a:cubicBezTo>
                    <a:cubicBezTo>
                      <a:pt x="190" y="637"/>
                      <a:pt x="190" y="637"/>
                      <a:pt x="190" y="637"/>
                    </a:cubicBezTo>
                    <a:cubicBezTo>
                      <a:pt x="189" y="639"/>
                      <a:pt x="188" y="639"/>
                      <a:pt x="186" y="640"/>
                    </a:cubicBezTo>
                    <a:cubicBezTo>
                      <a:pt x="189" y="652"/>
                      <a:pt x="189" y="652"/>
                      <a:pt x="189" y="652"/>
                    </a:cubicBezTo>
                    <a:cubicBezTo>
                      <a:pt x="190" y="652"/>
                      <a:pt x="190" y="650"/>
                      <a:pt x="192" y="650"/>
                    </a:cubicBezTo>
                    <a:cubicBezTo>
                      <a:pt x="192" y="650"/>
                      <a:pt x="192" y="650"/>
                      <a:pt x="193" y="650"/>
                    </a:cubicBezTo>
                    <a:cubicBezTo>
                      <a:pt x="193" y="649"/>
                      <a:pt x="195" y="649"/>
                      <a:pt x="195" y="649"/>
                    </a:cubicBezTo>
                    <a:cubicBezTo>
                      <a:pt x="196" y="649"/>
                      <a:pt x="196" y="649"/>
                      <a:pt x="198" y="650"/>
                    </a:cubicBezTo>
                    <a:cubicBezTo>
                      <a:pt x="199" y="650"/>
                      <a:pt x="200" y="650"/>
                      <a:pt x="200" y="650"/>
                    </a:cubicBezTo>
                    <a:cubicBezTo>
                      <a:pt x="200" y="650"/>
                      <a:pt x="200" y="650"/>
                      <a:pt x="202" y="650"/>
                    </a:cubicBezTo>
                    <a:close/>
                    <a:moveTo>
                      <a:pt x="303" y="639"/>
                    </a:moveTo>
                    <a:cubicBezTo>
                      <a:pt x="303" y="639"/>
                      <a:pt x="303" y="639"/>
                      <a:pt x="293" y="629"/>
                    </a:cubicBezTo>
                    <a:cubicBezTo>
                      <a:pt x="293" y="629"/>
                      <a:pt x="293" y="629"/>
                      <a:pt x="288" y="629"/>
                    </a:cubicBezTo>
                    <a:cubicBezTo>
                      <a:pt x="288" y="629"/>
                      <a:pt x="288" y="629"/>
                      <a:pt x="297" y="637"/>
                    </a:cubicBezTo>
                    <a:cubicBezTo>
                      <a:pt x="297" y="637"/>
                      <a:pt x="297" y="637"/>
                      <a:pt x="281" y="637"/>
                    </a:cubicBezTo>
                    <a:cubicBezTo>
                      <a:pt x="281" y="637"/>
                      <a:pt x="281" y="637"/>
                      <a:pt x="281" y="640"/>
                    </a:cubicBezTo>
                    <a:cubicBezTo>
                      <a:pt x="281" y="640"/>
                      <a:pt x="281" y="640"/>
                      <a:pt x="297" y="640"/>
                    </a:cubicBezTo>
                    <a:cubicBezTo>
                      <a:pt x="297" y="640"/>
                      <a:pt x="297" y="640"/>
                      <a:pt x="288" y="649"/>
                    </a:cubicBezTo>
                    <a:cubicBezTo>
                      <a:pt x="288" y="649"/>
                      <a:pt x="288" y="649"/>
                      <a:pt x="293" y="649"/>
                    </a:cubicBezTo>
                    <a:lnTo>
                      <a:pt x="303" y="639"/>
                    </a:lnTo>
                    <a:close/>
                    <a:moveTo>
                      <a:pt x="332" y="57"/>
                    </a:moveTo>
                    <a:cubicBezTo>
                      <a:pt x="332" y="57"/>
                      <a:pt x="332" y="57"/>
                      <a:pt x="34" y="57"/>
                    </a:cubicBezTo>
                    <a:cubicBezTo>
                      <a:pt x="34" y="57"/>
                      <a:pt x="34" y="57"/>
                      <a:pt x="34" y="553"/>
                    </a:cubicBezTo>
                    <a:cubicBezTo>
                      <a:pt x="34" y="553"/>
                      <a:pt x="34" y="553"/>
                      <a:pt x="332" y="553"/>
                    </a:cubicBezTo>
                    <a:lnTo>
                      <a:pt x="332" y="57"/>
                    </a:lnTo>
                    <a:close/>
                    <a:moveTo>
                      <a:pt x="75" y="630"/>
                    </a:moveTo>
                    <a:cubicBezTo>
                      <a:pt x="71" y="630"/>
                      <a:pt x="68" y="633"/>
                      <a:pt x="68" y="637"/>
                    </a:cubicBezTo>
                    <a:cubicBezTo>
                      <a:pt x="68" y="640"/>
                      <a:pt x="71" y="644"/>
                      <a:pt x="75" y="644"/>
                    </a:cubicBezTo>
                    <a:cubicBezTo>
                      <a:pt x="80" y="644"/>
                      <a:pt x="83" y="640"/>
                      <a:pt x="83" y="637"/>
                    </a:cubicBezTo>
                    <a:cubicBezTo>
                      <a:pt x="83" y="633"/>
                      <a:pt x="80" y="630"/>
                      <a:pt x="75" y="63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grpSp>
        <p:sp>
          <p:nvSpPr>
            <p:cNvPr id="72" name="Freeform 71"/>
            <p:cNvSpPr/>
            <p:nvPr/>
          </p:nvSpPr>
          <p:spPr bwMode="auto">
            <a:xfrm>
              <a:off x="0" y="0"/>
              <a:ext cx="1646237" cy="6994525"/>
            </a:xfrm>
            <a:custGeom>
              <a:avLst/>
              <a:gdLst>
                <a:gd name="connsiteX0" fmla="*/ 0 w 1646237"/>
                <a:gd name="connsiteY0" fmla="*/ 0 h 6994525"/>
                <a:gd name="connsiteX1" fmla="*/ 1646237 w 1646237"/>
                <a:gd name="connsiteY1" fmla="*/ 0 h 6994525"/>
                <a:gd name="connsiteX2" fmla="*/ 1646237 w 1646237"/>
                <a:gd name="connsiteY2" fmla="*/ 5623948 h 6994525"/>
                <a:gd name="connsiteX3" fmla="*/ 1487446 w 1646237"/>
                <a:gd name="connsiteY3" fmla="*/ 5782739 h 6994525"/>
                <a:gd name="connsiteX4" fmla="*/ 1646237 w 1646237"/>
                <a:gd name="connsiteY4" fmla="*/ 5941529 h 6994525"/>
                <a:gd name="connsiteX5" fmla="*/ 1646237 w 1646237"/>
                <a:gd name="connsiteY5" fmla="*/ 6994525 h 6994525"/>
                <a:gd name="connsiteX6" fmla="*/ 0 w 1646237"/>
                <a:gd name="connsiteY6" fmla="*/ 6994525 h 6994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46237" h="6994525">
                  <a:moveTo>
                    <a:pt x="0" y="0"/>
                  </a:moveTo>
                  <a:lnTo>
                    <a:pt x="1646237" y="0"/>
                  </a:lnTo>
                  <a:lnTo>
                    <a:pt x="1646237" y="5623948"/>
                  </a:lnTo>
                  <a:lnTo>
                    <a:pt x="1487446" y="5782739"/>
                  </a:lnTo>
                  <a:lnTo>
                    <a:pt x="1646237" y="5941529"/>
                  </a:lnTo>
                  <a:lnTo>
                    <a:pt x="1646237" y="6994525"/>
                  </a:lnTo>
                  <a:lnTo>
                    <a:pt x="0" y="6994525"/>
                  </a:lnTo>
                  <a:close/>
                </a:path>
              </a:pathLst>
            </a:cu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nvGrpSpPr>
            <p:cNvPr id="73" name="Group 72"/>
            <p:cNvGrpSpPr/>
            <p:nvPr/>
          </p:nvGrpSpPr>
          <p:grpSpPr>
            <a:xfrm>
              <a:off x="-1" y="3659072"/>
              <a:ext cx="1570037" cy="963976"/>
              <a:chOff x="-1" y="3659072"/>
              <a:chExt cx="1570037" cy="963976"/>
            </a:xfrm>
          </p:grpSpPr>
          <p:sp>
            <p:nvSpPr>
              <p:cNvPr id="83" name="TextBox 82"/>
              <p:cNvSpPr txBox="1"/>
              <p:nvPr/>
            </p:nvSpPr>
            <p:spPr>
              <a:xfrm>
                <a:off x="-1" y="4348728"/>
                <a:ext cx="1570037" cy="274320"/>
              </a:xfrm>
              <a:prstGeom prst="rect">
                <a:avLst/>
              </a:prstGeom>
              <a:noFill/>
            </p:spPr>
            <p:txBody>
              <a:bodyPr wrap="square" lIns="146304" tIns="91440" rIns="146304" bIns="91440" rtlCol="0" anchor="t" anchorCtr="0">
                <a:noAutofit/>
              </a:bodyPr>
              <a:lstStyle/>
              <a:p>
                <a:pPr algn="ctr">
                  <a:lnSpc>
                    <a:spcPct val="90000"/>
                  </a:lnSpc>
                  <a:spcAft>
                    <a:spcPts val="600"/>
                  </a:spcAft>
                </a:pPr>
                <a:r>
                  <a:rPr lang="en-US" sz="1600" dirty="0" smtClean="0">
                    <a:gradFill>
                      <a:gsLst>
                        <a:gs pos="2917">
                          <a:srgbClr val="FFFFFF">
                            <a:alpha val="50000"/>
                          </a:srgbClr>
                        </a:gs>
                        <a:gs pos="30000">
                          <a:srgbClr val="FFFFFF">
                            <a:alpha val="50000"/>
                          </a:srgbClr>
                        </a:gs>
                      </a:gsLst>
                      <a:lin ang="5400000" scaled="0"/>
                    </a:gradFill>
                  </a:rPr>
                  <a:t>Step 2</a:t>
                </a:r>
              </a:p>
            </p:txBody>
          </p:sp>
          <p:sp>
            <p:nvSpPr>
              <p:cNvPr id="84" name="Freeform 83"/>
              <p:cNvSpPr>
                <a:spLocks noEditPoints="1"/>
              </p:cNvSpPr>
              <p:nvPr/>
            </p:nvSpPr>
            <p:spPr bwMode="auto">
              <a:xfrm>
                <a:off x="605418" y="3659072"/>
                <a:ext cx="347714" cy="666652"/>
              </a:xfrm>
              <a:custGeom>
                <a:avLst/>
                <a:gdLst>
                  <a:gd name="T0" fmla="*/ 226 w 365"/>
                  <a:gd name="T1" fmla="*/ 343 h 703"/>
                  <a:gd name="T2" fmla="*/ 265 w 365"/>
                  <a:gd name="T3" fmla="*/ 291 h 703"/>
                  <a:gd name="T4" fmla="*/ 226 w 365"/>
                  <a:gd name="T5" fmla="*/ 237 h 703"/>
                  <a:gd name="T6" fmla="*/ 300 w 365"/>
                  <a:gd name="T7" fmla="*/ 305 h 703"/>
                  <a:gd name="T8" fmla="*/ 100 w 365"/>
                  <a:gd name="T9" fmla="*/ 291 h 703"/>
                  <a:gd name="T10" fmla="*/ 139 w 365"/>
                  <a:gd name="T11" fmla="*/ 237 h 703"/>
                  <a:gd name="T12" fmla="*/ 65 w 365"/>
                  <a:gd name="T13" fmla="*/ 305 h 703"/>
                  <a:gd name="T14" fmla="*/ 139 w 365"/>
                  <a:gd name="T15" fmla="*/ 311 h 703"/>
                  <a:gd name="T16" fmla="*/ 221 w 365"/>
                  <a:gd name="T17" fmla="*/ 206 h 703"/>
                  <a:gd name="T18" fmla="*/ 145 w 365"/>
                  <a:gd name="T19" fmla="*/ 374 h 703"/>
                  <a:gd name="T20" fmla="*/ 172 w 365"/>
                  <a:gd name="T21" fmla="*/ 374 h 703"/>
                  <a:gd name="T22" fmla="*/ 365 w 365"/>
                  <a:gd name="T23" fmla="*/ 679 h 703"/>
                  <a:gd name="T24" fmla="*/ 24 w 365"/>
                  <a:gd name="T25" fmla="*/ 703 h 703"/>
                  <a:gd name="T26" fmla="*/ 0 w 365"/>
                  <a:gd name="T27" fmla="*/ 24 h 703"/>
                  <a:gd name="T28" fmla="*/ 341 w 365"/>
                  <a:gd name="T29" fmla="*/ 0 h 703"/>
                  <a:gd name="T30" fmla="*/ 83 w 365"/>
                  <a:gd name="T31" fmla="*/ 643 h 703"/>
                  <a:gd name="T32" fmla="*/ 75 w 365"/>
                  <a:gd name="T33" fmla="*/ 627 h 703"/>
                  <a:gd name="T34" fmla="*/ 75 w 365"/>
                  <a:gd name="T35" fmla="*/ 646 h 703"/>
                  <a:gd name="T36" fmla="*/ 84 w 365"/>
                  <a:gd name="T37" fmla="*/ 650 h 703"/>
                  <a:gd name="T38" fmla="*/ 83 w 365"/>
                  <a:gd name="T39" fmla="*/ 643 h 703"/>
                  <a:gd name="T40" fmla="*/ 175 w 365"/>
                  <a:gd name="T41" fmla="*/ 642 h 703"/>
                  <a:gd name="T42" fmla="*/ 179 w 365"/>
                  <a:gd name="T43" fmla="*/ 642 h 703"/>
                  <a:gd name="T44" fmla="*/ 183 w 365"/>
                  <a:gd name="T45" fmla="*/ 639 h 703"/>
                  <a:gd name="T46" fmla="*/ 181 w 365"/>
                  <a:gd name="T47" fmla="*/ 627 h 703"/>
                  <a:gd name="T48" fmla="*/ 176 w 365"/>
                  <a:gd name="T49" fmla="*/ 630 h 703"/>
                  <a:gd name="T50" fmla="*/ 172 w 365"/>
                  <a:gd name="T51" fmla="*/ 630 h 703"/>
                  <a:gd name="T52" fmla="*/ 168 w 365"/>
                  <a:gd name="T53" fmla="*/ 629 h 703"/>
                  <a:gd name="T54" fmla="*/ 195 w 365"/>
                  <a:gd name="T55" fmla="*/ 627 h 703"/>
                  <a:gd name="T56" fmla="*/ 190 w 365"/>
                  <a:gd name="T57" fmla="*/ 625 h 703"/>
                  <a:gd name="T58" fmla="*/ 183 w 365"/>
                  <a:gd name="T59" fmla="*/ 626 h 703"/>
                  <a:gd name="T60" fmla="*/ 183 w 365"/>
                  <a:gd name="T61" fmla="*/ 632 h 703"/>
                  <a:gd name="T62" fmla="*/ 185 w 365"/>
                  <a:gd name="T63" fmla="*/ 639 h 703"/>
                  <a:gd name="T64" fmla="*/ 188 w 365"/>
                  <a:gd name="T65" fmla="*/ 637 h 703"/>
                  <a:gd name="T66" fmla="*/ 198 w 365"/>
                  <a:gd name="T67" fmla="*/ 637 h 703"/>
                  <a:gd name="T68" fmla="*/ 188 w 365"/>
                  <a:gd name="T69" fmla="*/ 652 h 703"/>
                  <a:gd name="T70" fmla="*/ 182 w 365"/>
                  <a:gd name="T71" fmla="*/ 642 h 703"/>
                  <a:gd name="T72" fmla="*/ 176 w 365"/>
                  <a:gd name="T73" fmla="*/ 643 h 703"/>
                  <a:gd name="T74" fmla="*/ 172 w 365"/>
                  <a:gd name="T75" fmla="*/ 642 h 703"/>
                  <a:gd name="T76" fmla="*/ 175 w 365"/>
                  <a:gd name="T77" fmla="*/ 653 h 703"/>
                  <a:gd name="T78" fmla="*/ 179 w 365"/>
                  <a:gd name="T79" fmla="*/ 654 h 703"/>
                  <a:gd name="T80" fmla="*/ 182 w 365"/>
                  <a:gd name="T81" fmla="*/ 654 h 703"/>
                  <a:gd name="T82" fmla="*/ 185 w 365"/>
                  <a:gd name="T83" fmla="*/ 653 h 703"/>
                  <a:gd name="T84" fmla="*/ 188 w 365"/>
                  <a:gd name="T85" fmla="*/ 652 h 703"/>
                  <a:gd name="T86" fmla="*/ 198 w 365"/>
                  <a:gd name="T87" fmla="*/ 639 h 703"/>
                  <a:gd name="T88" fmla="*/ 193 w 365"/>
                  <a:gd name="T89" fmla="*/ 637 h 703"/>
                  <a:gd name="T90" fmla="*/ 190 w 365"/>
                  <a:gd name="T91" fmla="*/ 637 h 703"/>
                  <a:gd name="T92" fmla="*/ 189 w 365"/>
                  <a:gd name="T93" fmla="*/ 652 h 703"/>
                  <a:gd name="T94" fmla="*/ 193 w 365"/>
                  <a:gd name="T95" fmla="*/ 650 h 703"/>
                  <a:gd name="T96" fmla="*/ 198 w 365"/>
                  <a:gd name="T97" fmla="*/ 650 h 703"/>
                  <a:gd name="T98" fmla="*/ 202 w 365"/>
                  <a:gd name="T99" fmla="*/ 650 h 703"/>
                  <a:gd name="T100" fmla="*/ 293 w 365"/>
                  <a:gd name="T101" fmla="*/ 629 h 703"/>
                  <a:gd name="T102" fmla="*/ 297 w 365"/>
                  <a:gd name="T103" fmla="*/ 637 h 703"/>
                  <a:gd name="T104" fmla="*/ 281 w 365"/>
                  <a:gd name="T105" fmla="*/ 640 h 703"/>
                  <a:gd name="T106" fmla="*/ 288 w 365"/>
                  <a:gd name="T107" fmla="*/ 649 h 703"/>
                  <a:gd name="T108" fmla="*/ 303 w 365"/>
                  <a:gd name="T109" fmla="*/ 639 h 703"/>
                  <a:gd name="T110" fmla="*/ 34 w 365"/>
                  <a:gd name="T111" fmla="*/ 57 h 703"/>
                  <a:gd name="T112" fmla="*/ 332 w 365"/>
                  <a:gd name="T113" fmla="*/ 553 h 703"/>
                  <a:gd name="T114" fmla="*/ 75 w 365"/>
                  <a:gd name="T115" fmla="*/ 630 h 703"/>
                  <a:gd name="T116" fmla="*/ 75 w 365"/>
                  <a:gd name="T117" fmla="*/ 644 h 703"/>
                  <a:gd name="T118" fmla="*/ 75 w 365"/>
                  <a:gd name="T119" fmla="*/ 630 h 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65" h="703">
                    <a:moveTo>
                      <a:pt x="300" y="305"/>
                    </a:moveTo>
                    <a:cubicBezTo>
                      <a:pt x="226" y="343"/>
                      <a:pt x="226" y="343"/>
                      <a:pt x="226" y="343"/>
                    </a:cubicBezTo>
                    <a:cubicBezTo>
                      <a:pt x="226" y="311"/>
                      <a:pt x="226" y="311"/>
                      <a:pt x="226" y="311"/>
                    </a:cubicBezTo>
                    <a:cubicBezTo>
                      <a:pt x="265" y="291"/>
                      <a:pt x="265" y="291"/>
                      <a:pt x="265" y="291"/>
                    </a:cubicBezTo>
                    <a:cubicBezTo>
                      <a:pt x="226" y="271"/>
                      <a:pt x="226" y="271"/>
                      <a:pt x="226" y="271"/>
                    </a:cubicBezTo>
                    <a:cubicBezTo>
                      <a:pt x="226" y="237"/>
                      <a:pt x="226" y="237"/>
                      <a:pt x="226" y="237"/>
                    </a:cubicBezTo>
                    <a:cubicBezTo>
                      <a:pt x="300" y="276"/>
                      <a:pt x="300" y="276"/>
                      <a:pt x="300" y="276"/>
                    </a:cubicBezTo>
                    <a:lnTo>
                      <a:pt x="300" y="305"/>
                    </a:lnTo>
                    <a:close/>
                    <a:moveTo>
                      <a:pt x="139" y="311"/>
                    </a:moveTo>
                    <a:cubicBezTo>
                      <a:pt x="100" y="291"/>
                      <a:pt x="100" y="291"/>
                      <a:pt x="100" y="291"/>
                    </a:cubicBezTo>
                    <a:cubicBezTo>
                      <a:pt x="139" y="271"/>
                      <a:pt x="139" y="271"/>
                      <a:pt x="139" y="271"/>
                    </a:cubicBezTo>
                    <a:cubicBezTo>
                      <a:pt x="139" y="237"/>
                      <a:pt x="139" y="237"/>
                      <a:pt x="139" y="237"/>
                    </a:cubicBezTo>
                    <a:cubicBezTo>
                      <a:pt x="65" y="276"/>
                      <a:pt x="65" y="276"/>
                      <a:pt x="65" y="276"/>
                    </a:cubicBezTo>
                    <a:cubicBezTo>
                      <a:pt x="65" y="305"/>
                      <a:pt x="65" y="305"/>
                      <a:pt x="65" y="305"/>
                    </a:cubicBezTo>
                    <a:cubicBezTo>
                      <a:pt x="139" y="343"/>
                      <a:pt x="139" y="343"/>
                      <a:pt x="139" y="343"/>
                    </a:cubicBezTo>
                    <a:lnTo>
                      <a:pt x="139" y="311"/>
                    </a:lnTo>
                    <a:close/>
                    <a:moveTo>
                      <a:pt x="172" y="374"/>
                    </a:moveTo>
                    <a:cubicBezTo>
                      <a:pt x="221" y="206"/>
                      <a:pt x="221" y="206"/>
                      <a:pt x="221" y="206"/>
                    </a:cubicBezTo>
                    <a:cubicBezTo>
                      <a:pt x="194" y="206"/>
                      <a:pt x="194" y="206"/>
                      <a:pt x="194" y="206"/>
                    </a:cubicBezTo>
                    <a:cubicBezTo>
                      <a:pt x="145" y="374"/>
                      <a:pt x="145" y="374"/>
                      <a:pt x="145" y="374"/>
                    </a:cubicBezTo>
                    <a:cubicBezTo>
                      <a:pt x="171" y="374"/>
                      <a:pt x="171" y="374"/>
                      <a:pt x="171" y="374"/>
                    </a:cubicBezTo>
                    <a:lnTo>
                      <a:pt x="172" y="374"/>
                    </a:lnTo>
                    <a:close/>
                    <a:moveTo>
                      <a:pt x="365" y="24"/>
                    </a:moveTo>
                    <a:cubicBezTo>
                      <a:pt x="365" y="24"/>
                      <a:pt x="365" y="24"/>
                      <a:pt x="365" y="679"/>
                    </a:cubicBezTo>
                    <a:cubicBezTo>
                      <a:pt x="365" y="691"/>
                      <a:pt x="355" y="703"/>
                      <a:pt x="341" y="703"/>
                    </a:cubicBezTo>
                    <a:cubicBezTo>
                      <a:pt x="341" y="703"/>
                      <a:pt x="341" y="703"/>
                      <a:pt x="24" y="703"/>
                    </a:cubicBezTo>
                    <a:cubicBezTo>
                      <a:pt x="10" y="703"/>
                      <a:pt x="0" y="691"/>
                      <a:pt x="0" y="679"/>
                    </a:cubicBezTo>
                    <a:cubicBezTo>
                      <a:pt x="0" y="679"/>
                      <a:pt x="0" y="679"/>
                      <a:pt x="0" y="24"/>
                    </a:cubicBezTo>
                    <a:cubicBezTo>
                      <a:pt x="0" y="10"/>
                      <a:pt x="10" y="0"/>
                      <a:pt x="24" y="0"/>
                    </a:cubicBezTo>
                    <a:cubicBezTo>
                      <a:pt x="24" y="0"/>
                      <a:pt x="24" y="0"/>
                      <a:pt x="341" y="0"/>
                    </a:cubicBezTo>
                    <a:cubicBezTo>
                      <a:pt x="355" y="0"/>
                      <a:pt x="365" y="10"/>
                      <a:pt x="365" y="24"/>
                    </a:cubicBezTo>
                    <a:close/>
                    <a:moveTo>
                      <a:pt x="83" y="643"/>
                    </a:moveTo>
                    <a:cubicBezTo>
                      <a:pt x="84" y="642"/>
                      <a:pt x="85" y="639"/>
                      <a:pt x="85" y="637"/>
                    </a:cubicBezTo>
                    <a:cubicBezTo>
                      <a:pt x="85" y="632"/>
                      <a:pt x="81" y="627"/>
                      <a:pt x="75" y="627"/>
                    </a:cubicBezTo>
                    <a:cubicBezTo>
                      <a:pt x="70" y="627"/>
                      <a:pt x="66" y="632"/>
                      <a:pt x="66" y="637"/>
                    </a:cubicBezTo>
                    <a:cubicBezTo>
                      <a:pt x="66" y="642"/>
                      <a:pt x="70" y="646"/>
                      <a:pt x="75" y="646"/>
                    </a:cubicBezTo>
                    <a:cubicBezTo>
                      <a:pt x="77" y="646"/>
                      <a:pt x="78" y="646"/>
                      <a:pt x="80" y="644"/>
                    </a:cubicBezTo>
                    <a:cubicBezTo>
                      <a:pt x="80" y="644"/>
                      <a:pt x="80" y="644"/>
                      <a:pt x="84" y="650"/>
                    </a:cubicBezTo>
                    <a:cubicBezTo>
                      <a:pt x="85" y="649"/>
                      <a:pt x="85" y="649"/>
                      <a:pt x="85" y="649"/>
                    </a:cubicBezTo>
                    <a:cubicBezTo>
                      <a:pt x="85" y="649"/>
                      <a:pt x="85" y="649"/>
                      <a:pt x="83" y="643"/>
                    </a:cubicBezTo>
                    <a:close/>
                    <a:moveTo>
                      <a:pt x="171" y="640"/>
                    </a:moveTo>
                    <a:cubicBezTo>
                      <a:pt x="172" y="640"/>
                      <a:pt x="173" y="642"/>
                      <a:pt x="175" y="642"/>
                    </a:cubicBezTo>
                    <a:cubicBezTo>
                      <a:pt x="176" y="642"/>
                      <a:pt x="176" y="642"/>
                      <a:pt x="178" y="642"/>
                    </a:cubicBezTo>
                    <a:cubicBezTo>
                      <a:pt x="179" y="642"/>
                      <a:pt x="179" y="642"/>
                      <a:pt x="179" y="642"/>
                    </a:cubicBezTo>
                    <a:cubicBezTo>
                      <a:pt x="181" y="642"/>
                      <a:pt x="182" y="640"/>
                      <a:pt x="183" y="640"/>
                    </a:cubicBezTo>
                    <a:cubicBezTo>
                      <a:pt x="183" y="640"/>
                      <a:pt x="183" y="640"/>
                      <a:pt x="183" y="639"/>
                    </a:cubicBezTo>
                    <a:cubicBezTo>
                      <a:pt x="183" y="639"/>
                      <a:pt x="183" y="639"/>
                      <a:pt x="181" y="629"/>
                    </a:cubicBezTo>
                    <a:cubicBezTo>
                      <a:pt x="181" y="629"/>
                      <a:pt x="181" y="629"/>
                      <a:pt x="181" y="627"/>
                    </a:cubicBezTo>
                    <a:cubicBezTo>
                      <a:pt x="179" y="629"/>
                      <a:pt x="179" y="629"/>
                      <a:pt x="178" y="629"/>
                    </a:cubicBezTo>
                    <a:cubicBezTo>
                      <a:pt x="178" y="630"/>
                      <a:pt x="176" y="630"/>
                      <a:pt x="176" y="630"/>
                    </a:cubicBezTo>
                    <a:cubicBezTo>
                      <a:pt x="175" y="630"/>
                      <a:pt x="175" y="630"/>
                      <a:pt x="173" y="630"/>
                    </a:cubicBezTo>
                    <a:cubicBezTo>
                      <a:pt x="173" y="630"/>
                      <a:pt x="173" y="630"/>
                      <a:pt x="172" y="630"/>
                    </a:cubicBezTo>
                    <a:cubicBezTo>
                      <a:pt x="172" y="630"/>
                      <a:pt x="171" y="630"/>
                      <a:pt x="171" y="629"/>
                    </a:cubicBezTo>
                    <a:cubicBezTo>
                      <a:pt x="169" y="629"/>
                      <a:pt x="169" y="629"/>
                      <a:pt x="168" y="629"/>
                    </a:cubicBezTo>
                    <a:cubicBezTo>
                      <a:pt x="168" y="629"/>
                      <a:pt x="168" y="629"/>
                      <a:pt x="171" y="640"/>
                    </a:cubicBezTo>
                    <a:close/>
                    <a:moveTo>
                      <a:pt x="195" y="627"/>
                    </a:moveTo>
                    <a:cubicBezTo>
                      <a:pt x="195" y="627"/>
                      <a:pt x="195" y="627"/>
                      <a:pt x="195" y="626"/>
                    </a:cubicBezTo>
                    <a:cubicBezTo>
                      <a:pt x="193" y="626"/>
                      <a:pt x="192" y="625"/>
                      <a:pt x="190" y="625"/>
                    </a:cubicBezTo>
                    <a:cubicBezTo>
                      <a:pt x="190" y="625"/>
                      <a:pt x="189" y="625"/>
                      <a:pt x="188" y="625"/>
                    </a:cubicBezTo>
                    <a:cubicBezTo>
                      <a:pt x="186" y="625"/>
                      <a:pt x="185" y="625"/>
                      <a:pt x="183" y="626"/>
                    </a:cubicBezTo>
                    <a:cubicBezTo>
                      <a:pt x="183" y="626"/>
                      <a:pt x="182" y="626"/>
                      <a:pt x="182" y="627"/>
                    </a:cubicBezTo>
                    <a:cubicBezTo>
                      <a:pt x="182" y="627"/>
                      <a:pt x="182" y="627"/>
                      <a:pt x="183" y="632"/>
                    </a:cubicBezTo>
                    <a:cubicBezTo>
                      <a:pt x="183" y="632"/>
                      <a:pt x="183" y="632"/>
                      <a:pt x="185" y="637"/>
                    </a:cubicBezTo>
                    <a:cubicBezTo>
                      <a:pt x="185" y="637"/>
                      <a:pt x="185" y="637"/>
                      <a:pt x="185" y="639"/>
                    </a:cubicBezTo>
                    <a:cubicBezTo>
                      <a:pt x="186" y="639"/>
                      <a:pt x="186" y="639"/>
                      <a:pt x="186" y="639"/>
                    </a:cubicBezTo>
                    <a:cubicBezTo>
                      <a:pt x="186" y="637"/>
                      <a:pt x="188" y="637"/>
                      <a:pt x="188" y="637"/>
                    </a:cubicBezTo>
                    <a:cubicBezTo>
                      <a:pt x="189" y="636"/>
                      <a:pt x="189" y="636"/>
                      <a:pt x="190" y="636"/>
                    </a:cubicBezTo>
                    <a:cubicBezTo>
                      <a:pt x="192" y="636"/>
                      <a:pt x="195" y="636"/>
                      <a:pt x="198" y="637"/>
                    </a:cubicBezTo>
                    <a:cubicBezTo>
                      <a:pt x="198" y="637"/>
                      <a:pt x="198" y="637"/>
                      <a:pt x="195" y="627"/>
                    </a:cubicBezTo>
                    <a:close/>
                    <a:moveTo>
                      <a:pt x="188" y="652"/>
                    </a:moveTo>
                    <a:cubicBezTo>
                      <a:pt x="188" y="652"/>
                      <a:pt x="188" y="652"/>
                      <a:pt x="185" y="642"/>
                    </a:cubicBezTo>
                    <a:cubicBezTo>
                      <a:pt x="183" y="642"/>
                      <a:pt x="182" y="642"/>
                      <a:pt x="182" y="642"/>
                    </a:cubicBezTo>
                    <a:cubicBezTo>
                      <a:pt x="181" y="643"/>
                      <a:pt x="181" y="643"/>
                      <a:pt x="179" y="643"/>
                    </a:cubicBezTo>
                    <a:cubicBezTo>
                      <a:pt x="178" y="643"/>
                      <a:pt x="178" y="643"/>
                      <a:pt x="176" y="643"/>
                    </a:cubicBezTo>
                    <a:cubicBezTo>
                      <a:pt x="175" y="643"/>
                      <a:pt x="175" y="643"/>
                      <a:pt x="173" y="643"/>
                    </a:cubicBezTo>
                    <a:cubicBezTo>
                      <a:pt x="172" y="642"/>
                      <a:pt x="172" y="642"/>
                      <a:pt x="172" y="642"/>
                    </a:cubicBezTo>
                    <a:cubicBezTo>
                      <a:pt x="172" y="642"/>
                      <a:pt x="172" y="642"/>
                      <a:pt x="172" y="643"/>
                    </a:cubicBezTo>
                    <a:cubicBezTo>
                      <a:pt x="172" y="643"/>
                      <a:pt x="172" y="643"/>
                      <a:pt x="175" y="653"/>
                    </a:cubicBezTo>
                    <a:cubicBezTo>
                      <a:pt x="176" y="654"/>
                      <a:pt x="176" y="654"/>
                      <a:pt x="176" y="654"/>
                    </a:cubicBezTo>
                    <a:cubicBezTo>
                      <a:pt x="178" y="654"/>
                      <a:pt x="178" y="654"/>
                      <a:pt x="179" y="654"/>
                    </a:cubicBezTo>
                    <a:cubicBezTo>
                      <a:pt x="181" y="654"/>
                      <a:pt x="181" y="654"/>
                      <a:pt x="181" y="654"/>
                    </a:cubicBezTo>
                    <a:cubicBezTo>
                      <a:pt x="182" y="654"/>
                      <a:pt x="182" y="654"/>
                      <a:pt x="182" y="654"/>
                    </a:cubicBezTo>
                    <a:cubicBezTo>
                      <a:pt x="183" y="654"/>
                      <a:pt x="183" y="654"/>
                      <a:pt x="183" y="654"/>
                    </a:cubicBezTo>
                    <a:cubicBezTo>
                      <a:pt x="185" y="654"/>
                      <a:pt x="185" y="654"/>
                      <a:pt x="185" y="653"/>
                    </a:cubicBezTo>
                    <a:cubicBezTo>
                      <a:pt x="186" y="653"/>
                      <a:pt x="186" y="653"/>
                      <a:pt x="188" y="653"/>
                    </a:cubicBezTo>
                    <a:lnTo>
                      <a:pt x="188" y="652"/>
                    </a:lnTo>
                    <a:close/>
                    <a:moveTo>
                      <a:pt x="202" y="650"/>
                    </a:moveTo>
                    <a:cubicBezTo>
                      <a:pt x="202" y="650"/>
                      <a:pt x="202" y="650"/>
                      <a:pt x="198" y="639"/>
                    </a:cubicBezTo>
                    <a:cubicBezTo>
                      <a:pt x="196" y="639"/>
                      <a:pt x="196" y="639"/>
                      <a:pt x="196" y="639"/>
                    </a:cubicBezTo>
                    <a:cubicBezTo>
                      <a:pt x="195" y="639"/>
                      <a:pt x="195" y="637"/>
                      <a:pt x="193" y="637"/>
                    </a:cubicBezTo>
                    <a:cubicBezTo>
                      <a:pt x="193" y="637"/>
                      <a:pt x="193" y="637"/>
                      <a:pt x="192" y="637"/>
                    </a:cubicBezTo>
                    <a:cubicBezTo>
                      <a:pt x="190" y="637"/>
                      <a:pt x="190" y="637"/>
                      <a:pt x="190" y="637"/>
                    </a:cubicBezTo>
                    <a:cubicBezTo>
                      <a:pt x="189" y="639"/>
                      <a:pt x="188" y="639"/>
                      <a:pt x="186" y="640"/>
                    </a:cubicBezTo>
                    <a:cubicBezTo>
                      <a:pt x="189" y="652"/>
                      <a:pt x="189" y="652"/>
                      <a:pt x="189" y="652"/>
                    </a:cubicBezTo>
                    <a:cubicBezTo>
                      <a:pt x="190" y="652"/>
                      <a:pt x="190" y="650"/>
                      <a:pt x="192" y="650"/>
                    </a:cubicBezTo>
                    <a:cubicBezTo>
                      <a:pt x="192" y="650"/>
                      <a:pt x="192" y="650"/>
                      <a:pt x="193" y="650"/>
                    </a:cubicBezTo>
                    <a:cubicBezTo>
                      <a:pt x="193" y="649"/>
                      <a:pt x="195" y="649"/>
                      <a:pt x="195" y="649"/>
                    </a:cubicBezTo>
                    <a:cubicBezTo>
                      <a:pt x="196" y="649"/>
                      <a:pt x="196" y="649"/>
                      <a:pt x="198" y="650"/>
                    </a:cubicBezTo>
                    <a:cubicBezTo>
                      <a:pt x="199" y="650"/>
                      <a:pt x="200" y="650"/>
                      <a:pt x="200" y="650"/>
                    </a:cubicBezTo>
                    <a:cubicBezTo>
                      <a:pt x="200" y="650"/>
                      <a:pt x="200" y="650"/>
                      <a:pt x="202" y="650"/>
                    </a:cubicBezTo>
                    <a:close/>
                    <a:moveTo>
                      <a:pt x="303" y="639"/>
                    </a:moveTo>
                    <a:cubicBezTo>
                      <a:pt x="303" y="639"/>
                      <a:pt x="303" y="639"/>
                      <a:pt x="293" y="629"/>
                    </a:cubicBezTo>
                    <a:cubicBezTo>
                      <a:pt x="293" y="629"/>
                      <a:pt x="293" y="629"/>
                      <a:pt x="288" y="629"/>
                    </a:cubicBezTo>
                    <a:cubicBezTo>
                      <a:pt x="288" y="629"/>
                      <a:pt x="288" y="629"/>
                      <a:pt x="297" y="637"/>
                    </a:cubicBezTo>
                    <a:cubicBezTo>
                      <a:pt x="297" y="637"/>
                      <a:pt x="297" y="637"/>
                      <a:pt x="281" y="637"/>
                    </a:cubicBezTo>
                    <a:cubicBezTo>
                      <a:pt x="281" y="637"/>
                      <a:pt x="281" y="637"/>
                      <a:pt x="281" y="640"/>
                    </a:cubicBezTo>
                    <a:cubicBezTo>
                      <a:pt x="281" y="640"/>
                      <a:pt x="281" y="640"/>
                      <a:pt x="297" y="640"/>
                    </a:cubicBezTo>
                    <a:cubicBezTo>
                      <a:pt x="297" y="640"/>
                      <a:pt x="297" y="640"/>
                      <a:pt x="288" y="649"/>
                    </a:cubicBezTo>
                    <a:cubicBezTo>
                      <a:pt x="288" y="649"/>
                      <a:pt x="288" y="649"/>
                      <a:pt x="293" y="649"/>
                    </a:cubicBezTo>
                    <a:lnTo>
                      <a:pt x="303" y="639"/>
                    </a:lnTo>
                    <a:close/>
                    <a:moveTo>
                      <a:pt x="332" y="57"/>
                    </a:moveTo>
                    <a:cubicBezTo>
                      <a:pt x="332" y="57"/>
                      <a:pt x="332" y="57"/>
                      <a:pt x="34" y="57"/>
                    </a:cubicBezTo>
                    <a:cubicBezTo>
                      <a:pt x="34" y="57"/>
                      <a:pt x="34" y="57"/>
                      <a:pt x="34" y="553"/>
                    </a:cubicBezTo>
                    <a:cubicBezTo>
                      <a:pt x="34" y="553"/>
                      <a:pt x="34" y="553"/>
                      <a:pt x="332" y="553"/>
                    </a:cubicBezTo>
                    <a:lnTo>
                      <a:pt x="332" y="57"/>
                    </a:lnTo>
                    <a:close/>
                    <a:moveTo>
                      <a:pt x="75" y="630"/>
                    </a:moveTo>
                    <a:cubicBezTo>
                      <a:pt x="71" y="630"/>
                      <a:pt x="68" y="633"/>
                      <a:pt x="68" y="637"/>
                    </a:cubicBezTo>
                    <a:cubicBezTo>
                      <a:pt x="68" y="640"/>
                      <a:pt x="71" y="644"/>
                      <a:pt x="75" y="644"/>
                    </a:cubicBezTo>
                    <a:cubicBezTo>
                      <a:pt x="80" y="644"/>
                      <a:pt x="83" y="640"/>
                      <a:pt x="83" y="637"/>
                    </a:cubicBezTo>
                    <a:cubicBezTo>
                      <a:pt x="83" y="633"/>
                      <a:pt x="80" y="630"/>
                      <a:pt x="75" y="630"/>
                    </a:cubicBezTo>
                    <a:close/>
                  </a:path>
                </a:pathLst>
              </a:custGeom>
              <a:solidFill>
                <a:schemeClr val="bg1">
                  <a:alpha val="50000"/>
                </a:schemeClr>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grpSp>
        <p:grpSp>
          <p:nvGrpSpPr>
            <p:cNvPr id="74" name="Group 73"/>
            <p:cNvGrpSpPr/>
            <p:nvPr/>
          </p:nvGrpSpPr>
          <p:grpSpPr>
            <a:xfrm>
              <a:off x="-1" y="1981678"/>
              <a:ext cx="1570037" cy="849546"/>
              <a:chOff x="-1" y="1981678"/>
              <a:chExt cx="1570037" cy="849546"/>
            </a:xfrm>
          </p:grpSpPr>
          <p:sp>
            <p:nvSpPr>
              <p:cNvPr id="81" name="TextBox 80"/>
              <p:cNvSpPr txBox="1"/>
              <p:nvPr/>
            </p:nvSpPr>
            <p:spPr>
              <a:xfrm>
                <a:off x="-1" y="2556904"/>
                <a:ext cx="1570037" cy="274320"/>
              </a:xfrm>
              <a:prstGeom prst="rect">
                <a:avLst/>
              </a:prstGeom>
              <a:noFill/>
            </p:spPr>
            <p:txBody>
              <a:bodyPr wrap="square" lIns="146304" tIns="91440" rIns="146304" bIns="91440" rtlCol="0" anchor="t" anchorCtr="0">
                <a:noAutofit/>
              </a:bodyPr>
              <a:lstStyle>
                <a:defPPr>
                  <a:defRPr lang="en-US"/>
                </a:defPPr>
                <a:lvl1pPr algn="ctr">
                  <a:lnSpc>
                    <a:spcPct val="90000"/>
                  </a:lnSpc>
                  <a:spcAft>
                    <a:spcPts val="600"/>
                  </a:spcAft>
                  <a:defRPr sz="1600">
                    <a:gradFill>
                      <a:gsLst>
                        <a:gs pos="2917">
                          <a:schemeClr val="bg1">
                            <a:alpha val="50000"/>
                          </a:schemeClr>
                        </a:gs>
                        <a:gs pos="30000">
                          <a:schemeClr val="bg1">
                            <a:alpha val="50000"/>
                          </a:schemeClr>
                        </a:gs>
                      </a:gsLst>
                      <a:lin ang="5400000" scaled="0"/>
                    </a:gradFill>
                  </a:defRPr>
                </a:lvl1pPr>
              </a:lstStyle>
              <a:p>
                <a:r>
                  <a:rPr lang="en-US" dirty="0">
                    <a:gradFill>
                      <a:gsLst>
                        <a:gs pos="2917">
                          <a:srgbClr val="FFFFFF">
                            <a:alpha val="50000"/>
                          </a:srgbClr>
                        </a:gs>
                        <a:gs pos="30000">
                          <a:srgbClr val="FFFFFF">
                            <a:alpha val="50000"/>
                          </a:srgbClr>
                        </a:gs>
                      </a:gsLst>
                      <a:lin ang="5400000" scaled="0"/>
                    </a:gradFill>
                  </a:rPr>
                  <a:t>Step 1</a:t>
                </a:r>
              </a:p>
            </p:txBody>
          </p:sp>
          <p:sp>
            <p:nvSpPr>
              <p:cNvPr id="82" name="Freeform 5"/>
              <p:cNvSpPr>
                <a:spLocks noEditPoints="1"/>
              </p:cNvSpPr>
              <p:nvPr/>
            </p:nvSpPr>
            <p:spPr bwMode="auto">
              <a:xfrm>
                <a:off x="500550" y="1981678"/>
                <a:ext cx="655150" cy="605266"/>
              </a:xfrm>
              <a:custGeom>
                <a:avLst/>
                <a:gdLst>
                  <a:gd name="T0" fmla="*/ 300 w 330"/>
                  <a:gd name="T1" fmla="*/ 105 h 305"/>
                  <a:gd name="T2" fmla="*/ 295 w 330"/>
                  <a:gd name="T3" fmla="*/ 143 h 305"/>
                  <a:gd name="T4" fmla="*/ 178 w 330"/>
                  <a:gd name="T5" fmla="*/ 276 h 305"/>
                  <a:gd name="T6" fmla="*/ 26 w 330"/>
                  <a:gd name="T7" fmla="*/ 196 h 305"/>
                  <a:gd name="T8" fmla="*/ 168 w 330"/>
                  <a:gd name="T9" fmla="*/ 216 h 305"/>
                  <a:gd name="T10" fmla="*/ 320 w 330"/>
                  <a:gd name="T11" fmla="*/ 62 h 305"/>
                  <a:gd name="T12" fmla="*/ 164 w 330"/>
                  <a:gd name="T13" fmla="*/ 3 h 305"/>
                  <a:gd name="T14" fmla="*/ 19 w 330"/>
                  <a:gd name="T15" fmla="*/ 149 h 305"/>
                  <a:gd name="T16" fmla="*/ 0 w 330"/>
                  <a:gd name="T17" fmla="*/ 194 h 305"/>
                  <a:gd name="T18" fmla="*/ 1 w 330"/>
                  <a:gd name="T19" fmla="*/ 216 h 305"/>
                  <a:gd name="T20" fmla="*/ 51 w 330"/>
                  <a:gd name="T21" fmla="*/ 263 h 305"/>
                  <a:gd name="T22" fmla="*/ 200 w 330"/>
                  <a:gd name="T23" fmla="*/ 299 h 305"/>
                  <a:gd name="T24" fmla="*/ 323 w 330"/>
                  <a:gd name="T25" fmla="*/ 137 h 305"/>
                  <a:gd name="T26" fmla="*/ 316 w 330"/>
                  <a:gd name="T27" fmla="*/ 96 h 305"/>
                  <a:gd name="T28" fmla="*/ 209 w 330"/>
                  <a:gd name="T29" fmla="*/ 39 h 305"/>
                  <a:gd name="T30" fmla="*/ 224 w 330"/>
                  <a:gd name="T31" fmla="*/ 60 h 305"/>
                  <a:gd name="T32" fmla="*/ 206 w 330"/>
                  <a:gd name="T33" fmla="*/ 60 h 305"/>
                  <a:gd name="T34" fmla="*/ 217 w 330"/>
                  <a:gd name="T35" fmla="*/ 70 h 305"/>
                  <a:gd name="T36" fmla="*/ 199 w 330"/>
                  <a:gd name="T37" fmla="*/ 70 h 305"/>
                  <a:gd name="T38" fmla="*/ 210 w 330"/>
                  <a:gd name="T39" fmla="*/ 80 h 305"/>
                  <a:gd name="T40" fmla="*/ 192 w 330"/>
                  <a:gd name="T41" fmla="*/ 80 h 305"/>
                  <a:gd name="T42" fmla="*/ 203 w 330"/>
                  <a:gd name="T43" fmla="*/ 90 h 305"/>
                  <a:gd name="T44" fmla="*/ 185 w 330"/>
                  <a:gd name="T45" fmla="*/ 90 h 305"/>
                  <a:gd name="T46" fmla="*/ 196 w 330"/>
                  <a:gd name="T47" fmla="*/ 100 h 305"/>
                  <a:gd name="T48" fmla="*/ 178 w 330"/>
                  <a:gd name="T49" fmla="*/ 100 h 305"/>
                  <a:gd name="T50" fmla="*/ 189 w 330"/>
                  <a:gd name="T51" fmla="*/ 110 h 305"/>
                  <a:gd name="T52" fmla="*/ 171 w 330"/>
                  <a:gd name="T53" fmla="*/ 110 h 305"/>
                  <a:gd name="T54" fmla="*/ 162 w 330"/>
                  <a:gd name="T55" fmla="*/ 123 h 305"/>
                  <a:gd name="T56" fmla="*/ 149 w 330"/>
                  <a:gd name="T57" fmla="*/ 99 h 305"/>
                  <a:gd name="T58" fmla="*/ 108 w 330"/>
                  <a:gd name="T59" fmla="*/ 147 h 305"/>
                  <a:gd name="T60" fmla="*/ 140 w 330"/>
                  <a:gd name="T61" fmla="*/ 137 h 305"/>
                  <a:gd name="T62" fmla="*/ 144 w 330"/>
                  <a:gd name="T63" fmla="*/ 76 h 305"/>
                  <a:gd name="T64" fmla="*/ 142 w 330"/>
                  <a:gd name="T65" fmla="*/ 97 h 305"/>
                  <a:gd name="T66" fmla="*/ 157 w 330"/>
                  <a:gd name="T67" fmla="*/ 130 h 305"/>
                  <a:gd name="T68" fmla="*/ 206 w 330"/>
                  <a:gd name="T69" fmla="*/ 98 h 305"/>
                  <a:gd name="T70" fmla="*/ 204 w 330"/>
                  <a:gd name="T71" fmla="*/ 119 h 305"/>
                  <a:gd name="T72" fmla="*/ 137 w 330"/>
                  <a:gd name="T73" fmla="*/ 158 h 305"/>
                  <a:gd name="T74" fmla="*/ 151 w 330"/>
                  <a:gd name="T75" fmla="*/ 175 h 305"/>
                  <a:gd name="T76" fmla="*/ 108 w 330"/>
                  <a:gd name="T77" fmla="*/ 147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30" h="305">
                    <a:moveTo>
                      <a:pt x="316" y="96"/>
                    </a:moveTo>
                    <a:cubicBezTo>
                      <a:pt x="310" y="95"/>
                      <a:pt x="301" y="98"/>
                      <a:pt x="300" y="105"/>
                    </a:cubicBezTo>
                    <a:cubicBezTo>
                      <a:pt x="298" y="115"/>
                      <a:pt x="298" y="126"/>
                      <a:pt x="297" y="134"/>
                    </a:cubicBezTo>
                    <a:cubicBezTo>
                      <a:pt x="297" y="137"/>
                      <a:pt x="297" y="142"/>
                      <a:pt x="295" y="143"/>
                    </a:cubicBezTo>
                    <a:cubicBezTo>
                      <a:pt x="259" y="187"/>
                      <a:pt x="223" y="230"/>
                      <a:pt x="188" y="273"/>
                    </a:cubicBezTo>
                    <a:cubicBezTo>
                      <a:pt x="185" y="277"/>
                      <a:pt x="182" y="277"/>
                      <a:pt x="178" y="276"/>
                    </a:cubicBezTo>
                    <a:cubicBezTo>
                      <a:pt x="136" y="263"/>
                      <a:pt x="94" y="251"/>
                      <a:pt x="51" y="238"/>
                    </a:cubicBezTo>
                    <a:cubicBezTo>
                      <a:pt x="32" y="232"/>
                      <a:pt x="22" y="216"/>
                      <a:pt x="26" y="196"/>
                    </a:cubicBezTo>
                    <a:cubicBezTo>
                      <a:pt x="28" y="181"/>
                      <a:pt x="35" y="177"/>
                      <a:pt x="49" y="181"/>
                    </a:cubicBezTo>
                    <a:cubicBezTo>
                      <a:pt x="88" y="193"/>
                      <a:pt x="129" y="203"/>
                      <a:pt x="168" y="216"/>
                    </a:cubicBezTo>
                    <a:cubicBezTo>
                      <a:pt x="180" y="219"/>
                      <a:pt x="187" y="216"/>
                      <a:pt x="194" y="207"/>
                    </a:cubicBezTo>
                    <a:cubicBezTo>
                      <a:pt x="236" y="159"/>
                      <a:pt x="278" y="110"/>
                      <a:pt x="320" y="62"/>
                    </a:cubicBezTo>
                    <a:cubicBezTo>
                      <a:pt x="330" y="50"/>
                      <a:pt x="327" y="40"/>
                      <a:pt x="313" y="37"/>
                    </a:cubicBezTo>
                    <a:cubicBezTo>
                      <a:pt x="262" y="25"/>
                      <a:pt x="213" y="13"/>
                      <a:pt x="164" y="3"/>
                    </a:cubicBezTo>
                    <a:cubicBezTo>
                      <a:pt x="155" y="0"/>
                      <a:pt x="149" y="3"/>
                      <a:pt x="143" y="9"/>
                    </a:cubicBezTo>
                    <a:cubicBezTo>
                      <a:pt x="101" y="56"/>
                      <a:pt x="61" y="102"/>
                      <a:pt x="19" y="149"/>
                    </a:cubicBezTo>
                    <a:cubicBezTo>
                      <a:pt x="14" y="155"/>
                      <a:pt x="10" y="162"/>
                      <a:pt x="7" y="168"/>
                    </a:cubicBezTo>
                    <a:cubicBezTo>
                      <a:pt x="4" y="177"/>
                      <a:pt x="3" y="185"/>
                      <a:pt x="0" y="194"/>
                    </a:cubicBezTo>
                    <a:cubicBezTo>
                      <a:pt x="0" y="200"/>
                      <a:pt x="0" y="204"/>
                      <a:pt x="0" y="210"/>
                    </a:cubicBezTo>
                    <a:cubicBezTo>
                      <a:pt x="0" y="212"/>
                      <a:pt x="1" y="214"/>
                      <a:pt x="1" y="216"/>
                    </a:cubicBezTo>
                    <a:cubicBezTo>
                      <a:pt x="4" y="230"/>
                      <a:pt x="10" y="244"/>
                      <a:pt x="23" y="251"/>
                    </a:cubicBezTo>
                    <a:cubicBezTo>
                      <a:pt x="30" y="257"/>
                      <a:pt x="41" y="260"/>
                      <a:pt x="51" y="263"/>
                    </a:cubicBezTo>
                    <a:cubicBezTo>
                      <a:pt x="94" y="277"/>
                      <a:pt x="138" y="289"/>
                      <a:pt x="181" y="302"/>
                    </a:cubicBezTo>
                    <a:cubicBezTo>
                      <a:pt x="188" y="305"/>
                      <a:pt x="194" y="305"/>
                      <a:pt x="200" y="299"/>
                    </a:cubicBezTo>
                    <a:cubicBezTo>
                      <a:pt x="240" y="249"/>
                      <a:pt x="279" y="201"/>
                      <a:pt x="320" y="152"/>
                    </a:cubicBezTo>
                    <a:cubicBezTo>
                      <a:pt x="323" y="149"/>
                      <a:pt x="323" y="143"/>
                      <a:pt x="323" y="137"/>
                    </a:cubicBezTo>
                    <a:cubicBezTo>
                      <a:pt x="324" y="130"/>
                      <a:pt x="323" y="121"/>
                      <a:pt x="324" y="114"/>
                    </a:cubicBezTo>
                    <a:cubicBezTo>
                      <a:pt x="324" y="105"/>
                      <a:pt x="323" y="99"/>
                      <a:pt x="316" y="96"/>
                    </a:cubicBezTo>
                    <a:close/>
                    <a:moveTo>
                      <a:pt x="184" y="49"/>
                    </a:moveTo>
                    <a:cubicBezTo>
                      <a:pt x="190" y="41"/>
                      <a:pt x="201" y="36"/>
                      <a:pt x="209" y="39"/>
                    </a:cubicBezTo>
                    <a:cubicBezTo>
                      <a:pt x="209" y="39"/>
                      <a:pt x="209" y="39"/>
                      <a:pt x="218" y="43"/>
                    </a:cubicBezTo>
                    <a:cubicBezTo>
                      <a:pt x="225" y="45"/>
                      <a:pt x="227" y="53"/>
                      <a:pt x="224" y="60"/>
                    </a:cubicBezTo>
                    <a:cubicBezTo>
                      <a:pt x="224" y="60"/>
                      <a:pt x="224" y="60"/>
                      <a:pt x="210" y="55"/>
                    </a:cubicBezTo>
                    <a:cubicBezTo>
                      <a:pt x="210" y="55"/>
                      <a:pt x="210" y="55"/>
                      <a:pt x="206" y="60"/>
                    </a:cubicBezTo>
                    <a:cubicBezTo>
                      <a:pt x="206" y="60"/>
                      <a:pt x="206" y="60"/>
                      <a:pt x="220" y="65"/>
                    </a:cubicBezTo>
                    <a:cubicBezTo>
                      <a:pt x="220" y="65"/>
                      <a:pt x="220" y="65"/>
                      <a:pt x="217" y="70"/>
                    </a:cubicBezTo>
                    <a:cubicBezTo>
                      <a:pt x="217" y="70"/>
                      <a:pt x="217" y="70"/>
                      <a:pt x="203" y="65"/>
                    </a:cubicBezTo>
                    <a:cubicBezTo>
                      <a:pt x="203" y="65"/>
                      <a:pt x="203" y="65"/>
                      <a:pt x="199" y="70"/>
                    </a:cubicBezTo>
                    <a:cubicBezTo>
                      <a:pt x="199" y="70"/>
                      <a:pt x="199" y="70"/>
                      <a:pt x="213" y="75"/>
                    </a:cubicBezTo>
                    <a:cubicBezTo>
                      <a:pt x="213" y="75"/>
                      <a:pt x="213" y="75"/>
                      <a:pt x="210" y="80"/>
                    </a:cubicBezTo>
                    <a:cubicBezTo>
                      <a:pt x="210" y="80"/>
                      <a:pt x="210" y="80"/>
                      <a:pt x="195" y="75"/>
                    </a:cubicBezTo>
                    <a:cubicBezTo>
                      <a:pt x="195" y="75"/>
                      <a:pt x="195" y="75"/>
                      <a:pt x="192" y="80"/>
                    </a:cubicBezTo>
                    <a:cubicBezTo>
                      <a:pt x="192" y="80"/>
                      <a:pt x="192" y="80"/>
                      <a:pt x="206" y="85"/>
                    </a:cubicBezTo>
                    <a:cubicBezTo>
                      <a:pt x="206" y="85"/>
                      <a:pt x="206" y="85"/>
                      <a:pt x="203" y="90"/>
                    </a:cubicBezTo>
                    <a:cubicBezTo>
                      <a:pt x="203" y="90"/>
                      <a:pt x="203" y="90"/>
                      <a:pt x="188" y="85"/>
                    </a:cubicBezTo>
                    <a:cubicBezTo>
                      <a:pt x="188" y="85"/>
                      <a:pt x="188" y="85"/>
                      <a:pt x="185" y="90"/>
                    </a:cubicBezTo>
                    <a:cubicBezTo>
                      <a:pt x="185" y="90"/>
                      <a:pt x="185" y="90"/>
                      <a:pt x="199" y="95"/>
                    </a:cubicBezTo>
                    <a:cubicBezTo>
                      <a:pt x="199" y="95"/>
                      <a:pt x="199" y="95"/>
                      <a:pt x="196" y="100"/>
                    </a:cubicBezTo>
                    <a:cubicBezTo>
                      <a:pt x="196" y="100"/>
                      <a:pt x="196" y="100"/>
                      <a:pt x="181" y="95"/>
                    </a:cubicBezTo>
                    <a:cubicBezTo>
                      <a:pt x="181" y="95"/>
                      <a:pt x="181" y="95"/>
                      <a:pt x="178" y="100"/>
                    </a:cubicBezTo>
                    <a:cubicBezTo>
                      <a:pt x="178" y="100"/>
                      <a:pt x="178" y="100"/>
                      <a:pt x="192" y="105"/>
                    </a:cubicBezTo>
                    <a:cubicBezTo>
                      <a:pt x="192" y="105"/>
                      <a:pt x="192" y="105"/>
                      <a:pt x="189" y="110"/>
                    </a:cubicBezTo>
                    <a:cubicBezTo>
                      <a:pt x="189" y="110"/>
                      <a:pt x="189" y="110"/>
                      <a:pt x="174" y="105"/>
                    </a:cubicBezTo>
                    <a:cubicBezTo>
                      <a:pt x="174" y="105"/>
                      <a:pt x="174" y="105"/>
                      <a:pt x="171" y="110"/>
                    </a:cubicBezTo>
                    <a:cubicBezTo>
                      <a:pt x="171" y="110"/>
                      <a:pt x="171" y="110"/>
                      <a:pt x="185" y="115"/>
                    </a:cubicBezTo>
                    <a:cubicBezTo>
                      <a:pt x="179" y="122"/>
                      <a:pt x="169" y="125"/>
                      <a:pt x="162" y="123"/>
                    </a:cubicBezTo>
                    <a:cubicBezTo>
                      <a:pt x="162" y="123"/>
                      <a:pt x="162" y="123"/>
                      <a:pt x="153" y="119"/>
                    </a:cubicBezTo>
                    <a:cubicBezTo>
                      <a:pt x="145" y="117"/>
                      <a:pt x="143" y="107"/>
                      <a:pt x="149" y="99"/>
                    </a:cubicBezTo>
                    <a:cubicBezTo>
                      <a:pt x="149" y="99"/>
                      <a:pt x="149" y="99"/>
                      <a:pt x="184" y="49"/>
                    </a:cubicBezTo>
                    <a:close/>
                    <a:moveTo>
                      <a:pt x="108" y="147"/>
                    </a:moveTo>
                    <a:cubicBezTo>
                      <a:pt x="108" y="147"/>
                      <a:pt x="108" y="147"/>
                      <a:pt x="128" y="154"/>
                    </a:cubicBezTo>
                    <a:cubicBezTo>
                      <a:pt x="128" y="154"/>
                      <a:pt x="128" y="154"/>
                      <a:pt x="140" y="137"/>
                    </a:cubicBezTo>
                    <a:cubicBezTo>
                      <a:pt x="124" y="131"/>
                      <a:pt x="120" y="111"/>
                      <a:pt x="132" y="93"/>
                    </a:cubicBezTo>
                    <a:cubicBezTo>
                      <a:pt x="132" y="93"/>
                      <a:pt x="132" y="93"/>
                      <a:pt x="144" y="76"/>
                    </a:cubicBezTo>
                    <a:cubicBezTo>
                      <a:pt x="144" y="76"/>
                      <a:pt x="144" y="76"/>
                      <a:pt x="154" y="79"/>
                    </a:cubicBezTo>
                    <a:cubicBezTo>
                      <a:pt x="154" y="79"/>
                      <a:pt x="154" y="79"/>
                      <a:pt x="142" y="97"/>
                    </a:cubicBezTo>
                    <a:cubicBezTo>
                      <a:pt x="133" y="109"/>
                      <a:pt x="136" y="123"/>
                      <a:pt x="147" y="127"/>
                    </a:cubicBezTo>
                    <a:cubicBezTo>
                      <a:pt x="147" y="127"/>
                      <a:pt x="147" y="127"/>
                      <a:pt x="157" y="130"/>
                    </a:cubicBezTo>
                    <a:cubicBezTo>
                      <a:pt x="168" y="134"/>
                      <a:pt x="185" y="128"/>
                      <a:pt x="194" y="116"/>
                    </a:cubicBezTo>
                    <a:cubicBezTo>
                      <a:pt x="194" y="116"/>
                      <a:pt x="194" y="116"/>
                      <a:pt x="206" y="98"/>
                    </a:cubicBezTo>
                    <a:cubicBezTo>
                      <a:pt x="216" y="101"/>
                      <a:pt x="216" y="101"/>
                      <a:pt x="216" y="101"/>
                    </a:cubicBezTo>
                    <a:cubicBezTo>
                      <a:pt x="216" y="101"/>
                      <a:pt x="216" y="101"/>
                      <a:pt x="204" y="119"/>
                    </a:cubicBezTo>
                    <a:cubicBezTo>
                      <a:pt x="191" y="136"/>
                      <a:pt x="166" y="146"/>
                      <a:pt x="150" y="140"/>
                    </a:cubicBezTo>
                    <a:cubicBezTo>
                      <a:pt x="150" y="140"/>
                      <a:pt x="150" y="140"/>
                      <a:pt x="137" y="158"/>
                    </a:cubicBezTo>
                    <a:cubicBezTo>
                      <a:pt x="137" y="158"/>
                      <a:pt x="137" y="158"/>
                      <a:pt x="158" y="165"/>
                    </a:cubicBezTo>
                    <a:cubicBezTo>
                      <a:pt x="158" y="165"/>
                      <a:pt x="158" y="165"/>
                      <a:pt x="151" y="175"/>
                    </a:cubicBezTo>
                    <a:cubicBezTo>
                      <a:pt x="151" y="175"/>
                      <a:pt x="151" y="175"/>
                      <a:pt x="101" y="157"/>
                    </a:cubicBezTo>
                    <a:cubicBezTo>
                      <a:pt x="101" y="157"/>
                      <a:pt x="101" y="157"/>
                      <a:pt x="108" y="147"/>
                    </a:cubicBezTo>
                    <a:close/>
                  </a:path>
                </a:pathLst>
              </a:custGeom>
              <a:solidFill>
                <a:schemeClr val="bg1">
                  <a:alpha val="50000"/>
                </a:schemeClr>
              </a:solidFill>
              <a:ln>
                <a:noFill/>
              </a:ln>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grpSp>
        <p:grpSp>
          <p:nvGrpSpPr>
            <p:cNvPr id="75" name="Group 74"/>
            <p:cNvGrpSpPr/>
            <p:nvPr/>
          </p:nvGrpSpPr>
          <p:grpSpPr>
            <a:xfrm>
              <a:off x="-1" y="5411509"/>
              <a:ext cx="1570037" cy="882795"/>
              <a:chOff x="-1" y="5411509"/>
              <a:chExt cx="1570037" cy="882795"/>
            </a:xfrm>
          </p:grpSpPr>
          <p:sp>
            <p:nvSpPr>
              <p:cNvPr id="79" name="TextBox 78"/>
              <p:cNvSpPr txBox="1"/>
              <p:nvPr/>
            </p:nvSpPr>
            <p:spPr>
              <a:xfrm>
                <a:off x="-1" y="6019984"/>
                <a:ext cx="1570037" cy="274320"/>
              </a:xfrm>
              <a:prstGeom prst="rect">
                <a:avLst/>
              </a:prstGeom>
              <a:noFill/>
            </p:spPr>
            <p:txBody>
              <a:bodyPr wrap="square" lIns="146304" tIns="91440" rIns="146304" bIns="91440" rtlCol="0" anchor="t" anchorCtr="0">
                <a:noAutofit/>
              </a:bodyPr>
              <a:lstStyle/>
              <a:p>
                <a:pPr algn="ctr">
                  <a:lnSpc>
                    <a:spcPct val="90000"/>
                  </a:lnSpc>
                  <a:spcAft>
                    <a:spcPts val="600"/>
                  </a:spcAft>
                </a:pPr>
                <a:r>
                  <a:rPr lang="en-US" sz="1600" dirty="0" smtClean="0">
                    <a:gradFill>
                      <a:gsLst>
                        <a:gs pos="2917">
                          <a:srgbClr val="FFFFFF">
                            <a:alpha val="50000"/>
                          </a:srgbClr>
                        </a:gs>
                        <a:gs pos="30000">
                          <a:srgbClr val="FFFFFF">
                            <a:alpha val="50000"/>
                          </a:srgbClr>
                        </a:gs>
                      </a:gsLst>
                      <a:lin ang="5400000" scaled="0"/>
                    </a:gradFill>
                  </a:rPr>
                  <a:t>Step 3</a:t>
                </a:r>
              </a:p>
            </p:txBody>
          </p:sp>
          <p:sp>
            <p:nvSpPr>
              <p:cNvPr id="80" name="Freeform 22"/>
              <p:cNvSpPr>
                <a:spLocks noEditPoints="1"/>
              </p:cNvSpPr>
              <p:nvPr/>
            </p:nvSpPr>
            <p:spPr bwMode="auto">
              <a:xfrm>
                <a:off x="604434" y="5411509"/>
                <a:ext cx="568836" cy="577954"/>
              </a:xfrm>
              <a:custGeom>
                <a:avLst/>
                <a:gdLst>
                  <a:gd name="T0" fmla="*/ 33 w 261"/>
                  <a:gd name="T1" fmla="*/ 125 h 265"/>
                  <a:gd name="T2" fmla="*/ 33 w 261"/>
                  <a:gd name="T3" fmla="*/ 29 h 265"/>
                  <a:gd name="T4" fmla="*/ 62 w 261"/>
                  <a:gd name="T5" fmla="*/ 0 h 265"/>
                  <a:gd name="T6" fmla="*/ 81 w 261"/>
                  <a:gd name="T7" fmla="*/ 0 h 265"/>
                  <a:gd name="T8" fmla="*/ 109 w 261"/>
                  <a:gd name="T9" fmla="*/ 24 h 265"/>
                  <a:gd name="T10" fmla="*/ 81 w 261"/>
                  <a:gd name="T11" fmla="*/ 24 h 265"/>
                  <a:gd name="T12" fmla="*/ 81 w 261"/>
                  <a:gd name="T13" fmla="*/ 34 h 265"/>
                  <a:gd name="T14" fmla="*/ 110 w 261"/>
                  <a:gd name="T15" fmla="*/ 34 h 265"/>
                  <a:gd name="T16" fmla="*/ 110 w 261"/>
                  <a:gd name="T17" fmla="*/ 44 h 265"/>
                  <a:gd name="T18" fmla="*/ 81 w 261"/>
                  <a:gd name="T19" fmla="*/ 44 h 265"/>
                  <a:gd name="T20" fmla="*/ 81 w 261"/>
                  <a:gd name="T21" fmla="*/ 53 h 265"/>
                  <a:gd name="T22" fmla="*/ 110 w 261"/>
                  <a:gd name="T23" fmla="*/ 53 h 265"/>
                  <a:gd name="T24" fmla="*/ 110 w 261"/>
                  <a:gd name="T25" fmla="*/ 63 h 265"/>
                  <a:gd name="T26" fmla="*/ 81 w 261"/>
                  <a:gd name="T27" fmla="*/ 63 h 265"/>
                  <a:gd name="T28" fmla="*/ 81 w 261"/>
                  <a:gd name="T29" fmla="*/ 72 h 265"/>
                  <a:gd name="T30" fmla="*/ 110 w 261"/>
                  <a:gd name="T31" fmla="*/ 72 h 265"/>
                  <a:gd name="T32" fmla="*/ 110 w 261"/>
                  <a:gd name="T33" fmla="*/ 82 h 265"/>
                  <a:gd name="T34" fmla="*/ 81 w 261"/>
                  <a:gd name="T35" fmla="*/ 82 h 265"/>
                  <a:gd name="T36" fmla="*/ 81 w 261"/>
                  <a:gd name="T37" fmla="*/ 92 h 265"/>
                  <a:gd name="T38" fmla="*/ 110 w 261"/>
                  <a:gd name="T39" fmla="*/ 92 h 265"/>
                  <a:gd name="T40" fmla="*/ 110 w 261"/>
                  <a:gd name="T41" fmla="*/ 101 h 265"/>
                  <a:gd name="T42" fmla="*/ 81 w 261"/>
                  <a:gd name="T43" fmla="*/ 101 h 265"/>
                  <a:gd name="T44" fmla="*/ 81 w 261"/>
                  <a:gd name="T45" fmla="*/ 111 h 265"/>
                  <a:gd name="T46" fmla="*/ 110 w 261"/>
                  <a:gd name="T47" fmla="*/ 111 h 265"/>
                  <a:gd name="T48" fmla="*/ 110 w 261"/>
                  <a:gd name="T49" fmla="*/ 120 h 265"/>
                  <a:gd name="T50" fmla="*/ 81 w 261"/>
                  <a:gd name="T51" fmla="*/ 120 h 265"/>
                  <a:gd name="T52" fmla="*/ 81 w 261"/>
                  <a:gd name="T53" fmla="*/ 130 h 265"/>
                  <a:gd name="T54" fmla="*/ 109 w 261"/>
                  <a:gd name="T55" fmla="*/ 130 h 265"/>
                  <a:gd name="T56" fmla="*/ 81 w 261"/>
                  <a:gd name="T57" fmla="*/ 154 h 265"/>
                  <a:gd name="T58" fmla="*/ 62 w 261"/>
                  <a:gd name="T59" fmla="*/ 154 h 265"/>
                  <a:gd name="T60" fmla="*/ 33 w 261"/>
                  <a:gd name="T61" fmla="*/ 125 h 265"/>
                  <a:gd name="T62" fmla="*/ 81 w 261"/>
                  <a:gd name="T63" fmla="*/ 221 h 265"/>
                  <a:gd name="T64" fmla="*/ 81 w 261"/>
                  <a:gd name="T65" fmla="*/ 188 h 265"/>
                  <a:gd name="T66" fmla="*/ 143 w 261"/>
                  <a:gd name="T67" fmla="*/ 125 h 265"/>
                  <a:gd name="T68" fmla="*/ 143 w 261"/>
                  <a:gd name="T69" fmla="*/ 92 h 265"/>
                  <a:gd name="T70" fmla="*/ 124 w 261"/>
                  <a:gd name="T71" fmla="*/ 92 h 265"/>
                  <a:gd name="T72" fmla="*/ 124 w 261"/>
                  <a:gd name="T73" fmla="*/ 125 h 265"/>
                  <a:gd name="T74" fmla="*/ 81 w 261"/>
                  <a:gd name="T75" fmla="*/ 168 h 265"/>
                  <a:gd name="T76" fmla="*/ 62 w 261"/>
                  <a:gd name="T77" fmla="*/ 168 h 265"/>
                  <a:gd name="T78" fmla="*/ 19 w 261"/>
                  <a:gd name="T79" fmla="*/ 125 h 265"/>
                  <a:gd name="T80" fmla="*/ 19 w 261"/>
                  <a:gd name="T81" fmla="*/ 92 h 265"/>
                  <a:gd name="T82" fmla="*/ 0 w 261"/>
                  <a:gd name="T83" fmla="*/ 92 h 265"/>
                  <a:gd name="T84" fmla="*/ 0 w 261"/>
                  <a:gd name="T85" fmla="*/ 125 h 265"/>
                  <a:gd name="T86" fmla="*/ 62 w 261"/>
                  <a:gd name="T87" fmla="*/ 188 h 265"/>
                  <a:gd name="T88" fmla="*/ 62 w 261"/>
                  <a:gd name="T89" fmla="*/ 221 h 265"/>
                  <a:gd name="T90" fmla="*/ 21 w 261"/>
                  <a:gd name="T91" fmla="*/ 221 h 265"/>
                  <a:gd name="T92" fmla="*/ 21 w 261"/>
                  <a:gd name="T93" fmla="*/ 241 h 265"/>
                  <a:gd name="T94" fmla="*/ 122 w 261"/>
                  <a:gd name="T95" fmla="*/ 241 h 265"/>
                  <a:gd name="T96" fmla="*/ 122 w 261"/>
                  <a:gd name="T97" fmla="*/ 240 h 265"/>
                  <a:gd name="T98" fmla="*/ 102 w 261"/>
                  <a:gd name="T99" fmla="*/ 221 h 265"/>
                  <a:gd name="T100" fmla="*/ 81 w 261"/>
                  <a:gd name="T101" fmla="*/ 221 h 265"/>
                  <a:gd name="T102" fmla="*/ 237 w 261"/>
                  <a:gd name="T103" fmla="*/ 144 h 265"/>
                  <a:gd name="T104" fmla="*/ 164 w 261"/>
                  <a:gd name="T105" fmla="*/ 221 h 265"/>
                  <a:gd name="T106" fmla="*/ 125 w 261"/>
                  <a:gd name="T107" fmla="*/ 186 h 265"/>
                  <a:gd name="T108" fmla="*/ 104 w 261"/>
                  <a:gd name="T109" fmla="*/ 210 h 265"/>
                  <a:gd name="T110" fmla="*/ 165 w 261"/>
                  <a:gd name="T111" fmla="*/ 265 h 265"/>
                  <a:gd name="T112" fmla="*/ 261 w 261"/>
                  <a:gd name="T113" fmla="*/ 167 h 265"/>
                  <a:gd name="T114" fmla="*/ 237 w 261"/>
                  <a:gd name="T115" fmla="*/ 144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61" h="265">
                    <a:moveTo>
                      <a:pt x="33" y="125"/>
                    </a:moveTo>
                    <a:cubicBezTo>
                      <a:pt x="33" y="125"/>
                      <a:pt x="33" y="125"/>
                      <a:pt x="33" y="29"/>
                    </a:cubicBezTo>
                    <a:cubicBezTo>
                      <a:pt x="33" y="14"/>
                      <a:pt x="47" y="0"/>
                      <a:pt x="62" y="0"/>
                    </a:cubicBezTo>
                    <a:cubicBezTo>
                      <a:pt x="62" y="0"/>
                      <a:pt x="62" y="0"/>
                      <a:pt x="81" y="0"/>
                    </a:cubicBezTo>
                    <a:cubicBezTo>
                      <a:pt x="95" y="0"/>
                      <a:pt x="107" y="11"/>
                      <a:pt x="109" y="24"/>
                    </a:cubicBezTo>
                    <a:cubicBezTo>
                      <a:pt x="109" y="24"/>
                      <a:pt x="109" y="24"/>
                      <a:pt x="81" y="24"/>
                    </a:cubicBezTo>
                    <a:cubicBezTo>
                      <a:pt x="81" y="24"/>
                      <a:pt x="81" y="24"/>
                      <a:pt x="81" y="34"/>
                    </a:cubicBezTo>
                    <a:cubicBezTo>
                      <a:pt x="81" y="34"/>
                      <a:pt x="81" y="34"/>
                      <a:pt x="110" y="34"/>
                    </a:cubicBezTo>
                    <a:cubicBezTo>
                      <a:pt x="110" y="34"/>
                      <a:pt x="110" y="34"/>
                      <a:pt x="110" y="44"/>
                    </a:cubicBezTo>
                    <a:cubicBezTo>
                      <a:pt x="110" y="44"/>
                      <a:pt x="110" y="44"/>
                      <a:pt x="81" y="44"/>
                    </a:cubicBezTo>
                    <a:cubicBezTo>
                      <a:pt x="81" y="44"/>
                      <a:pt x="81" y="44"/>
                      <a:pt x="81" y="53"/>
                    </a:cubicBezTo>
                    <a:cubicBezTo>
                      <a:pt x="81" y="53"/>
                      <a:pt x="81" y="53"/>
                      <a:pt x="110" y="53"/>
                    </a:cubicBezTo>
                    <a:cubicBezTo>
                      <a:pt x="110" y="53"/>
                      <a:pt x="110" y="53"/>
                      <a:pt x="110" y="63"/>
                    </a:cubicBezTo>
                    <a:cubicBezTo>
                      <a:pt x="110" y="63"/>
                      <a:pt x="110" y="63"/>
                      <a:pt x="81" y="63"/>
                    </a:cubicBezTo>
                    <a:cubicBezTo>
                      <a:pt x="81" y="63"/>
                      <a:pt x="81" y="63"/>
                      <a:pt x="81" y="72"/>
                    </a:cubicBezTo>
                    <a:cubicBezTo>
                      <a:pt x="81" y="72"/>
                      <a:pt x="81" y="72"/>
                      <a:pt x="110" y="72"/>
                    </a:cubicBezTo>
                    <a:cubicBezTo>
                      <a:pt x="110" y="72"/>
                      <a:pt x="110" y="72"/>
                      <a:pt x="110" y="82"/>
                    </a:cubicBezTo>
                    <a:cubicBezTo>
                      <a:pt x="110" y="82"/>
                      <a:pt x="110" y="82"/>
                      <a:pt x="81" y="82"/>
                    </a:cubicBezTo>
                    <a:cubicBezTo>
                      <a:pt x="81" y="82"/>
                      <a:pt x="81" y="82"/>
                      <a:pt x="81" y="92"/>
                    </a:cubicBezTo>
                    <a:cubicBezTo>
                      <a:pt x="81" y="92"/>
                      <a:pt x="81" y="92"/>
                      <a:pt x="110" y="92"/>
                    </a:cubicBezTo>
                    <a:cubicBezTo>
                      <a:pt x="110" y="92"/>
                      <a:pt x="110" y="92"/>
                      <a:pt x="110" y="101"/>
                    </a:cubicBezTo>
                    <a:cubicBezTo>
                      <a:pt x="110" y="101"/>
                      <a:pt x="110" y="101"/>
                      <a:pt x="81" y="101"/>
                    </a:cubicBezTo>
                    <a:cubicBezTo>
                      <a:pt x="81" y="101"/>
                      <a:pt x="81" y="101"/>
                      <a:pt x="81" y="111"/>
                    </a:cubicBezTo>
                    <a:cubicBezTo>
                      <a:pt x="81" y="111"/>
                      <a:pt x="81" y="111"/>
                      <a:pt x="110" y="111"/>
                    </a:cubicBezTo>
                    <a:cubicBezTo>
                      <a:pt x="110" y="111"/>
                      <a:pt x="110" y="111"/>
                      <a:pt x="110" y="120"/>
                    </a:cubicBezTo>
                    <a:cubicBezTo>
                      <a:pt x="110" y="120"/>
                      <a:pt x="110" y="120"/>
                      <a:pt x="81" y="120"/>
                    </a:cubicBezTo>
                    <a:cubicBezTo>
                      <a:pt x="81" y="120"/>
                      <a:pt x="81" y="120"/>
                      <a:pt x="81" y="130"/>
                    </a:cubicBezTo>
                    <a:cubicBezTo>
                      <a:pt x="81" y="130"/>
                      <a:pt x="81" y="130"/>
                      <a:pt x="109" y="130"/>
                    </a:cubicBezTo>
                    <a:cubicBezTo>
                      <a:pt x="107" y="143"/>
                      <a:pt x="95" y="154"/>
                      <a:pt x="81" y="154"/>
                    </a:cubicBezTo>
                    <a:cubicBezTo>
                      <a:pt x="81" y="154"/>
                      <a:pt x="81" y="154"/>
                      <a:pt x="62" y="154"/>
                    </a:cubicBezTo>
                    <a:cubicBezTo>
                      <a:pt x="47" y="154"/>
                      <a:pt x="33" y="141"/>
                      <a:pt x="33" y="125"/>
                    </a:cubicBezTo>
                    <a:close/>
                    <a:moveTo>
                      <a:pt x="81" y="221"/>
                    </a:moveTo>
                    <a:cubicBezTo>
                      <a:pt x="81" y="188"/>
                      <a:pt x="81" y="188"/>
                      <a:pt x="81" y="188"/>
                    </a:cubicBezTo>
                    <a:cubicBezTo>
                      <a:pt x="115" y="188"/>
                      <a:pt x="143" y="159"/>
                      <a:pt x="143" y="125"/>
                    </a:cubicBezTo>
                    <a:cubicBezTo>
                      <a:pt x="143" y="92"/>
                      <a:pt x="143" y="92"/>
                      <a:pt x="143" y="92"/>
                    </a:cubicBezTo>
                    <a:cubicBezTo>
                      <a:pt x="124" y="92"/>
                      <a:pt x="124" y="92"/>
                      <a:pt x="124" y="92"/>
                    </a:cubicBezTo>
                    <a:cubicBezTo>
                      <a:pt x="124" y="125"/>
                      <a:pt x="124" y="125"/>
                      <a:pt x="124" y="125"/>
                    </a:cubicBezTo>
                    <a:cubicBezTo>
                      <a:pt x="124" y="149"/>
                      <a:pt x="105" y="168"/>
                      <a:pt x="81" y="168"/>
                    </a:cubicBezTo>
                    <a:cubicBezTo>
                      <a:pt x="62" y="168"/>
                      <a:pt x="62" y="168"/>
                      <a:pt x="62" y="168"/>
                    </a:cubicBezTo>
                    <a:cubicBezTo>
                      <a:pt x="39" y="168"/>
                      <a:pt x="19" y="149"/>
                      <a:pt x="19" y="125"/>
                    </a:cubicBezTo>
                    <a:cubicBezTo>
                      <a:pt x="19" y="92"/>
                      <a:pt x="19" y="92"/>
                      <a:pt x="19" y="92"/>
                    </a:cubicBezTo>
                    <a:cubicBezTo>
                      <a:pt x="0" y="92"/>
                      <a:pt x="0" y="92"/>
                      <a:pt x="0" y="92"/>
                    </a:cubicBezTo>
                    <a:cubicBezTo>
                      <a:pt x="0" y="125"/>
                      <a:pt x="0" y="125"/>
                      <a:pt x="0" y="125"/>
                    </a:cubicBezTo>
                    <a:cubicBezTo>
                      <a:pt x="0" y="159"/>
                      <a:pt x="29" y="188"/>
                      <a:pt x="62" y="188"/>
                    </a:cubicBezTo>
                    <a:cubicBezTo>
                      <a:pt x="62" y="221"/>
                      <a:pt x="62" y="221"/>
                      <a:pt x="62" y="221"/>
                    </a:cubicBezTo>
                    <a:cubicBezTo>
                      <a:pt x="21" y="221"/>
                      <a:pt x="21" y="221"/>
                      <a:pt x="21" y="221"/>
                    </a:cubicBezTo>
                    <a:cubicBezTo>
                      <a:pt x="21" y="241"/>
                      <a:pt x="21" y="241"/>
                      <a:pt x="21" y="241"/>
                    </a:cubicBezTo>
                    <a:cubicBezTo>
                      <a:pt x="122" y="241"/>
                      <a:pt x="122" y="241"/>
                      <a:pt x="122" y="241"/>
                    </a:cubicBezTo>
                    <a:cubicBezTo>
                      <a:pt x="122" y="240"/>
                      <a:pt x="122" y="240"/>
                      <a:pt x="122" y="240"/>
                    </a:cubicBezTo>
                    <a:cubicBezTo>
                      <a:pt x="102" y="221"/>
                      <a:pt x="102" y="221"/>
                      <a:pt x="102" y="221"/>
                    </a:cubicBezTo>
                    <a:cubicBezTo>
                      <a:pt x="81" y="221"/>
                      <a:pt x="81" y="221"/>
                      <a:pt x="81" y="221"/>
                    </a:cubicBezTo>
                    <a:close/>
                    <a:moveTo>
                      <a:pt x="237" y="144"/>
                    </a:moveTo>
                    <a:cubicBezTo>
                      <a:pt x="237" y="144"/>
                      <a:pt x="197" y="186"/>
                      <a:pt x="164" y="221"/>
                    </a:cubicBezTo>
                    <a:cubicBezTo>
                      <a:pt x="150" y="209"/>
                      <a:pt x="125" y="186"/>
                      <a:pt x="125" y="186"/>
                    </a:cubicBezTo>
                    <a:cubicBezTo>
                      <a:pt x="104" y="210"/>
                      <a:pt x="104" y="210"/>
                      <a:pt x="104" y="210"/>
                    </a:cubicBezTo>
                    <a:cubicBezTo>
                      <a:pt x="165" y="265"/>
                      <a:pt x="165" y="265"/>
                      <a:pt x="165" y="265"/>
                    </a:cubicBezTo>
                    <a:cubicBezTo>
                      <a:pt x="261" y="167"/>
                      <a:pt x="261" y="167"/>
                      <a:pt x="261" y="167"/>
                    </a:cubicBezTo>
                    <a:lnTo>
                      <a:pt x="237" y="144"/>
                    </a:lnTo>
                    <a:close/>
                  </a:path>
                </a:pathLst>
              </a:custGeom>
              <a:solidFill>
                <a:schemeClr val="bg1">
                  <a:alpha val="50000"/>
                </a:schemeClr>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grpSp>
        <p:grpSp>
          <p:nvGrpSpPr>
            <p:cNvPr id="76" name="Group 75"/>
            <p:cNvGrpSpPr/>
            <p:nvPr/>
          </p:nvGrpSpPr>
          <p:grpSpPr>
            <a:xfrm>
              <a:off x="-1" y="5411509"/>
              <a:ext cx="1570037" cy="882795"/>
              <a:chOff x="-1" y="5411509"/>
              <a:chExt cx="1570037" cy="882795"/>
            </a:xfrm>
          </p:grpSpPr>
          <p:sp>
            <p:nvSpPr>
              <p:cNvPr id="77" name="TextBox 76"/>
              <p:cNvSpPr txBox="1"/>
              <p:nvPr/>
            </p:nvSpPr>
            <p:spPr>
              <a:xfrm>
                <a:off x="-1" y="6019984"/>
                <a:ext cx="1570037" cy="274320"/>
              </a:xfrm>
              <a:prstGeom prst="rect">
                <a:avLst/>
              </a:prstGeom>
              <a:noFill/>
            </p:spPr>
            <p:txBody>
              <a:bodyPr wrap="square" lIns="146304" tIns="91440" rIns="146304" bIns="91440" rtlCol="0" anchor="t" anchorCtr="0">
                <a:noAutofit/>
              </a:bodyPr>
              <a:lstStyle>
                <a:defPPr>
                  <a:defRPr lang="en-US"/>
                </a:defPPr>
                <a:lvl1pPr algn="ctr">
                  <a:lnSpc>
                    <a:spcPct val="90000"/>
                  </a:lnSpc>
                  <a:spcAft>
                    <a:spcPts val="600"/>
                  </a:spcAft>
                  <a:defRPr sz="1600">
                    <a:gradFill>
                      <a:gsLst>
                        <a:gs pos="2917">
                          <a:schemeClr val="bg1"/>
                        </a:gs>
                        <a:gs pos="30000">
                          <a:schemeClr val="bg1"/>
                        </a:gs>
                      </a:gsLst>
                      <a:lin ang="5400000" scaled="0"/>
                    </a:gradFill>
                  </a:defRPr>
                </a:lvl1pPr>
              </a:lstStyle>
              <a:p>
                <a:r>
                  <a:rPr lang="en-US" dirty="0">
                    <a:gradFill>
                      <a:gsLst>
                        <a:gs pos="2917">
                          <a:srgbClr val="FFFFFF"/>
                        </a:gs>
                        <a:gs pos="30000">
                          <a:srgbClr val="FFFFFF"/>
                        </a:gs>
                      </a:gsLst>
                      <a:lin ang="5400000" scaled="0"/>
                    </a:gradFill>
                  </a:rPr>
                  <a:t>Step 3</a:t>
                </a:r>
              </a:p>
            </p:txBody>
          </p:sp>
          <p:sp>
            <p:nvSpPr>
              <p:cNvPr id="78" name="Freeform 22"/>
              <p:cNvSpPr>
                <a:spLocks noEditPoints="1"/>
              </p:cNvSpPr>
              <p:nvPr/>
            </p:nvSpPr>
            <p:spPr bwMode="auto">
              <a:xfrm>
                <a:off x="604434" y="5411509"/>
                <a:ext cx="568836" cy="577954"/>
              </a:xfrm>
              <a:custGeom>
                <a:avLst/>
                <a:gdLst>
                  <a:gd name="T0" fmla="*/ 33 w 261"/>
                  <a:gd name="T1" fmla="*/ 125 h 265"/>
                  <a:gd name="T2" fmla="*/ 33 w 261"/>
                  <a:gd name="T3" fmla="*/ 29 h 265"/>
                  <a:gd name="T4" fmla="*/ 62 w 261"/>
                  <a:gd name="T5" fmla="*/ 0 h 265"/>
                  <a:gd name="T6" fmla="*/ 81 w 261"/>
                  <a:gd name="T7" fmla="*/ 0 h 265"/>
                  <a:gd name="T8" fmla="*/ 109 w 261"/>
                  <a:gd name="T9" fmla="*/ 24 h 265"/>
                  <a:gd name="T10" fmla="*/ 81 w 261"/>
                  <a:gd name="T11" fmla="*/ 24 h 265"/>
                  <a:gd name="T12" fmla="*/ 81 w 261"/>
                  <a:gd name="T13" fmla="*/ 34 h 265"/>
                  <a:gd name="T14" fmla="*/ 110 w 261"/>
                  <a:gd name="T15" fmla="*/ 34 h 265"/>
                  <a:gd name="T16" fmla="*/ 110 w 261"/>
                  <a:gd name="T17" fmla="*/ 44 h 265"/>
                  <a:gd name="T18" fmla="*/ 81 w 261"/>
                  <a:gd name="T19" fmla="*/ 44 h 265"/>
                  <a:gd name="T20" fmla="*/ 81 w 261"/>
                  <a:gd name="T21" fmla="*/ 53 h 265"/>
                  <a:gd name="T22" fmla="*/ 110 w 261"/>
                  <a:gd name="T23" fmla="*/ 53 h 265"/>
                  <a:gd name="T24" fmla="*/ 110 w 261"/>
                  <a:gd name="T25" fmla="*/ 63 h 265"/>
                  <a:gd name="T26" fmla="*/ 81 w 261"/>
                  <a:gd name="T27" fmla="*/ 63 h 265"/>
                  <a:gd name="T28" fmla="*/ 81 w 261"/>
                  <a:gd name="T29" fmla="*/ 72 h 265"/>
                  <a:gd name="T30" fmla="*/ 110 w 261"/>
                  <a:gd name="T31" fmla="*/ 72 h 265"/>
                  <a:gd name="T32" fmla="*/ 110 w 261"/>
                  <a:gd name="T33" fmla="*/ 82 h 265"/>
                  <a:gd name="T34" fmla="*/ 81 w 261"/>
                  <a:gd name="T35" fmla="*/ 82 h 265"/>
                  <a:gd name="T36" fmla="*/ 81 w 261"/>
                  <a:gd name="T37" fmla="*/ 92 h 265"/>
                  <a:gd name="T38" fmla="*/ 110 w 261"/>
                  <a:gd name="T39" fmla="*/ 92 h 265"/>
                  <a:gd name="T40" fmla="*/ 110 w 261"/>
                  <a:gd name="T41" fmla="*/ 101 h 265"/>
                  <a:gd name="T42" fmla="*/ 81 w 261"/>
                  <a:gd name="T43" fmla="*/ 101 h 265"/>
                  <a:gd name="T44" fmla="*/ 81 w 261"/>
                  <a:gd name="T45" fmla="*/ 111 h 265"/>
                  <a:gd name="T46" fmla="*/ 110 w 261"/>
                  <a:gd name="T47" fmla="*/ 111 h 265"/>
                  <a:gd name="T48" fmla="*/ 110 w 261"/>
                  <a:gd name="T49" fmla="*/ 120 h 265"/>
                  <a:gd name="T50" fmla="*/ 81 w 261"/>
                  <a:gd name="T51" fmla="*/ 120 h 265"/>
                  <a:gd name="T52" fmla="*/ 81 w 261"/>
                  <a:gd name="T53" fmla="*/ 130 h 265"/>
                  <a:gd name="T54" fmla="*/ 109 w 261"/>
                  <a:gd name="T55" fmla="*/ 130 h 265"/>
                  <a:gd name="T56" fmla="*/ 81 w 261"/>
                  <a:gd name="T57" fmla="*/ 154 h 265"/>
                  <a:gd name="T58" fmla="*/ 62 w 261"/>
                  <a:gd name="T59" fmla="*/ 154 h 265"/>
                  <a:gd name="T60" fmla="*/ 33 w 261"/>
                  <a:gd name="T61" fmla="*/ 125 h 265"/>
                  <a:gd name="T62" fmla="*/ 81 w 261"/>
                  <a:gd name="T63" fmla="*/ 221 h 265"/>
                  <a:gd name="T64" fmla="*/ 81 w 261"/>
                  <a:gd name="T65" fmla="*/ 188 h 265"/>
                  <a:gd name="T66" fmla="*/ 143 w 261"/>
                  <a:gd name="T67" fmla="*/ 125 h 265"/>
                  <a:gd name="T68" fmla="*/ 143 w 261"/>
                  <a:gd name="T69" fmla="*/ 92 h 265"/>
                  <a:gd name="T70" fmla="*/ 124 w 261"/>
                  <a:gd name="T71" fmla="*/ 92 h 265"/>
                  <a:gd name="T72" fmla="*/ 124 w 261"/>
                  <a:gd name="T73" fmla="*/ 125 h 265"/>
                  <a:gd name="T74" fmla="*/ 81 w 261"/>
                  <a:gd name="T75" fmla="*/ 168 h 265"/>
                  <a:gd name="T76" fmla="*/ 62 w 261"/>
                  <a:gd name="T77" fmla="*/ 168 h 265"/>
                  <a:gd name="T78" fmla="*/ 19 w 261"/>
                  <a:gd name="T79" fmla="*/ 125 h 265"/>
                  <a:gd name="T80" fmla="*/ 19 w 261"/>
                  <a:gd name="T81" fmla="*/ 92 h 265"/>
                  <a:gd name="T82" fmla="*/ 0 w 261"/>
                  <a:gd name="T83" fmla="*/ 92 h 265"/>
                  <a:gd name="T84" fmla="*/ 0 w 261"/>
                  <a:gd name="T85" fmla="*/ 125 h 265"/>
                  <a:gd name="T86" fmla="*/ 62 w 261"/>
                  <a:gd name="T87" fmla="*/ 188 h 265"/>
                  <a:gd name="T88" fmla="*/ 62 w 261"/>
                  <a:gd name="T89" fmla="*/ 221 h 265"/>
                  <a:gd name="T90" fmla="*/ 21 w 261"/>
                  <a:gd name="T91" fmla="*/ 221 h 265"/>
                  <a:gd name="T92" fmla="*/ 21 w 261"/>
                  <a:gd name="T93" fmla="*/ 241 h 265"/>
                  <a:gd name="T94" fmla="*/ 122 w 261"/>
                  <a:gd name="T95" fmla="*/ 241 h 265"/>
                  <a:gd name="T96" fmla="*/ 122 w 261"/>
                  <a:gd name="T97" fmla="*/ 240 h 265"/>
                  <a:gd name="T98" fmla="*/ 102 w 261"/>
                  <a:gd name="T99" fmla="*/ 221 h 265"/>
                  <a:gd name="T100" fmla="*/ 81 w 261"/>
                  <a:gd name="T101" fmla="*/ 221 h 265"/>
                  <a:gd name="T102" fmla="*/ 237 w 261"/>
                  <a:gd name="T103" fmla="*/ 144 h 265"/>
                  <a:gd name="T104" fmla="*/ 164 w 261"/>
                  <a:gd name="T105" fmla="*/ 221 h 265"/>
                  <a:gd name="T106" fmla="*/ 125 w 261"/>
                  <a:gd name="T107" fmla="*/ 186 h 265"/>
                  <a:gd name="T108" fmla="*/ 104 w 261"/>
                  <a:gd name="T109" fmla="*/ 210 h 265"/>
                  <a:gd name="T110" fmla="*/ 165 w 261"/>
                  <a:gd name="T111" fmla="*/ 265 h 265"/>
                  <a:gd name="T112" fmla="*/ 261 w 261"/>
                  <a:gd name="T113" fmla="*/ 167 h 265"/>
                  <a:gd name="T114" fmla="*/ 237 w 261"/>
                  <a:gd name="T115" fmla="*/ 144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61" h="265">
                    <a:moveTo>
                      <a:pt x="33" y="125"/>
                    </a:moveTo>
                    <a:cubicBezTo>
                      <a:pt x="33" y="125"/>
                      <a:pt x="33" y="125"/>
                      <a:pt x="33" y="29"/>
                    </a:cubicBezTo>
                    <a:cubicBezTo>
                      <a:pt x="33" y="14"/>
                      <a:pt x="47" y="0"/>
                      <a:pt x="62" y="0"/>
                    </a:cubicBezTo>
                    <a:cubicBezTo>
                      <a:pt x="62" y="0"/>
                      <a:pt x="62" y="0"/>
                      <a:pt x="81" y="0"/>
                    </a:cubicBezTo>
                    <a:cubicBezTo>
                      <a:pt x="95" y="0"/>
                      <a:pt x="107" y="11"/>
                      <a:pt x="109" y="24"/>
                    </a:cubicBezTo>
                    <a:cubicBezTo>
                      <a:pt x="109" y="24"/>
                      <a:pt x="109" y="24"/>
                      <a:pt x="81" y="24"/>
                    </a:cubicBezTo>
                    <a:cubicBezTo>
                      <a:pt x="81" y="24"/>
                      <a:pt x="81" y="24"/>
                      <a:pt x="81" y="34"/>
                    </a:cubicBezTo>
                    <a:cubicBezTo>
                      <a:pt x="81" y="34"/>
                      <a:pt x="81" y="34"/>
                      <a:pt x="110" y="34"/>
                    </a:cubicBezTo>
                    <a:cubicBezTo>
                      <a:pt x="110" y="34"/>
                      <a:pt x="110" y="34"/>
                      <a:pt x="110" y="44"/>
                    </a:cubicBezTo>
                    <a:cubicBezTo>
                      <a:pt x="110" y="44"/>
                      <a:pt x="110" y="44"/>
                      <a:pt x="81" y="44"/>
                    </a:cubicBezTo>
                    <a:cubicBezTo>
                      <a:pt x="81" y="44"/>
                      <a:pt x="81" y="44"/>
                      <a:pt x="81" y="53"/>
                    </a:cubicBezTo>
                    <a:cubicBezTo>
                      <a:pt x="81" y="53"/>
                      <a:pt x="81" y="53"/>
                      <a:pt x="110" y="53"/>
                    </a:cubicBezTo>
                    <a:cubicBezTo>
                      <a:pt x="110" y="53"/>
                      <a:pt x="110" y="53"/>
                      <a:pt x="110" y="63"/>
                    </a:cubicBezTo>
                    <a:cubicBezTo>
                      <a:pt x="110" y="63"/>
                      <a:pt x="110" y="63"/>
                      <a:pt x="81" y="63"/>
                    </a:cubicBezTo>
                    <a:cubicBezTo>
                      <a:pt x="81" y="63"/>
                      <a:pt x="81" y="63"/>
                      <a:pt x="81" y="72"/>
                    </a:cubicBezTo>
                    <a:cubicBezTo>
                      <a:pt x="81" y="72"/>
                      <a:pt x="81" y="72"/>
                      <a:pt x="110" y="72"/>
                    </a:cubicBezTo>
                    <a:cubicBezTo>
                      <a:pt x="110" y="72"/>
                      <a:pt x="110" y="72"/>
                      <a:pt x="110" y="82"/>
                    </a:cubicBezTo>
                    <a:cubicBezTo>
                      <a:pt x="110" y="82"/>
                      <a:pt x="110" y="82"/>
                      <a:pt x="81" y="82"/>
                    </a:cubicBezTo>
                    <a:cubicBezTo>
                      <a:pt x="81" y="82"/>
                      <a:pt x="81" y="82"/>
                      <a:pt x="81" y="92"/>
                    </a:cubicBezTo>
                    <a:cubicBezTo>
                      <a:pt x="81" y="92"/>
                      <a:pt x="81" y="92"/>
                      <a:pt x="110" y="92"/>
                    </a:cubicBezTo>
                    <a:cubicBezTo>
                      <a:pt x="110" y="92"/>
                      <a:pt x="110" y="92"/>
                      <a:pt x="110" y="101"/>
                    </a:cubicBezTo>
                    <a:cubicBezTo>
                      <a:pt x="110" y="101"/>
                      <a:pt x="110" y="101"/>
                      <a:pt x="81" y="101"/>
                    </a:cubicBezTo>
                    <a:cubicBezTo>
                      <a:pt x="81" y="101"/>
                      <a:pt x="81" y="101"/>
                      <a:pt x="81" y="111"/>
                    </a:cubicBezTo>
                    <a:cubicBezTo>
                      <a:pt x="81" y="111"/>
                      <a:pt x="81" y="111"/>
                      <a:pt x="110" y="111"/>
                    </a:cubicBezTo>
                    <a:cubicBezTo>
                      <a:pt x="110" y="111"/>
                      <a:pt x="110" y="111"/>
                      <a:pt x="110" y="120"/>
                    </a:cubicBezTo>
                    <a:cubicBezTo>
                      <a:pt x="110" y="120"/>
                      <a:pt x="110" y="120"/>
                      <a:pt x="81" y="120"/>
                    </a:cubicBezTo>
                    <a:cubicBezTo>
                      <a:pt x="81" y="120"/>
                      <a:pt x="81" y="120"/>
                      <a:pt x="81" y="130"/>
                    </a:cubicBezTo>
                    <a:cubicBezTo>
                      <a:pt x="81" y="130"/>
                      <a:pt x="81" y="130"/>
                      <a:pt x="109" y="130"/>
                    </a:cubicBezTo>
                    <a:cubicBezTo>
                      <a:pt x="107" y="143"/>
                      <a:pt x="95" y="154"/>
                      <a:pt x="81" y="154"/>
                    </a:cubicBezTo>
                    <a:cubicBezTo>
                      <a:pt x="81" y="154"/>
                      <a:pt x="81" y="154"/>
                      <a:pt x="62" y="154"/>
                    </a:cubicBezTo>
                    <a:cubicBezTo>
                      <a:pt x="47" y="154"/>
                      <a:pt x="33" y="141"/>
                      <a:pt x="33" y="125"/>
                    </a:cubicBezTo>
                    <a:close/>
                    <a:moveTo>
                      <a:pt x="81" y="221"/>
                    </a:moveTo>
                    <a:cubicBezTo>
                      <a:pt x="81" y="188"/>
                      <a:pt x="81" y="188"/>
                      <a:pt x="81" y="188"/>
                    </a:cubicBezTo>
                    <a:cubicBezTo>
                      <a:pt x="115" y="188"/>
                      <a:pt x="143" y="159"/>
                      <a:pt x="143" y="125"/>
                    </a:cubicBezTo>
                    <a:cubicBezTo>
                      <a:pt x="143" y="92"/>
                      <a:pt x="143" y="92"/>
                      <a:pt x="143" y="92"/>
                    </a:cubicBezTo>
                    <a:cubicBezTo>
                      <a:pt x="124" y="92"/>
                      <a:pt x="124" y="92"/>
                      <a:pt x="124" y="92"/>
                    </a:cubicBezTo>
                    <a:cubicBezTo>
                      <a:pt x="124" y="125"/>
                      <a:pt x="124" y="125"/>
                      <a:pt x="124" y="125"/>
                    </a:cubicBezTo>
                    <a:cubicBezTo>
                      <a:pt x="124" y="149"/>
                      <a:pt x="105" y="168"/>
                      <a:pt x="81" y="168"/>
                    </a:cubicBezTo>
                    <a:cubicBezTo>
                      <a:pt x="62" y="168"/>
                      <a:pt x="62" y="168"/>
                      <a:pt x="62" y="168"/>
                    </a:cubicBezTo>
                    <a:cubicBezTo>
                      <a:pt x="39" y="168"/>
                      <a:pt x="19" y="149"/>
                      <a:pt x="19" y="125"/>
                    </a:cubicBezTo>
                    <a:cubicBezTo>
                      <a:pt x="19" y="92"/>
                      <a:pt x="19" y="92"/>
                      <a:pt x="19" y="92"/>
                    </a:cubicBezTo>
                    <a:cubicBezTo>
                      <a:pt x="0" y="92"/>
                      <a:pt x="0" y="92"/>
                      <a:pt x="0" y="92"/>
                    </a:cubicBezTo>
                    <a:cubicBezTo>
                      <a:pt x="0" y="125"/>
                      <a:pt x="0" y="125"/>
                      <a:pt x="0" y="125"/>
                    </a:cubicBezTo>
                    <a:cubicBezTo>
                      <a:pt x="0" y="159"/>
                      <a:pt x="29" y="188"/>
                      <a:pt x="62" y="188"/>
                    </a:cubicBezTo>
                    <a:cubicBezTo>
                      <a:pt x="62" y="221"/>
                      <a:pt x="62" y="221"/>
                      <a:pt x="62" y="221"/>
                    </a:cubicBezTo>
                    <a:cubicBezTo>
                      <a:pt x="21" y="221"/>
                      <a:pt x="21" y="221"/>
                      <a:pt x="21" y="221"/>
                    </a:cubicBezTo>
                    <a:cubicBezTo>
                      <a:pt x="21" y="241"/>
                      <a:pt x="21" y="241"/>
                      <a:pt x="21" y="241"/>
                    </a:cubicBezTo>
                    <a:cubicBezTo>
                      <a:pt x="122" y="241"/>
                      <a:pt x="122" y="241"/>
                      <a:pt x="122" y="241"/>
                    </a:cubicBezTo>
                    <a:cubicBezTo>
                      <a:pt x="122" y="240"/>
                      <a:pt x="122" y="240"/>
                      <a:pt x="122" y="240"/>
                    </a:cubicBezTo>
                    <a:cubicBezTo>
                      <a:pt x="102" y="221"/>
                      <a:pt x="102" y="221"/>
                      <a:pt x="102" y="221"/>
                    </a:cubicBezTo>
                    <a:cubicBezTo>
                      <a:pt x="81" y="221"/>
                      <a:pt x="81" y="221"/>
                      <a:pt x="81" y="221"/>
                    </a:cubicBezTo>
                    <a:close/>
                    <a:moveTo>
                      <a:pt x="237" y="144"/>
                    </a:moveTo>
                    <a:cubicBezTo>
                      <a:pt x="237" y="144"/>
                      <a:pt x="197" y="186"/>
                      <a:pt x="164" y="221"/>
                    </a:cubicBezTo>
                    <a:cubicBezTo>
                      <a:pt x="150" y="209"/>
                      <a:pt x="125" y="186"/>
                      <a:pt x="125" y="186"/>
                    </a:cubicBezTo>
                    <a:cubicBezTo>
                      <a:pt x="104" y="210"/>
                      <a:pt x="104" y="210"/>
                      <a:pt x="104" y="210"/>
                    </a:cubicBezTo>
                    <a:cubicBezTo>
                      <a:pt x="165" y="265"/>
                      <a:pt x="165" y="265"/>
                      <a:pt x="165" y="265"/>
                    </a:cubicBezTo>
                    <a:cubicBezTo>
                      <a:pt x="261" y="167"/>
                      <a:pt x="261" y="167"/>
                      <a:pt x="261" y="167"/>
                    </a:cubicBezTo>
                    <a:lnTo>
                      <a:pt x="237" y="14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grpSp>
      </p:grpSp>
    </p:spTree>
    <p:extLst>
      <p:ext uri="{BB962C8B-B14F-4D97-AF65-F5344CB8AC3E}">
        <p14:creationId xmlns:p14="http://schemas.microsoft.com/office/powerpoint/2010/main" val="14048893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67"/>
                                        </p:tgtEl>
                                        <p:attrNameLst>
                                          <p:attrName>style.visibility</p:attrName>
                                        </p:attrNameLst>
                                      </p:cBhvr>
                                      <p:to>
                                        <p:strVal val="visible"/>
                                      </p:to>
                                    </p:set>
                                    <p:animEffect transition="in" filter="fade">
                                      <p:cBhvr>
                                        <p:cTn id="7" dur="500"/>
                                        <p:tgtEl>
                                          <p:spTgt spid="67"/>
                                        </p:tgtEl>
                                      </p:cBhvr>
                                    </p:animEffect>
                                  </p:childTnLst>
                                </p:cTn>
                              </p:par>
                            </p:childTnLst>
                          </p:cTn>
                        </p:par>
                        <p:par>
                          <p:cTn id="8" fill="hold">
                            <p:stCondLst>
                              <p:cond delay="750"/>
                            </p:stCondLst>
                            <p:childTnLst>
                              <p:par>
                                <p:cTn id="9" presetID="10" presetClass="entr" presetSubtype="0" fill="hold" grpId="0" nodeType="afterEffect">
                                  <p:stCondLst>
                                    <p:cond delay="500"/>
                                  </p:stCondLst>
                                  <p:childTnLst>
                                    <p:set>
                                      <p:cBhvr>
                                        <p:cTn id="10" dur="1" fill="hold">
                                          <p:stCondLst>
                                            <p:cond delay="0"/>
                                          </p:stCondLst>
                                        </p:cTn>
                                        <p:tgtEl>
                                          <p:spTgt spid="66"/>
                                        </p:tgtEl>
                                        <p:attrNameLst>
                                          <p:attrName>style.visibility</p:attrName>
                                        </p:attrNameLst>
                                      </p:cBhvr>
                                      <p:to>
                                        <p:strVal val="visible"/>
                                      </p:to>
                                    </p:set>
                                    <p:animEffect transition="in" filter="fade">
                                      <p:cBhvr>
                                        <p:cTn id="11" dur="500"/>
                                        <p:tgtEl>
                                          <p:spTgt spid="66"/>
                                        </p:tgtEl>
                                      </p:cBhvr>
                                    </p:animEffect>
                                  </p:childTnLst>
                                </p:cTn>
                              </p:par>
                              <p:par>
                                <p:cTn id="12" presetID="10" presetClass="entr" presetSubtype="0" fill="hold" grpId="0" nodeType="withEffect">
                                  <p:stCondLst>
                                    <p:cond delay="500"/>
                                  </p:stCondLst>
                                  <p:childTnLst>
                                    <p:set>
                                      <p:cBhvr>
                                        <p:cTn id="13" dur="1" fill="hold">
                                          <p:stCondLst>
                                            <p:cond delay="0"/>
                                          </p:stCondLst>
                                        </p:cTn>
                                        <p:tgtEl>
                                          <p:spTgt spid="68"/>
                                        </p:tgtEl>
                                        <p:attrNameLst>
                                          <p:attrName>style.visibility</p:attrName>
                                        </p:attrNameLst>
                                      </p:cBhvr>
                                      <p:to>
                                        <p:strVal val="visible"/>
                                      </p:to>
                                    </p:set>
                                    <p:animEffect transition="in" filter="fade">
                                      <p:cBhvr>
                                        <p:cTn id="14" dur="500"/>
                                        <p:tgtEl>
                                          <p:spTgt spid="68"/>
                                        </p:tgtEl>
                                      </p:cBhvr>
                                    </p:animEffect>
                                  </p:childTnLst>
                                </p:cTn>
                              </p:par>
                              <p:par>
                                <p:cTn id="15" presetID="6" presetClass="emph" presetSubtype="0" accel="100000" autoRev="1" fill="hold" grpId="1" nodeType="withEffect">
                                  <p:stCondLst>
                                    <p:cond delay="0"/>
                                  </p:stCondLst>
                                  <p:childTnLst>
                                    <p:animScale>
                                      <p:cBhvr>
                                        <p:cTn id="16" dur="500" fill="hold"/>
                                        <p:tgtEl>
                                          <p:spTgt spid="68"/>
                                        </p:tgtEl>
                                      </p:cBhvr>
                                      <p:by x="50000" y="50000"/>
                                    </p:animScale>
                                  </p:childTnLst>
                                </p:cTn>
                              </p:par>
                              <p:par>
                                <p:cTn id="17" presetID="42" presetClass="path" presetSubtype="0" accel="100000" autoRev="1" fill="hold" grpId="2" nodeType="withEffect">
                                  <p:stCondLst>
                                    <p:cond delay="0"/>
                                  </p:stCondLst>
                                  <p:childTnLst>
                                    <p:animMotion origin="layout" path="M 2.7036E-6 -1.22106E-6 L -0.08476 -0.20858 " pathEditMode="relative" rAng="0" ptsTypes="AA">
                                      <p:cBhvr>
                                        <p:cTn id="18" dur="500" fill="hold"/>
                                        <p:tgtEl>
                                          <p:spTgt spid="68"/>
                                        </p:tgtEl>
                                        <p:attrNameLst>
                                          <p:attrName>ppt_x</p:attrName>
                                          <p:attrName>ppt_y</p:attrName>
                                        </p:attrNameLst>
                                      </p:cBhvr>
                                      <p:rCtr x="-4238" y="-10440"/>
                                    </p:animMotion>
                                  </p:childTnLst>
                                </p:cTn>
                              </p:par>
                            </p:childTnLst>
                          </p:cTn>
                        </p:par>
                        <p:par>
                          <p:cTn id="19" fill="hold">
                            <p:stCondLst>
                              <p:cond delay="1750"/>
                            </p:stCondLst>
                            <p:childTnLst>
                              <p:par>
                                <p:cTn id="20" presetID="10" presetClass="entr" presetSubtype="0" fill="hold" grpId="0" nodeType="afterEffect">
                                  <p:stCondLst>
                                    <p:cond delay="0"/>
                                  </p:stCondLst>
                                  <p:childTnLst>
                                    <p:set>
                                      <p:cBhvr>
                                        <p:cTn id="21" dur="1" fill="hold">
                                          <p:stCondLst>
                                            <p:cond delay="0"/>
                                          </p:stCondLst>
                                        </p:cTn>
                                        <p:tgtEl>
                                          <p:spTgt spid="69"/>
                                        </p:tgtEl>
                                        <p:attrNameLst>
                                          <p:attrName>style.visibility</p:attrName>
                                        </p:attrNameLst>
                                      </p:cBhvr>
                                      <p:to>
                                        <p:strVal val="visible"/>
                                      </p:to>
                                    </p:set>
                                    <p:animEffect transition="in" filter="fade">
                                      <p:cBhvr>
                                        <p:cTn id="22" dur="50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animBg="1"/>
      <p:bldP spid="66" grpId="0" animBg="1"/>
      <p:bldP spid="68" grpId="0" animBg="1"/>
      <p:bldP spid="68" grpId="1" animBg="1"/>
      <p:bldP spid="68" grpId="2" animBg="1"/>
      <p:bldP spid="69"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4294967295"/>
          </p:nvPr>
        </p:nvSpPr>
        <p:spPr>
          <a:xfrm>
            <a:off x="3246437" y="1516062"/>
            <a:ext cx="7315200" cy="3108543"/>
          </a:xfrm>
        </p:spPr>
        <p:txBody>
          <a:bodyPr/>
          <a:lstStyle/>
          <a:p>
            <a:pPr marL="0" indent="0">
              <a:buNone/>
            </a:pPr>
            <a:r>
              <a:rPr lang="en-US" b="1" dirty="0" err="1" smtClean="0"/>
              <a:t>Hola</a:t>
            </a:r>
            <a:r>
              <a:rPr lang="en-US" b="1" dirty="0" smtClean="0"/>
              <a:t>, soy </a:t>
            </a:r>
            <a:r>
              <a:rPr lang="en-US" b="1" dirty="0" smtClean="0"/>
              <a:t>Cortana.</a:t>
            </a:r>
          </a:p>
          <a:p>
            <a:pPr marL="0" indent="0">
              <a:buNone/>
            </a:pPr>
            <a:endParaRPr lang="en-US" sz="1200" dirty="0" smtClean="0"/>
          </a:p>
          <a:p>
            <a:pPr marL="0" indent="0">
              <a:buNone/>
            </a:pPr>
            <a:r>
              <a:rPr lang="en-US" sz="3200" dirty="0" smtClean="0"/>
              <a:t>¿</a:t>
            </a:r>
            <a:r>
              <a:rPr lang="en-US" sz="3200" dirty="0" err="1" smtClean="0"/>
              <a:t>Que</a:t>
            </a:r>
            <a:r>
              <a:rPr lang="en-US" sz="3200" dirty="0" smtClean="0"/>
              <a:t> </a:t>
            </a:r>
            <a:r>
              <a:rPr lang="en-US" sz="3200" dirty="0" err="1" smtClean="0"/>
              <a:t>puede</a:t>
            </a:r>
            <a:r>
              <a:rPr lang="en-US" sz="3200" dirty="0" smtClean="0"/>
              <a:t> </a:t>
            </a:r>
            <a:r>
              <a:rPr lang="en-US" sz="3200" dirty="0" err="1" smtClean="0"/>
              <a:t>hacer</a:t>
            </a:r>
            <a:r>
              <a:rPr lang="en-US" sz="3200" dirty="0" smtClean="0"/>
              <a:t>?</a:t>
            </a:r>
            <a:endParaRPr lang="en-US" sz="3200" dirty="0" smtClean="0"/>
          </a:p>
          <a:p>
            <a:pPr marL="0" indent="0">
              <a:buNone/>
            </a:pPr>
            <a:r>
              <a:rPr lang="en-US" sz="3200" dirty="0" smtClean="0"/>
              <a:t>¿</a:t>
            </a:r>
            <a:r>
              <a:rPr lang="en-US" sz="3200" dirty="0" err="1" smtClean="0"/>
              <a:t>Cómo</a:t>
            </a:r>
            <a:r>
              <a:rPr lang="en-US" sz="3200" dirty="0" smtClean="0"/>
              <a:t> </a:t>
            </a:r>
            <a:r>
              <a:rPr lang="en-US" sz="3200" dirty="0" err="1" smtClean="0"/>
              <a:t>integro</a:t>
            </a:r>
            <a:r>
              <a:rPr lang="en-US" sz="3200" dirty="0" smtClean="0"/>
              <a:t> mi App con Cortana?</a:t>
            </a:r>
            <a:endParaRPr lang="en-US" sz="3200" dirty="0" smtClean="0"/>
          </a:p>
          <a:p>
            <a:pPr marL="0" indent="0">
              <a:buNone/>
            </a:pPr>
            <a:r>
              <a:rPr lang="en-US" sz="3200" dirty="0" err="1" smtClean="0"/>
              <a:t>Consejos</a:t>
            </a:r>
            <a:r>
              <a:rPr lang="en-US" sz="3200" dirty="0" smtClean="0"/>
              <a:t> para </a:t>
            </a:r>
            <a:r>
              <a:rPr lang="en-US" sz="3200" dirty="0" err="1" smtClean="0"/>
              <a:t>una</a:t>
            </a:r>
            <a:r>
              <a:rPr lang="en-US" sz="3200" dirty="0" smtClean="0"/>
              <a:t> </a:t>
            </a:r>
            <a:r>
              <a:rPr lang="en-US" sz="3200" dirty="0" err="1" smtClean="0"/>
              <a:t>integración</a:t>
            </a:r>
            <a:r>
              <a:rPr lang="en-US" sz="3200" dirty="0" smtClean="0"/>
              <a:t> perfecta</a:t>
            </a:r>
            <a:endParaRPr lang="en-US" sz="3200" dirty="0" smtClean="0"/>
          </a:p>
          <a:p>
            <a:pPr marL="0" indent="0">
              <a:buNone/>
            </a:pPr>
            <a:r>
              <a:rPr lang="en-US" sz="3200" dirty="0" err="1" smtClean="0"/>
              <a:t>Preguntas</a:t>
            </a:r>
            <a:r>
              <a:rPr lang="en-US" sz="3200" dirty="0" smtClean="0"/>
              <a:t> y </a:t>
            </a:r>
            <a:r>
              <a:rPr lang="en-US" sz="3200" dirty="0" err="1" smtClean="0"/>
              <a:t>respuestas</a:t>
            </a:r>
            <a:endParaRPr lang="en-US" sz="3200" dirty="0" smtClean="0"/>
          </a:p>
        </p:txBody>
      </p:sp>
      <p:grpSp>
        <p:nvGrpSpPr>
          <p:cNvPr id="6" name="Group 5"/>
          <p:cNvGrpSpPr/>
          <p:nvPr/>
        </p:nvGrpSpPr>
        <p:grpSpPr>
          <a:xfrm>
            <a:off x="-170105" y="762816"/>
            <a:ext cx="3862189" cy="6179503"/>
            <a:chOff x="-170105" y="762816"/>
            <a:chExt cx="3862189" cy="6179503"/>
          </a:xfrm>
        </p:grpSpPr>
        <p:pic>
          <p:nvPicPr>
            <p:cNvPr id="4" name="Picture 3"/>
            <p:cNvPicPr>
              <a:picLocks noChangeAspect="1"/>
            </p:cNvPicPr>
            <p:nvPr/>
          </p:nvPicPr>
          <p:blipFill>
            <a:blip r:embed="rId2"/>
            <a:stretch>
              <a:fillRect/>
            </a:stretch>
          </p:blipFill>
          <p:spPr>
            <a:xfrm>
              <a:off x="604151" y="1820313"/>
              <a:ext cx="2286000" cy="4064508"/>
            </a:xfrm>
            <a:prstGeom prst="rect">
              <a:avLst/>
            </a:prstGeom>
          </p:spPr>
        </p:pic>
        <p:pic>
          <p:nvPicPr>
            <p:cNvPr id="8" name="Picture 7"/>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70105" y="762816"/>
              <a:ext cx="3862189" cy="6179503"/>
            </a:xfrm>
            <a:prstGeom prst="rect">
              <a:avLst/>
            </a:prstGeom>
          </p:spPr>
        </p:pic>
      </p:grpSp>
      <p:sp>
        <p:nvSpPr>
          <p:cNvPr id="14" name="TextBox 13"/>
          <p:cNvSpPr txBox="1"/>
          <p:nvPr/>
        </p:nvSpPr>
        <p:spPr>
          <a:xfrm>
            <a:off x="274638" y="295274"/>
            <a:ext cx="7772400" cy="960263"/>
          </a:xfrm>
          <a:prstGeom prst="rect">
            <a:avLst/>
          </a:prstGeom>
          <a:noFill/>
        </p:spPr>
        <p:txBody>
          <a:bodyPr wrap="square" lIns="182880" tIns="146304" rIns="182880" bIns="146304" rtlCol="0">
            <a:spAutoFit/>
          </a:bodyPr>
          <a:lstStyle/>
          <a:p>
            <a:pPr>
              <a:lnSpc>
                <a:spcPct val="90000"/>
              </a:lnSpc>
              <a:spcAft>
                <a:spcPts val="600"/>
              </a:spcAft>
            </a:pPr>
            <a:r>
              <a:rPr lang="en-US" sz="4800" dirty="0" smtClean="0">
                <a:gradFill>
                  <a:gsLst>
                    <a:gs pos="2917">
                      <a:srgbClr val="404040"/>
                    </a:gs>
                    <a:gs pos="30000">
                      <a:srgbClr val="404040"/>
                    </a:gs>
                  </a:gsLst>
                  <a:lin ang="5400000" scaled="0"/>
                </a:gradFill>
                <a:latin typeface="Segoe UI Light"/>
              </a:rPr>
              <a:t>Agenda</a:t>
            </a:r>
          </a:p>
        </p:txBody>
      </p:sp>
    </p:spTree>
    <p:extLst>
      <p:ext uri="{BB962C8B-B14F-4D97-AF65-F5344CB8AC3E}">
        <p14:creationId xmlns:p14="http://schemas.microsoft.com/office/powerpoint/2010/main" val="37127694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800" fill="hold"/>
                                        <p:tgtEl>
                                          <p:spTgt spid="6"/>
                                        </p:tgtEl>
                                        <p:attrNameLst>
                                          <p:attrName>ppt_x</p:attrName>
                                        </p:attrNameLst>
                                      </p:cBhvr>
                                      <p:tavLst>
                                        <p:tav tm="0">
                                          <p:val>
                                            <p:strVal val="#ppt_x"/>
                                          </p:val>
                                        </p:tav>
                                        <p:tav tm="100000">
                                          <p:val>
                                            <p:strVal val="#ppt_x"/>
                                          </p:val>
                                        </p:tav>
                                      </p:tavLst>
                                    </p:anim>
                                    <p:anim calcmode="lin" valueType="num">
                                      <p:cBhvr additive="base">
                                        <p:cTn id="8" dur="800" fill="hold"/>
                                        <p:tgtEl>
                                          <p:spTgt spid="6"/>
                                        </p:tgtEl>
                                        <p:attrNameLst>
                                          <p:attrName>ppt_y</p:attrName>
                                        </p:attrNameLst>
                                      </p:cBhvr>
                                      <p:tavLst>
                                        <p:tav tm="0">
                                          <p:val>
                                            <p:strVal val="1+#ppt_h/2"/>
                                          </p:val>
                                        </p:tav>
                                        <p:tav tm="100000">
                                          <p:val>
                                            <p:strVal val="#ppt_y"/>
                                          </p:val>
                                        </p:tav>
                                      </p:tavLst>
                                    </p:anim>
                                  </p:childTnLst>
                                </p:cTn>
                              </p:par>
                              <p:par>
                                <p:cTn id="9" presetID="10" presetClass="entr" presetSubtype="0" fill="hold" nodeType="withEffect">
                                  <p:stCondLst>
                                    <p:cond delay="750"/>
                                  </p:stCondLst>
                                  <p:childTnLst>
                                    <p:set>
                                      <p:cBhvr>
                                        <p:cTn id="10" dur="1" fill="hold">
                                          <p:stCondLst>
                                            <p:cond delay="0"/>
                                          </p:stCondLst>
                                        </p:cTn>
                                        <p:tgtEl>
                                          <p:spTgt spid="2">
                                            <p:txEl>
                                              <p:pRg st="0" end="0"/>
                                            </p:txEl>
                                          </p:spTgt>
                                        </p:tgtEl>
                                        <p:attrNameLst>
                                          <p:attrName>style.visibility</p:attrName>
                                        </p:attrNameLst>
                                      </p:cBhvr>
                                      <p:to>
                                        <p:strVal val="visible"/>
                                      </p:to>
                                    </p:set>
                                    <p:animEffect transition="in" filter="fade">
                                      <p:cBhvr>
                                        <p:cTn id="11" dur="800"/>
                                        <p:tgtEl>
                                          <p:spTgt spid="2">
                                            <p:txEl>
                                              <p:pRg st="0" end="0"/>
                                            </p:txEl>
                                          </p:spTgt>
                                        </p:tgtEl>
                                      </p:cBhvr>
                                    </p:animEffect>
                                  </p:childTnLst>
                                </p:cTn>
                              </p:par>
                            </p:childTnLst>
                          </p:cTn>
                        </p:par>
                        <p:par>
                          <p:cTn id="12" fill="hold">
                            <p:stCondLst>
                              <p:cond delay="1550"/>
                            </p:stCondLst>
                            <p:childTnLst>
                              <p:par>
                                <p:cTn id="13" presetID="10" presetClass="entr" presetSubtype="0" fill="hold" nodeType="after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fade">
                                      <p:cBhvr>
                                        <p:cTn id="15" dur="500"/>
                                        <p:tgtEl>
                                          <p:spTgt spid="2">
                                            <p:txEl>
                                              <p:pRg st="2" end="2"/>
                                            </p:txEl>
                                          </p:spTgt>
                                        </p:tgtEl>
                                      </p:cBhvr>
                                    </p:animEffect>
                                  </p:childTnLst>
                                </p:cTn>
                              </p:par>
                            </p:childTnLst>
                          </p:cTn>
                        </p:par>
                        <p:par>
                          <p:cTn id="16" fill="hold">
                            <p:stCondLst>
                              <p:cond delay="2050"/>
                            </p:stCondLst>
                            <p:childTnLst>
                              <p:par>
                                <p:cTn id="17" presetID="10" presetClass="entr" presetSubtype="0" fill="hold" nodeType="after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animEffect transition="in" filter="fade">
                                      <p:cBhvr>
                                        <p:cTn id="19" dur="500"/>
                                        <p:tgtEl>
                                          <p:spTgt spid="2">
                                            <p:txEl>
                                              <p:pRg st="3" end="3"/>
                                            </p:txEl>
                                          </p:spTgt>
                                        </p:tgtEl>
                                      </p:cBhvr>
                                    </p:animEffect>
                                  </p:childTnLst>
                                </p:cTn>
                              </p:par>
                            </p:childTnLst>
                          </p:cTn>
                        </p:par>
                        <p:par>
                          <p:cTn id="20" fill="hold">
                            <p:stCondLst>
                              <p:cond delay="2550"/>
                            </p:stCondLst>
                            <p:childTnLst>
                              <p:par>
                                <p:cTn id="21" presetID="10" presetClass="entr" presetSubtype="0" fill="hold" nodeType="after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animEffect transition="in" filter="fade">
                                      <p:cBhvr>
                                        <p:cTn id="23" dur="500"/>
                                        <p:tgtEl>
                                          <p:spTgt spid="2">
                                            <p:txEl>
                                              <p:pRg st="4" end="4"/>
                                            </p:txEl>
                                          </p:spTgt>
                                        </p:tgtEl>
                                      </p:cBhvr>
                                    </p:animEffect>
                                  </p:childTnLst>
                                </p:cTn>
                              </p:par>
                            </p:childTnLst>
                          </p:cTn>
                        </p:par>
                        <p:par>
                          <p:cTn id="24" fill="hold">
                            <p:stCondLst>
                              <p:cond delay="3050"/>
                            </p:stCondLst>
                            <p:childTnLst>
                              <p:par>
                                <p:cTn id="25" presetID="10" presetClass="entr" presetSubtype="0" fill="hold" nodeType="after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animEffect transition="in" filter="fade">
                                      <p:cBhvr>
                                        <p:cTn id="27" dur="500"/>
                                        <p:tgtEl>
                                          <p:spTgt spid="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Content Placeholder 2"/>
          <p:cNvSpPr txBox="1">
            <a:spLocks/>
          </p:cNvSpPr>
          <p:nvPr/>
        </p:nvSpPr>
        <p:spPr>
          <a:xfrm>
            <a:off x="2125599" y="1457046"/>
            <a:ext cx="10310876" cy="3954463"/>
          </a:xfrm>
          <a:prstGeom prst="rect">
            <a:avLst/>
          </a:prstGeom>
          <a:noFill/>
        </p:spPr>
        <p:txBody>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Clr>
                <a:srgbClr val="404040"/>
              </a:buClr>
              <a:buFont typeface="Wingdings" panose="05000000000000000000" pitchFamily="2" charset="2"/>
              <a:buNone/>
            </a:pPr>
            <a:r>
              <a:rPr lang="en-US" sz="1400" dirty="0">
                <a:solidFill>
                  <a:srgbClr val="008000"/>
                </a:solidFill>
                <a:highlight>
                  <a:srgbClr val="FFFFFF"/>
                </a:highlight>
                <a:latin typeface="Consolas" pitchFamily="49" charset="0"/>
                <a:cs typeface="Consolas" pitchFamily="49" charset="0"/>
              </a:rPr>
              <a:t>// Windows Runtime App on Windows Phone 8.1, inside </a:t>
            </a:r>
            <a:r>
              <a:rPr lang="en-US" sz="1400" dirty="0" err="1">
                <a:solidFill>
                  <a:srgbClr val="008000"/>
                </a:solidFill>
                <a:highlight>
                  <a:srgbClr val="FFFFFF"/>
                </a:highlight>
                <a:latin typeface="Consolas" pitchFamily="49" charset="0"/>
                <a:cs typeface="Consolas" pitchFamily="49" charset="0"/>
              </a:rPr>
              <a:t>OnActivated</a:t>
            </a:r>
            <a:r>
              <a:rPr lang="en-US" sz="1400" dirty="0">
                <a:solidFill>
                  <a:srgbClr val="008000"/>
                </a:solidFill>
                <a:highlight>
                  <a:srgbClr val="FFFFFF"/>
                </a:highlight>
                <a:latin typeface="Consolas" pitchFamily="49" charset="0"/>
                <a:cs typeface="Consolas" pitchFamily="49" charset="0"/>
              </a:rPr>
              <a:t> override in App class</a:t>
            </a:r>
          </a:p>
          <a:p>
            <a:pPr marL="0" indent="0">
              <a:buClr>
                <a:srgbClr val="404040"/>
              </a:buClr>
              <a:buFont typeface="Wingdings" panose="05000000000000000000" pitchFamily="2" charset="2"/>
              <a:buNone/>
            </a:pPr>
            <a:endParaRPr lang="en-US" sz="1400" dirty="0">
              <a:solidFill>
                <a:srgbClr val="000000"/>
              </a:solidFill>
              <a:highlight>
                <a:srgbClr val="FFFFFF"/>
              </a:highlight>
              <a:latin typeface="Consolas" pitchFamily="49" charset="0"/>
              <a:cs typeface="Consolas" pitchFamily="49" charset="0"/>
            </a:endParaRPr>
          </a:p>
          <a:p>
            <a:pPr marL="0" indent="0">
              <a:buClr>
                <a:srgbClr val="404040"/>
              </a:buClr>
              <a:buFont typeface="Wingdings" panose="05000000000000000000" pitchFamily="2" charset="2"/>
              <a:buNone/>
            </a:pPr>
            <a:r>
              <a:rPr lang="en-US" sz="1400" dirty="0">
                <a:solidFill>
                  <a:srgbClr val="0000FF"/>
                </a:solidFill>
                <a:highlight>
                  <a:srgbClr val="FFFFFF"/>
                </a:highlight>
                <a:latin typeface="Consolas" pitchFamily="49" charset="0"/>
                <a:cs typeface="Consolas" pitchFamily="49" charset="0"/>
              </a:rPr>
              <a:t>if</a:t>
            </a:r>
            <a:r>
              <a:rPr lang="en-US" sz="1400" dirty="0">
                <a:solidFill>
                  <a:srgbClr val="000000"/>
                </a:solidFill>
                <a:highlight>
                  <a:srgbClr val="FFFFFF"/>
                </a:highlight>
                <a:latin typeface="Consolas" pitchFamily="49" charset="0"/>
                <a:cs typeface="Consolas" pitchFamily="49" charset="0"/>
              </a:rPr>
              <a:t> (</a:t>
            </a:r>
            <a:r>
              <a:rPr lang="en-US" sz="1400" dirty="0" err="1">
                <a:solidFill>
                  <a:srgbClr val="000000"/>
                </a:solidFill>
                <a:highlight>
                  <a:srgbClr val="FFFFFF"/>
                </a:highlight>
                <a:latin typeface="Consolas" pitchFamily="49" charset="0"/>
                <a:cs typeface="Consolas" pitchFamily="49" charset="0"/>
              </a:rPr>
              <a:t>args.Kind</a:t>
            </a:r>
            <a:r>
              <a:rPr lang="en-US" sz="1400" dirty="0">
                <a:solidFill>
                  <a:srgbClr val="000000"/>
                </a:solidFill>
                <a:highlight>
                  <a:srgbClr val="FFFFFF"/>
                </a:highlight>
                <a:latin typeface="Consolas" pitchFamily="49" charset="0"/>
                <a:cs typeface="Consolas" pitchFamily="49" charset="0"/>
              </a:rPr>
              <a:t> == </a:t>
            </a:r>
            <a:r>
              <a:rPr lang="en-US" sz="1400" dirty="0" err="1">
                <a:solidFill>
                  <a:srgbClr val="2B91AF"/>
                </a:solidFill>
                <a:highlight>
                  <a:srgbClr val="FFFFFF"/>
                </a:highlight>
                <a:latin typeface="Consolas" pitchFamily="49" charset="0"/>
                <a:cs typeface="Consolas" pitchFamily="49" charset="0"/>
              </a:rPr>
              <a:t>ActivationKind</a:t>
            </a:r>
            <a:r>
              <a:rPr lang="en-US" sz="1400" dirty="0" err="1">
                <a:solidFill>
                  <a:srgbClr val="000000"/>
                </a:solidFill>
                <a:highlight>
                  <a:srgbClr val="FFFFFF"/>
                </a:highlight>
                <a:latin typeface="Consolas" pitchFamily="49" charset="0"/>
                <a:cs typeface="Consolas" pitchFamily="49" charset="0"/>
              </a:rPr>
              <a:t>.VoiceCommand</a:t>
            </a:r>
            <a:r>
              <a:rPr lang="en-US" sz="1400" dirty="0">
                <a:solidFill>
                  <a:srgbClr val="000000"/>
                </a:solidFill>
                <a:highlight>
                  <a:srgbClr val="FFFFFF"/>
                </a:highlight>
                <a:latin typeface="Consolas" pitchFamily="49" charset="0"/>
                <a:cs typeface="Consolas" pitchFamily="49" charset="0"/>
              </a:rPr>
              <a:t>)</a:t>
            </a:r>
          </a:p>
          <a:p>
            <a:pPr marL="0" indent="0">
              <a:buClr>
                <a:srgbClr val="404040"/>
              </a:buClr>
              <a:buFont typeface="Wingdings" panose="05000000000000000000" pitchFamily="2" charset="2"/>
              <a:buNone/>
            </a:pPr>
            <a:r>
              <a:rPr lang="en-US" sz="1400" dirty="0">
                <a:solidFill>
                  <a:srgbClr val="000000"/>
                </a:solidFill>
                <a:highlight>
                  <a:srgbClr val="FFFFFF"/>
                </a:highlight>
                <a:latin typeface="Consolas" pitchFamily="49" charset="0"/>
                <a:cs typeface="Consolas" pitchFamily="49" charset="0"/>
              </a:rPr>
              <a:t>{</a:t>
            </a:r>
          </a:p>
          <a:p>
            <a:pPr marL="0" indent="0">
              <a:buClr>
                <a:srgbClr val="404040"/>
              </a:buClr>
              <a:buFont typeface="Wingdings" panose="05000000000000000000" pitchFamily="2" charset="2"/>
              <a:buNone/>
            </a:pPr>
            <a:r>
              <a:rPr lang="en-US" sz="1400" dirty="0">
                <a:solidFill>
                  <a:srgbClr val="000000"/>
                </a:solidFill>
                <a:highlight>
                  <a:srgbClr val="FFFFFF"/>
                </a:highlight>
                <a:latin typeface="Consolas" pitchFamily="49" charset="0"/>
                <a:cs typeface="Consolas" pitchFamily="49" charset="0"/>
              </a:rPr>
              <a:t>    </a:t>
            </a:r>
            <a:r>
              <a:rPr lang="en-US" sz="1400" dirty="0" err="1">
                <a:solidFill>
                  <a:srgbClr val="2B91AF"/>
                </a:solidFill>
                <a:highlight>
                  <a:srgbClr val="FFFFFF"/>
                </a:highlight>
                <a:latin typeface="Consolas" pitchFamily="49" charset="0"/>
                <a:cs typeface="Consolas" pitchFamily="49" charset="0"/>
              </a:rPr>
              <a:t>VoiceCommandActivatedEventArgs</a:t>
            </a:r>
            <a:r>
              <a:rPr lang="en-US" sz="1400" dirty="0">
                <a:solidFill>
                  <a:srgbClr val="000000"/>
                </a:solidFill>
                <a:highlight>
                  <a:srgbClr val="FFFFFF"/>
                </a:highlight>
                <a:latin typeface="Consolas" pitchFamily="49" charset="0"/>
                <a:cs typeface="Consolas" pitchFamily="49" charset="0"/>
              </a:rPr>
              <a:t> </a:t>
            </a:r>
            <a:r>
              <a:rPr lang="en-US" sz="1400" dirty="0" err="1">
                <a:solidFill>
                  <a:srgbClr val="000000"/>
                </a:solidFill>
                <a:highlight>
                  <a:srgbClr val="FFFFFF"/>
                </a:highlight>
                <a:latin typeface="Consolas" pitchFamily="49" charset="0"/>
                <a:cs typeface="Consolas" pitchFamily="49" charset="0"/>
              </a:rPr>
              <a:t>vcArgs</a:t>
            </a:r>
            <a:r>
              <a:rPr lang="en-US" sz="1400" dirty="0">
                <a:solidFill>
                  <a:srgbClr val="000000"/>
                </a:solidFill>
                <a:highlight>
                  <a:srgbClr val="FFFFFF"/>
                </a:highlight>
                <a:latin typeface="Consolas" pitchFamily="49" charset="0"/>
                <a:cs typeface="Consolas" pitchFamily="49" charset="0"/>
              </a:rPr>
              <a:t> = </a:t>
            </a:r>
            <a:r>
              <a:rPr lang="en-US" sz="1400" dirty="0">
                <a:solidFill>
                  <a:srgbClr val="000000"/>
                </a:solidFill>
                <a:latin typeface="Consolas" panose="020B0609020204030204" pitchFamily="49" charset="0"/>
              </a:rPr>
              <a:t>(</a:t>
            </a:r>
            <a:r>
              <a:rPr lang="en-US" sz="1400" dirty="0" err="1">
                <a:solidFill>
                  <a:srgbClr val="2B91AF"/>
                </a:solidFill>
                <a:latin typeface="Consolas" panose="020B0609020204030204" pitchFamily="49" charset="0"/>
              </a:rPr>
              <a:t>VoiceCommandActivatedEventArgs</a:t>
            </a:r>
            <a:r>
              <a:rPr lang="en-US" sz="1400" dirty="0">
                <a:solidFill>
                  <a:srgbClr val="000000"/>
                </a:solidFill>
                <a:latin typeface="Consolas" panose="020B0609020204030204" pitchFamily="49" charset="0"/>
              </a:rPr>
              <a:t>)</a:t>
            </a:r>
            <a:r>
              <a:rPr lang="en-US" sz="1400" dirty="0" err="1">
                <a:solidFill>
                  <a:srgbClr val="000000"/>
                </a:solidFill>
                <a:latin typeface="Consolas" panose="020B0609020204030204" pitchFamily="49" charset="0"/>
              </a:rPr>
              <a:t>args</a:t>
            </a:r>
            <a:r>
              <a:rPr lang="en-US" sz="1400" dirty="0">
                <a:solidFill>
                  <a:srgbClr val="000000"/>
                </a:solidFill>
                <a:latin typeface="Consolas" panose="020B0609020204030204" pitchFamily="49" charset="0"/>
              </a:rPr>
              <a:t>;</a:t>
            </a:r>
          </a:p>
          <a:p>
            <a:pPr marL="0" indent="0">
              <a:buClr>
                <a:srgbClr val="404040"/>
              </a:buClr>
              <a:buFont typeface="Wingdings" panose="05000000000000000000" pitchFamily="2" charset="2"/>
              <a:buNone/>
            </a:pPr>
            <a:endParaRPr lang="en-US" sz="1400" dirty="0">
              <a:solidFill>
                <a:srgbClr val="000000"/>
              </a:solidFill>
              <a:latin typeface="Consolas" panose="020B0609020204030204" pitchFamily="49" charset="0"/>
            </a:endParaRPr>
          </a:p>
          <a:p>
            <a:pPr marL="0" indent="0">
              <a:buClr>
                <a:srgbClr val="404040"/>
              </a:buClr>
              <a:buFont typeface="Wingdings" panose="05000000000000000000" pitchFamily="2" charset="2"/>
              <a:buNone/>
            </a:pPr>
            <a:r>
              <a:rPr lang="en-US" sz="1400" dirty="0">
                <a:gradFill>
                  <a:gsLst>
                    <a:gs pos="1250">
                      <a:srgbClr val="404040"/>
                    </a:gs>
                    <a:gs pos="100000">
                      <a:srgbClr val="404040"/>
                    </a:gs>
                  </a:gsLst>
                  <a:lin ang="5400000" scaled="0"/>
                </a:gradFill>
                <a:latin typeface="Consolas" panose="020B0609020204030204" pitchFamily="49" charset="0"/>
              </a:rPr>
              <a:t>    </a:t>
            </a:r>
            <a:r>
              <a:rPr lang="en-US" sz="1400" dirty="0">
                <a:solidFill>
                  <a:srgbClr val="0000FF"/>
                </a:solidFill>
                <a:highlight>
                  <a:srgbClr val="FFFFFF"/>
                </a:highlight>
                <a:latin typeface="Consolas" panose="020B0609020204030204" pitchFamily="49" charset="0"/>
              </a:rPr>
              <a:t>string</a:t>
            </a:r>
            <a:r>
              <a:rPr lang="en-US" sz="1400" dirty="0">
                <a:solidFill>
                  <a:srgbClr val="000000"/>
                </a:solidFill>
                <a:highlight>
                  <a:srgbClr val="FFFFFF"/>
                </a:highlight>
                <a:latin typeface="Consolas" panose="020B0609020204030204" pitchFamily="49" charset="0"/>
              </a:rPr>
              <a:t> </a:t>
            </a:r>
            <a:r>
              <a:rPr lang="en-US" sz="1400" dirty="0" err="1">
                <a:solidFill>
                  <a:srgbClr val="000000"/>
                </a:solidFill>
                <a:highlight>
                  <a:srgbClr val="FFFFFF"/>
                </a:highlight>
                <a:latin typeface="Consolas" panose="020B0609020204030204" pitchFamily="49" charset="0"/>
              </a:rPr>
              <a:t>voiceCommandName</a:t>
            </a:r>
            <a:r>
              <a:rPr lang="en-US" sz="1400" dirty="0">
                <a:solidFill>
                  <a:srgbClr val="000000"/>
                </a:solidFill>
                <a:highlight>
                  <a:srgbClr val="FFFFFF"/>
                </a:highlight>
                <a:latin typeface="Consolas" panose="020B0609020204030204" pitchFamily="49" charset="0"/>
              </a:rPr>
              <a:t> = </a:t>
            </a:r>
            <a:r>
              <a:rPr lang="en-US" sz="1400" dirty="0" err="1">
                <a:solidFill>
                  <a:srgbClr val="000000"/>
                </a:solidFill>
                <a:highlight>
                  <a:srgbClr val="FFFFFF"/>
                </a:highlight>
                <a:latin typeface="Consolas" panose="020B0609020204030204" pitchFamily="49" charset="0"/>
              </a:rPr>
              <a:t>vcArgs.Result.RulePath.First</a:t>
            </a:r>
            <a:r>
              <a:rPr lang="en-US" sz="1400" dirty="0">
                <a:solidFill>
                  <a:srgbClr val="000000"/>
                </a:solidFill>
                <a:highlight>
                  <a:srgbClr val="FFFFFF"/>
                </a:highlight>
                <a:latin typeface="Consolas" panose="020B0609020204030204" pitchFamily="49" charset="0"/>
              </a:rPr>
              <a:t>(); </a:t>
            </a:r>
            <a:r>
              <a:rPr lang="en-US" sz="1400" dirty="0">
                <a:solidFill>
                  <a:srgbClr val="008000"/>
                </a:solidFill>
                <a:highlight>
                  <a:srgbClr val="FFFFFF"/>
                </a:highlight>
                <a:latin typeface="Consolas" panose="020B0609020204030204" pitchFamily="49" charset="0"/>
              </a:rPr>
              <a:t>// What command launched the app?</a:t>
            </a:r>
            <a:endParaRPr lang="en-US" sz="1400" dirty="0">
              <a:solidFill>
                <a:srgbClr val="000000"/>
              </a:solidFill>
              <a:highlight>
                <a:srgbClr val="FFFFFF"/>
              </a:highlight>
              <a:latin typeface="Consolas" pitchFamily="49" charset="0"/>
              <a:cs typeface="Consolas" pitchFamily="49" charset="0"/>
            </a:endParaRPr>
          </a:p>
          <a:p>
            <a:pPr marL="0" indent="0">
              <a:buClr>
                <a:srgbClr val="404040"/>
              </a:buClr>
              <a:buFont typeface="Wingdings" panose="05000000000000000000" pitchFamily="2" charset="2"/>
              <a:buNone/>
            </a:pPr>
            <a:endParaRPr lang="en-US" sz="1400" dirty="0">
              <a:solidFill>
                <a:srgbClr val="000000"/>
              </a:solidFill>
              <a:highlight>
                <a:srgbClr val="FFFFFF"/>
              </a:highlight>
              <a:latin typeface="Consolas" pitchFamily="49" charset="0"/>
              <a:cs typeface="Consolas" pitchFamily="49" charset="0"/>
            </a:endParaRPr>
          </a:p>
          <a:p>
            <a:pPr marL="0" indent="0">
              <a:buClr>
                <a:srgbClr val="404040"/>
              </a:buClr>
              <a:buFont typeface="Wingdings" panose="05000000000000000000" pitchFamily="2" charset="2"/>
              <a:buNone/>
            </a:pPr>
            <a:r>
              <a:rPr lang="en-US" sz="1400" dirty="0">
                <a:solidFill>
                  <a:srgbClr val="000000"/>
                </a:solidFill>
                <a:highlight>
                  <a:srgbClr val="FFFFFF"/>
                </a:highlight>
                <a:latin typeface="Consolas" pitchFamily="49" charset="0"/>
                <a:cs typeface="Consolas" pitchFamily="49" charset="0"/>
              </a:rPr>
              <a:t>    </a:t>
            </a:r>
            <a:r>
              <a:rPr lang="en-US" sz="1400" dirty="0">
                <a:solidFill>
                  <a:srgbClr val="0000FF"/>
                </a:solidFill>
                <a:highlight>
                  <a:srgbClr val="FFFFFF"/>
                </a:highlight>
                <a:latin typeface="Consolas" pitchFamily="49" charset="0"/>
                <a:cs typeface="Consolas" pitchFamily="49" charset="0"/>
              </a:rPr>
              <a:t>switch</a:t>
            </a:r>
            <a:r>
              <a:rPr lang="en-US" sz="1400" dirty="0">
                <a:solidFill>
                  <a:srgbClr val="000000"/>
                </a:solidFill>
                <a:highlight>
                  <a:srgbClr val="FFFFFF"/>
                </a:highlight>
                <a:latin typeface="Consolas" pitchFamily="49" charset="0"/>
                <a:cs typeface="Consolas" pitchFamily="49" charset="0"/>
              </a:rPr>
              <a:t> (</a:t>
            </a:r>
            <a:r>
              <a:rPr lang="en-US" sz="1400" dirty="0" err="1">
                <a:solidFill>
                  <a:srgbClr val="000000"/>
                </a:solidFill>
                <a:highlight>
                  <a:srgbClr val="FFFFFF"/>
                </a:highlight>
                <a:latin typeface="Consolas" pitchFamily="49" charset="0"/>
                <a:cs typeface="Consolas" pitchFamily="49" charset="0"/>
              </a:rPr>
              <a:t>voiceCommandName</a:t>
            </a:r>
            <a:r>
              <a:rPr lang="en-US" sz="1400" dirty="0">
                <a:solidFill>
                  <a:srgbClr val="000000"/>
                </a:solidFill>
                <a:highlight>
                  <a:srgbClr val="FFFFFF"/>
                </a:highlight>
                <a:latin typeface="Consolas" pitchFamily="49" charset="0"/>
                <a:cs typeface="Consolas" pitchFamily="49" charset="0"/>
              </a:rPr>
              <a:t>) </a:t>
            </a:r>
            <a:r>
              <a:rPr lang="en-US" sz="1400" dirty="0">
                <a:solidFill>
                  <a:srgbClr val="008000"/>
                </a:solidFill>
                <a:highlight>
                  <a:srgbClr val="FFFFFF"/>
                </a:highlight>
                <a:latin typeface="Consolas" pitchFamily="49" charset="0"/>
                <a:cs typeface="Consolas" pitchFamily="49" charset="0"/>
              </a:rPr>
              <a:t>// Navigate to right page for the voice command</a:t>
            </a:r>
            <a:endParaRPr lang="en-US" sz="1400" dirty="0">
              <a:solidFill>
                <a:srgbClr val="000000"/>
              </a:solidFill>
              <a:highlight>
                <a:srgbClr val="FFFFFF"/>
              </a:highlight>
              <a:latin typeface="Consolas" pitchFamily="49" charset="0"/>
              <a:cs typeface="Consolas" pitchFamily="49" charset="0"/>
            </a:endParaRPr>
          </a:p>
          <a:p>
            <a:pPr marL="0" indent="0">
              <a:buClr>
                <a:srgbClr val="404040"/>
              </a:buClr>
              <a:buFont typeface="Wingdings" panose="05000000000000000000" pitchFamily="2" charset="2"/>
              <a:buNone/>
            </a:pPr>
            <a:r>
              <a:rPr lang="en-US" sz="1400" dirty="0">
                <a:solidFill>
                  <a:srgbClr val="000000"/>
                </a:solidFill>
                <a:highlight>
                  <a:srgbClr val="FFFFFF"/>
                </a:highlight>
                <a:latin typeface="Consolas" pitchFamily="49" charset="0"/>
                <a:cs typeface="Consolas" pitchFamily="49" charset="0"/>
              </a:rPr>
              <a:t>    {</a:t>
            </a:r>
          </a:p>
          <a:p>
            <a:pPr marL="0" indent="0">
              <a:buClr>
                <a:srgbClr val="404040"/>
              </a:buClr>
              <a:buFont typeface="Wingdings" panose="05000000000000000000" pitchFamily="2" charset="2"/>
              <a:buNone/>
            </a:pPr>
            <a:r>
              <a:rPr lang="en-US" sz="1400" dirty="0">
                <a:solidFill>
                  <a:srgbClr val="000000"/>
                </a:solidFill>
                <a:highlight>
                  <a:srgbClr val="FFFFFF"/>
                </a:highlight>
                <a:latin typeface="Consolas" pitchFamily="49" charset="0"/>
                <a:cs typeface="Consolas" pitchFamily="49" charset="0"/>
              </a:rPr>
              <a:t>        </a:t>
            </a:r>
            <a:r>
              <a:rPr lang="en-US" sz="1400" dirty="0">
                <a:solidFill>
                  <a:srgbClr val="0000FF"/>
                </a:solidFill>
                <a:highlight>
                  <a:srgbClr val="FFFFFF"/>
                </a:highlight>
                <a:latin typeface="Consolas" pitchFamily="49" charset="0"/>
                <a:cs typeface="Consolas" pitchFamily="49" charset="0"/>
              </a:rPr>
              <a:t>case</a:t>
            </a:r>
            <a:r>
              <a:rPr lang="en-US" sz="1400" dirty="0">
                <a:solidFill>
                  <a:srgbClr val="000000"/>
                </a:solidFill>
                <a:highlight>
                  <a:srgbClr val="FFFFFF"/>
                </a:highlight>
                <a:latin typeface="Consolas" pitchFamily="49" charset="0"/>
                <a:cs typeface="Consolas" pitchFamily="49" charset="0"/>
              </a:rPr>
              <a:t> </a:t>
            </a:r>
            <a:r>
              <a:rPr lang="en-US" sz="1400" dirty="0">
                <a:solidFill>
                  <a:srgbClr val="A31515"/>
                </a:solidFill>
                <a:highlight>
                  <a:srgbClr val="FFFFFF"/>
                </a:highlight>
                <a:latin typeface="Consolas" pitchFamily="49" charset="0"/>
                <a:cs typeface="Consolas" pitchFamily="49" charset="0"/>
              </a:rPr>
              <a:t>"</a:t>
            </a:r>
            <a:r>
              <a:rPr lang="en-US" sz="1400" dirty="0" err="1">
                <a:solidFill>
                  <a:srgbClr val="A31515"/>
                </a:solidFill>
                <a:highlight>
                  <a:srgbClr val="FFFFFF"/>
                </a:highlight>
                <a:latin typeface="Consolas" pitchFamily="49" charset="0"/>
                <a:cs typeface="Consolas" pitchFamily="49" charset="0"/>
              </a:rPr>
              <a:t>FindText</a:t>
            </a:r>
            <a:r>
              <a:rPr lang="en-US" sz="1400" dirty="0">
                <a:solidFill>
                  <a:srgbClr val="A31515"/>
                </a:solidFill>
                <a:highlight>
                  <a:srgbClr val="FFFFFF"/>
                </a:highlight>
                <a:latin typeface="Consolas" pitchFamily="49" charset="0"/>
                <a:cs typeface="Consolas" pitchFamily="49" charset="0"/>
              </a:rPr>
              <a:t>"</a:t>
            </a:r>
            <a:r>
              <a:rPr lang="en-US" sz="1400" dirty="0">
                <a:solidFill>
                  <a:srgbClr val="000000"/>
                </a:solidFill>
                <a:highlight>
                  <a:srgbClr val="FFFFFF"/>
                </a:highlight>
                <a:latin typeface="Consolas" pitchFamily="49" charset="0"/>
                <a:cs typeface="Consolas" pitchFamily="49" charset="0"/>
              </a:rPr>
              <a:t>: </a:t>
            </a:r>
            <a:r>
              <a:rPr lang="en-US" sz="1400" dirty="0">
                <a:solidFill>
                  <a:srgbClr val="008000"/>
                </a:solidFill>
                <a:highlight>
                  <a:srgbClr val="FFFFFF"/>
                </a:highlight>
                <a:latin typeface="Consolas" pitchFamily="49" charset="0"/>
                <a:cs typeface="Consolas" pitchFamily="49" charset="0"/>
              </a:rPr>
              <a:t>// User said "find" or "search"</a:t>
            </a:r>
            <a:endParaRPr lang="en-US" sz="1400" dirty="0">
              <a:solidFill>
                <a:srgbClr val="000000"/>
              </a:solidFill>
              <a:highlight>
                <a:srgbClr val="FFFFFF"/>
              </a:highlight>
              <a:latin typeface="Consolas" pitchFamily="49" charset="0"/>
              <a:cs typeface="Consolas" pitchFamily="49" charset="0"/>
            </a:endParaRPr>
          </a:p>
          <a:p>
            <a:pPr marL="0" indent="0">
              <a:buClr>
                <a:srgbClr val="404040"/>
              </a:buClr>
              <a:buFont typeface="Wingdings" panose="05000000000000000000" pitchFamily="2" charset="2"/>
              <a:buNone/>
            </a:pPr>
            <a:r>
              <a:rPr lang="en-US" sz="1400" dirty="0">
                <a:solidFill>
                  <a:srgbClr val="000000"/>
                </a:solidFill>
                <a:highlight>
                  <a:srgbClr val="FFFFFF"/>
                </a:highlight>
                <a:latin typeface="Consolas" pitchFamily="49" charset="0"/>
                <a:cs typeface="Consolas" pitchFamily="49" charset="0"/>
              </a:rPr>
              <a:t>            </a:t>
            </a:r>
            <a:r>
              <a:rPr lang="en-US" sz="1400" dirty="0" err="1">
                <a:solidFill>
                  <a:srgbClr val="000000"/>
                </a:solidFill>
                <a:highlight>
                  <a:srgbClr val="FFFFFF"/>
                </a:highlight>
                <a:latin typeface="Consolas" pitchFamily="49" charset="0"/>
                <a:cs typeface="Consolas" pitchFamily="49" charset="0"/>
              </a:rPr>
              <a:t>rootFrame.Navigate</a:t>
            </a:r>
            <a:r>
              <a:rPr lang="en-US" sz="1400" dirty="0">
                <a:solidFill>
                  <a:srgbClr val="000000"/>
                </a:solidFill>
                <a:highlight>
                  <a:srgbClr val="FFFFFF"/>
                </a:highlight>
                <a:latin typeface="Consolas" pitchFamily="49" charset="0"/>
                <a:cs typeface="Consolas" pitchFamily="49" charset="0"/>
              </a:rPr>
              <a:t>(</a:t>
            </a:r>
            <a:r>
              <a:rPr lang="en-US" sz="1400" dirty="0" err="1">
                <a:solidFill>
                  <a:srgbClr val="0000FF"/>
                </a:solidFill>
                <a:highlight>
                  <a:srgbClr val="FFFFFF"/>
                </a:highlight>
                <a:latin typeface="Consolas" pitchFamily="49" charset="0"/>
                <a:cs typeface="Consolas" pitchFamily="49" charset="0"/>
              </a:rPr>
              <a:t>typeof</a:t>
            </a:r>
            <a:r>
              <a:rPr lang="en-US" sz="1400" dirty="0">
                <a:solidFill>
                  <a:srgbClr val="000000"/>
                </a:solidFill>
                <a:highlight>
                  <a:srgbClr val="FFFFFF"/>
                </a:highlight>
                <a:latin typeface="Consolas" pitchFamily="49" charset="0"/>
                <a:cs typeface="Consolas" pitchFamily="49" charset="0"/>
              </a:rPr>
              <a:t>(</a:t>
            </a:r>
            <a:r>
              <a:rPr lang="en-US" sz="1400" dirty="0" err="1">
                <a:solidFill>
                  <a:srgbClr val="000000"/>
                </a:solidFill>
                <a:highlight>
                  <a:srgbClr val="FFFFFF"/>
                </a:highlight>
                <a:latin typeface="Consolas" pitchFamily="49" charset="0"/>
                <a:cs typeface="Consolas" pitchFamily="49" charset="0"/>
              </a:rPr>
              <a:t>MSDN.</a:t>
            </a:r>
            <a:r>
              <a:rPr lang="en-US" sz="1400" dirty="0" err="1">
                <a:solidFill>
                  <a:srgbClr val="2B91AF"/>
                </a:solidFill>
                <a:highlight>
                  <a:srgbClr val="FFFFFF"/>
                </a:highlight>
                <a:latin typeface="Consolas" pitchFamily="49" charset="0"/>
                <a:cs typeface="Consolas" pitchFamily="49" charset="0"/>
              </a:rPr>
              <a:t>FindText</a:t>
            </a:r>
            <a:r>
              <a:rPr lang="en-US" sz="1400" dirty="0">
                <a:solidFill>
                  <a:srgbClr val="000000"/>
                </a:solidFill>
                <a:highlight>
                  <a:srgbClr val="FFFFFF"/>
                </a:highlight>
                <a:latin typeface="Consolas" pitchFamily="49" charset="0"/>
                <a:cs typeface="Consolas" pitchFamily="49" charset="0"/>
              </a:rPr>
              <a:t>), </a:t>
            </a:r>
            <a:r>
              <a:rPr lang="en-US" sz="1400" dirty="0" err="1">
                <a:solidFill>
                  <a:srgbClr val="000000"/>
                </a:solidFill>
                <a:highlight>
                  <a:srgbClr val="FFFFFF"/>
                </a:highlight>
                <a:latin typeface="Consolas" pitchFamily="49" charset="0"/>
                <a:cs typeface="Consolas" pitchFamily="49" charset="0"/>
              </a:rPr>
              <a:t>vcArgs</a:t>
            </a:r>
            <a:r>
              <a:rPr lang="en-US" sz="1400" dirty="0" err="1" smtClean="0">
                <a:solidFill>
                  <a:srgbClr val="000000"/>
                </a:solidFill>
                <a:highlight>
                  <a:srgbClr val="FFFFFF"/>
                </a:highlight>
                <a:latin typeface="Consolas" pitchFamily="49" charset="0"/>
                <a:cs typeface="Consolas" pitchFamily="49" charset="0"/>
              </a:rPr>
              <a:t>.Result</a:t>
            </a:r>
            <a:r>
              <a:rPr lang="en-US" sz="1400" dirty="0">
                <a:solidFill>
                  <a:srgbClr val="000000"/>
                </a:solidFill>
                <a:highlight>
                  <a:srgbClr val="FFFFFF"/>
                </a:highlight>
                <a:latin typeface="Consolas" pitchFamily="49" charset="0"/>
                <a:cs typeface="Consolas" pitchFamily="49" charset="0"/>
              </a:rPr>
              <a:t>);</a:t>
            </a:r>
          </a:p>
          <a:p>
            <a:pPr marL="0" indent="0">
              <a:buClr>
                <a:srgbClr val="404040"/>
              </a:buClr>
              <a:buFont typeface="Wingdings" panose="05000000000000000000" pitchFamily="2" charset="2"/>
              <a:buNone/>
            </a:pPr>
            <a:r>
              <a:rPr lang="en-US" sz="1400" dirty="0">
                <a:solidFill>
                  <a:srgbClr val="000000"/>
                </a:solidFill>
                <a:highlight>
                  <a:srgbClr val="FFFFFF"/>
                </a:highlight>
                <a:latin typeface="Consolas" pitchFamily="49" charset="0"/>
                <a:cs typeface="Consolas" pitchFamily="49" charset="0"/>
              </a:rPr>
              <a:t>            </a:t>
            </a:r>
            <a:r>
              <a:rPr lang="en-US" sz="1400" dirty="0">
                <a:solidFill>
                  <a:srgbClr val="0000FF"/>
                </a:solidFill>
                <a:highlight>
                  <a:srgbClr val="FFFFFF"/>
                </a:highlight>
                <a:latin typeface="Consolas" pitchFamily="49" charset="0"/>
                <a:cs typeface="Consolas" pitchFamily="49" charset="0"/>
              </a:rPr>
              <a:t>break</a:t>
            </a:r>
            <a:r>
              <a:rPr lang="en-US" sz="1400" dirty="0">
                <a:solidFill>
                  <a:srgbClr val="000000"/>
                </a:solidFill>
                <a:highlight>
                  <a:srgbClr val="FFFFFF"/>
                </a:highlight>
                <a:latin typeface="Consolas" pitchFamily="49" charset="0"/>
                <a:cs typeface="Consolas" pitchFamily="49" charset="0"/>
              </a:rPr>
              <a:t>;</a:t>
            </a:r>
          </a:p>
          <a:p>
            <a:pPr marL="0" indent="0">
              <a:buClr>
                <a:srgbClr val="404040"/>
              </a:buClr>
              <a:buFont typeface="Wingdings" panose="05000000000000000000" pitchFamily="2" charset="2"/>
              <a:buNone/>
            </a:pPr>
            <a:endParaRPr lang="en-US" sz="1400" dirty="0">
              <a:solidFill>
                <a:srgbClr val="000000"/>
              </a:solidFill>
              <a:highlight>
                <a:srgbClr val="FFFFFF"/>
              </a:highlight>
              <a:latin typeface="Consolas" pitchFamily="49" charset="0"/>
              <a:cs typeface="Consolas" pitchFamily="49" charset="0"/>
            </a:endParaRPr>
          </a:p>
          <a:p>
            <a:pPr marL="0" indent="0">
              <a:buClr>
                <a:srgbClr val="404040"/>
              </a:buClr>
              <a:buFont typeface="Wingdings" panose="05000000000000000000" pitchFamily="2" charset="2"/>
              <a:buNone/>
            </a:pPr>
            <a:r>
              <a:rPr lang="en-US" sz="1400" dirty="0">
                <a:solidFill>
                  <a:srgbClr val="000000"/>
                </a:solidFill>
                <a:highlight>
                  <a:srgbClr val="FFFFFF"/>
                </a:highlight>
                <a:latin typeface="Consolas" pitchFamily="49" charset="0"/>
                <a:cs typeface="Consolas" pitchFamily="49" charset="0"/>
              </a:rPr>
              <a:t>        </a:t>
            </a:r>
            <a:r>
              <a:rPr lang="en-US" sz="1400" dirty="0">
                <a:solidFill>
                  <a:srgbClr val="0000FF"/>
                </a:solidFill>
                <a:highlight>
                  <a:srgbClr val="FFFFFF"/>
                </a:highlight>
                <a:latin typeface="Consolas" pitchFamily="49" charset="0"/>
                <a:cs typeface="Consolas" pitchFamily="49" charset="0"/>
              </a:rPr>
              <a:t>case</a:t>
            </a:r>
            <a:r>
              <a:rPr lang="en-US" sz="1400" dirty="0">
                <a:solidFill>
                  <a:srgbClr val="000000"/>
                </a:solidFill>
                <a:highlight>
                  <a:srgbClr val="FFFFFF"/>
                </a:highlight>
                <a:latin typeface="Consolas" pitchFamily="49" charset="0"/>
                <a:cs typeface="Consolas" pitchFamily="49" charset="0"/>
              </a:rPr>
              <a:t> </a:t>
            </a:r>
            <a:r>
              <a:rPr lang="en-US" sz="1400" dirty="0">
                <a:solidFill>
                  <a:srgbClr val="A31515"/>
                </a:solidFill>
                <a:highlight>
                  <a:srgbClr val="FFFFFF"/>
                </a:highlight>
                <a:latin typeface="Consolas" pitchFamily="49" charset="0"/>
                <a:cs typeface="Consolas" pitchFamily="49" charset="0"/>
              </a:rPr>
              <a:t>"</a:t>
            </a:r>
            <a:r>
              <a:rPr lang="en-US" sz="1400" dirty="0" err="1">
                <a:solidFill>
                  <a:srgbClr val="A31515"/>
                </a:solidFill>
                <a:highlight>
                  <a:srgbClr val="FFFFFF"/>
                </a:highlight>
                <a:latin typeface="Consolas" pitchFamily="49" charset="0"/>
                <a:cs typeface="Consolas" pitchFamily="49" charset="0"/>
              </a:rPr>
              <a:t>nlpCommand</a:t>
            </a:r>
            <a:r>
              <a:rPr lang="en-US" sz="1400" dirty="0">
                <a:solidFill>
                  <a:srgbClr val="A31515"/>
                </a:solidFill>
                <a:highlight>
                  <a:srgbClr val="FFFFFF"/>
                </a:highlight>
                <a:latin typeface="Consolas" pitchFamily="49" charset="0"/>
                <a:cs typeface="Consolas" pitchFamily="49" charset="0"/>
              </a:rPr>
              <a:t>"</a:t>
            </a:r>
            <a:r>
              <a:rPr lang="en-US" sz="1400" dirty="0">
                <a:solidFill>
                  <a:srgbClr val="000000"/>
                </a:solidFill>
                <a:highlight>
                  <a:srgbClr val="FFFFFF"/>
                </a:highlight>
                <a:latin typeface="Consolas" pitchFamily="49" charset="0"/>
                <a:cs typeface="Consolas" pitchFamily="49" charset="0"/>
              </a:rPr>
              <a:t>: </a:t>
            </a:r>
            <a:r>
              <a:rPr lang="en-US" sz="1400" dirty="0">
                <a:solidFill>
                  <a:srgbClr val="008000"/>
                </a:solidFill>
                <a:highlight>
                  <a:srgbClr val="FFFFFF"/>
                </a:highlight>
                <a:latin typeface="Consolas" pitchFamily="49" charset="0"/>
                <a:cs typeface="Consolas" pitchFamily="49" charset="0"/>
              </a:rPr>
              <a:t>// User said something else</a:t>
            </a:r>
            <a:endParaRPr lang="en-US" sz="1400" dirty="0">
              <a:solidFill>
                <a:srgbClr val="000000"/>
              </a:solidFill>
              <a:highlight>
                <a:srgbClr val="FFFFFF"/>
              </a:highlight>
              <a:latin typeface="Consolas" pitchFamily="49" charset="0"/>
              <a:cs typeface="Consolas" pitchFamily="49" charset="0"/>
            </a:endParaRPr>
          </a:p>
          <a:p>
            <a:pPr marL="0" indent="0">
              <a:buClr>
                <a:srgbClr val="404040"/>
              </a:buClr>
              <a:buFont typeface="Wingdings" panose="05000000000000000000" pitchFamily="2" charset="2"/>
              <a:buNone/>
            </a:pPr>
            <a:r>
              <a:rPr lang="en-US" sz="1400" dirty="0">
                <a:solidFill>
                  <a:srgbClr val="000000"/>
                </a:solidFill>
                <a:highlight>
                  <a:srgbClr val="FFFFFF"/>
                </a:highlight>
                <a:latin typeface="Consolas" pitchFamily="49" charset="0"/>
                <a:cs typeface="Consolas" pitchFamily="49" charset="0"/>
              </a:rPr>
              <a:t>            </a:t>
            </a:r>
            <a:r>
              <a:rPr lang="en-US" sz="1400" dirty="0" err="1">
                <a:solidFill>
                  <a:srgbClr val="000000"/>
                </a:solidFill>
                <a:highlight>
                  <a:srgbClr val="FFFFFF"/>
                </a:highlight>
                <a:latin typeface="Consolas" pitchFamily="49" charset="0"/>
                <a:cs typeface="Consolas" pitchFamily="49" charset="0"/>
              </a:rPr>
              <a:t>rootFrame.Navigate</a:t>
            </a:r>
            <a:r>
              <a:rPr lang="en-US" sz="1400" dirty="0">
                <a:solidFill>
                  <a:srgbClr val="000000"/>
                </a:solidFill>
                <a:highlight>
                  <a:srgbClr val="FFFFFF"/>
                </a:highlight>
                <a:latin typeface="Consolas" pitchFamily="49" charset="0"/>
                <a:cs typeface="Consolas" pitchFamily="49" charset="0"/>
              </a:rPr>
              <a:t>(</a:t>
            </a:r>
            <a:r>
              <a:rPr lang="en-US" sz="1400" dirty="0" err="1">
                <a:solidFill>
                  <a:srgbClr val="0000FF"/>
                </a:solidFill>
                <a:highlight>
                  <a:srgbClr val="FFFFFF"/>
                </a:highlight>
                <a:latin typeface="Consolas" pitchFamily="49" charset="0"/>
                <a:cs typeface="Consolas" pitchFamily="49" charset="0"/>
              </a:rPr>
              <a:t>typeof</a:t>
            </a:r>
            <a:r>
              <a:rPr lang="en-US" sz="1400" dirty="0">
                <a:solidFill>
                  <a:srgbClr val="000000"/>
                </a:solidFill>
                <a:highlight>
                  <a:srgbClr val="FFFFFF"/>
                </a:highlight>
                <a:latin typeface="Consolas" pitchFamily="49" charset="0"/>
                <a:cs typeface="Consolas" pitchFamily="49" charset="0"/>
              </a:rPr>
              <a:t>(</a:t>
            </a:r>
            <a:r>
              <a:rPr lang="en-US" sz="1400" dirty="0" err="1">
                <a:solidFill>
                  <a:srgbClr val="000000"/>
                </a:solidFill>
                <a:highlight>
                  <a:srgbClr val="FFFFFF"/>
                </a:highlight>
                <a:latin typeface="Consolas" pitchFamily="49" charset="0"/>
                <a:cs typeface="Consolas" pitchFamily="49" charset="0"/>
              </a:rPr>
              <a:t>MSDN.</a:t>
            </a:r>
            <a:r>
              <a:rPr lang="en-US" sz="1400" dirty="0" err="1">
                <a:solidFill>
                  <a:srgbClr val="2B91AF"/>
                </a:solidFill>
                <a:highlight>
                  <a:srgbClr val="FFFFFF"/>
                </a:highlight>
                <a:latin typeface="Consolas" pitchFamily="49" charset="0"/>
                <a:cs typeface="Consolas" pitchFamily="49" charset="0"/>
              </a:rPr>
              <a:t>NlpCommand</a:t>
            </a:r>
            <a:r>
              <a:rPr lang="en-US" sz="1400" dirty="0">
                <a:solidFill>
                  <a:srgbClr val="000000"/>
                </a:solidFill>
                <a:highlight>
                  <a:srgbClr val="FFFFFF"/>
                </a:highlight>
                <a:latin typeface="Consolas" pitchFamily="49" charset="0"/>
                <a:cs typeface="Consolas" pitchFamily="49" charset="0"/>
              </a:rPr>
              <a:t>), </a:t>
            </a:r>
            <a:r>
              <a:rPr lang="en-US" sz="1400" dirty="0" err="1">
                <a:solidFill>
                  <a:srgbClr val="000000"/>
                </a:solidFill>
                <a:highlight>
                  <a:srgbClr val="FFFFFF"/>
                </a:highlight>
                <a:latin typeface="Consolas" pitchFamily="49" charset="0"/>
                <a:cs typeface="Consolas" pitchFamily="49" charset="0"/>
              </a:rPr>
              <a:t>vcArgs</a:t>
            </a:r>
            <a:r>
              <a:rPr lang="en-US" sz="1400" dirty="0" err="1" smtClean="0">
                <a:solidFill>
                  <a:srgbClr val="000000"/>
                </a:solidFill>
                <a:highlight>
                  <a:srgbClr val="FFFFFF"/>
                </a:highlight>
                <a:latin typeface="Consolas" pitchFamily="49" charset="0"/>
                <a:cs typeface="Consolas" pitchFamily="49" charset="0"/>
              </a:rPr>
              <a:t>.Result</a:t>
            </a:r>
            <a:r>
              <a:rPr lang="en-US" sz="1400" dirty="0">
                <a:solidFill>
                  <a:srgbClr val="000000"/>
                </a:solidFill>
                <a:highlight>
                  <a:srgbClr val="FFFFFF"/>
                </a:highlight>
                <a:latin typeface="Consolas" pitchFamily="49" charset="0"/>
                <a:cs typeface="Consolas" pitchFamily="49" charset="0"/>
              </a:rPr>
              <a:t>);</a:t>
            </a:r>
          </a:p>
          <a:p>
            <a:pPr marL="0" indent="0">
              <a:buClr>
                <a:srgbClr val="404040"/>
              </a:buClr>
              <a:buFont typeface="Wingdings" panose="05000000000000000000" pitchFamily="2" charset="2"/>
              <a:buNone/>
            </a:pPr>
            <a:r>
              <a:rPr lang="en-US" sz="1400" dirty="0">
                <a:solidFill>
                  <a:srgbClr val="000000"/>
                </a:solidFill>
                <a:highlight>
                  <a:srgbClr val="FFFFFF"/>
                </a:highlight>
                <a:latin typeface="Consolas" pitchFamily="49" charset="0"/>
                <a:cs typeface="Consolas" pitchFamily="49" charset="0"/>
              </a:rPr>
              <a:t>            </a:t>
            </a:r>
            <a:r>
              <a:rPr lang="en-US" sz="1400" dirty="0">
                <a:solidFill>
                  <a:srgbClr val="0000FF"/>
                </a:solidFill>
                <a:highlight>
                  <a:srgbClr val="FFFFFF"/>
                </a:highlight>
                <a:latin typeface="Consolas" pitchFamily="49" charset="0"/>
                <a:cs typeface="Consolas" pitchFamily="49" charset="0"/>
              </a:rPr>
              <a:t>break</a:t>
            </a:r>
            <a:r>
              <a:rPr lang="en-US" sz="1400" dirty="0">
                <a:solidFill>
                  <a:srgbClr val="000000"/>
                </a:solidFill>
                <a:highlight>
                  <a:srgbClr val="FFFFFF"/>
                </a:highlight>
                <a:latin typeface="Consolas" pitchFamily="49" charset="0"/>
                <a:cs typeface="Consolas" pitchFamily="49" charset="0"/>
              </a:rPr>
              <a:t>;</a:t>
            </a:r>
          </a:p>
          <a:p>
            <a:pPr marL="0" indent="0">
              <a:buClr>
                <a:srgbClr val="404040"/>
              </a:buClr>
              <a:buFont typeface="Wingdings" panose="05000000000000000000" pitchFamily="2" charset="2"/>
              <a:buNone/>
            </a:pPr>
            <a:r>
              <a:rPr lang="en-US" sz="1400" dirty="0">
                <a:solidFill>
                  <a:srgbClr val="000000"/>
                </a:solidFill>
                <a:highlight>
                  <a:srgbClr val="FFFFFF"/>
                </a:highlight>
                <a:latin typeface="Consolas" pitchFamily="49" charset="0"/>
                <a:cs typeface="Consolas" pitchFamily="49" charset="0"/>
              </a:rPr>
              <a:t>    }</a:t>
            </a:r>
          </a:p>
          <a:p>
            <a:pPr marL="0" indent="0">
              <a:buClr>
                <a:srgbClr val="404040"/>
              </a:buClr>
              <a:buFont typeface="Wingdings" panose="05000000000000000000" pitchFamily="2" charset="2"/>
              <a:buNone/>
            </a:pPr>
            <a:r>
              <a:rPr lang="en-US" sz="1400" dirty="0">
                <a:solidFill>
                  <a:srgbClr val="000000"/>
                </a:solidFill>
                <a:highlight>
                  <a:srgbClr val="FFFFFF"/>
                </a:highlight>
                <a:latin typeface="Consolas" pitchFamily="49" charset="0"/>
                <a:cs typeface="Consolas" pitchFamily="49" charset="0"/>
              </a:rPr>
              <a:t>}</a:t>
            </a:r>
          </a:p>
        </p:txBody>
      </p:sp>
      <p:sp>
        <p:nvSpPr>
          <p:cNvPr id="67" name="Rectangle 66"/>
          <p:cNvSpPr/>
          <p:nvPr/>
        </p:nvSpPr>
        <p:spPr bwMode="auto">
          <a:xfrm>
            <a:off x="2500313" y="2370608"/>
            <a:ext cx="8601076" cy="1288464"/>
          </a:xfrm>
          <a:prstGeom prst="rect">
            <a:avLst/>
          </a:prstGeom>
          <a:noFill/>
          <a:ln w="38100">
            <a:solidFill>
              <a:schemeClr val="accent3"/>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30" name="TextBox 29"/>
          <p:cNvSpPr txBox="1"/>
          <p:nvPr/>
        </p:nvSpPr>
        <p:spPr>
          <a:xfrm>
            <a:off x="1646236" y="295274"/>
            <a:ext cx="10515601" cy="904863"/>
          </a:xfrm>
          <a:prstGeom prst="rect">
            <a:avLst/>
          </a:prstGeom>
          <a:noFill/>
        </p:spPr>
        <p:txBody>
          <a:bodyPr wrap="square" lIns="182880" tIns="146304" rIns="182880" bIns="146304" rtlCol="0">
            <a:spAutoFit/>
          </a:bodyPr>
          <a:lstStyle/>
          <a:p>
            <a:pPr>
              <a:lnSpc>
                <a:spcPct val="90000"/>
              </a:lnSpc>
              <a:spcAft>
                <a:spcPts val="600"/>
              </a:spcAft>
            </a:pPr>
            <a:r>
              <a:rPr lang="en-US" sz="4400" dirty="0">
                <a:gradFill>
                  <a:gsLst>
                    <a:gs pos="2917">
                      <a:srgbClr val="404040"/>
                    </a:gs>
                    <a:gs pos="30000">
                      <a:srgbClr val="404040"/>
                    </a:gs>
                  </a:gsLst>
                  <a:lin ang="5400000" scaled="0"/>
                </a:gradFill>
                <a:latin typeface="Segoe UI Light"/>
              </a:rPr>
              <a:t>Handle Voice Command Activation</a:t>
            </a:r>
          </a:p>
        </p:txBody>
      </p:sp>
      <p:sp>
        <p:nvSpPr>
          <p:cNvPr id="66" name="Freeform 65"/>
          <p:cNvSpPr/>
          <p:nvPr/>
        </p:nvSpPr>
        <p:spPr bwMode="auto">
          <a:xfrm>
            <a:off x="0" y="-1"/>
            <a:ext cx="12436477" cy="6994525"/>
          </a:xfrm>
          <a:custGeom>
            <a:avLst/>
            <a:gdLst>
              <a:gd name="connsiteX0" fmla="*/ 0 w 12436477"/>
              <a:gd name="connsiteY0" fmla="*/ 0 h 6994525"/>
              <a:gd name="connsiteX1" fmla="*/ 12436477 w 12436477"/>
              <a:gd name="connsiteY1" fmla="*/ 0 h 6994525"/>
              <a:gd name="connsiteX2" fmla="*/ 12436477 w 12436477"/>
              <a:gd name="connsiteY2" fmla="*/ 6994525 h 6994525"/>
              <a:gd name="connsiteX3" fmla="*/ 0 w 12436477"/>
              <a:gd name="connsiteY3" fmla="*/ 6994525 h 6994525"/>
            </a:gdLst>
            <a:ahLst/>
            <a:cxnLst>
              <a:cxn ang="0">
                <a:pos x="connsiteX0" y="connsiteY0"/>
              </a:cxn>
              <a:cxn ang="0">
                <a:pos x="connsiteX1" y="connsiteY1"/>
              </a:cxn>
              <a:cxn ang="0">
                <a:pos x="connsiteX2" y="connsiteY2"/>
              </a:cxn>
              <a:cxn ang="0">
                <a:pos x="connsiteX3" y="connsiteY3"/>
              </a:cxn>
            </a:cxnLst>
            <a:rect l="l" t="t" r="r" b="b"/>
            <a:pathLst>
              <a:path w="12436477" h="6994525">
                <a:moveTo>
                  <a:pt x="0" y="0"/>
                </a:moveTo>
                <a:lnTo>
                  <a:pt x="12436477" y="0"/>
                </a:lnTo>
                <a:lnTo>
                  <a:pt x="12436477" y="6994525"/>
                </a:lnTo>
                <a:lnTo>
                  <a:pt x="0" y="6994525"/>
                </a:lnTo>
                <a:close/>
              </a:path>
            </a:pathLst>
          </a:custGeom>
          <a:solidFill>
            <a:schemeClr val="tx1">
              <a:lumMod val="50000"/>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8" name="Rectangle 67"/>
          <p:cNvSpPr/>
          <p:nvPr/>
        </p:nvSpPr>
        <p:spPr bwMode="auto">
          <a:xfrm>
            <a:off x="2500313" y="1890597"/>
            <a:ext cx="9280524" cy="1829897"/>
          </a:xfrm>
          <a:prstGeom prst="rect">
            <a:avLst/>
          </a:prstGeom>
          <a:solidFill>
            <a:schemeClr val="bg1"/>
          </a:solidFill>
          <a:ln w="38100">
            <a:solidFill>
              <a:schemeClr val="accent3"/>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buClr>
                <a:srgbClr val="404040"/>
              </a:buClr>
            </a:pPr>
            <a:r>
              <a:rPr lang="en-US" sz="1600" dirty="0" err="1">
                <a:solidFill>
                  <a:srgbClr val="2B91AF"/>
                </a:solidFill>
                <a:highlight>
                  <a:srgbClr val="FFFFFF"/>
                </a:highlight>
                <a:latin typeface="Consolas" pitchFamily="49" charset="0"/>
                <a:cs typeface="Consolas" pitchFamily="49" charset="0"/>
              </a:rPr>
              <a:t>VoiceCommandActivatedEventArgs</a:t>
            </a:r>
            <a:r>
              <a:rPr lang="en-US" sz="1600" dirty="0">
                <a:solidFill>
                  <a:srgbClr val="000000"/>
                </a:solidFill>
                <a:highlight>
                  <a:srgbClr val="FFFFFF"/>
                </a:highlight>
                <a:latin typeface="Consolas" pitchFamily="49" charset="0"/>
                <a:cs typeface="Consolas" pitchFamily="49" charset="0"/>
              </a:rPr>
              <a:t> </a:t>
            </a:r>
            <a:r>
              <a:rPr lang="en-US" sz="1600" dirty="0" err="1" smtClean="0">
                <a:solidFill>
                  <a:srgbClr val="000000"/>
                </a:solidFill>
                <a:highlight>
                  <a:srgbClr val="FFFFFF"/>
                </a:highlight>
                <a:latin typeface="Consolas" pitchFamily="49" charset="0"/>
                <a:cs typeface="Consolas" pitchFamily="49" charset="0"/>
              </a:rPr>
              <a:t>vcArgs</a:t>
            </a:r>
            <a:r>
              <a:rPr lang="en-US" sz="1600" dirty="0" smtClean="0">
                <a:solidFill>
                  <a:srgbClr val="000000"/>
                </a:solidFill>
                <a:highlight>
                  <a:srgbClr val="FFFFFF"/>
                </a:highlight>
                <a:latin typeface="Consolas" pitchFamily="49" charset="0"/>
                <a:cs typeface="Consolas" pitchFamily="49" charset="0"/>
              </a:rPr>
              <a:t> = </a:t>
            </a:r>
            <a:r>
              <a:rPr lang="en-US" sz="1600" dirty="0">
                <a:solidFill>
                  <a:srgbClr val="000000"/>
                </a:solidFill>
                <a:latin typeface="Consolas" panose="020B0609020204030204" pitchFamily="49" charset="0"/>
              </a:rPr>
              <a:t>(</a:t>
            </a:r>
            <a:r>
              <a:rPr lang="en-US" sz="1600" dirty="0" err="1">
                <a:solidFill>
                  <a:srgbClr val="2B91AF"/>
                </a:solidFill>
                <a:latin typeface="Consolas" panose="020B0609020204030204" pitchFamily="49" charset="0"/>
              </a:rPr>
              <a:t>VoiceCommandActivatedEventArgs</a:t>
            </a:r>
            <a:r>
              <a:rPr lang="en-US" sz="1600" dirty="0">
                <a:solidFill>
                  <a:srgbClr val="000000"/>
                </a:solidFill>
                <a:latin typeface="Consolas" panose="020B0609020204030204" pitchFamily="49" charset="0"/>
              </a:rPr>
              <a:t>)</a:t>
            </a:r>
            <a:r>
              <a:rPr lang="en-US" sz="1600" dirty="0" err="1">
                <a:solidFill>
                  <a:srgbClr val="000000"/>
                </a:solidFill>
                <a:latin typeface="Consolas" panose="020B0609020204030204" pitchFamily="49" charset="0"/>
              </a:rPr>
              <a:t>args</a:t>
            </a:r>
            <a:r>
              <a:rPr lang="en-US" sz="1600" dirty="0" smtClean="0">
                <a:solidFill>
                  <a:srgbClr val="000000"/>
                </a:solidFill>
                <a:latin typeface="Consolas" panose="020B0609020204030204" pitchFamily="49" charset="0"/>
              </a:rPr>
              <a:t>;</a:t>
            </a:r>
          </a:p>
          <a:p>
            <a:pPr>
              <a:buClr>
                <a:srgbClr val="404040"/>
              </a:buClr>
            </a:pPr>
            <a:endParaRPr lang="en-US" sz="1600" dirty="0" smtClean="0">
              <a:solidFill>
                <a:srgbClr val="000000"/>
              </a:solidFill>
              <a:latin typeface="Consolas" panose="020B0609020204030204" pitchFamily="49" charset="0"/>
            </a:endParaRPr>
          </a:p>
          <a:p>
            <a:pPr>
              <a:buClr>
                <a:srgbClr val="404040"/>
              </a:buClr>
            </a:pPr>
            <a:r>
              <a:rPr lang="en-US" sz="1600" dirty="0">
                <a:solidFill>
                  <a:srgbClr val="008000"/>
                </a:solidFill>
                <a:highlight>
                  <a:srgbClr val="FFFFFF"/>
                </a:highlight>
                <a:latin typeface="Consolas" panose="020B0609020204030204" pitchFamily="49" charset="0"/>
              </a:rPr>
              <a:t>// What command launched the app?</a:t>
            </a:r>
            <a:endParaRPr lang="en-US" sz="1600" i="1" dirty="0">
              <a:solidFill>
                <a:srgbClr val="000000"/>
              </a:solidFill>
              <a:latin typeface="Consolas" panose="020B0609020204030204" pitchFamily="49" charset="0"/>
            </a:endParaRPr>
          </a:p>
          <a:p>
            <a:pPr>
              <a:buClr>
                <a:srgbClr val="404040"/>
              </a:buClr>
            </a:pPr>
            <a:r>
              <a:rPr lang="en-US" sz="1600" dirty="0">
                <a:solidFill>
                  <a:srgbClr val="0000FF"/>
                </a:solidFill>
                <a:highlight>
                  <a:srgbClr val="FFFFFF"/>
                </a:highlight>
                <a:latin typeface="Consolas" panose="020B0609020204030204" pitchFamily="49" charset="0"/>
              </a:rPr>
              <a:t>string</a:t>
            </a:r>
            <a:r>
              <a:rPr lang="en-US" sz="1600" dirty="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voiceCommandName</a:t>
            </a:r>
            <a:r>
              <a:rPr lang="en-US" sz="1600" dirty="0">
                <a:solidFill>
                  <a:srgbClr val="000000"/>
                </a:solidFill>
                <a:highlight>
                  <a:srgbClr val="FFFFFF"/>
                </a:highlight>
                <a:latin typeface="Consolas" panose="020B0609020204030204" pitchFamily="49" charset="0"/>
              </a:rPr>
              <a:t> = </a:t>
            </a:r>
            <a:r>
              <a:rPr lang="en-US" sz="1600" dirty="0" err="1">
                <a:solidFill>
                  <a:srgbClr val="000000"/>
                </a:solidFill>
                <a:highlight>
                  <a:srgbClr val="FFFFFF"/>
                </a:highlight>
                <a:latin typeface="Consolas" panose="020B0609020204030204" pitchFamily="49" charset="0"/>
              </a:rPr>
              <a:t>vcArgs.Result.RulePath.First</a:t>
            </a:r>
            <a:r>
              <a:rPr lang="en-US" sz="1600" dirty="0">
                <a:solidFill>
                  <a:srgbClr val="000000"/>
                </a:solidFill>
                <a:highlight>
                  <a:srgbClr val="FFFFFF"/>
                </a:highlight>
                <a:latin typeface="Consolas" panose="020B0609020204030204" pitchFamily="49" charset="0"/>
              </a:rPr>
              <a:t>(); </a:t>
            </a:r>
            <a:endParaRPr lang="en-US" sz="1600" dirty="0">
              <a:solidFill>
                <a:srgbClr val="000000"/>
              </a:solidFill>
              <a:highlight>
                <a:srgbClr val="FFFFFF"/>
              </a:highlight>
              <a:latin typeface="Consolas" pitchFamily="49" charset="0"/>
              <a:cs typeface="Consolas" pitchFamily="49" charset="0"/>
            </a:endParaRPr>
          </a:p>
          <a:p>
            <a:pPr>
              <a:buClr>
                <a:srgbClr val="404040"/>
              </a:buClr>
            </a:pPr>
            <a:r>
              <a:rPr lang="en-US" sz="1600" dirty="0">
                <a:solidFill>
                  <a:srgbClr val="404040"/>
                </a:solidFill>
                <a:latin typeface="Consolas" panose="020B0609020204030204" pitchFamily="49" charset="0"/>
              </a:rPr>
              <a:t> </a:t>
            </a:r>
          </a:p>
          <a:p>
            <a:pPr>
              <a:buClr>
                <a:srgbClr val="404040"/>
              </a:buClr>
            </a:pPr>
            <a:r>
              <a:rPr lang="en-US" sz="1600" dirty="0">
                <a:solidFill>
                  <a:srgbClr val="008000"/>
                </a:solidFill>
                <a:highlight>
                  <a:srgbClr val="FFFFFF"/>
                </a:highlight>
                <a:latin typeface="Consolas" pitchFamily="49" charset="0"/>
                <a:cs typeface="Consolas" pitchFamily="49" charset="0"/>
              </a:rPr>
              <a:t>// Navigate to right page for the voice command </a:t>
            </a:r>
            <a:endParaRPr lang="en-US" sz="1600" dirty="0" smtClean="0">
              <a:solidFill>
                <a:srgbClr val="008000"/>
              </a:solidFill>
              <a:highlight>
                <a:srgbClr val="FFFFFF"/>
              </a:highlight>
              <a:latin typeface="Consolas" pitchFamily="49" charset="0"/>
              <a:cs typeface="Consolas" pitchFamily="49" charset="0"/>
            </a:endParaRPr>
          </a:p>
          <a:p>
            <a:pPr>
              <a:buClr>
                <a:srgbClr val="404040"/>
              </a:buClr>
            </a:pPr>
            <a:r>
              <a:rPr lang="en-US" sz="1600" dirty="0" smtClean="0">
                <a:solidFill>
                  <a:srgbClr val="0000FF"/>
                </a:solidFill>
                <a:highlight>
                  <a:srgbClr val="FFFFFF"/>
                </a:highlight>
                <a:latin typeface="Consolas" pitchFamily="49" charset="0"/>
                <a:cs typeface="Consolas" pitchFamily="49" charset="0"/>
              </a:rPr>
              <a:t>switch</a:t>
            </a:r>
            <a:r>
              <a:rPr lang="en-US" sz="1600" dirty="0" smtClean="0">
                <a:solidFill>
                  <a:srgbClr val="000000"/>
                </a:solidFill>
                <a:highlight>
                  <a:srgbClr val="FFFFFF"/>
                </a:highlight>
                <a:latin typeface="Consolas" pitchFamily="49" charset="0"/>
                <a:cs typeface="Consolas" pitchFamily="49" charset="0"/>
              </a:rPr>
              <a:t> (</a:t>
            </a:r>
            <a:r>
              <a:rPr lang="en-US" sz="1600" dirty="0" err="1" smtClean="0">
                <a:solidFill>
                  <a:srgbClr val="000000"/>
                </a:solidFill>
                <a:highlight>
                  <a:srgbClr val="FFFFFF"/>
                </a:highlight>
                <a:latin typeface="Consolas" pitchFamily="49" charset="0"/>
                <a:cs typeface="Consolas" pitchFamily="49" charset="0"/>
              </a:rPr>
              <a:t>voiceCommandName</a:t>
            </a:r>
            <a:r>
              <a:rPr lang="en-US" sz="1600" dirty="0" smtClean="0">
                <a:solidFill>
                  <a:srgbClr val="000000"/>
                </a:solidFill>
                <a:highlight>
                  <a:srgbClr val="FFFFFF"/>
                </a:highlight>
                <a:latin typeface="Consolas" pitchFamily="49" charset="0"/>
                <a:cs typeface="Consolas" pitchFamily="49" charset="0"/>
              </a:rPr>
              <a:t>) 	</a:t>
            </a:r>
            <a:endParaRPr lang="en-US" sz="1600" dirty="0">
              <a:solidFill>
                <a:srgbClr val="000000"/>
              </a:solidFill>
              <a:highlight>
                <a:srgbClr val="FFFFFF"/>
              </a:highlight>
              <a:latin typeface="Consolas" pitchFamily="49" charset="0"/>
              <a:cs typeface="Consolas" pitchFamily="49" charset="0"/>
            </a:endParaRPr>
          </a:p>
        </p:txBody>
      </p:sp>
      <p:sp>
        <p:nvSpPr>
          <p:cNvPr id="69" name="TextBox 68"/>
          <p:cNvSpPr txBox="1"/>
          <p:nvPr/>
        </p:nvSpPr>
        <p:spPr>
          <a:xfrm>
            <a:off x="2500313" y="3848949"/>
            <a:ext cx="9280524" cy="1372683"/>
          </a:xfrm>
          <a:prstGeom prst="rect">
            <a:avLst/>
          </a:prstGeom>
          <a:solidFill>
            <a:schemeClr val="accent3"/>
          </a:solidFill>
          <a:ln>
            <a:noFill/>
          </a:ln>
        </p:spPr>
        <p:txBody>
          <a:bodyPr wrap="square" lIns="182880" tIns="146304" rIns="182880" bIns="182880" rtlCol="0">
            <a:spAutoFit/>
          </a:bodyPr>
          <a:lstStyle/>
          <a:p>
            <a:pPr marL="342900" indent="-342900">
              <a:lnSpc>
                <a:spcPct val="90000"/>
              </a:lnSpc>
              <a:spcAft>
                <a:spcPts val="600"/>
              </a:spcAft>
              <a:buFont typeface="+mj-lt"/>
              <a:buAutoNum type="arabicPeriod"/>
            </a:pPr>
            <a:r>
              <a:rPr lang="en-US" sz="1600" dirty="0">
                <a:gradFill>
                  <a:gsLst>
                    <a:gs pos="0">
                      <a:srgbClr val="FFFFFF"/>
                    </a:gs>
                    <a:gs pos="100000">
                      <a:srgbClr val="FFFFFF"/>
                    </a:gs>
                  </a:gsLst>
                  <a:lin ang="5400000" scaled="1"/>
                </a:gradFill>
              </a:rPr>
              <a:t>If launched by voice commands </a:t>
            </a:r>
            <a:r>
              <a:rPr lang="en-US" sz="1600" dirty="0" err="1">
                <a:gradFill>
                  <a:gsLst>
                    <a:gs pos="0">
                      <a:srgbClr val="FFFFFF"/>
                    </a:gs>
                    <a:gs pos="100000">
                      <a:srgbClr val="FFFFFF"/>
                    </a:gs>
                  </a:gsLst>
                  <a:lin ang="5400000" scaled="1"/>
                </a:gradFill>
              </a:rPr>
              <a:t>args</a:t>
            </a:r>
            <a:r>
              <a:rPr lang="en-US" sz="1600" dirty="0">
                <a:gradFill>
                  <a:gsLst>
                    <a:gs pos="0">
                      <a:srgbClr val="FFFFFF"/>
                    </a:gs>
                    <a:gs pos="100000">
                      <a:srgbClr val="FFFFFF"/>
                    </a:gs>
                  </a:gsLst>
                  <a:lin ang="5400000" scaled="1"/>
                </a:gradFill>
              </a:rPr>
              <a:t> input parameter is a VoiceCommandActivatedEventArgs object</a:t>
            </a:r>
          </a:p>
          <a:p>
            <a:pPr marL="342900" indent="-342900">
              <a:lnSpc>
                <a:spcPct val="90000"/>
              </a:lnSpc>
              <a:spcAft>
                <a:spcPts val="600"/>
              </a:spcAft>
              <a:buFont typeface="+mj-lt"/>
              <a:buAutoNum type="arabicPeriod"/>
            </a:pPr>
            <a:r>
              <a:rPr lang="en-US" sz="1600" dirty="0">
                <a:gradFill>
                  <a:gsLst>
                    <a:gs pos="0">
                      <a:srgbClr val="FFFFFF"/>
                    </a:gs>
                    <a:gs pos="100000">
                      <a:srgbClr val="FFFFFF"/>
                    </a:gs>
                  </a:gsLst>
                  <a:lin ang="5400000" scaled="1"/>
                </a:gradFill>
              </a:rPr>
              <a:t>Contains a standard </a:t>
            </a:r>
            <a:r>
              <a:rPr lang="en-US" sz="1600" dirty="0" err="1">
                <a:gradFill>
                  <a:gsLst>
                    <a:gs pos="0">
                      <a:srgbClr val="FFFFFF"/>
                    </a:gs>
                    <a:gs pos="100000">
                      <a:srgbClr val="FFFFFF"/>
                    </a:gs>
                  </a:gsLst>
                  <a:lin ang="5400000" scaled="1"/>
                </a:gradFill>
              </a:rPr>
              <a:t>SpeechRecogntionResult</a:t>
            </a:r>
            <a:r>
              <a:rPr lang="en-US" sz="1600" dirty="0">
                <a:gradFill>
                  <a:gsLst>
                    <a:gs pos="0">
                      <a:srgbClr val="FFFFFF"/>
                    </a:gs>
                    <a:gs pos="100000">
                      <a:srgbClr val="FFFFFF"/>
                    </a:gs>
                  </a:gsLst>
                  <a:lin ang="5400000" scaled="1"/>
                </a:gradFill>
              </a:rPr>
              <a:t> member object</a:t>
            </a:r>
          </a:p>
          <a:p>
            <a:pPr marL="342900" indent="-342900">
              <a:lnSpc>
                <a:spcPct val="90000"/>
              </a:lnSpc>
              <a:spcAft>
                <a:spcPts val="600"/>
              </a:spcAft>
              <a:buFont typeface="+mj-lt"/>
              <a:buAutoNum type="arabicPeriod"/>
            </a:pPr>
            <a:r>
              <a:rPr lang="en-US" sz="1600" dirty="0" smtClean="0">
                <a:gradFill>
                  <a:gsLst>
                    <a:gs pos="0">
                      <a:srgbClr val="FFFFFF"/>
                    </a:gs>
                    <a:gs pos="100000">
                      <a:srgbClr val="FFFFFF"/>
                    </a:gs>
                  </a:gsLst>
                  <a:lin ang="5400000" scaled="1"/>
                </a:gradFill>
              </a:rPr>
              <a:t>Get </a:t>
            </a:r>
            <a:r>
              <a:rPr lang="en-US" sz="1600" dirty="0" err="1" smtClean="0">
                <a:gradFill>
                  <a:gsLst>
                    <a:gs pos="0">
                      <a:srgbClr val="FFFFFF"/>
                    </a:gs>
                    <a:gs pos="100000">
                      <a:srgbClr val="FFFFFF"/>
                    </a:gs>
                  </a:gsLst>
                  <a:lin ang="5400000" scaled="1"/>
                </a:gradFill>
              </a:rPr>
              <a:t>voiceCommandName</a:t>
            </a:r>
            <a:r>
              <a:rPr lang="en-US" sz="1600" dirty="0" smtClean="0">
                <a:gradFill>
                  <a:gsLst>
                    <a:gs pos="0">
                      <a:srgbClr val="FFFFFF"/>
                    </a:gs>
                    <a:gs pos="100000">
                      <a:srgbClr val="FFFFFF"/>
                    </a:gs>
                  </a:gsLst>
                  <a:lin ang="5400000" scaled="1"/>
                </a:gradFill>
              </a:rPr>
              <a:t> to decide which page to launch</a:t>
            </a:r>
            <a:endParaRPr lang="en-US" sz="1600" dirty="0">
              <a:gradFill>
                <a:gsLst>
                  <a:gs pos="0">
                    <a:srgbClr val="FFFFFF"/>
                  </a:gs>
                  <a:gs pos="100000">
                    <a:srgbClr val="FFFFFF"/>
                  </a:gs>
                </a:gsLst>
                <a:lin ang="5400000" scaled="1"/>
              </a:gradFill>
            </a:endParaRPr>
          </a:p>
        </p:txBody>
      </p:sp>
      <p:grpSp>
        <p:nvGrpSpPr>
          <p:cNvPr id="70" name="Group 69"/>
          <p:cNvGrpSpPr/>
          <p:nvPr/>
        </p:nvGrpSpPr>
        <p:grpSpPr>
          <a:xfrm>
            <a:off x="-1" y="0"/>
            <a:ext cx="1646238" cy="6994525"/>
            <a:chOff x="-1" y="0"/>
            <a:chExt cx="1646238" cy="6994525"/>
          </a:xfrm>
        </p:grpSpPr>
        <p:grpSp>
          <p:nvGrpSpPr>
            <p:cNvPr id="71" name="Group 70"/>
            <p:cNvGrpSpPr/>
            <p:nvPr/>
          </p:nvGrpSpPr>
          <p:grpSpPr>
            <a:xfrm>
              <a:off x="-1" y="3659072"/>
              <a:ext cx="1570037" cy="963976"/>
              <a:chOff x="-1" y="3659072"/>
              <a:chExt cx="1570037" cy="963976"/>
            </a:xfrm>
          </p:grpSpPr>
          <p:sp>
            <p:nvSpPr>
              <p:cNvPr id="85" name="TextBox 84"/>
              <p:cNvSpPr txBox="1"/>
              <p:nvPr/>
            </p:nvSpPr>
            <p:spPr>
              <a:xfrm>
                <a:off x="-1" y="4348728"/>
                <a:ext cx="1570037" cy="274320"/>
              </a:xfrm>
              <a:prstGeom prst="rect">
                <a:avLst/>
              </a:prstGeom>
              <a:noFill/>
            </p:spPr>
            <p:txBody>
              <a:bodyPr wrap="square" lIns="146304" tIns="91440" rIns="146304" bIns="91440" rtlCol="0" anchor="t" anchorCtr="0">
                <a:noAutofit/>
              </a:bodyPr>
              <a:lstStyle/>
              <a:p>
                <a:pPr algn="ctr">
                  <a:lnSpc>
                    <a:spcPct val="90000"/>
                  </a:lnSpc>
                  <a:spcAft>
                    <a:spcPts val="600"/>
                  </a:spcAft>
                </a:pPr>
                <a:r>
                  <a:rPr lang="en-US" sz="1600" dirty="0" smtClean="0">
                    <a:gradFill>
                      <a:gsLst>
                        <a:gs pos="2917">
                          <a:srgbClr val="FFFFFF"/>
                        </a:gs>
                        <a:gs pos="30000">
                          <a:srgbClr val="FFFFFF"/>
                        </a:gs>
                      </a:gsLst>
                      <a:lin ang="5400000" scaled="0"/>
                    </a:gradFill>
                  </a:rPr>
                  <a:t>Step 2</a:t>
                </a:r>
              </a:p>
            </p:txBody>
          </p:sp>
          <p:sp>
            <p:nvSpPr>
              <p:cNvPr id="86" name="Freeform 18"/>
              <p:cNvSpPr>
                <a:spLocks noEditPoints="1"/>
              </p:cNvSpPr>
              <p:nvPr/>
            </p:nvSpPr>
            <p:spPr bwMode="auto">
              <a:xfrm>
                <a:off x="605418" y="3659072"/>
                <a:ext cx="347714" cy="666652"/>
              </a:xfrm>
              <a:custGeom>
                <a:avLst/>
                <a:gdLst>
                  <a:gd name="T0" fmla="*/ 226 w 365"/>
                  <a:gd name="T1" fmla="*/ 343 h 703"/>
                  <a:gd name="T2" fmla="*/ 265 w 365"/>
                  <a:gd name="T3" fmla="*/ 291 h 703"/>
                  <a:gd name="T4" fmla="*/ 226 w 365"/>
                  <a:gd name="T5" fmla="*/ 237 h 703"/>
                  <a:gd name="T6" fmla="*/ 300 w 365"/>
                  <a:gd name="T7" fmla="*/ 305 h 703"/>
                  <a:gd name="T8" fmla="*/ 100 w 365"/>
                  <a:gd name="T9" fmla="*/ 291 h 703"/>
                  <a:gd name="T10" fmla="*/ 139 w 365"/>
                  <a:gd name="T11" fmla="*/ 237 h 703"/>
                  <a:gd name="T12" fmla="*/ 65 w 365"/>
                  <a:gd name="T13" fmla="*/ 305 h 703"/>
                  <a:gd name="T14" fmla="*/ 139 w 365"/>
                  <a:gd name="T15" fmla="*/ 311 h 703"/>
                  <a:gd name="T16" fmla="*/ 221 w 365"/>
                  <a:gd name="T17" fmla="*/ 206 h 703"/>
                  <a:gd name="T18" fmla="*/ 145 w 365"/>
                  <a:gd name="T19" fmla="*/ 374 h 703"/>
                  <a:gd name="T20" fmla="*/ 172 w 365"/>
                  <a:gd name="T21" fmla="*/ 374 h 703"/>
                  <a:gd name="T22" fmla="*/ 365 w 365"/>
                  <a:gd name="T23" fmla="*/ 679 h 703"/>
                  <a:gd name="T24" fmla="*/ 24 w 365"/>
                  <a:gd name="T25" fmla="*/ 703 h 703"/>
                  <a:gd name="T26" fmla="*/ 0 w 365"/>
                  <a:gd name="T27" fmla="*/ 24 h 703"/>
                  <a:gd name="T28" fmla="*/ 341 w 365"/>
                  <a:gd name="T29" fmla="*/ 0 h 703"/>
                  <a:gd name="T30" fmla="*/ 83 w 365"/>
                  <a:gd name="T31" fmla="*/ 643 h 703"/>
                  <a:gd name="T32" fmla="*/ 75 w 365"/>
                  <a:gd name="T33" fmla="*/ 627 h 703"/>
                  <a:gd name="T34" fmla="*/ 75 w 365"/>
                  <a:gd name="T35" fmla="*/ 646 h 703"/>
                  <a:gd name="T36" fmla="*/ 84 w 365"/>
                  <a:gd name="T37" fmla="*/ 650 h 703"/>
                  <a:gd name="T38" fmla="*/ 83 w 365"/>
                  <a:gd name="T39" fmla="*/ 643 h 703"/>
                  <a:gd name="T40" fmla="*/ 175 w 365"/>
                  <a:gd name="T41" fmla="*/ 642 h 703"/>
                  <a:gd name="T42" fmla="*/ 179 w 365"/>
                  <a:gd name="T43" fmla="*/ 642 h 703"/>
                  <a:gd name="T44" fmla="*/ 183 w 365"/>
                  <a:gd name="T45" fmla="*/ 639 h 703"/>
                  <a:gd name="T46" fmla="*/ 181 w 365"/>
                  <a:gd name="T47" fmla="*/ 627 h 703"/>
                  <a:gd name="T48" fmla="*/ 176 w 365"/>
                  <a:gd name="T49" fmla="*/ 630 h 703"/>
                  <a:gd name="T50" fmla="*/ 172 w 365"/>
                  <a:gd name="T51" fmla="*/ 630 h 703"/>
                  <a:gd name="T52" fmla="*/ 168 w 365"/>
                  <a:gd name="T53" fmla="*/ 629 h 703"/>
                  <a:gd name="T54" fmla="*/ 195 w 365"/>
                  <a:gd name="T55" fmla="*/ 627 h 703"/>
                  <a:gd name="T56" fmla="*/ 190 w 365"/>
                  <a:gd name="T57" fmla="*/ 625 h 703"/>
                  <a:gd name="T58" fmla="*/ 183 w 365"/>
                  <a:gd name="T59" fmla="*/ 626 h 703"/>
                  <a:gd name="T60" fmla="*/ 183 w 365"/>
                  <a:gd name="T61" fmla="*/ 632 h 703"/>
                  <a:gd name="T62" fmla="*/ 185 w 365"/>
                  <a:gd name="T63" fmla="*/ 639 h 703"/>
                  <a:gd name="T64" fmla="*/ 188 w 365"/>
                  <a:gd name="T65" fmla="*/ 637 h 703"/>
                  <a:gd name="T66" fmla="*/ 198 w 365"/>
                  <a:gd name="T67" fmla="*/ 637 h 703"/>
                  <a:gd name="T68" fmla="*/ 188 w 365"/>
                  <a:gd name="T69" fmla="*/ 652 h 703"/>
                  <a:gd name="T70" fmla="*/ 182 w 365"/>
                  <a:gd name="T71" fmla="*/ 642 h 703"/>
                  <a:gd name="T72" fmla="*/ 176 w 365"/>
                  <a:gd name="T73" fmla="*/ 643 h 703"/>
                  <a:gd name="T74" fmla="*/ 172 w 365"/>
                  <a:gd name="T75" fmla="*/ 642 h 703"/>
                  <a:gd name="T76" fmla="*/ 175 w 365"/>
                  <a:gd name="T77" fmla="*/ 653 h 703"/>
                  <a:gd name="T78" fmla="*/ 179 w 365"/>
                  <a:gd name="T79" fmla="*/ 654 h 703"/>
                  <a:gd name="T80" fmla="*/ 182 w 365"/>
                  <a:gd name="T81" fmla="*/ 654 h 703"/>
                  <a:gd name="T82" fmla="*/ 185 w 365"/>
                  <a:gd name="T83" fmla="*/ 653 h 703"/>
                  <a:gd name="T84" fmla="*/ 188 w 365"/>
                  <a:gd name="T85" fmla="*/ 652 h 703"/>
                  <a:gd name="T86" fmla="*/ 198 w 365"/>
                  <a:gd name="T87" fmla="*/ 639 h 703"/>
                  <a:gd name="T88" fmla="*/ 193 w 365"/>
                  <a:gd name="T89" fmla="*/ 637 h 703"/>
                  <a:gd name="T90" fmla="*/ 190 w 365"/>
                  <a:gd name="T91" fmla="*/ 637 h 703"/>
                  <a:gd name="T92" fmla="*/ 189 w 365"/>
                  <a:gd name="T93" fmla="*/ 652 h 703"/>
                  <a:gd name="T94" fmla="*/ 193 w 365"/>
                  <a:gd name="T95" fmla="*/ 650 h 703"/>
                  <a:gd name="T96" fmla="*/ 198 w 365"/>
                  <a:gd name="T97" fmla="*/ 650 h 703"/>
                  <a:gd name="T98" fmla="*/ 202 w 365"/>
                  <a:gd name="T99" fmla="*/ 650 h 703"/>
                  <a:gd name="T100" fmla="*/ 293 w 365"/>
                  <a:gd name="T101" fmla="*/ 629 h 703"/>
                  <a:gd name="T102" fmla="*/ 297 w 365"/>
                  <a:gd name="T103" fmla="*/ 637 h 703"/>
                  <a:gd name="T104" fmla="*/ 281 w 365"/>
                  <a:gd name="T105" fmla="*/ 640 h 703"/>
                  <a:gd name="T106" fmla="*/ 288 w 365"/>
                  <a:gd name="T107" fmla="*/ 649 h 703"/>
                  <a:gd name="T108" fmla="*/ 303 w 365"/>
                  <a:gd name="T109" fmla="*/ 639 h 703"/>
                  <a:gd name="T110" fmla="*/ 34 w 365"/>
                  <a:gd name="T111" fmla="*/ 57 h 703"/>
                  <a:gd name="T112" fmla="*/ 332 w 365"/>
                  <a:gd name="T113" fmla="*/ 553 h 703"/>
                  <a:gd name="T114" fmla="*/ 75 w 365"/>
                  <a:gd name="T115" fmla="*/ 630 h 703"/>
                  <a:gd name="T116" fmla="*/ 75 w 365"/>
                  <a:gd name="T117" fmla="*/ 644 h 703"/>
                  <a:gd name="T118" fmla="*/ 75 w 365"/>
                  <a:gd name="T119" fmla="*/ 630 h 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65" h="703">
                    <a:moveTo>
                      <a:pt x="300" y="305"/>
                    </a:moveTo>
                    <a:cubicBezTo>
                      <a:pt x="226" y="343"/>
                      <a:pt x="226" y="343"/>
                      <a:pt x="226" y="343"/>
                    </a:cubicBezTo>
                    <a:cubicBezTo>
                      <a:pt x="226" y="311"/>
                      <a:pt x="226" y="311"/>
                      <a:pt x="226" y="311"/>
                    </a:cubicBezTo>
                    <a:cubicBezTo>
                      <a:pt x="265" y="291"/>
                      <a:pt x="265" y="291"/>
                      <a:pt x="265" y="291"/>
                    </a:cubicBezTo>
                    <a:cubicBezTo>
                      <a:pt x="226" y="271"/>
                      <a:pt x="226" y="271"/>
                      <a:pt x="226" y="271"/>
                    </a:cubicBezTo>
                    <a:cubicBezTo>
                      <a:pt x="226" y="237"/>
                      <a:pt x="226" y="237"/>
                      <a:pt x="226" y="237"/>
                    </a:cubicBezTo>
                    <a:cubicBezTo>
                      <a:pt x="300" y="276"/>
                      <a:pt x="300" y="276"/>
                      <a:pt x="300" y="276"/>
                    </a:cubicBezTo>
                    <a:lnTo>
                      <a:pt x="300" y="305"/>
                    </a:lnTo>
                    <a:close/>
                    <a:moveTo>
                      <a:pt x="139" y="311"/>
                    </a:moveTo>
                    <a:cubicBezTo>
                      <a:pt x="100" y="291"/>
                      <a:pt x="100" y="291"/>
                      <a:pt x="100" y="291"/>
                    </a:cubicBezTo>
                    <a:cubicBezTo>
                      <a:pt x="139" y="271"/>
                      <a:pt x="139" y="271"/>
                      <a:pt x="139" y="271"/>
                    </a:cubicBezTo>
                    <a:cubicBezTo>
                      <a:pt x="139" y="237"/>
                      <a:pt x="139" y="237"/>
                      <a:pt x="139" y="237"/>
                    </a:cubicBezTo>
                    <a:cubicBezTo>
                      <a:pt x="65" y="276"/>
                      <a:pt x="65" y="276"/>
                      <a:pt x="65" y="276"/>
                    </a:cubicBezTo>
                    <a:cubicBezTo>
                      <a:pt x="65" y="305"/>
                      <a:pt x="65" y="305"/>
                      <a:pt x="65" y="305"/>
                    </a:cubicBezTo>
                    <a:cubicBezTo>
                      <a:pt x="139" y="343"/>
                      <a:pt x="139" y="343"/>
                      <a:pt x="139" y="343"/>
                    </a:cubicBezTo>
                    <a:lnTo>
                      <a:pt x="139" y="311"/>
                    </a:lnTo>
                    <a:close/>
                    <a:moveTo>
                      <a:pt x="172" y="374"/>
                    </a:moveTo>
                    <a:cubicBezTo>
                      <a:pt x="221" y="206"/>
                      <a:pt x="221" y="206"/>
                      <a:pt x="221" y="206"/>
                    </a:cubicBezTo>
                    <a:cubicBezTo>
                      <a:pt x="194" y="206"/>
                      <a:pt x="194" y="206"/>
                      <a:pt x="194" y="206"/>
                    </a:cubicBezTo>
                    <a:cubicBezTo>
                      <a:pt x="145" y="374"/>
                      <a:pt x="145" y="374"/>
                      <a:pt x="145" y="374"/>
                    </a:cubicBezTo>
                    <a:cubicBezTo>
                      <a:pt x="171" y="374"/>
                      <a:pt x="171" y="374"/>
                      <a:pt x="171" y="374"/>
                    </a:cubicBezTo>
                    <a:lnTo>
                      <a:pt x="172" y="374"/>
                    </a:lnTo>
                    <a:close/>
                    <a:moveTo>
                      <a:pt x="365" y="24"/>
                    </a:moveTo>
                    <a:cubicBezTo>
                      <a:pt x="365" y="24"/>
                      <a:pt x="365" y="24"/>
                      <a:pt x="365" y="679"/>
                    </a:cubicBezTo>
                    <a:cubicBezTo>
                      <a:pt x="365" y="691"/>
                      <a:pt x="355" y="703"/>
                      <a:pt x="341" y="703"/>
                    </a:cubicBezTo>
                    <a:cubicBezTo>
                      <a:pt x="341" y="703"/>
                      <a:pt x="341" y="703"/>
                      <a:pt x="24" y="703"/>
                    </a:cubicBezTo>
                    <a:cubicBezTo>
                      <a:pt x="10" y="703"/>
                      <a:pt x="0" y="691"/>
                      <a:pt x="0" y="679"/>
                    </a:cubicBezTo>
                    <a:cubicBezTo>
                      <a:pt x="0" y="679"/>
                      <a:pt x="0" y="679"/>
                      <a:pt x="0" y="24"/>
                    </a:cubicBezTo>
                    <a:cubicBezTo>
                      <a:pt x="0" y="10"/>
                      <a:pt x="10" y="0"/>
                      <a:pt x="24" y="0"/>
                    </a:cubicBezTo>
                    <a:cubicBezTo>
                      <a:pt x="24" y="0"/>
                      <a:pt x="24" y="0"/>
                      <a:pt x="341" y="0"/>
                    </a:cubicBezTo>
                    <a:cubicBezTo>
                      <a:pt x="355" y="0"/>
                      <a:pt x="365" y="10"/>
                      <a:pt x="365" y="24"/>
                    </a:cubicBezTo>
                    <a:close/>
                    <a:moveTo>
                      <a:pt x="83" y="643"/>
                    </a:moveTo>
                    <a:cubicBezTo>
                      <a:pt x="84" y="642"/>
                      <a:pt x="85" y="639"/>
                      <a:pt x="85" y="637"/>
                    </a:cubicBezTo>
                    <a:cubicBezTo>
                      <a:pt x="85" y="632"/>
                      <a:pt x="81" y="627"/>
                      <a:pt x="75" y="627"/>
                    </a:cubicBezTo>
                    <a:cubicBezTo>
                      <a:pt x="70" y="627"/>
                      <a:pt x="66" y="632"/>
                      <a:pt x="66" y="637"/>
                    </a:cubicBezTo>
                    <a:cubicBezTo>
                      <a:pt x="66" y="642"/>
                      <a:pt x="70" y="646"/>
                      <a:pt x="75" y="646"/>
                    </a:cubicBezTo>
                    <a:cubicBezTo>
                      <a:pt x="77" y="646"/>
                      <a:pt x="78" y="646"/>
                      <a:pt x="80" y="644"/>
                    </a:cubicBezTo>
                    <a:cubicBezTo>
                      <a:pt x="80" y="644"/>
                      <a:pt x="80" y="644"/>
                      <a:pt x="84" y="650"/>
                    </a:cubicBezTo>
                    <a:cubicBezTo>
                      <a:pt x="85" y="649"/>
                      <a:pt x="85" y="649"/>
                      <a:pt x="85" y="649"/>
                    </a:cubicBezTo>
                    <a:cubicBezTo>
                      <a:pt x="85" y="649"/>
                      <a:pt x="85" y="649"/>
                      <a:pt x="83" y="643"/>
                    </a:cubicBezTo>
                    <a:close/>
                    <a:moveTo>
                      <a:pt x="171" y="640"/>
                    </a:moveTo>
                    <a:cubicBezTo>
                      <a:pt x="172" y="640"/>
                      <a:pt x="173" y="642"/>
                      <a:pt x="175" y="642"/>
                    </a:cubicBezTo>
                    <a:cubicBezTo>
                      <a:pt x="176" y="642"/>
                      <a:pt x="176" y="642"/>
                      <a:pt x="178" y="642"/>
                    </a:cubicBezTo>
                    <a:cubicBezTo>
                      <a:pt x="179" y="642"/>
                      <a:pt x="179" y="642"/>
                      <a:pt x="179" y="642"/>
                    </a:cubicBezTo>
                    <a:cubicBezTo>
                      <a:pt x="181" y="642"/>
                      <a:pt x="182" y="640"/>
                      <a:pt x="183" y="640"/>
                    </a:cubicBezTo>
                    <a:cubicBezTo>
                      <a:pt x="183" y="640"/>
                      <a:pt x="183" y="640"/>
                      <a:pt x="183" y="639"/>
                    </a:cubicBezTo>
                    <a:cubicBezTo>
                      <a:pt x="183" y="639"/>
                      <a:pt x="183" y="639"/>
                      <a:pt x="181" y="629"/>
                    </a:cubicBezTo>
                    <a:cubicBezTo>
                      <a:pt x="181" y="629"/>
                      <a:pt x="181" y="629"/>
                      <a:pt x="181" y="627"/>
                    </a:cubicBezTo>
                    <a:cubicBezTo>
                      <a:pt x="179" y="629"/>
                      <a:pt x="179" y="629"/>
                      <a:pt x="178" y="629"/>
                    </a:cubicBezTo>
                    <a:cubicBezTo>
                      <a:pt x="178" y="630"/>
                      <a:pt x="176" y="630"/>
                      <a:pt x="176" y="630"/>
                    </a:cubicBezTo>
                    <a:cubicBezTo>
                      <a:pt x="175" y="630"/>
                      <a:pt x="175" y="630"/>
                      <a:pt x="173" y="630"/>
                    </a:cubicBezTo>
                    <a:cubicBezTo>
                      <a:pt x="173" y="630"/>
                      <a:pt x="173" y="630"/>
                      <a:pt x="172" y="630"/>
                    </a:cubicBezTo>
                    <a:cubicBezTo>
                      <a:pt x="172" y="630"/>
                      <a:pt x="171" y="630"/>
                      <a:pt x="171" y="629"/>
                    </a:cubicBezTo>
                    <a:cubicBezTo>
                      <a:pt x="169" y="629"/>
                      <a:pt x="169" y="629"/>
                      <a:pt x="168" y="629"/>
                    </a:cubicBezTo>
                    <a:cubicBezTo>
                      <a:pt x="168" y="629"/>
                      <a:pt x="168" y="629"/>
                      <a:pt x="171" y="640"/>
                    </a:cubicBezTo>
                    <a:close/>
                    <a:moveTo>
                      <a:pt x="195" y="627"/>
                    </a:moveTo>
                    <a:cubicBezTo>
                      <a:pt x="195" y="627"/>
                      <a:pt x="195" y="627"/>
                      <a:pt x="195" y="626"/>
                    </a:cubicBezTo>
                    <a:cubicBezTo>
                      <a:pt x="193" y="626"/>
                      <a:pt x="192" y="625"/>
                      <a:pt x="190" y="625"/>
                    </a:cubicBezTo>
                    <a:cubicBezTo>
                      <a:pt x="190" y="625"/>
                      <a:pt x="189" y="625"/>
                      <a:pt x="188" y="625"/>
                    </a:cubicBezTo>
                    <a:cubicBezTo>
                      <a:pt x="186" y="625"/>
                      <a:pt x="185" y="625"/>
                      <a:pt x="183" y="626"/>
                    </a:cubicBezTo>
                    <a:cubicBezTo>
                      <a:pt x="183" y="626"/>
                      <a:pt x="182" y="626"/>
                      <a:pt x="182" y="627"/>
                    </a:cubicBezTo>
                    <a:cubicBezTo>
                      <a:pt x="182" y="627"/>
                      <a:pt x="182" y="627"/>
                      <a:pt x="183" y="632"/>
                    </a:cubicBezTo>
                    <a:cubicBezTo>
                      <a:pt x="183" y="632"/>
                      <a:pt x="183" y="632"/>
                      <a:pt x="185" y="637"/>
                    </a:cubicBezTo>
                    <a:cubicBezTo>
                      <a:pt x="185" y="637"/>
                      <a:pt x="185" y="637"/>
                      <a:pt x="185" y="639"/>
                    </a:cubicBezTo>
                    <a:cubicBezTo>
                      <a:pt x="186" y="639"/>
                      <a:pt x="186" y="639"/>
                      <a:pt x="186" y="639"/>
                    </a:cubicBezTo>
                    <a:cubicBezTo>
                      <a:pt x="186" y="637"/>
                      <a:pt x="188" y="637"/>
                      <a:pt x="188" y="637"/>
                    </a:cubicBezTo>
                    <a:cubicBezTo>
                      <a:pt x="189" y="636"/>
                      <a:pt x="189" y="636"/>
                      <a:pt x="190" y="636"/>
                    </a:cubicBezTo>
                    <a:cubicBezTo>
                      <a:pt x="192" y="636"/>
                      <a:pt x="195" y="636"/>
                      <a:pt x="198" y="637"/>
                    </a:cubicBezTo>
                    <a:cubicBezTo>
                      <a:pt x="198" y="637"/>
                      <a:pt x="198" y="637"/>
                      <a:pt x="195" y="627"/>
                    </a:cubicBezTo>
                    <a:close/>
                    <a:moveTo>
                      <a:pt x="188" y="652"/>
                    </a:moveTo>
                    <a:cubicBezTo>
                      <a:pt x="188" y="652"/>
                      <a:pt x="188" y="652"/>
                      <a:pt x="185" y="642"/>
                    </a:cubicBezTo>
                    <a:cubicBezTo>
                      <a:pt x="183" y="642"/>
                      <a:pt x="182" y="642"/>
                      <a:pt x="182" y="642"/>
                    </a:cubicBezTo>
                    <a:cubicBezTo>
                      <a:pt x="181" y="643"/>
                      <a:pt x="181" y="643"/>
                      <a:pt x="179" y="643"/>
                    </a:cubicBezTo>
                    <a:cubicBezTo>
                      <a:pt x="178" y="643"/>
                      <a:pt x="178" y="643"/>
                      <a:pt x="176" y="643"/>
                    </a:cubicBezTo>
                    <a:cubicBezTo>
                      <a:pt x="175" y="643"/>
                      <a:pt x="175" y="643"/>
                      <a:pt x="173" y="643"/>
                    </a:cubicBezTo>
                    <a:cubicBezTo>
                      <a:pt x="172" y="642"/>
                      <a:pt x="172" y="642"/>
                      <a:pt x="172" y="642"/>
                    </a:cubicBezTo>
                    <a:cubicBezTo>
                      <a:pt x="172" y="642"/>
                      <a:pt x="172" y="642"/>
                      <a:pt x="172" y="643"/>
                    </a:cubicBezTo>
                    <a:cubicBezTo>
                      <a:pt x="172" y="643"/>
                      <a:pt x="172" y="643"/>
                      <a:pt x="175" y="653"/>
                    </a:cubicBezTo>
                    <a:cubicBezTo>
                      <a:pt x="176" y="654"/>
                      <a:pt x="176" y="654"/>
                      <a:pt x="176" y="654"/>
                    </a:cubicBezTo>
                    <a:cubicBezTo>
                      <a:pt x="178" y="654"/>
                      <a:pt x="178" y="654"/>
                      <a:pt x="179" y="654"/>
                    </a:cubicBezTo>
                    <a:cubicBezTo>
                      <a:pt x="181" y="654"/>
                      <a:pt x="181" y="654"/>
                      <a:pt x="181" y="654"/>
                    </a:cubicBezTo>
                    <a:cubicBezTo>
                      <a:pt x="182" y="654"/>
                      <a:pt x="182" y="654"/>
                      <a:pt x="182" y="654"/>
                    </a:cubicBezTo>
                    <a:cubicBezTo>
                      <a:pt x="183" y="654"/>
                      <a:pt x="183" y="654"/>
                      <a:pt x="183" y="654"/>
                    </a:cubicBezTo>
                    <a:cubicBezTo>
                      <a:pt x="185" y="654"/>
                      <a:pt x="185" y="654"/>
                      <a:pt x="185" y="653"/>
                    </a:cubicBezTo>
                    <a:cubicBezTo>
                      <a:pt x="186" y="653"/>
                      <a:pt x="186" y="653"/>
                      <a:pt x="188" y="653"/>
                    </a:cubicBezTo>
                    <a:lnTo>
                      <a:pt x="188" y="652"/>
                    </a:lnTo>
                    <a:close/>
                    <a:moveTo>
                      <a:pt x="202" y="650"/>
                    </a:moveTo>
                    <a:cubicBezTo>
                      <a:pt x="202" y="650"/>
                      <a:pt x="202" y="650"/>
                      <a:pt x="198" y="639"/>
                    </a:cubicBezTo>
                    <a:cubicBezTo>
                      <a:pt x="196" y="639"/>
                      <a:pt x="196" y="639"/>
                      <a:pt x="196" y="639"/>
                    </a:cubicBezTo>
                    <a:cubicBezTo>
                      <a:pt x="195" y="639"/>
                      <a:pt x="195" y="637"/>
                      <a:pt x="193" y="637"/>
                    </a:cubicBezTo>
                    <a:cubicBezTo>
                      <a:pt x="193" y="637"/>
                      <a:pt x="193" y="637"/>
                      <a:pt x="192" y="637"/>
                    </a:cubicBezTo>
                    <a:cubicBezTo>
                      <a:pt x="190" y="637"/>
                      <a:pt x="190" y="637"/>
                      <a:pt x="190" y="637"/>
                    </a:cubicBezTo>
                    <a:cubicBezTo>
                      <a:pt x="189" y="639"/>
                      <a:pt x="188" y="639"/>
                      <a:pt x="186" y="640"/>
                    </a:cubicBezTo>
                    <a:cubicBezTo>
                      <a:pt x="189" y="652"/>
                      <a:pt x="189" y="652"/>
                      <a:pt x="189" y="652"/>
                    </a:cubicBezTo>
                    <a:cubicBezTo>
                      <a:pt x="190" y="652"/>
                      <a:pt x="190" y="650"/>
                      <a:pt x="192" y="650"/>
                    </a:cubicBezTo>
                    <a:cubicBezTo>
                      <a:pt x="192" y="650"/>
                      <a:pt x="192" y="650"/>
                      <a:pt x="193" y="650"/>
                    </a:cubicBezTo>
                    <a:cubicBezTo>
                      <a:pt x="193" y="649"/>
                      <a:pt x="195" y="649"/>
                      <a:pt x="195" y="649"/>
                    </a:cubicBezTo>
                    <a:cubicBezTo>
                      <a:pt x="196" y="649"/>
                      <a:pt x="196" y="649"/>
                      <a:pt x="198" y="650"/>
                    </a:cubicBezTo>
                    <a:cubicBezTo>
                      <a:pt x="199" y="650"/>
                      <a:pt x="200" y="650"/>
                      <a:pt x="200" y="650"/>
                    </a:cubicBezTo>
                    <a:cubicBezTo>
                      <a:pt x="200" y="650"/>
                      <a:pt x="200" y="650"/>
                      <a:pt x="202" y="650"/>
                    </a:cubicBezTo>
                    <a:close/>
                    <a:moveTo>
                      <a:pt x="303" y="639"/>
                    </a:moveTo>
                    <a:cubicBezTo>
                      <a:pt x="303" y="639"/>
                      <a:pt x="303" y="639"/>
                      <a:pt x="293" y="629"/>
                    </a:cubicBezTo>
                    <a:cubicBezTo>
                      <a:pt x="293" y="629"/>
                      <a:pt x="293" y="629"/>
                      <a:pt x="288" y="629"/>
                    </a:cubicBezTo>
                    <a:cubicBezTo>
                      <a:pt x="288" y="629"/>
                      <a:pt x="288" y="629"/>
                      <a:pt x="297" y="637"/>
                    </a:cubicBezTo>
                    <a:cubicBezTo>
                      <a:pt x="297" y="637"/>
                      <a:pt x="297" y="637"/>
                      <a:pt x="281" y="637"/>
                    </a:cubicBezTo>
                    <a:cubicBezTo>
                      <a:pt x="281" y="637"/>
                      <a:pt x="281" y="637"/>
                      <a:pt x="281" y="640"/>
                    </a:cubicBezTo>
                    <a:cubicBezTo>
                      <a:pt x="281" y="640"/>
                      <a:pt x="281" y="640"/>
                      <a:pt x="297" y="640"/>
                    </a:cubicBezTo>
                    <a:cubicBezTo>
                      <a:pt x="297" y="640"/>
                      <a:pt x="297" y="640"/>
                      <a:pt x="288" y="649"/>
                    </a:cubicBezTo>
                    <a:cubicBezTo>
                      <a:pt x="288" y="649"/>
                      <a:pt x="288" y="649"/>
                      <a:pt x="293" y="649"/>
                    </a:cubicBezTo>
                    <a:lnTo>
                      <a:pt x="303" y="639"/>
                    </a:lnTo>
                    <a:close/>
                    <a:moveTo>
                      <a:pt x="332" y="57"/>
                    </a:moveTo>
                    <a:cubicBezTo>
                      <a:pt x="332" y="57"/>
                      <a:pt x="332" y="57"/>
                      <a:pt x="34" y="57"/>
                    </a:cubicBezTo>
                    <a:cubicBezTo>
                      <a:pt x="34" y="57"/>
                      <a:pt x="34" y="57"/>
                      <a:pt x="34" y="553"/>
                    </a:cubicBezTo>
                    <a:cubicBezTo>
                      <a:pt x="34" y="553"/>
                      <a:pt x="34" y="553"/>
                      <a:pt x="332" y="553"/>
                    </a:cubicBezTo>
                    <a:lnTo>
                      <a:pt x="332" y="57"/>
                    </a:lnTo>
                    <a:close/>
                    <a:moveTo>
                      <a:pt x="75" y="630"/>
                    </a:moveTo>
                    <a:cubicBezTo>
                      <a:pt x="71" y="630"/>
                      <a:pt x="68" y="633"/>
                      <a:pt x="68" y="637"/>
                    </a:cubicBezTo>
                    <a:cubicBezTo>
                      <a:pt x="68" y="640"/>
                      <a:pt x="71" y="644"/>
                      <a:pt x="75" y="644"/>
                    </a:cubicBezTo>
                    <a:cubicBezTo>
                      <a:pt x="80" y="644"/>
                      <a:pt x="83" y="640"/>
                      <a:pt x="83" y="637"/>
                    </a:cubicBezTo>
                    <a:cubicBezTo>
                      <a:pt x="83" y="633"/>
                      <a:pt x="80" y="630"/>
                      <a:pt x="75" y="63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grpSp>
        <p:sp>
          <p:nvSpPr>
            <p:cNvPr id="72" name="Freeform 71"/>
            <p:cNvSpPr/>
            <p:nvPr/>
          </p:nvSpPr>
          <p:spPr bwMode="auto">
            <a:xfrm>
              <a:off x="0" y="0"/>
              <a:ext cx="1646237" cy="6994525"/>
            </a:xfrm>
            <a:custGeom>
              <a:avLst/>
              <a:gdLst>
                <a:gd name="connsiteX0" fmla="*/ 0 w 1646237"/>
                <a:gd name="connsiteY0" fmla="*/ 0 h 6994525"/>
                <a:gd name="connsiteX1" fmla="*/ 1646237 w 1646237"/>
                <a:gd name="connsiteY1" fmla="*/ 0 h 6994525"/>
                <a:gd name="connsiteX2" fmla="*/ 1646237 w 1646237"/>
                <a:gd name="connsiteY2" fmla="*/ 5623948 h 6994525"/>
                <a:gd name="connsiteX3" fmla="*/ 1487446 w 1646237"/>
                <a:gd name="connsiteY3" fmla="*/ 5782739 h 6994525"/>
                <a:gd name="connsiteX4" fmla="*/ 1646237 w 1646237"/>
                <a:gd name="connsiteY4" fmla="*/ 5941529 h 6994525"/>
                <a:gd name="connsiteX5" fmla="*/ 1646237 w 1646237"/>
                <a:gd name="connsiteY5" fmla="*/ 6994525 h 6994525"/>
                <a:gd name="connsiteX6" fmla="*/ 0 w 1646237"/>
                <a:gd name="connsiteY6" fmla="*/ 6994525 h 6994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46237" h="6994525">
                  <a:moveTo>
                    <a:pt x="0" y="0"/>
                  </a:moveTo>
                  <a:lnTo>
                    <a:pt x="1646237" y="0"/>
                  </a:lnTo>
                  <a:lnTo>
                    <a:pt x="1646237" y="5623948"/>
                  </a:lnTo>
                  <a:lnTo>
                    <a:pt x="1487446" y="5782739"/>
                  </a:lnTo>
                  <a:lnTo>
                    <a:pt x="1646237" y="5941529"/>
                  </a:lnTo>
                  <a:lnTo>
                    <a:pt x="1646237" y="6994525"/>
                  </a:lnTo>
                  <a:lnTo>
                    <a:pt x="0" y="6994525"/>
                  </a:lnTo>
                  <a:close/>
                </a:path>
              </a:pathLst>
            </a:cu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nvGrpSpPr>
            <p:cNvPr id="73" name="Group 72"/>
            <p:cNvGrpSpPr/>
            <p:nvPr/>
          </p:nvGrpSpPr>
          <p:grpSpPr>
            <a:xfrm>
              <a:off x="-1" y="3659072"/>
              <a:ext cx="1570037" cy="963976"/>
              <a:chOff x="-1" y="3659072"/>
              <a:chExt cx="1570037" cy="963976"/>
            </a:xfrm>
          </p:grpSpPr>
          <p:sp>
            <p:nvSpPr>
              <p:cNvPr id="83" name="TextBox 82"/>
              <p:cNvSpPr txBox="1"/>
              <p:nvPr/>
            </p:nvSpPr>
            <p:spPr>
              <a:xfrm>
                <a:off x="-1" y="4348728"/>
                <a:ext cx="1570037" cy="274320"/>
              </a:xfrm>
              <a:prstGeom prst="rect">
                <a:avLst/>
              </a:prstGeom>
              <a:noFill/>
            </p:spPr>
            <p:txBody>
              <a:bodyPr wrap="square" lIns="146304" tIns="91440" rIns="146304" bIns="91440" rtlCol="0" anchor="t" anchorCtr="0">
                <a:noAutofit/>
              </a:bodyPr>
              <a:lstStyle/>
              <a:p>
                <a:pPr algn="ctr">
                  <a:lnSpc>
                    <a:spcPct val="90000"/>
                  </a:lnSpc>
                  <a:spcAft>
                    <a:spcPts val="600"/>
                  </a:spcAft>
                </a:pPr>
                <a:r>
                  <a:rPr lang="en-US" sz="1600" dirty="0" smtClean="0">
                    <a:gradFill>
                      <a:gsLst>
                        <a:gs pos="2917">
                          <a:srgbClr val="FFFFFF">
                            <a:alpha val="50000"/>
                          </a:srgbClr>
                        </a:gs>
                        <a:gs pos="30000">
                          <a:srgbClr val="FFFFFF">
                            <a:alpha val="50000"/>
                          </a:srgbClr>
                        </a:gs>
                      </a:gsLst>
                      <a:lin ang="5400000" scaled="0"/>
                    </a:gradFill>
                  </a:rPr>
                  <a:t>Step 2</a:t>
                </a:r>
              </a:p>
            </p:txBody>
          </p:sp>
          <p:sp>
            <p:nvSpPr>
              <p:cNvPr id="84" name="Freeform 83"/>
              <p:cNvSpPr>
                <a:spLocks noEditPoints="1"/>
              </p:cNvSpPr>
              <p:nvPr/>
            </p:nvSpPr>
            <p:spPr bwMode="auto">
              <a:xfrm>
                <a:off x="605418" y="3659072"/>
                <a:ext cx="347714" cy="666652"/>
              </a:xfrm>
              <a:custGeom>
                <a:avLst/>
                <a:gdLst>
                  <a:gd name="T0" fmla="*/ 226 w 365"/>
                  <a:gd name="T1" fmla="*/ 343 h 703"/>
                  <a:gd name="T2" fmla="*/ 265 w 365"/>
                  <a:gd name="T3" fmla="*/ 291 h 703"/>
                  <a:gd name="T4" fmla="*/ 226 w 365"/>
                  <a:gd name="T5" fmla="*/ 237 h 703"/>
                  <a:gd name="T6" fmla="*/ 300 w 365"/>
                  <a:gd name="T7" fmla="*/ 305 h 703"/>
                  <a:gd name="T8" fmla="*/ 100 w 365"/>
                  <a:gd name="T9" fmla="*/ 291 h 703"/>
                  <a:gd name="T10" fmla="*/ 139 w 365"/>
                  <a:gd name="T11" fmla="*/ 237 h 703"/>
                  <a:gd name="T12" fmla="*/ 65 w 365"/>
                  <a:gd name="T13" fmla="*/ 305 h 703"/>
                  <a:gd name="T14" fmla="*/ 139 w 365"/>
                  <a:gd name="T15" fmla="*/ 311 h 703"/>
                  <a:gd name="T16" fmla="*/ 221 w 365"/>
                  <a:gd name="T17" fmla="*/ 206 h 703"/>
                  <a:gd name="T18" fmla="*/ 145 w 365"/>
                  <a:gd name="T19" fmla="*/ 374 h 703"/>
                  <a:gd name="T20" fmla="*/ 172 w 365"/>
                  <a:gd name="T21" fmla="*/ 374 h 703"/>
                  <a:gd name="T22" fmla="*/ 365 w 365"/>
                  <a:gd name="T23" fmla="*/ 679 h 703"/>
                  <a:gd name="T24" fmla="*/ 24 w 365"/>
                  <a:gd name="T25" fmla="*/ 703 h 703"/>
                  <a:gd name="T26" fmla="*/ 0 w 365"/>
                  <a:gd name="T27" fmla="*/ 24 h 703"/>
                  <a:gd name="T28" fmla="*/ 341 w 365"/>
                  <a:gd name="T29" fmla="*/ 0 h 703"/>
                  <a:gd name="T30" fmla="*/ 83 w 365"/>
                  <a:gd name="T31" fmla="*/ 643 h 703"/>
                  <a:gd name="T32" fmla="*/ 75 w 365"/>
                  <a:gd name="T33" fmla="*/ 627 h 703"/>
                  <a:gd name="T34" fmla="*/ 75 w 365"/>
                  <a:gd name="T35" fmla="*/ 646 h 703"/>
                  <a:gd name="T36" fmla="*/ 84 w 365"/>
                  <a:gd name="T37" fmla="*/ 650 h 703"/>
                  <a:gd name="T38" fmla="*/ 83 w 365"/>
                  <a:gd name="T39" fmla="*/ 643 h 703"/>
                  <a:gd name="T40" fmla="*/ 175 w 365"/>
                  <a:gd name="T41" fmla="*/ 642 h 703"/>
                  <a:gd name="T42" fmla="*/ 179 w 365"/>
                  <a:gd name="T43" fmla="*/ 642 h 703"/>
                  <a:gd name="T44" fmla="*/ 183 w 365"/>
                  <a:gd name="T45" fmla="*/ 639 h 703"/>
                  <a:gd name="T46" fmla="*/ 181 w 365"/>
                  <a:gd name="T47" fmla="*/ 627 h 703"/>
                  <a:gd name="T48" fmla="*/ 176 w 365"/>
                  <a:gd name="T49" fmla="*/ 630 h 703"/>
                  <a:gd name="T50" fmla="*/ 172 w 365"/>
                  <a:gd name="T51" fmla="*/ 630 h 703"/>
                  <a:gd name="T52" fmla="*/ 168 w 365"/>
                  <a:gd name="T53" fmla="*/ 629 h 703"/>
                  <a:gd name="T54" fmla="*/ 195 w 365"/>
                  <a:gd name="T55" fmla="*/ 627 h 703"/>
                  <a:gd name="T56" fmla="*/ 190 w 365"/>
                  <a:gd name="T57" fmla="*/ 625 h 703"/>
                  <a:gd name="T58" fmla="*/ 183 w 365"/>
                  <a:gd name="T59" fmla="*/ 626 h 703"/>
                  <a:gd name="T60" fmla="*/ 183 w 365"/>
                  <a:gd name="T61" fmla="*/ 632 h 703"/>
                  <a:gd name="T62" fmla="*/ 185 w 365"/>
                  <a:gd name="T63" fmla="*/ 639 h 703"/>
                  <a:gd name="T64" fmla="*/ 188 w 365"/>
                  <a:gd name="T65" fmla="*/ 637 h 703"/>
                  <a:gd name="T66" fmla="*/ 198 w 365"/>
                  <a:gd name="T67" fmla="*/ 637 h 703"/>
                  <a:gd name="T68" fmla="*/ 188 w 365"/>
                  <a:gd name="T69" fmla="*/ 652 h 703"/>
                  <a:gd name="T70" fmla="*/ 182 w 365"/>
                  <a:gd name="T71" fmla="*/ 642 h 703"/>
                  <a:gd name="T72" fmla="*/ 176 w 365"/>
                  <a:gd name="T73" fmla="*/ 643 h 703"/>
                  <a:gd name="T74" fmla="*/ 172 w 365"/>
                  <a:gd name="T75" fmla="*/ 642 h 703"/>
                  <a:gd name="T76" fmla="*/ 175 w 365"/>
                  <a:gd name="T77" fmla="*/ 653 h 703"/>
                  <a:gd name="T78" fmla="*/ 179 w 365"/>
                  <a:gd name="T79" fmla="*/ 654 h 703"/>
                  <a:gd name="T80" fmla="*/ 182 w 365"/>
                  <a:gd name="T81" fmla="*/ 654 h 703"/>
                  <a:gd name="T82" fmla="*/ 185 w 365"/>
                  <a:gd name="T83" fmla="*/ 653 h 703"/>
                  <a:gd name="T84" fmla="*/ 188 w 365"/>
                  <a:gd name="T85" fmla="*/ 652 h 703"/>
                  <a:gd name="T86" fmla="*/ 198 w 365"/>
                  <a:gd name="T87" fmla="*/ 639 h 703"/>
                  <a:gd name="T88" fmla="*/ 193 w 365"/>
                  <a:gd name="T89" fmla="*/ 637 h 703"/>
                  <a:gd name="T90" fmla="*/ 190 w 365"/>
                  <a:gd name="T91" fmla="*/ 637 h 703"/>
                  <a:gd name="T92" fmla="*/ 189 w 365"/>
                  <a:gd name="T93" fmla="*/ 652 h 703"/>
                  <a:gd name="T94" fmla="*/ 193 w 365"/>
                  <a:gd name="T95" fmla="*/ 650 h 703"/>
                  <a:gd name="T96" fmla="*/ 198 w 365"/>
                  <a:gd name="T97" fmla="*/ 650 h 703"/>
                  <a:gd name="T98" fmla="*/ 202 w 365"/>
                  <a:gd name="T99" fmla="*/ 650 h 703"/>
                  <a:gd name="T100" fmla="*/ 293 w 365"/>
                  <a:gd name="T101" fmla="*/ 629 h 703"/>
                  <a:gd name="T102" fmla="*/ 297 w 365"/>
                  <a:gd name="T103" fmla="*/ 637 h 703"/>
                  <a:gd name="T104" fmla="*/ 281 w 365"/>
                  <a:gd name="T105" fmla="*/ 640 h 703"/>
                  <a:gd name="T106" fmla="*/ 288 w 365"/>
                  <a:gd name="T107" fmla="*/ 649 h 703"/>
                  <a:gd name="T108" fmla="*/ 303 w 365"/>
                  <a:gd name="T109" fmla="*/ 639 h 703"/>
                  <a:gd name="T110" fmla="*/ 34 w 365"/>
                  <a:gd name="T111" fmla="*/ 57 h 703"/>
                  <a:gd name="T112" fmla="*/ 332 w 365"/>
                  <a:gd name="T113" fmla="*/ 553 h 703"/>
                  <a:gd name="T114" fmla="*/ 75 w 365"/>
                  <a:gd name="T115" fmla="*/ 630 h 703"/>
                  <a:gd name="T116" fmla="*/ 75 w 365"/>
                  <a:gd name="T117" fmla="*/ 644 h 703"/>
                  <a:gd name="T118" fmla="*/ 75 w 365"/>
                  <a:gd name="T119" fmla="*/ 630 h 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65" h="703">
                    <a:moveTo>
                      <a:pt x="300" y="305"/>
                    </a:moveTo>
                    <a:cubicBezTo>
                      <a:pt x="226" y="343"/>
                      <a:pt x="226" y="343"/>
                      <a:pt x="226" y="343"/>
                    </a:cubicBezTo>
                    <a:cubicBezTo>
                      <a:pt x="226" y="311"/>
                      <a:pt x="226" y="311"/>
                      <a:pt x="226" y="311"/>
                    </a:cubicBezTo>
                    <a:cubicBezTo>
                      <a:pt x="265" y="291"/>
                      <a:pt x="265" y="291"/>
                      <a:pt x="265" y="291"/>
                    </a:cubicBezTo>
                    <a:cubicBezTo>
                      <a:pt x="226" y="271"/>
                      <a:pt x="226" y="271"/>
                      <a:pt x="226" y="271"/>
                    </a:cubicBezTo>
                    <a:cubicBezTo>
                      <a:pt x="226" y="237"/>
                      <a:pt x="226" y="237"/>
                      <a:pt x="226" y="237"/>
                    </a:cubicBezTo>
                    <a:cubicBezTo>
                      <a:pt x="300" y="276"/>
                      <a:pt x="300" y="276"/>
                      <a:pt x="300" y="276"/>
                    </a:cubicBezTo>
                    <a:lnTo>
                      <a:pt x="300" y="305"/>
                    </a:lnTo>
                    <a:close/>
                    <a:moveTo>
                      <a:pt x="139" y="311"/>
                    </a:moveTo>
                    <a:cubicBezTo>
                      <a:pt x="100" y="291"/>
                      <a:pt x="100" y="291"/>
                      <a:pt x="100" y="291"/>
                    </a:cubicBezTo>
                    <a:cubicBezTo>
                      <a:pt x="139" y="271"/>
                      <a:pt x="139" y="271"/>
                      <a:pt x="139" y="271"/>
                    </a:cubicBezTo>
                    <a:cubicBezTo>
                      <a:pt x="139" y="237"/>
                      <a:pt x="139" y="237"/>
                      <a:pt x="139" y="237"/>
                    </a:cubicBezTo>
                    <a:cubicBezTo>
                      <a:pt x="65" y="276"/>
                      <a:pt x="65" y="276"/>
                      <a:pt x="65" y="276"/>
                    </a:cubicBezTo>
                    <a:cubicBezTo>
                      <a:pt x="65" y="305"/>
                      <a:pt x="65" y="305"/>
                      <a:pt x="65" y="305"/>
                    </a:cubicBezTo>
                    <a:cubicBezTo>
                      <a:pt x="139" y="343"/>
                      <a:pt x="139" y="343"/>
                      <a:pt x="139" y="343"/>
                    </a:cubicBezTo>
                    <a:lnTo>
                      <a:pt x="139" y="311"/>
                    </a:lnTo>
                    <a:close/>
                    <a:moveTo>
                      <a:pt x="172" y="374"/>
                    </a:moveTo>
                    <a:cubicBezTo>
                      <a:pt x="221" y="206"/>
                      <a:pt x="221" y="206"/>
                      <a:pt x="221" y="206"/>
                    </a:cubicBezTo>
                    <a:cubicBezTo>
                      <a:pt x="194" y="206"/>
                      <a:pt x="194" y="206"/>
                      <a:pt x="194" y="206"/>
                    </a:cubicBezTo>
                    <a:cubicBezTo>
                      <a:pt x="145" y="374"/>
                      <a:pt x="145" y="374"/>
                      <a:pt x="145" y="374"/>
                    </a:cubicBezTo>
                    <a:cubicBezTo>
                      <a:pt x="171" y="374"/>
                      <a:pt x="171" y="374"/>
                      <a:pt x="171" y="374"/>
                    </a:cubicBezTo>
                    <a:lnTo>
                      <a:pt x="172" y="374"/>
                    </a:lnTo>
                    <a:close/>
                    <a:moveTo>
                      <a:pt x="365" y="24"/>
                    </a:moveTo>
                    <a:cubicBezTo>
                      <a:pt x="365" y="24"/>
                      <a:pt x="365" y="24"/>
                      <a:pt x="365" y="679"/>
                    </a:cubicBezTo>
                    <a:cubicBezTo>
                      <a:pt x="365" y="691"/>
                      <a:pt x="355" y="703"/>
                      <a:pt x="341" y="703"/>
                    </a:cubicBezTo>
                    <a:cubicBezTo>
                      <a:pt x="341" y="703"/>
                      <a:pt x="341" y="703"/>
                      <a:pt x="24" y="703"/>
                    </a:cubicBezTo>
                    <a:cubicBezTo>
                      <a:pt x="10" y="703"/>
                      <a:pt x="0" y="691"/>
                      <a:pt x="0" y="679"/>
                    </a:cubicBezTo>
                    <a:cubicBezTo>
                      <a:pt x="0" y="679"/>
                      <a:pt x="0" y="679"/>
                      <a:pt x="0" y="24"/>
                    </a:cubicBezTo>
                    <a:cubicBezTo>
                      <a:pt x="0" y="10"/>
                      <a:pt x="10" y="0"/>
                      <a:pt x="24" y="0"/>
                    </a:cubicBezTo>
                    <a:cubicBezTo>
                      <a:pt x="24" y="0"/>
                      <a:pt x="24" y="0"/>
                      <a:pt x="341" y="0"/>
                    </a:cubicBezTo>
                    <a:cubicBezTo>
                      <a:pt x="355" y="0"/>
                      <a:pt x="365" y="10"/>
                      <a:pt x="365" y="24"/>
                    </a:cubicBezTo>
                    <a:close/>
                    <a:moveTo>
                      <a:pt x="83" y="643"/>
                    </a:moveTo>
                    <a:cubicBezTo>
                      <a:pt x="84" y="642"/>
                      <a:pt x="85" y="639"/>
                      <a:pt x="85" y="637"/>
                    </a:cubicBezTo>
                    <a:cubicBezTo>
                      <a:pt x="85" y="632"/>
                      <a:pt x="81" y="627"/>
                      <a:pt x="75" y="627"/>
                    </a:cubicBezTo>
                    <a:cubicBezTo>
                      <a:pt x="70" y="627"/>
                      <a:pt x="66" y="632"/>
                      <a:pt x="66" y="637"/>
                    </a:cubicBezTo>
                    <a:cubicBezTo>
                      <a:pt x="66" y="642"/>
                      <a:pt x="70" y="646"/>
                      <a:pt x="75" y="646"/>
                    </a:cubicBezTo>
                    <a:cubicBezTo>
                      <a:pt x="77" y="646"/>
                      <a:pt x="78" y="646"/>
                      <a:pt x="80" y="644"/>
                    </a:cubicBezTo>
                    <a:cubicBezTo>
                      <a:pt x="80" y="644"/>
                      <a:pt x="80" y="644"/>
                      <a:pt x="84" y="650"/>
                    </a:cubicBezTo>
                    <a:cubicBezTo>
                      <a:pt x="85" y="649"/>
                      <a:pt x="85" y="649"/>
                      <a:pt x="85" y="649"/>
                    </a:cubicBezTo>
                    <a:cubicBezTo>
                      <a:pt x="85" y="649"/>
                      <a:pt x="85" y="649"/>
                      <a:pt x="83" y="643"/>
                    </a:cubicBezTo>
                    <a:close/>
                    <a:moveTo>
                      <a:pt x="171" y="640"/>
                    </a:moveTo>
                    <a:cubicBezTo>
                      <a:pt x="172" y="640"/>
                      <a:pt x="173" y="642"/>
                      <a:pt x="175" y="642"/>
                    </a:cubicBezTo>
                    <a:cubicBezTo>
                      <a:pt x="176" y="642"/>
                      <a:pt x="176" y="642"/>
                      <a:pt x="178" y="642"/>
                    </a:cubicBezTo>
                    <a:cubicBezTo>
                      <a:pt x="179" y="642"/>
                      <a:pt x="179" y="642"/>
                      <a:pt x="179" y="642"/>
                    </a:cubicBezTo>
                    <a:cubicBezTo>
                      <a:pt x="181" y="642"/>
                      <a:pt x="182" y="640"/>
                      <a:pt x="183" y="640"/>
                    </a:cubicBezTo>
                    <a:cubicBezTo>
                      <a:pt x="183" y="640"/>
                      <a:pt x="183" y="640"/>
                      <a:pt x="183" y="639"/>
                    </a:cubicBezTo>
                    <a:cubicBezTo>
                      <a:pt x="183" y="639"/>
                      <a:pt x="183" y="639"/>
                      <a:pt x="181" y="629"/>
                    </a:cubicBezTo>
                    <a:cubicBezTo>
                      <a:pt x="181" y="629"/>
                      <a:pt x="181" y="629"/>
                      <a:pt x="181" y="627"/>
                    </a:cubicBezTo>
                    <a:cubicBezTo>
                      <a:pt x="179" y="629"/>
                      <a:pt x="179" y="629"/>
                      <a:pt x="178" y="629"/>
                    </a:cubicBezTo>
                    <a:cubicBezTo>
                      <a:pt x="178" y="630"/>
                      <a:pt x="176" y="630"/>
                      <a:pt x="176" y="630"/>
                    </a:cubicBezTo>
                    <a:cubicBezTo>
                      <a:pt x="175" y="630"/>
                      <a:pt x="175" y="630"/>
                      <a:pt x="173" y="630"/>
                    </a:cubicBezTo>
                    <a:cubicBezTo>
                      <a:pt x="173" y="630"/>
                      <a:pt x="173" y="630"/>
                      <a:pt x="172" y="630"/>
                    </a:cubicBezTo>
                    <a:cubicBezTo>
                      <a:pt x="172" y="630"/>
                      <a:pt x="171" y="630"/>
                      <a:pt x="171" y="629"/>
                    </a:cubicBezTo>
                    <a:cubicBezTo>
                      <a:pt x="169" y="629"/>
                      <a:pt x="169" y="629"/>
                      <a:pt x="168" y="629"/>
                    </a:cubicBezTo>
                    <a:cubicBezTo>
                      <a:pt x="168" y="629"/>
                      <a:pt x="168" y="629"/>
                      <a:pt x="171" y="640"/>
                    </a:cubicBezTo>
                    <a:close/>
                    <a:moveTo>
                      <a:pt x="195" y="627"/>
                    </a:moveTo>
                    <a:cubicBezTo>
                      <a:pt x="195" y="627"/>
                      <a:pt x="195" y="627"/>
                      <a:pt x="195" y="626"/>
                    </a:cubicBezTo>
                    <a:cubicBezTo>
                      <a:pt x="193" y="626"/>
                      <a:pt x="192" y="625"/>
                      <a:pt x="190" y="625"/>
                    </a:cubicBezTo>
                    <a:cubicBezTo>
                      <a:pt x="190" y="625"/>
                      <a:pt x="189" y="625"/>
                      <a:pt x="188" y="625"/>
                    </a:cubicBezTo>
                    <a:cubicBezTo>
                      <a:pt x="186" y="625"/>
                      <a:pt x="185" y="625"/>
                      <a:pt x="183" y="626"/>
                    </a:cubicBezTo>
                    <a:cubicBezTo>
                      <a:pt x="183" y="626"/>
                      <a:pt x="182" y="626"/>
                      <a:pt x="182" y="627"/>
                    </a:cubicBezTo>
                    <a:cubicBezTo>
                      <a:pt x="182" y="627"/>
                      <a:pt x="182" y="627"/>
                      <a:pt x="183" y="632"/>
                    </a:cubicBezTo>
                    <a:cubicBezTo>
                      <a:pt x="183" y="632"/>
                      <a:pt x="183" y="632"/>
                      <a:pt x="185" y="637"/>
                    </a:cubicBezTo>
                    <a:cubicBezTo>
                      <a:pt x="185" y="637"/>
                      <a:pt x="185" y="637"/>
                      <a:pt x="185" y="639"/>
                    </a:cubicBezTo>
                    <a:cubicBezTo>
                      <a:pt x="186" y="639"/>
                      <a:pt x="186" y="639"/>
                      <a:pt x="186" y="639"/>
                    </a:cubicBezTo>
                    <a:cubicBezTo>
                      <a:pt x="186" y="637"/>
                      <a:pt x="188" y="637"/>
                      <a:pt x="188" y="637"/>
                    </a:cubicBezTo>
                    <a:cubicBezTo>
                      <a:pt x="189" y="636"/>
                      <a:pt x="189" y="636"/>
                      <a:pt x="190" y="636"/>
                    </a:cubicBezTo>
                    <a:cubicBezTo>
                      <a:pt x="192" y="636"/>
                      <a:pt x="195" y="636"/>
                      <a:pt x="198" y="637"/>
                    </a:cubicBezTo>
                    <a:cubicBezTo>
                      <a:pt x="198" y="637"/>
                      <a:pt x="198" y="637"/>
                      <a:pt x="195" y="627"/>
                    </a:cubicBezTo>
                    <a:close/>
                    <a:moveTo>
                      <a:pt x="188" y="652"/>
                    </a:moveTo>
                    <a:cubicBezTo>
                      <a:pt x="188" y="652"/>
                      <a:pt x="188" y="652"/>
                      <a:pt x="185" y="642"/>
                    </a:cubicBezTo>
                    <a:cubicBezTo>
                      <a:pt x="183" y="642"/>
                      <a:pt x="182" y="642"/>
                      <a:pt x="182" y="642"/>
                    </a:cubicBezTo>
                    <a:cubicBezTo>
                      <a:pt x="181" y="643"/>
                      <a:pt x="181" y="643"/>
                      <a:pt x="179" y="643"/>
                    </a:cubicBezTo>
                    <a:cubicBezTo>
                      <a:pt x="178" y="643"/>
                      <a:pt x="178" y="643"/>
                      <a:pt x="176" y="643"/>
                    </a:cubicBezTo>
                    <a:cubicBezTo>
                      <a:pt x="175" y="643"/>
                      <a:pt x="175" y="643"/>
                      <a:pt x="173" y="643"/>
                    </a:cubicBezTo>
                    <a:cubicBezTo>
                      <a:pt x="172" y="642"/>
                      <a:pt x="172" y="642"/>
                      <a:pt x="172" y="642"/>
                    </a:cubicBezTo>
                    <a:cubicBezTo>
                      <a:pt x="172" y="642"/>
                      <a:pt x="172" y="642"/>
                      <a:pt x="172" y="643"/>
                    </a:cubicBezTo>
                    <a:cubicBezTo>
                      <a:pt x="172" y="643"/>
                      <a:pt x="172" y="643"/>
                      <a:pt x="175" y="653"/>
                    </a:cubicBezTo>
                    <a:cubicBezTo>
                      <a:pt x="176" y="654"/>
                      <a:pt x="176" y="654"/>
                      <a:pt x="176" y="654"/>
                    </a:cubicBezTo>
                    <a:cubicBezTo>
                      <a:pt x="178" y="654"/>
                      <a:pt x="178" y="654"/>
                      <a:pt x="179" y="654"/>
                    </a:cubicBezTo>
                    <a:cubicBezTo>
                      <a:pt x="181" y="654"/>
                      <a:pt x="181" y="654"/>
                      <a:pt x="181" y="654"/>
                    </a:cubicBezTo>
                    <a:cubicBezTo>
                      <a:pt x="182" y="654"/>
                      <a:pt x="182" y="654"/>
                      <a:pt x="182" y="654"/>
                    </a:cubicBezTo>
                    <a:cubicBezTo>
                      <a:pt x="183" y="654"/>
                      <a:pt x="183" y="654"/>
                      <a:pt x="183" y="654"/>
                    </a:cubicBezTo>
                    <a:cubicBezTo>
                      <a:pt x="185" y="654"/>
                      <a:pt x="185" y="654"/>
                      <a:pt x="185" y="653"/>
                    </a:cubicBezTo>
                    <a:cubicBezTo>
                      <a:pt x="186" y="653"/>
                      <a:pt x="186" y="653"/>
                      <a:pt x="188" y="653"/>
                    </a:cubicBezTo>
                    <a:lnTo>
                      <a:pt x="188" y="652"/>
                    </a:lnTo>
                    <a:close/>
                    <a:moveTo>
                      <a:pt x="202" y="650"/>
                    </a:moveTo>
                    <a:cubicBezTo>
                      <a:pt x="202" y="650"/>
                      <a:pt x="202" y="650"/>
                      <a:pt x="198" y="639"/>
                    </a:cubicBezTo>
                    <a:cubicBezTo>
                      <a:pt x="196" y="639"/>
                      <a:pt x="196" y="639"/>
                      <a:pt x="196" y="639"/>
                    </a:cubicBezTo>
                    <a:cubicBezTo>
                      <a:pt x="195" y="639"/>
                      <a:pt x="195" y="637"/>
                      <a:pt x="193" y="637"/>
                    </a:cubicBezTo>
                    <a:cubicBezTo>
                      <a:pt x="193" y="637"/>
                      <a:pt x="193" y="637"/>
                      <a:pt x="192" y="637"/>
                    </a:cubicBezTo>
                    <a:cubicBezTo>
                      <a:pt x="190" y="637"/>
                      <a:pt x="190" y="637"/>
                      <a:pt x="190" y="637"/>
                    </a:cubicBezTo>
                    <a:cubicBezTo>
                      <a:pt x="189" y="639"/>
                      <a:pt x="188" y="639"/>
                      <a:pt x="186" y="640"/>
                    </a:cubicBezTo>
                    <a:cubicBezTo>
                      <a:pt x="189" y="652"/>
                      <a:pt x="189" y="652"/>
                      <a:pt x="189" y="652"/>
                    </a:cubicBezTo>
                    <a:cubicBezTo>
                      <a:pt x="190" y="652"/>
                      <a:pt x="190" y="650"/>
                      <a:pt x="192" y="650"/>
                    </a:cubicBezTo>
                    <a:cubicBezTo>
                      <a:pt x="192" y="650"/>
                      <a:pt x="192" y="650"/>
                      <a:pt x="193" y="650"/>
                    </a:cubicBezTo>
                    <a:cubicBezTo>
                      <a:pt x="193" y="649"/>
                      <a:pt x="195" y="649"/>
                      <a:pt x="195" y="649"/>
                    </a:cubicBezTo>
                    <a:cubicBezTo>
                      <a:pt x="196" y="649"/>
                      <a:pt x="196" y="649"/>
                      <a:pt x="198" y="650"/>
                    </a:cubicBezTo>
                    <a:cubicBezTo>
                      <a:pt x="199" y="650"/>
                      <a:pt x="200" y="650"/>
                      <a:pt x="200" y="650"/>
                    </a:cubicBezTo>
                    <a:cubicBezTo>
                      <a:pt x="200" y="650"/>
                      <a:pt x="200" y="650"/>
                      <a:pt x="202" y="650"/>
                    </a:cubicBezTo>
                    <a:close/>
                    <a:moveTo>
                      <a:pt x="303" y="639"/>
                    </a:moveTo>
                    <a:cubicBezTo>
                      <a:pt x="303" y="639"/>
                      <a:pt x="303" y="639"/>
                      <a:pt x="293" y="629"/>
                    </a:cubicBezTo>
                    <a:cubicBezTo>
                      <a:pt x="293" y="629"/>
                      <a:pt x="293" y="629"/>
                      <a:pt x="288" y="629"/>
                    </a:cubicBezTo>
                    <a:cubicBezTo>
                      <a:pt x="288" y="629"/>
                      <a:pt x="288" y="629"/>
                      <a:pt x="297" y="637"/>
                    </a:cubicBezTo>
                    <a:cubicBezTo>
                      <a:pt x="297" y="637"/>
                      <a:pt x="297" y="637"/>
                      <a:pt x="281" y="637"/>
                    </a:cubicBezTo>
                    <a:cubicBezTo>
                      <a:pt x="281" y="637"/>
                      <a:pt x="281" y="637"/>
                      <a:pt x="281" y="640"/>
                    </a:cubicBezTo>
                    <a:cubicBezTo>
                      <a:pt x="281" y="640"/>
                      <a:pt x="281" y="640"/>
                      <a:pt x="297" y="640"/>
                    </a:cubicBezTo>
                    <a:cubicBezTo>
                      <a:pt x="297" y="640"/>
                      <a:pt x="297" y="640"/>
                      <a:pt x="288" y="649"/>
                    </a:cubicBezTo>
                    <a:cubicBezTo>
                      <a:pt x="288" y="649"/>
                      <a:pt x="288" y="649"/>
                      <a:pt x="293" y="649"/>
                    </a:cubicBezTo>
                    <a:lnTo>
                      <a:pt x="303" y="639"/>
                    </a:lnTo>
                    <a:close/>
                    <a:moveTo>
                      <a:pt x="332" y="57"/>
                    </a:moveTo>
                    <a:cubicBezTo>
                      <a:pt x="332" y="57"/>
                      <a:pt x="332" y="57"/>
                      <a:pt x="34" y="57"/>
                    </a:cubicBezTo>
                    <a:cubicBezTo>
                      <a:pt x="34" y="57"/>
                      <a:pt x="34" y="57"/>
                      <a:pt x="34" y="553"/>
                    </a:cubicBezTo>
                    <a:cubicBezTo>
                      <a:pt x="34" y="553"/>
                      <a:pt x="34" y="553"/>
                      <a:pt x="332" y="553"/>
                    </a:cubicBezTo>
                    <a:lnTo>
                      <a:pt x="332" y="57"/>
                    </a:lnTo>
                    <a:close/>
                    <a:moveTo>
                      <a:pt x="75" y="630"/>
                    </a:moveTo>
                    <a:cubicBezTo>
                      <a:pt x="71" y="630"/>
                      <a:pt x="68" y="633"/>
                      <a:pt x="68" y="637"/>
                    </a:cubicBezTo>
                    <a:cubicBezTo>
                      <a:pt x="68" y="640"/>
                      <a:pt x="71" y="644"/>
                      <a:pt x="75" y="644"/>
                    </a:cubicBezTo>
                    <a:cubicBezTo>
                      <a:pt x="80" y="644"/>
                      <a:pt x="83" y="640"/>
                      <a:pt x="83" y="637"/>
                    </a:cubicBezTo>
                    <a:cubicBezTo>
                      <a:pt x="83" y="633"/>
                      <a:pt x="80" y="630"/>
                      <a:pt x="75" y="630"/>
                    </a:cubicBezTo>
                    <a:close/>
                  </a:path>
                </a:pathLst>
              </a:custGeom>
              <a:solidFill>
                <a:schemeClr val="bg1">
                  <a:alpha val="50000"/>
                </a:schemeClr>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grpSp>
        <p:grpSp>
          <p:nvGrpSpPr>
            <p:cNvPr id="74" name="Group 73"/>
            <p:cNvGrpSpPr/>
            <p:nvPr/>
          </p:nvGrpSpPr>
          <p:grpSpPr>
            <a:xfrm>
              <a:off x="-1" y="1981678"/>
              <a:ext cx="1570037" cy="849546"/>
              <a:chOff x="-1" y="1981678"/>
              <a:chExt cx="1570037" cy="849546"/>
            </a:xfrm>
          </p:grpSpPr>
          <p:sp>
            <p:nvSpPr>
              <p:cNvPr id="81" name="TextBox 80"/>
              <p:cNvSpPr txBox="1"/>
              <p:nvPr/>
            </p:nvSpPr>
            <p:spPr>
              <a:xfrm>
                <a:off x="-1" y="2556904"/>
                <a:ext cx="1570037" cy="274320"/>
              </a:xfrm>
              <a:prstGeom prst="rect">
                <a:avLst/>
              </a:prstGeom>
              <a:noFill/>
            </p:spPr>
            <p:txBody>
              <a:bodyPr wrap="square" lIns="146304" tIns="91440" rIns="146304" bIns="91440" rtlCol="0" anchor="t" anchorCtr="0">
                <a:noAutofit/>
              </a:bodyPr>
              <a:lstStyle>
                <a:defPPr>
                  <a:defRPr lang="en-US"/>
                </a:defPPr>
                <a:lvl1pPr algn="ctr">
                  <a:lnSpc>
                    <a:spcPct val="90000"/>
                  </a:lnSpc>
                  <a:spcAft>
                    <a:spcPts val="600"/>
                  </a:spcAft>
                  <a:defRPr sz="1600">
                    <a:gradFill>
                      <a:gsLst>
                        <a:gs pos="2917">
                          <a:schemeClr val="bg1">
                            <a:alpha val="50000"/>
                          </a:schemeClr>
                        </a:gs>
                        <a:gs pos="30000">
                          <a:schemeClr val="bg1">
                            <a:alpha val="50000"/>
                          </a:schemeClr>
                        </a:gs>
                      </a:gsLst>
                      <a:lin ang="5400000" scaled="0"/>
                    </a:gradFill>
                  </a:defRPr>
                </a:lvl1pPr>
              </a:lstStyle>
              <a:p>
                <a:r>
                  <a:rPr lang="en-US" dirty="0">
                    <a:gradFill>
                      <a:gsLst>
                        <a:gs pos="2917">
                          <a:srgbClr val="FFFFFF">
                            <a:alpha val="50000"/>
                          </a:srgbClr>
                        </a:gs>
                        <a:gs pos="30000">
                          <a:srgbClr val="FFFFFF">
                            <a:alpha val="50000"/>
                          </a:srgbClr>
                        </a:gs>
                      </a:gsLst>
                      <a:lin ang="5400000" scaled="0"/>
                    </a:gradFill>
                  </a:rPr>
                  <a:t>Step 1</a:t>
                </a:r>
              </a:p>
            </p:txBody>
          </p:sp>
          <p:sp>
            <p:nvSpPr>
              <p:cNvPr id="82" name="Freeform 5"/>
              <p:cNvSpPr>
                <a:spLocks noEditPoints="1"/>
              </p:cNvSpPr>
              <p:nvPr/>
            </p:nvSpPr>
            <p:spPr bwMode="auto">
              <a:xfrm>
                <a:off x="500550" y="1981678"/>
                <a:ext cx="655150" cy="605266"/>
              </a:xfrm>
              <a:custGeom>
                <a:avLst/>
                <a:gdLst>
                  <a:gd name="T0" fmla="*/ 300 w 330"/>
                  <a:gd name="T1" fmla="*/ 105 h 305"/>
                  <a:gd name="T2" fmla="*/ 295 w 330"/>
                  <a:gd name="T3" fmla="*/ 143 h 305"/>
                  <a:gd name="T4" fmla="*/ 178 w 330"/>
                  <a:gd name="T5" fmla="*/ 276 h 305"/>
                  <a:gd name="T6" fmla="*/ 26 w 330"/>
                  <a:gd name="T7" fmla="*/ 196 h 305"/>
                  <a:gd name="T8" fmla="*/ 168 w 330"/>
                  <a:gd name="T9" fmla="*/ 216 h 305"/>
                  <a:gd name="T10" fmla="*/ 320 w 330"/>
                  <a:gd name="T11" fmla="*/ 62 h 305"/>
                  <a:gd name="T12" fmla="*/ 164 w 330"/>
                  <a:gd name="T13" fmla="*/ 3 h 305"/>
                  <a:gd name="T14" fmla="*/ 19 w 330"/>
                  <a:gd name="T15" fmla="*/ 149 h 305"/>
                  <a:gd name="T16" fmla="*/ 0 w 330"/>
                  <a:gd name="T17" fmla="*/ 194 h 305"/>
                  <a:gd name="T18" fmla="*/ 1 w 330"/>
                  <a:gd name="T19" fmla="*/ 216 h 305"/>
                  <a:gd name="T20" fmla="*/ 51 w 330"/>
                  <a:gd name="T21" fmla="*/ 263 h 305"/>
                  <a:gd name="T22" fmla="*/ 200 w 330"/>
                  <a:gd name="T23" fmla="*/ 299 h 305"/>
                  <a:gd name="T24" fmla="*/ 323 w 330"/>
                  <a:gd name="T25" fmla="*/ 137 h 305"/>
                  <a:gd name="T26" fmla="*/ 316 w 330"/>
                  <a:gd name="T27" fmla="*/ 96 h 305"/>
                  <a:gd name="T28" fmla="*/ 209 w 330"/>
                  <a:gd name="T29" fmla="*/ 39 h 305"/>
                  <a:gd name="T30" fmla="*/ 224 w 330"/>
                  <a:gd name="T31" fmla="*/ 60 h 305"/>
                  <a:gd name="T32" fmla="*/ 206 w 330"/>
                  <a:gd name="T33" fmla="*/ 60 h 305"/>
                  <a:gd name="T34" fmla="*/ 217 w 330"/>
                  <a:gd name="T35" fmla="*/ 70 h 305"/>
                  <a:gd name="T36" fmla="*/ 199 w 330"/>
                  <a:gd name="T37" fmla="*/ 70 h 305"/>
                  <a:gd name="T38" fmla="*/ 210 w 330"/>
                  <a:gd name="T39" fmla="*/ 80 h 305"/>
                  <a:gd name="T40" fmla="*/ 192 w 330"/>
                  <a:gd name="T41" fmla="*/ 80 h 305"/>
                  <a:gd name="T42" fmla="*/ 203 w 330"/>
                  <a:gd name="T43" fmla="*/ 90 h 305"/>
                  <a:gd name="T44" fmla="*/ 185 w 330"/>
                  <a:gd name="T45" fmla="*/ 90 h 305"/>
                  <a:gd name="T46" fmla="*/ 196 w 330"/>
                  <a:gd name="T47" fmla="*/ 100 h 305"/>
                  <a:gd name="T48" fmla="*/ 178 w 330"/>
                  <a:gd name="T49" fmla="*/ 100 h 305"/>
                  <a:gd name="T50" fmla="*/ 189 w 330"/>
                  <a:gd name="T51" fmla="*/ 110 h 305"/>
                  <a:gd name="T52" fmla="*/ 171 w 330"/>
                  <a:gd name="T53" fmla="*/ 110 h 305"/>
                  <a:gd name="T54" fmla="*/ 162 w 330"/>
                  <a:gd name="T55" fmla="*/ 123 h 305"/>
                  <a:gd name="T56" fmla="*/ 149 w 330"/>
                  <a:gd name="T57" fmla="*/ 99 h 305"/>
                  <a:gd name="T58" fmla="*/ 108 w 330"/>
                  <a:gd name="T59" fmla="*/ 147 h 305"/>
                  <a:gd name="T60" fmla="*/ 140 w 330"/>
                  <a:gd name="T61" fmla="*/ 137 h 305"/>
                  <a:gd name="T62" fmla="*/ 144 w 330"/>
                  <a:gd name="T63" fmla="*/ 76 h 305"/>
                  <a:gd name="T64" fmla="*/ 142 w 330"/>
                  <a:gd name="T65" fmla="*/ 97 h 305"/>
                  <a:gd name="T66" fmla="*/ 157 w 330"/>
                  <a:gd name="T67" fmla="*/ 130 h 305"/>
                  <a:gd name="T68" fmla="*/ 206 w 330"/>
                  <a:gd name="T69" fmla="*/ 98 h 305"/>
                  <a:gd name="T70" fmla="*/ 204 w 330"/>
                  <a:gd name="T71" fmla="*/ 119 h 305"/>
                  <a:gd name="T72" fmla="*/ 137 w 330"/>
                  <a:gd name="T73" fmla="*/ 158 h 305"/>
                  <a:gd name="T74" fmla="*/ 151 w 330"/>
                  <a:gd name="T75" fmla="*/ 175 h 305"/>
                  <a:gd name="T76" fmla="*/ 108 w 330"/>
                  <a:gd name="T77" fmla="*/ 147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30" h="305">
                    <a:moveTo>
                      <a:pt x="316" y="96"/>
                    </a:moveTo>
                    <a:cubicBezTo>
                      <a:pt x="310" y="95"/>
                      <a:pt x="301" y="98"/>
                      <a:pt x="300" y="105"/>
                    </a:cubicBezTo>
                    <a:cubicBezTo>
                      <a:pt x="298" y="115"/>
                      <a:pt x="298" y="126"/>
                      <a:pt x="297" y="134"/>
                    </a:cubicBezTo>
                    <a:cubicBezTo>
                      <a:pt x="297" y="137"/>
                      <a:pt x="297" y="142"/>
                      <a:pt x="295" y="143"/>
                    </a:cubicBezTo>
                    <a:cubicBezTo>
                      <a:pt x="259" y="187"/>
                      <a:pt x="223" y="230"/>
                      <a:pt x="188" y="273"/>
                    </a:cubicBezTo>
                    <a:cubicBezTo>
                      <a:pt x="185" y="277"/>
                      <a:pt x="182" y="277"/>
                      <a:pt x="178" y="276"/>
                    </a:cubicBezTo>
                    <a:cubicBezTo>
                      <a:pt x="136" y="263"/>
                      <a:pt x="94" y="251"/>
                      <a:pt x="51" y="238"/>
                    </a:cubicBezTo>
                    <a:cubicBezTo>
                      <a:pt x="32" y="232"/>
                      <a:pt x="22" y="216"/>
                      <a:pt x="26" y="196"/>
                    </a:cubicBezTo>
                    <a:cubicBezTo>
                      <a:pt x="28" y="181"/>
                      <a:pt x="35" y="177"/>
                      <a:pt x="49" y="181"/>
                    </a:cubicBezTo>
                    <a:cubicBezTo>
                      <a:pt x="88" y="193"/>
                      <a:pt x="129" y="203"/>
                      <a:pt x="168" y="216"/>
                    </a:cubicBezTo>
                    <a:cubicBezTo>
                      <a:pt x="180" y="219"/>
                      <a:pt x="187" y="216"/>
                      <a:pt x="194" y="207"/>
                    </a:cubicBezTo>
                    <a:cubicBezTo>
                      <a:pt x="236" y="159"/>
                      <a:pt x="278" y="110"/>
                      <a:pt x="320" y="62"/>
                    </a:cubicBezTo>
                    <a:cubicBezTo>
                      <a:pt x="330" y="50"/>
                      <a:pt x="327" y="40"/>
                      <a:pt x="313" y="37"/>
                    </a:cubicBezTo>
                    <a:cubicBezTo>
                      <a:pt x="262" y="25"/>
                      <a:pt x="213" y="13"/>
                      <a:pt x="164" y="3"/>
                    </a:cubicBezTo>
                    <a:cubicBezTo>
                      <a:pt x="155" y="0"/>
                      <a:pt x="149" y="3"/>
                      <a:pt x="143" y="9"/>
                    </a:cubicBezTo>
                    <a:cubicBezTo>
                      <a:pt x="101" y="56"/>
                      <a:pt x="61" y="102"/>
                      <a:pt x="19" y="149"/>
                    </a:cubicBezTo>
                    <a:cubicBezTo>
                      <a:pt x="14" y="155"/>
                      <a:pt x="10" y="162"/>
                      <a:pt x="7" y="168"/>
                    </a:cubicBezTo>
                    <a:cubicBezTo>
                      <a:pt x="4" y="177"/>
                      <a:pt x="3" y="185"/>
                      <a:pt x="0" y="194"/>
                    </a:cubicBezTo>
                    <a:cubicBezTo>
                      <a:pt x="0" y="200"/>
                      <a:pt x="0" y="204"/>
                      <a:pt x="0" y="210"/>
                    </a:cubicBezTo>
                    <a:cubicBezTo>
                      <a:pt x="0" y="212"/>
                      <a:pt x="1" y="214"/>
                      <a:pt x="1" y="216"/>
                    </a:cubicBezTo>
                    <a:cubicBezTo>
                      <a:pt x="4" y="230"/>
                      <a:pt x="10" y="244"/>
                      <a:pt x="23" y="251"/>
                    </a:cubicBezTo>
                    <a:cubicBezTo>
                      <a:pt x="30" y="257"/>
                      <a:pt x="41" y="260"/>
                      <a:pt x="51" y="263"/>
                    </a:cubicBezTo>
                    <a:cubicBezTo>
                      <a:pt x="94" y="277"/>
                      <a:pt x="138" y="289"/>
                      <a:pt x="181" y="302"/>
                    </a:cubicBezTo>
                    <a:cubicBezTo>
                      <a:pt x="188" y="305"/>
                      <a:pt x="194" y="305"/>
                      <a:pt x="200" y="299"/>
                    </a:cubicBezTo>
                    <a:cubicBezTo>
                      <a:pt x="240" y="249"/>
                      <a:pt x="279" y="201"/>
                      <a:pt x="320" y="152"/>
                    </a:cubicBezTo>
                    <a:cubicBezTo>
                      <a:pt x="323" y="149"/>
                      <a:pt x="323" y="143"/>
                      <a:pt x="323" y="137"/>
                    </a:cubicBezTo>
                    <a:cubicBezTo>
                      <a:pt x="324" y="130"/>
                      <a:pt x="323" y="121"/>
                      <a:pt x="324" y="114"/>
                    </a:cubicBezTo>
                    <a:cubicBezTo>
                      <a:pt x="324" y="105"/>
                      <a:pt x="323" y="99"/>
                      <a:pt x="316" y="96"/>
                    </a:cubicBezTo>
                    <a:close/>
                    <a:moveTo>
                      <a:pt x="184" y="49"/>
                    </a:moveTo>
                    <a:cubicBezTo>
                      <a:pt x="190" y="41"/>
                      <a:pt x="201" y="36"/>
                      <a:pt x="209" y="39"/>
                    </a:cubicBezTo>
                    <a:cubicBezTo>
                      <a:pt x="209" y="39"/>
                      <a:pt x="209" y="39"/>
                      <a:pt x="218" y="43"/>
                    </a:cubicBezTo>
                    <a:cubicBezTo>
                      <a:pt x="225" y="45"/>
                      <a:pt x="227" y="53"/>
                      <a:pt x="224" y="60"/>
                    </a:cubicBezTo>
                    <a:cubicBezTo>
                      <a:pt x="224" y="60"/>
                      <a:pt x="224" y="60"/>
                      <a:pt x="210" y="55"/>
                    </a:cubicBezTo>
                    <a:cubicBezTo>
                      <a:pt x="210" y="55"/>
                      <a:pt x="210" y="55"/>
                      <a:pt x="206" y="60"/>
                    </a:cubicBezTo>
                    <a:cubicBezTo>
                      <a:pt x="206" y="60"/>
                      <a:pt x="206" y="60"/>
                      <a:pt x="220" y="65"/>
                    </a:cubicBezTo>
                    <a:cubicBezTo>
                      <a:pt x="220" y="65"/>
                      <a:pt x="220" y="65"/>
                      <a:pt x="217" y="70"/>
                    </a:cubicBezTo>
                    <a:cubicBezTo>
                      <a:pt x="217" y="70"/>
                      <a:pt x="217" y="70"/>
                      <a:pt x="203" y="65"/>
                    </a:cubicBezTo>
                    <a:cubicBezTo>
                      <a:pt x="203" y="65"/>
                      <a:pt x="203" y="65"/>
                      <a:pt x="199" y="70"/>
                    </a:cubicBezTo>
                    <a:cubicBezTo>
                      <a:pt x="199" y="70"/>
                      <a:pt x="199" y="70"/>
                      <a:pt x="213" y="75"/>
                    </a:cubicBezTo>
                    <a:cubicBezTo>
                      <a:pt x="213" y="75"/>
                      <a:pt x="213" y="75"/>
                      <a:pt x="210" y="80"/>
                    </a:cubicBezTo>
                    <a:cubicBezTo>
                      <a:pt x="210" y="80"/>
                      <a:pt x="210" y="80"/>
                      <a:pt x="195" y="75"/>
                    </a:cubicBezTo>
                    <a:cubicBezTo>
                      <a:pt x="195" y="75"/>
                      <a:pt x="195" y="75"/>
                      <a:pt x="192" y="80"/>
                    </a:cubicBezTo>
                    <a:cubicBezTo>
                      <a:pt x="192" y="80"/>
                      <a:pt x="192" y="80"/>
                      <a:pt x="206" y="85"/>
                    </a:cubicBezTo>
                    <a:cubicBezTo>
                      <a:pt x="206" y="85"/>
                      <a:pt x="206" y="85"/>
                      <a:pt x="203" y="90"/>
                    </a:cubicBezTo>
                    <a:cubicBezTo>
                      <a:pt x="203" y="90"/>
                      <a:pt x="203" y="90"/>
                      <a:pt x="188" y="85"/>
                    </a:cubicBezTo>
                    <a:cubicBezTo>
                      <a:pt x="188" y="85"/>
                      <a:pt x="188" y="85"/>
                      <a:pt x="185" y="90"/>
                    </a:cubicBezTo>
                    <a:cubicBezTo>
                      <a:pt x="185" y="90"/>
                      <a:pt x="185" y="90"/>
                      <a:pt x="199" y="95"/>
                    </a:cubicBezTo>
                    <a:cubicBezTo>
                      <a:pt x="199" y="95"/>
                      <a:pt x="199" y="95"/>
                      <a:pt x="196" y="100"/>
                    </a:cubicBezTo>
                    <a:cubicBezTo>
                      <a:pt x="196" y="100"/>
                      <a:pt x="196" y="100"/>
                      <a:pt x="181" y="95"/>
                    </a:cubicBezTo>
                    <a:cubicBezTo>
                      <a:pt x="181" y="95"/>
                      <a:pt x="181" y="95"/>
                      <a:pt x="178" y="100"/>
                    </a:cubicBezTo>
                    <a:cubicBezTo>
                      <a:pt x="178" y="100"/>
                      <a:pt x="178" y="100"/>
                      <a:pt x="192" y="105"/>
                    </a:cubicBezTo>
                    <a:cubicBezTo>
                      <a:pt x="192" y="105"/>
                      <a:pt x="192" y="105"/>
                      <a:pt x="189" y="110"/>
                    </a:cubicBezTo>
                    <a:cubicBezTo>
                      <a:pt x="189" y="110"/>
                      <a:pt x="189" y="110"/>
                      <a:pt x="174" y="105"/>
                    </a:cubicBezTo>
                    <a:cubicBezTo>
                      <a:pt x="174" y="105"/>
                      <a:pt x="174" y="105"/>
                      <a:pt x="171" y="110"/>
                    </a:cubicBezTo>
                    <a:cubicBezTo>
                      <a:pt x="171" y="110"/>
                      <a:pt x="171" y="110"/>
                      <a:pt x="185" y="115"/>
                    </a:cubicBezTo>
                    <a:cubicBezTo>
                      <a:pt x="179" y="122"/>
                      <a:pt x="169" y="125"/>
                      <a:pt x="162" y="123"/>
                    </a:cubicBezTo>
                    <a:cubicBezTo>
                      <a:pt x="162" y="123"/>
                      <a:pt x="162" y="123"/>
                      <a:pt x="153" y="119"/>
                    </a:cubicBezTo>
                    <a:cubicBezTo>
                      <a:pt x="145" y="117"/>
                      <a:pt x="143" y="107"/>
                      <a:pt x="149" y="99"/>
                    </a:cubicBezTo>
                    <a:cubicBezTo>
                      <a:pt x="149" y="99"/>
                      <a:pt x="149" y="99"/>
                      <a:pt x="184" y="49"/>
                    </a:cubicBezTo>
                    <a:close/>
                    <a:moveTo>
                      <a:pt x="108" y="147"/>
                    </a:moveTo>
                    <a:cubicBezTo>
                      <a:pt x="108" y="147"/>
                      <a:pt x="108" y="147"/>
                      <a:pt x="128" y="154"/>
                    </a:cubicBezTo>
                    <a:cubicBezTo>
                      <a:pt x="128" y="154"/>
                      <a:pt x="128" y="154"/>
                      <a:pt x="140" y="137"/>
                    </a:cubicBezTo>
                    <a:cubicBezTo>
                      <a:pt x="124" y="131"/>
                      <a:pt x="120" y="111"/>
                      <a:pt x="132" y="93"/>
                    </a:cubicBezTo>
                    <a:cubicBezTo>
                      <a:pt x="132" y="93"/>
                      <a:pt x="132" y="93"/>
                      <a:pt x="144" y="76"/>
                    </a:cubicBezTo>
                    <a:cubicBezTo>
                      <a:pt x="144" y="76"/>
                      <a:pt x="144" y="76"/>
                      <a:pt x="154" y="79"/>
                    </a:cubicBezTo>
                    <a:cubicBezTo>
                      <a:pt x="154" y="79"/>
                      <a:pt x="154" y="79"/>
                      <a:pt x="142" y="97"/>
                    </a:cubicBezTo>
                    <a:cubicBezTo>
                      <a:pt x="133" y="109"/>
                      <a:pt x="136" y="123"/>
                      <a:pt x="147" y="127"/>
                    </a:cubicBezTo>
                    <a:cubicBezTo>
                      <a:pt x="147" y="127"/>
                      <a:pt x="147" y="127"/>
                      <a:pt x="157" y="130"/>
                    </a:cubicBezTo>
                    <a:cubicBezTo>
                      <a:pt x="168" y="134"/>
                      <a:pt x="185" y="128"/>
                      <a:pt x="194" y="116"/>
                    </a:cubicBezTo>
                    <a:cubicBezTo>
                      <a:pt x="194" y="116"/>
                      <a:pt x="194" y="116"/>
                      <a:pt x="206" y="98"/>
                    </a:cubicBezTo>
                    <a:cubicBezTo>
                      <a:pt x="216" y="101"/>
                      <a:pt x="216" y="101"/>
                      <a:pt x="216" y="101"/>
                    </a:cubicBezTo>
                    <a:cubicBezTo>
                      <a:pt x="216" y="101"/>
                      <a:pt x="216" y="101"/>
                      <a:pt x="204" y="119"/>
                    </a:cubicBezTo>
                    <a:cubicBezTo>
                      <a:pt x="191" y="136"/>
                      <a:pt x="166" y="146"/>
                      <a:pt x="150" y="140"/>
                    </a:cubicBezTo>
                    <a:cubicBezTo>
                      <a:pt x="150" y="140"/>
                      <a:pt x="150" y="140"/>
                      <a:pt x="137" y="158"/>
                    </a:cubicBezTo>
                    <a:cubicBezTo>
                      <a:pt x="137" y="158"/>
                      <a:pt x="137" y="158"/>
                      <a:pt x="158" y="165"/>
                    </a:cubicBezTo>
                    <a:cubicBezTo>
                      <a:pt x="158" y="165"/>
                      <a:pt x="158" y="165"/>
                      <a:pt x="151" y="175"/>
                    </a:cubicBezTo>
                    <a:cubicBezTo>
                      <a:pt x="151" y="175"/>
                      <a:pt x="151" y="175"/>
                      <a:pt x="101" y="157"/>
                    </a:cubicBezTo>
                    <a:cubicBezTo>
                      <a:pt x="101" y="157"/>
                      <a:pt x="101" y="157"/>
                      <a:pt x="108" y="147"/>
                    </a:cubicBezTo>
                    <a:close/>
                  </a:path>
                </a:pathLst>
              </a:custGeom>
              <a:solidFill>
                <a:schemeClr val="bg1">
                  <a:alpha val="50000"/>
                </a:schemeClr>
              </a:solidFill>
              <a:ln>
                <a:noFill/>
              </a:ln>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grpSp>
        <p:grpSp>
          <p:nvGrpSpPr>
            <p:cNvPr id="75" name="Group 74"/>
            <p:cNvGrpSpPr/>
            <p:nvPr/>
          </p:nvGrpSpPr>
          <p:grpSpPr>
            <a:xfrm>
              <a:off x="-1" y="5411509"/>
              <a:ext cx="1570037" cy="882795"/>
              <a:chOff x="-1" y="5411509"/>
              <a:chExt cx="1570037" cy="882795"/>
            </a:xfrm>
          </p:grpSpPr>
          <p:sp>
            <p:nvSpPr>
              <p:cNvPr id="79" name="TextBox 78"/>
              <p:cNvSpPr txBox="1"/>
              <p:nvPr/>
            </p:nvSpPr>
            <p:spPr>
              <a:xfrm>
                <a:off x="-1" y="6019984"/>
                <a:ext cx="1570037" cy="274320"/>
              </a:xfrm>
              <a:prstGeom prst="rect">
                <a:avLst/>
              </a:prstGeom>
              <a:noFill/>
            </p:spPr>
            <p:txBody>
              <a:bodyPr wrap="square" lIns="146304" tIns="91440" rIns="146304" bIns="91440" rtlCol="0" anchor="t" anchorCtr="0">
                <a:noAutofit/>
              </a:bodyPr>
              <a:lstStyle/>
              <a:p>
                <a:pPr algn="ctr">
                  <a:lnSpc>
                    <a:spcPct val="90000"/>
                  </a:lnSpc>
                  <a:spcAft>
                    <a:spcPts val="600"/>
                  </a:spcAft>
                </a:pPr>
                <a:r>
                  <a:rPr lang="en-US" sz="1600" dirty="0" smtClean="0">
                    <a:gradFill>
                      <a:gsLst>
                        <a:gs pos="2917">
                          <a:srgbClr val="FFFFFF">
                            <a:alpha val="50000"/>
                          </a:srgbClr>
                        </a:gs>
                        <a:gs pos="30000">
                          <a:srgbClr val="FFFFFF">
                            <a:alpha val="50000"/>
                          </a:srgbClr>
                        </a:gs>
                      </a:gsLst>
                      <a:lin ang="5400000" scaled="0"/>
                    </a:gradFill>
                  </a:rPr>
                  <a:t>Step 3</a:t>
                </a:r>
              </a:p>
            </p:txBody>
          </p:sp>
          <p:sp>
            <p:nvSpPr>
              <p:cNvPr id="80" name="Freeform 22"/>
              <p:cNvSpPr>
                <a:spLocks noEditPoints="1"/>
              </p:cNvSpPr>
              <p:nvPr/>
            </p:nvSpPr>
            <p:spPr bwMode="auto">
              <a:xfrm>
                <a:off x="604434" y="5411509"/>
                <a:ext cx="568836" cy="577954"/>
              </a:xfrm>
              <a:custGeom>
                <a:avLst/>
                <a:gdLst>
                  <a:gd name="T0" fmla="*/ 33 w 261"/>
                  <a:gd name="T1" fmla="*/ 125 h 265"/>
                  <a:gd name="T2" fmla="*/ 33 w 261"/>
                  <a:gd name="T3" fmla="*/ 29 h 265"/>
                  <a:gd name="T4" fmla="*/ 62 w 261"/>
                  <a:gd name="T5" fmla="*/ 0 h 265"/>
                  <a:gd name="T6" fmla="*/ 81 w 261"/>
                  <a:gd name="T7" fmla="*/ 0 h 265"/>
                  <a:gd name="T8" fmla="*/ 109 w 261"/>
                  <a:gd name="T9" fmla="*/ 24 h 265"/>
                  <a:gd name="T10" fmla="*/ 81 w 261"/>
                  <a:gd name="T11" fmla="*/ 24 h 265"/>
                  <a:gd name="T12" fmla="*/ 81 w 261"/>
                  <a:gd name="T13" fmla="*/ 34 h 265"/>
                  <a:gd name="T14" fmla="*/ 110 w 261"/>
                  <a:gd name="T15" fmla="*/ 34 h 265"/>
                  <a:gd name="T16" fmla="*/ 110 w 261"/>
                  <a:gd name="T17" fmla="*/ 44 h 265"/>
                  <a:gd name="T18" fmla="*/ 81 w 261"/>
                  <a:gd name="T19" fmla="*/ 44 h 265"/>
                  <a:gd name="T20" fmla="*/ 81 w 261"/>
                  <a:gd name="T21" fmla="*/ 53 h 265"/>
                  <a:gd name="T22" fmla="*/ 110 w 261"/>
                  <a:gd name="T23" fmla="*/ 53 h 265"/>
                  <a:gd name="T24" fmla="*/ 110 w 261"/>
                  <a:gd name="T25" fmla="*/ 63 h 265"/>
                  <a:gd name="T26" fmla="*/ 81 w 261"/>
                  <a:gd name="T27" fmla="*/ 63 h 265"/>
                  <a:gd name="T28" fmla="*/ 81 w 261"/>
                  <a:gd name="T29" fmla="*/ 72 h 265"/>
                  <a:gd name="T30" fmla="*/ 110 w 261"/>
                  <a:gd name="T31" fmla="*/ 72 h 265"/>
                  <a:gd name="T32" fmla="*/ 110 w 261"/>
                  <a:gd name="T33" fmla="*/ 82 h 265"/>
                  <a:gd name="T34" fmla="*/ 81 w 261"/>
                  <a:gd name="T35" fmla="*/ 82 h 265"/>
                  <a:gd name="T36" fmla="*/ 81 w 261"/>
                  <a:gd name="T37" fmla="*/ 92 h 265"/>
                  <a:gd name="T38" fmla="*/ 110 w 261"/>
                  <a:gd name="T39" fmla="*/ 92 h 265"/>
                  <a:gd name="T40" fmla="*/ 110 w 261"/>
                  <a:gd name="T41" fmla="*/ 101 h 265"/>
                  <a:gd name="T42" fmla="*/ 81 w 261"/>
                  <a:gd name="T43" fmla="*/ 101 h 265"/>
                  <a:gd name="T44" fmla="*/ 81 w 261"/>
                  <a:gd name="T45" fmla="*/ 111 h 265"/>
                  <a:gd name="T46" fmla="*/ 110 w 261"/>
                  <a:gd name="T47" fmla="*/ 111 h 265"/>
                  <a:gd name="T48" fmla="*/ 110 w 261"/>
                  <a:gd name="T49" fmla="*/ 120 h 265"/>
                  <a:gd name="T50" fmla="*/ 81 w 261"/>
                  <a:gd name="T51" fmla="*/ 120 h 265"/>
                  <a:gd name="T52" fmla="*/ 81 w 261"/>
                  <a:gd name="T53" fmla="*/ 130 h 265"/>
                  <a:gd name="T54" fmla="*/ 109 w 261"/>
                  <a:gd name="T55" fmla="*/ 130 h 265"/>
                  <a:gd name="T56" fmla="*/ 81 w 261"/>
                  <a:gd name="T57" fmla="*/ 154 h 265"/>
                  <a:gd name="T58" fmla="*/ 62 w 261"/>
                  <a:gd name="T59" fmla="*/ 154 h 265"/>
                  <a:gd name="T60" fmla="*/ 33 w 261"/>
                  <a:gd name="T61" fmla="*/ 125 h 265"/>
                  <a:gd name="T62" fmla="*/ 81 w 261"/>
                  <a:gd name="T63" fmla="*/ 221 h 265"/>
                  <a:gd name="T64" fmla="*/ 81 w 261"/>
                  <a:gd name="T65" fmla="*/ 188 h 265"/>
                  <a:gd name="T66" fmla="*/ 143 w 261"/>
                  <a:gd name="T67" fmla="*/ 125 h 265"/>
                  <a:gd name="T68" fmla="*/ 143 w 261"/>
                  <a:gd name="T69" fmla="*/ 92 h 265"/>
                  <a:gd name="T70" fmla="*/ 124 w 261"/>
                  <a:gd name="T71" fmla="*/ 92 h 265"/>
                  <a:gd name="T72" fmla="*/ 124 w 261"/>
                  <a:gd name="T73" fmla="*/ 125 h 265"/>
                  <a:gd name="T74" fmla="*/ 81 w 261"/>
                  <a:gd name="T75" fmla="*/ 168 h 265"/>
                  <a:gd name="T76" fmla="*/ 62 w 261"/>
                  <a:gd name="T77" fmla="*/ 168 h 265"/>
                  <a:gd name="T78" fmla="*/ 19 w 261"/>
                  <a:gd name="T79" fmla="*/ 125 h 265"/>
                  <a:gd name="T80" fmla="*/ 19 w 261"/>
                  <a:gd name="T81" fmla="*/ 92 h 265"/>
                  <a:gd name="T82" fmla="*/ 0 w 261"/>
                  <a:gd name="T83" fmla="*/ 92 h 265"/>
                  <a:gd name="T84" fmla="*/ 0 w 261"/>
                  <a:gd name="T85" fmla="*/ 125 h 265"/>
                  <a:gd name="T86" fmla="*/ 62 w 261"/>
                  <a:gd name="T87" fmla="*/ 188 h 265"/>
                  <a:gd name="T88" fmla="*/ 62 w 261"/>
                  <a:gd name="T89" fmla="*/ 221 h 265"/>
                  <a:gd name="T90" fmla="*/ 21 w 261"/>
                  <a:gd name="T91" fmla="*/ 221 h 265"/>
                  <a:gd name="T92" fmla="*/ 21 w 261"/>
                  <a:gd name="T93" fmla="*/ 241 h 265"/>
                  <a:gd name="T94" fmla="*/ 122 w 261"/>
                  <a:gd name="T95" fmla="*/ 241 h 265"/>
                  <a:gd name="T96" fmla="*/ 122 w 261"/>
                  <a:gd name="T97" fmla="*/ 240 h 265"/>
                  <a:gd name="T98" fmla="*/ 102 w 261"/>
                  <a:gd name="T99" fmla="*/ 221 h 265"/>
                  <a:gd name="T100" fmla="*/ 81 w 261"/>
                  <a:gd name="T101" fmla="*/ 221 h 265"/>
                  <a:gd name="T102" fmla="*/ 237 w 261"/>
                  <a:gd name="T103" fmla="*/ 144 h 265"/>
                  <a:gd name="T104" fmla="*/ 164 w 261"/>
                  <a:gd name="T105" fmla="*/ 221 h 265"/>
                  <a:gd name="T106" fmla="*/ 125 w 261"/>
                  <a:gd name="T107" fmla="*/ 186 h 265"/>
                  <a:gd name="T108" fmla="*/ 104 w 261"/>
                  <a:gd name="T109" fmla="*/ 210 h 265"/>
                  <a:gd name="T110" fmla="*/ 165 w 261"/>
                  <a:gd name="T111" fmla="*/ 265 h 265"/>
                  <a:gd name="T112" fmla="*/ 261 w 261"/>
                  <a:gd name="T113" fmla="*/ 167 h 265"/>
                  <a:gd name="T114" fmla="*/ 237 w 261"/>
                  <a:gd name="T115" fmla="*/ 144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61" h="265">
                    <a:moveTo>
                      <a:pt x="33" y="125"/>
                    </a:moveTo>
                    <a:cubicBezTo>
                      <a:pt x="33" y="125"/>
                      <a:pt x="33" y="125"/>
                      <a:pt x="33" y="29"/>
                    </a:cubicBezTo>
                    <a:cubicBezTo>
                      <a:pt x="33" y="14"/>
                      <a:pt x="47" y="0"/>
                      <a:pt x="62" y="0"/>
                    </a:cubicBezTo>
                    <a:cubicBezTo>
                      <a:pt x="62" y="0"/>
                      <a:pt x="62" y="0"/>
                      <a:pt x="81" y="0"/>
                    </a:cubicBezTo>
                    <a:cubicBezTo>
                      <a:pt x="95" y="0"/>
                      <a:pt x="107" y="11"/>
                      <a:pt x="109" y="24"/>
                    </a:cubicBezTo>
                    <a:cubicBezTo>
                      <a:pt x="109" y="24"/>
                      <a:pt x="109" y="24"/>
                      <a:pt x="81" y="24"/>
                    </a:cubicBezTo>
                    <a:cubicBezTo>
                      <a:pt x="81" y="24"/>
                      <a:pt x="81" y="24"/>
                      <a:pt x="81" y="34"/>
                    </a:cubicBezTo>
                    <a:cubicBezTo>
                      <a:pt x="81" y="34"/>
                      <a:pt x="81" y="34"/>
                      <a:pt x="110" y="34"/>
                    </a:cubicBezTo>
                    <a:cubicBezTo>
                      <a:pt x="110" y="34"/>
                      <a:pt x="110" y="34"/>
                      <a:pt x="110" y="44"/>
                    </a:cubicBezTo>
                    <a:cubicBezTo>
                      <a:pt x="110" y="44"/>
                      <a:pt x="110" y="44"/>
                      <a:pt x="81" y="44"/>
                    </a:cubicBezTo>
                    <a:cubicBezTo>
                      <a:pt x="81" y="44"/>
                      <a:pt x="81" y="44"/>
                      <a:pt x="81" y="53"/>
                    </a:cubicBezTo>
                    <a:cubicBezTo>
                      <a:pt x="81" y="53"/>
                      <a:pt x="81" y="53"/>
                      <a:pt x="110" y="53"/>
                    </a:cubicBezTo>
                    <a:cubicBezTo>
                      <a:pt x="110" y="53"/>
                      <a:pt x="110" y="53"/>
                      <a:pt x="110" y="63"/>
                    </a:cubicBezTo>
                    <a:cubicBezTo>
                      <a:pt x="110" y="63"/>
                      <a:pt x="110" y="63"/>
                      <a:pt x="81" y="63"/>
                    </a:cubicBezTo>
                    <a:cubicBezTo>
                      <a:pt x="81" y="63"/>
                      <a:pt x="81" y="63"/>
                      <a:pt x="81" y="72"/>
                    </a:cubicBezTo>
                    <a:cubicBezTo>
                      <a:pt x="81" y="72"/>
                      <a:pt x="81" y="72"/>
                      <a:pt x="110" y="72"/>
                    </a:cubicBezTo>
                    <a:cubicBezTo>
                      <a:pt x="110" y="72"/>
                      <a:pt x="110" y="72"/>
                      <a:pt x="110" y="82"/>
                    </a:cubicBezTo>
                    <a:cubicBezTo>
                      <a:pt x="110" y="82"/>
                      <a:pt x="110" y="82"/>
                      <a:pt x="81" y="82"/>
                    </a:cubicBezTo>
                    <a:cubicBezTo>
                      <a:pt x="81" y="82"/>
                      <a:pt x="81" y="82"/>
                      <a:pt x="81" y="92"/>
                    </a:cubicBezTo>
                    <a:cubicBezTo>
                      <a:pt x="81" y="92"/>
                      <a:pt x="81" y="92"/>
                      <a:pt x="110" y="92"/>
                    </a:cubicBezTo>
                    <a:cubicBezTo>
                      <a:pt x="110" y="92"/>
                      <a:pt x="110" y="92"/>
                      <a:pt x="110" y="101"/>
                    </a:cubicBezTo>
                    <a:cubicBezTo>
                      <a:pt x="110" y="101"/>
                      <a:pt x="110" y="101"/>
                      <a:pt x="81" y="101"/>
                    </a:cubicBezTo>
                    <a:cubicBezTo>
                      <a:pt x="81" y="101"/>
                      <a:pt x="81" y="101"/>
                      <a:pt x="81" y="111"/>
                    </a:cubicBezTo>
                    <a:cubicBezTo>
                      <a:pt x="81" y="111"/>
                      <a:pt x="81" y="111"/>
                      <a:pt x="110" y="111"/>
                    </a:cubicBezTo>
                    <a:cubicBezTo>
                      <a:pt x="110" y="111"/>
                      <a:pt x="110" y="111"/>
                      <a:pt x="110" y="120"/>
                    </a:cubicBezTo>
                    <a:cubicBezTo>
                      <a:pt x="110" y="120"/>
                      <a:pt x="110" y="120"/>
                      <a:pt x="81" y="120"/>
                    </a:cubicBezTo>
                    <a:cubicBezTo>
                      <a:pt x="81" y="120"/>
                      <a:pt x="81" y="120"/>
                      <a:pt x="81" y="130"/>
                    </a:cubicBezTo>
                    <a:cubicBezTo>
                      <a:pt x="81" y="130"/>
                      <a:pt x="81" y="130"/>
                      <a:pt x="109" y="130"/>
                    </a:cubicBezTo>
                    <a:cubicBezTo>
                      <a:pt x="107" y="143"/>
                      <a:pt x="95" y="154"/>
                      <a:pt x="81" y="154"/>
                    </a:cubicBezTo>
                    <a:cubicBezTo>
                      <a:pt x="81" y="154"/>
                      <a:pt x="81" y="154"/>
                      <a:pt x="62" y="154"/>
                    </a:cubicBezTo>
                    <a:cubicBezTo>
                      <a:pt x="47" y="154"/>
                      <a:pt x="33" y="141"/>
                      <a:pt x="33" y="125"/>
                    </a:cubicBezTo>
                    <a:close/>
                    <a:moveTo>
                      <a:pt x="81" y="221"/>
                    </a:moveTo>
                    <a:cubicBezTo>
                      <a:pt x="81" y="188"/>
                      <a:pt x="81" y="188"/>
                      <a:pt x="81" y="188"/>
                    </a:cubicBezTo>
                    <a:cubicBezTo>
                      <a:pt x="115" y="188"/>
                      <a:pt x="143" y="159"/>
                      <a:pt x="143" y="125"/>
                    </a:cubicBezTo>
                    <a:cubicBezTo>
                      <a:pt x="143" y="92"/>
                      <a:pt x="143" y="92"/>
                      <a:pt x="143" y="92"/>
                    </a:cubicBezTo>
                    <a:cubicBezTo>
                      <a:pt x="124" y="92"/>
                      <a:pt x="124" y="92"/>
                      <a:pt x="124" y="92"/>
                    </a:cubicBezTo>
                    <a:cubicBezTo>
                      <a:pt x="124" y="125"/>
                      <a:pt x="124" y="125"/>
                      <a:pt x="124" y="125"/>
                    </a:cubicBezTo>
                    <a:cubicBezTo>
                      <a:pt x="124" y="149"/>
                      <a:pt x="105" y="168"/>
                      <a:pt x="81" y="168"/>
                    </a:cubicBezTo>
                    <a:cubicBezTo>
                      <a:pt x="62" y="168"/>
                      <a:pt x="62" y="168"/>
                      <a:pt x="62" y="168"/>
                    </a:cubicBezTo>
                    <a:cubicBezTo>
                      <a:pt x="39" y="168"/>
                      <a:pt x="19" y="149"/>
                      <a:pt x="19" y="125"/>
                    </a:cubicBezTo>
                    <a:cubicBezTo>
                      <a:pt x="19" y="92"/>
                      <a:pt x="19" y="92"/>
                      <a:pt x="19" y="92"/>
                    </a:cubicBezTo>
                    <a:cubicBezTo>
                      <a:pt x="0" y="92"/>
                      <a:pt x="0" y="92"/>
                      <a:pt x="0" y="92"/>
                    </a:cubicBezTo>
                    <a:cubicBezTo>
                      <a:pt x="0" y="125"/>
                      <a:pt x="0" y="125"/>
                      <a:pt x="0" y="125"/>
                    </a:cubicBezTo>
                    <a:cubicBezTo>
                      <a:pt x="0" y="159"/>
                      <a:pt x="29" y="188"/>
                      <a:pt x="62" y="188"/>
                    </a:cubicBezTo>
                    <a:cubicBezTo>
                      <a:pt x="62" y="221"/>
                      <a:pt x="62" y="221"/>
                      <a:pt x="62" y="221"/>
                    </a:cubicBezTo>
                    <a:cubicBezTo>
                      <a:pt x="21" y="221"/>
                      <a:pt x="21" y="221"/>
                      <a:pt x="21" y="221"/>
                    </a:cubicBezTo>
                    <a:cubicBezTo>
                      <a:pt x="21" y="241"/>
                      <a:pt x="21" y="241"/>
                      <a:pt x="21" y="241"/>
                    </a:cubicBezTo>
                    <a:cubicBezTo>
                      <a:pt x="122" y="241"/>
                      <a:pt x="122" y="241"/>
                      <a:pt x="122" y="241"/>
                    </a:cubicBezTo>
                    <a:cubicBezTo>
                      <a:pt x="122" y="240"/>
                      <a:pt x="122" y="240"/>
                      <a:pt x="122" y="240"/>
                    </a:cubicBezTo>
                    <a:cubicBezTo>
                      <a:pt x="102" y="221"/>
                      <a:pt x="102" y="221"/>
                      <a:pt x="102" y="221"/>
                    </a:cubicBezTo>
                    <a:cubicBezTo>
                      <a:pt x="81" y="221"/>
                      <a:pt x="81" y="221"/>
                      <a:pt x="81" y="221"/>
                    </a:cubicBezTo>
                    <a:close/>
                    <a:moveTo>
                      <a:pt x="237" y="144"/>
                    </a:moveTo>
                    <a:cubicBezTo>
                      <a:pt x="237" y="144"/>
                      <a:pt x="197" y="186"/>
                      <a:pt x="164" y="221"/>
                    </a:cubicBezTo>
                    <a:cubicBezTo>
                      <a:pt x="150" y="209"/>
                      <a:pt x="125" y="186"/>
                      <a:pt x="125" y="186"/>
                    </a:cubicBezTo>
                    <a:cubicBezTo>
                      <a:pt x="104" y="210"/>
                      <a:pt x="104" y="210"/>
                      <a:pt x="104" y="210"/>
                    </a:cubicBezTo>
                    <a:cubicBezTo>
                      <a:pt x="165" y="265"/>
                      <a:pt x="165" y="265"/>
                      <a:pt x="165" y="265"/>
                    </a:cubicBezTo>
                    <a:cubicBezTo>
                      <a:pt x="261" y="167"/>
                      <a:pt x="261" y="167"/>
                      <a:pt x="261" y="167"/>
                    </a:cubicBezTo>
                    <a:lnTo>
                      <a:pt x="237" y="144"/>
                    </a:lnTo>
                    <a:close/>
                  </a:path>
                </a:pathLst>
              </a:custGeom>
              <a:solidFill>
                <a:schemeClr val="bg1">
                  <a:alpha val="50000"/>
                </a:schemeClr>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grpSp>
        <p:grpSp>
          <p:nvGrpSpPr>
            <p:cNvPr id="76" name="Group 75"/>
            <p:cNvGrpSpPr/>
            <p:nvPr/>
          </p:nvGrpSpPr>
          <p:grpSpPr>
            <a:xfrm>
              <a:off x="-1" y="5411509"/>
              <a:ext cx="1570037" cy="882795"/>
              <a:chOff x="-1" y="5411509"/>
              <a:chExt cx="1570037" cy="882795"/>
            </a:xfrm>
          </p:grpSpPr>
          <p:sp>
            <p:nvSpPr>
              <p:cNvPr id="77" name="TextBox 76"/>
              <p:cNvSpPr txBox="1"/>
              <p:nvPr/>
            </p:nvSpPr>
            <p:spPr>
              <a:xfrm>
                <a:off x="-1" y="6019984"/>
                <a:ext cx="1570037" cy="274320"/>
              </a:xfrm>
              <a:prstGeom prst="rect">
                <a:avLst/>
              </a:prstGeom>
              <a:noFill/>
            </p:spPr>
            <p:txBody>
              <a:bodyPr wrap="square" lIns="146304" tIns="91440" rIns="146304" bIns="91440" rtlCol="0" anchor="t" anchorCtr="0">
                <a:noAutofit/>
              </a:bodyPr>
              <a:lstStyle>
                <a:defPPr>
                  <a:defRPr lang="en-US"/>
                </a:defPPr>
                <a:lvl1pPr algn="ctr">
                  <a:lnSpc>
                    <a:spcPct val="90000"/>
                  </a:lnSpc>
                  <a:spcAft>
                    <a:spcPts val="600"/>
                  </a:spcAft>
                  <a:defRPr sz="1600">
                    <a:gradFill>
                      <a:gsLst>
                        <a:gs pos="2917">
                          <a:schemeClr val="bg1"/>
                        </a:gs>
                        <a:gs pos="30000">
                          <a:schemeClr val="bg1"/>
                        </a:gs>
                      </a:gsLst>
                      <a:lin ang="5400000" scaled="0"/>
                    </a:gradFill>
                  </a:defRPr>
                </a:lvl1pPr>
              </a:lstStyle>
              <a:p>
                <a:r>
                  <a:rPr lang="en-US" dirty="0">
                    <a:gradFill>
                      <a:gsLst>
                        <a:gs pos="2917">
                          <a:srgbClr val="FFFFFF"/>
                        </a:gs>
                        <a:gs pos="30000">
                          <a:srgbClr val="FFFFFF"/>
                        </a:gs>
                      </a:gsLst>
                      <a:lin ang="5400000" scaled="0"/>
                    </a:gradFill>
                  </a:rPr>
                  <a:t>Step 3</a:t>
                </a:r>
              </a:p>
            </p:txBody>
          </p:sp>
          <p:sp>
            <p:nvSpPr>
              <p:cNvPr id="78" name="Freeform 22"/>
              <p:cNvSpPr>
                <a:spLocks noEditPoints="1"/>
              </p:cNvSpPr>
              <p:nvPr/>
            </p:nvSpPr>
            <p:spPr bwMode="auto">
              <a:xfrm>
                <a:off x="604434" y="5411509"/>
                <a:ext cx="568836" cy="577954"/>
              </a:xfrm>
              <a:custGeom>
                <a:avLst/>
                <a:gdLst>
                  <a:gd name="T0" fmla="*/ 33 w 261"/>
                  <a:gd name="T1" fmla="*/ 125 h 265"/>
                  <a:gd name="T2" fmla="*/ 33 w 261"/>
                  <a:gd name="T3" fmla="*/ 29 h 265"/>
                  <a:gd name="T4" fmla="*/ 62 w 261"/>
                  <a:gd name="T5" fmla="*/ 0 h 265"/>
                  <a:gd name="T6" fmla="*/ 81 w 261"/>
                  <a:gd name="T7" fmla="*/ 0 h 265"/>
                  <a:gd name="T8" fmla="*/ 109 w 261"/>
                  <a:gd name="T9" fmla="*/ 24 h 265"/>
                  <a:gd name="T10" fmla="*/ 81 w 261"/>
                  <a:gd name="T11" fmla="*/ 24 h 265"/>
                  <a:gd name="T12" fmla="*/ 81 w 261"/>
                  <a:gd name="T13" fmla="*/ 34 h 265"/>
                  <a:gd name="T14" fmla="*/ 110 w 261"/>
                  <a:gd name="T15" fmla="*/ 34 h 265"/>
                  <a:gd name="T16" fmla="*/ 110 w 261"/>
                  <a:gd name="T17" fmla="*/ 44 h 265"/>
                  <a:gd name="T18" fmla="*/ 81 w 261"/>
                  <a:gd name="T19" fmla="*/ 44 h 265"/>
                  <a:gd name="T20" fmla="*/ 81 w 261"/>
                  <a:gd name="T21" fmla="*/ 53 h 265"/>
                  <a:gd name="T22" fmla="*/ 110 w 261"/>
                  <a:gd name="T23" fmla="*/ 53 h 265"/>
                  <a:gd name="T24" fmla="*/ 110 w 261"/>
                  <a:gd name="T25" fmla="*/ 63 h 265"/>
                  <a:gd name="T26" fmla="*/ 81 w 261"/>
                  <a:gd name="T27" fmla="*/ 63 h 265"/>
                  <a:gd name="T28" fmla="*/ 81 w 261"/>
                  <a:gd name="T29" fmla="*/ 72 h 265"/>
                  <a:gd name="T30" fmla="*/ 110 w 261"/>
                  <a:gd name="T31" fmla="*/ 72 h 265"/>
                  <a:gd name="T32" fmla="*/ 110 w 261"/>
                  <a:gd name="T33" fmla="*/ 82 h 265"/>
                  <a:gd name="T34" fmla="*/ 81 w 261"/>
                  <a:gd name="T35" fmla="*/ 82 h 265"/>
                  <a:gd name="T36" fmla="*/ 81 w 261"/>
                  <a:gd name="T37" fmla="*/ 92 h 265"/>
                  <a:gd name="T38" fmla="*/ 110 w 261"/>
                  <a:gd name="T39" fmla="*/ 92 h 265"/>
                  <a:gd name="T40" fmla="*/ 110 w 261"/>
                  <a:gd name="T41" fmla="*/ 101 h 265"/>
                  <a:gd name="T42" fmla="*/ 81 w 261"/>
                  <a:gd name="T43" fmla="*/ 101 h 265"/>
                  <a:gd name="T44" fmla="*/ 81 w 261"/>
                  <a:gd name="T45" fmla="*/ 111 h 265"/>
                  <a:gd name="T46" fmla="*/ 110 w 261"/>
                  <a:gd name="T47" fmla="*/ 111 h 265"/>
                  <a:gd name="T48" fmla="*/ 110 w 261"/>
                  <a:gd name="T49" fmla="*/ 120 h 265"/>
                  <a:gd name="T50" fmla="*/ 81 w 261"/>
                  <a:gd name="T51" fmla="*/ 120 h 265"/>
                  <a:gd name="T52" fmla="*/ 81 w 261"/>
                  <a:gd name="T53" fmla="*/ 130 h 265"/>
                  <a:gd name="T54" fmla="*/ 109 w 261"/>
                  <a:gd name="T55" fmla="*/ 130 h 265"/>
                  <a:gd name="T56" fmla="*/ 81 w 261"/>
                  <a:gd name="T57" fmla="*/ 154 h 265"/>
                  <a:gd name="T58" fmla="*/ 62 w 261"/>
                  <a:gd name="T59" fmla="*/ 154 h 265"/>
                  <a:gd name="T60" fmla="*/ 33 w 261"/>
                  <a:gd name="T61" fmla="*/ 125 h 265"/>
                  <a:gd name="T62" fmla="*/ 81 w 261"/>
                  <a:gd name="T63" fmla="*/ 221 h 265"/>
                  <a:gd name="T64" fmla="*/ 81 w 261"/>
                  <a:gd name="T65" fmla="*/ 188 h 265"/>
                  <a:gd name="T66" fmla="*/ 143 w 261"/>
                  <a:gd name="T67" fmla="*/ 125 h 265"/>
                  <a:gd name="T68" fmla="*/ 143 w 261"/>
                  <a:gd name="T69" fmla="*/ 92 h 265"/>
                  <a:gd name="T70" fmla="*/ 124 w 261"/>
                  <a:gd name="T71" fmla="*/ 92 h 265"/>
                  <a:gd name="T72" fmla="*/ 124 w 261"/>
                  <a:gd name="T73" fmla="*/ 125 h 265"/>
                  <a:gd name="T74" fmla="*/ 81 w 261"/>
                  <a:gd name="T75" fmla="*/ 168 h 265"/>
                  <a:gd name="T76" fmla="*/ 62 w 261"/>
                  <a:gd name="T77" fmla="*/ 168 h 265"/>
                  <a:gd name="T78" fmla="*/ 19 w 261"/>
                  <a:gd name="T79" fmla="*/ 125 h 265"/>
                  <a:gd name="T80" fmla="*/ 19 w 261"/>
                  <a:gd name="T81" fmla="*/ 92 h 265"/>
                  <a:gd name="T82" fmla="*/ 0 w 261"/>
                  <a:gd name="T83" fmla="*/ 92 h 265"/>
                  <a:gd name="T84" fmla="*/ 0 w 261"/>
                  <a:gd name="T85" fmla="*/ 125 h 265"/>
                  <a:gd name="T86" fmla="*/ 62 w 261"/>
                  <a:gd name="T87" fmla="*/ 188 h 265"/>
                  <a:gd name="T88" fmla="*/ 62 w 261"/>
                  <a:gd name="T89" fmla="*/ 221 h 265"/>
                  <a:gd name="T90" fmla="*/ 21 w 261"/>
                  <a:gd name="T91" fmla="*/ 221 h 265"/>
                  <a:gd name="T92" fmla="*/ 21 w 261"/>
                  <a:gd name="T93" fmla="*/ 241 h 265"/>
                  <a:gd name="T94" fmla="*/ 122 w 261"/>
                  <a:gd name="T95" fmla="*/ 241 h 265"/>
                  <a:gd name="T96" fmla="*/ 122 w 261"/>
                  <a:gd name="T97" fmla="*/ 240 h 265"/>
                  <a:gd name="T98" fmla="*/ 102 w 261"/>
                  <a:gd name="T99" fmla="*/ 221 h 265"/>
                  <a:gd name="T100" fmla="*/ 81 w 261"/>
                  <a:gd name="T101" fmla="*/ 221 h 265"/>
                  <a:gd name="T102" fmla="*/ 237 w 261"/>
                  <a:gd name="T103" fmla="*/ 144 h 265"/>
                  <a:gd name="T104" fmla="*/ 164 w 261"/>
                  <a:gd name="T105" fmla="*/ 221 h 265"/>
                  <a:gd name="T106" fmla="*/ 125 w 261"/>
                  <a:gd name="T107" fmla="*/ 186 h 265"/>
                  <a:gd name="T108" fmla="*/ 104 w 261"/>
                  <a:gd name="T109" fmla="*/ 210 h 265"/>
                  <a:gd name="T110" fmla="*/ 165 w 261"/>
                  <a:gd name="T111" fmla="*/ 265 h 265"/>
                  <a:gd name="T112" fmla="*/ 261 w 261"/>
                  <a:gd name="T113" fmla="*/ 167 h 265"/>
                  <a:gd name="T114" fmla="*/ 237 w 261"/>
                  <a:gd name="T115" fmla="*/ 144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61" h="265">
                    <a:moveTo>
                      <a:pt x="33" y="125"/>
                    </a:moveTo>
                    <a:cubicBezTo>
                      <a:pt x="33" y="125"/>
                      <a:pt x="33" y="125"/>
                      <a:pt x="33" y="29"/>
                    </a:cubicBezTo>
                    <a:cubicBezTo>
                      <a:pt x="33" y="14"/>
                      <a:pt x="47" y="0"/>
                      <a:pt x="62" y="0"/>
                    </a:cubicBezTo>
                    <a:cubicBezTo>
                      <a:pt x="62" y="0"/>
                      <a:pt x="62" y="0"/>
                      <a:pt x="81" y="0"/>
                    </a:cubicBezTo>
                    <a:cubicBezTo>
                      <a:pt x="95" y="0"/>
                      <a:pt x="107" y="11"/>
                      <a:pt x="109" y="24"/>
                    </a:cubicBezTo>
                    <a:cubicBezTo>
                      <a:pt x="109" y="24"/>
                      <a:pt x="109" y="24"/>
                      <a:pt x="81" y="24"/>
                    </a:cubicBezTo>
                    <a:cubicBezTo>
                      <a:pt x="81" y="24"/>
                      <a:pt x="81" y="24"/>
                      <a:pt x="81" y="34"/>
                    </a:cubicBezTo>
                    <a:cubicBezTo>
                      <a:pt x="81" y="34"/>
                      <a:pt x="81" y="34"/>
                      <a:pt x="110" y="34"/>
                    </a:cubicBezTo>
                    <a:cubicBezTo>
                      <a:pt x="110" y="34"/>
                      <a:pt x="110" y="34"/>
                      <a:pt x="110" y="44"/>
                    </a:cubicBezTo>
                    <a:cubicBezTo>
                      <a:pt x="110" y="44"/>
                      <a:pt x="110" y="44"/>
                      <a:pt x="81" y="44"/>
                    </a:cubicBezTo>
                    <a:cubicBezTo>
                      <a:pt x="81" y="44"/>
                      <a:pt x="81" y="44"/>
                      <a:pt x="81" y="53"/>
                    </a:cubicBezTo>
                    <a:cubicBezTo>
                      <a:pt x="81" y="53"/>
                      <a:pt x="81" y="53"/>
                      <a:pt x="110" y="53"/>
                    </a:cubicBezTo>
                    <a:cubicBezTo>
                      <a:pt x="110" y="53"/>
                      <a:pt x="110" y="53"/>
                      <a:pt x="110" y="63"/>
                    </a:cubicBezTo>
                    <a:cubicBezTo>
                      <a:pt x="110" y="63"/>
                      <a:pt x="110" y="63"/>
                      <a:pt x="81" y="63"/>
                    </a:cubicBezTo>
                    <a:cubicBezTo>
                      <a:pt x="81" y="63"/>
                      <a:pt x="81" y="63"/>
                      <a:pt x="81" y="72"/>
                    </a:cubicBezTo>
                    <a:cubicBezTo>
                      <a:pt x="81" y="72"/>
                      <a:pt x="81" y="72"/>
                      <a:pt x="110" y="72"/>
                    </a:cubicBezTo>
                    <a:cubicBezTo>
                      <a:pt x="110" y="72"/>
                      <a:pt x="110" y="72"/>
                      <a:pt x="110" y="82"/>
                    </a:cubicBezTo>
                    <a:cubicBezTo>
                      <a:pt x="110" y="82"/>
                      <a:pt x="110" y="82"/>
                      <a:pt x="81" y="82"/>
                    </a:cubicBezTo>
                    <a:cubicBezTo>
                      <a:pt x="81" y="82"/>
                      <a:pt x="81" y="82"/>
                      <a:pt x="81" y="92"/>
                    </a:cubicBezTo>
                    <a:cubicBezTo>
                      <a:pt x="81" y="92"/>
                      <a:pt x="81" y="92"/>
                      <a:pt x="110" y="92"/>
                    </a:cubicBezTo>
                    <a:cubicBezTo>
                      <a:pt x="110" y="92"/>
                      <a:pt x="110" y="92"/>
                      <a:pt x="110" y="101"/>
                    </a:cubicBezTo>
                    <a:cubicBezTo>
                      <a:pt x="110" y="101"/>
                      <a:pt x="110" y="101"/>
                      <a:pt x="81" y="101"/>
                    </a:cubicBezTo>
                    <a:cubicBezTo>
                      <a:pt x="81" y="101"/>
                      <a:pt x="81" y="101"/>
                      <a:pt x="81" y="111"/>
                    </a:cubicBezTo>
                    <a:cubicBezTo>
                      <a:pt x="81" y="111"/>
                      <a:pt x="81" y="111"/>
                      <a:pt x="110" y="111"/>
                    </a:cubicBezTo>
                    <a:cubicBezTo>
                      <a:pt x="110" y="111"/>
                      <a:pt x="110" y="111"/>
                      <a:pt x="110" y="120"/>
                    </a:cubicBezTo>
                    <a:cubicBezTo>
                      <a:pt x="110" y="120"/>
                      <a:pt x="110" y="120"/>
                      <a:pt x="81" y="120"/>
                    </a:cubicBezTo>
                    <a:cubicBezTo>
                      <a:pt x="81" y="120"/>
                      <a:pt x="81" y="120"/>
                      <a:pt x="81" y="130"/>
                    </a:cubicBezTo>
                    <a:cubicBezTo>
                      <a:pt x="81" y="130"/>
                      <a:pt x="81" y="130"/>
                      <a:pt x="109" y="130"/>
                    </a:cubicBezTo>
                    <a:cubicBezTo>
                      <a:pt x="107" y="143"/>
                      <a:pt x="95" y="154"/>
                      <a:pt x="81" y="154"/>
                    </a:cubicBezTo>
                    <a:cubicBezTo>
                      <a:pt x="81" y="154"/>
                      <a:pt x="81" y="154"/>
                      <a:pt x="62" y="154"/>
                    </a:cubicBezTo>
                    <a:cubicBezTo>
                      <a:pt x="47" y="154"/>
                      <a:pt x="33" y="141"/>
                      <a:pt x="33" y="125"/>
                    </a:cubicBezTo>
                    <a:close/>
                    <a:moveTo>
                      <a:pt x="81" y="221"/>
                    </a:moveTo>
                    <a:cubicBezTo>
                      <a:pt x="81" y="188"/>
                      <a:pt x="81" y="188"/>
                      <a:pt x="81" y="188"/>
                    </a:cubicBezTo>
                    <a:cubicBezTo>
                      <a:pt x="115" y="188"/>
                      <a:pt x="143" y="159"/>
                      <a:pt x="143" y="125"/>
                    </a:cubicBezTo>
                    <a:cubicBezTo>
                      <a:pt x="143" y="92"/>
                      <a:pt x="143" y="92"/>
                      <a:pt x="143" y="92"/>
                    </a:cubicBezTo>
                    <a:cubicBezTo>
                      <a:pt x="124" y="92"/>
                      <a:pt x="124" y="92"/>
                      <a:pt x="124" y="92"/>
                    </a:cubicBezTo>
                    <a:cubicBezTo>
                      <a:pt x="124" y="125"/>
                      <a:pt x="124" y="125"/>
                      <a:pt x="124" y="125"/>
                    </a:cubicBezTo>
                    <a:cubicBezTo>
                      <a:pt x="124" y="149"/>
                      <a:pt x="105" y="168"/>
                      <a:pt x="81" y="168"/>
                    </a:cubicBezTo>
                    <a:cubicBezTo>
                      <a:pt x="62" y="168"/>
                      <a:pt x="62" y="168"/>
                      <a:pt x="62" y="168"/>
                    </a:cubicBezTo>
                    <a:cubicBezTo>
                      <a:pt x="39" y="168"/>
                      <a:pt x="19" y="149"/>
                      <a:pt x="19" y="125"/>
                    </a:cubicBezTo>
                    <a:cubicBezTo>
                      <a:pt x="19" y="92"/>
                      <a:pt x="19" y="92"/>
                      <a:pt x="19" y="92"/>
                    </a:cubicBezTo>
                    <a:cubicBezTo>
                      <a:pt x="0" y="92"/>
                      <a:pt x="0" y="92"/>
                      <a:pt x="0" y="92"/>
                    </a:cubicBezTo>
                    <a:cubicBezTo>
                      <a:pt x="0" y="125"/>
                      <a:pt x="0" y="125"/>
                      <a:pt x="0" y="125"/>
                    </a:cubicBezTo>
                    <a:cubicBezTo>
                      <a:pt x="0" y="159"/>
                      <a:pt x="29" y="188"/>
                      <a:pt x="62" y="188"/>
                    </a:cubicBezTo>
                    <a:cubicBezTo>
                      <a:pt x="62" y="221"/>
                      <a:pt x="62" y="221"/>
                      <a:pt x="62" y="221"/>
                    </a:cubicBezTo>
                    <a:cubicBezTo>
                      <a:pt x="21" y="221"/>
                      <a:pt x="21" y="221"/>
                      <a:pt x="21" y="221"/>
                    </a:cubicBezTo>
                    <a:cubicBezTo>
                      <a:pt x="21" y="241"/>
                      <a:pt x="21" y="241"/>
                      <a:pt x="21" y="241"/>
                    </a:cubicBezTo>
                    <a:cubicBezTo>
                      <a:pt x="122" y="241"/>
                      <a:pt x="122" y="241"/>
                      <a:pt x="122" y="241"/>
                    </a:cubicBezTo>
                    <a:cubicBezTo>
                      <a:pt x="122" y="240"/>
                      <a:pt x="122" y="240"/>
                      <a:pt x="122" y="240"/>
                    </a:cubicBezTo>
                    <a:cubicBezTo>
                      <a:pt x="102" y="221"/>
                      <a:pt x="102" y="221"/>
                      <a:pt x="102" y="221"/>
                    </a:cubicBezTo>
                    <a:cubicBezTo>
                      <a:pt x="81" y="221"/>
                      <a:pt x="81" y="221"/>
                      <a:pt x="81" y="221"/>
                    </a:cubicBezTo>
                    <a:close/>
                    <a:moveTo>
                      <a:pt x="237" y="144"/>
                    </a:moveTo>
                    <a:cubicBezTo>
                      <a:pt x="237" y="144"/>
                      <a:pt x="197" y="186"/>
                      <a:pt x="164" y="221"/>
                    </a:cubicBezTo>
                    <a:cubicBezTo>
                      <a:pt x="150" y="209"/>
                      <a:pt x="125" y="186"/>
                      <a:pt x="125" y="186"/>
                    </a:cubicBezTo>
                    <a:cubicBezTo>
                      <a:pt x="104" y="210"/>
                      <a:pt x="104" y="210"/>
                      <a:pt x="104" y="210"/>
                    </a:cubicBezTo>
                    <a:cubicBezTo>
                      <a:pt x="165" y="265"/>
                      <a:pt x="165" y="265"/>
                      <a:pt x="165" y="265"/>
                    </a:cubicBezTo>
                    <a:cubicBezTo>
                      <a:pt x="261" y="167"/>
                      <a:pt x="261" y="167"/>
                      <a:pt x="261" y="167"/>
                    </a:cubicBezTo>
                    <a:lnTo>
                      <a:pt x="237" y="14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grpSp>
      </p:grpSp>
    </p:spTree>
    <p:extLst>
      <p:ext uri="{BB962C8B-B14F-4D97-AF65-F5344CB8AC3E}">
        <p14:creationId xmlns:p14="http://schemas.microsoft.com/office/powerpoint/2010/main" val="12042681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67"/>
                                        </p:tgtEl>
                                        <p:attrNameLst>
                                          <p:attrName>style.visibility</p:attrName>
                                        </p:attrNameLst>
                                      </p:cBhvr>
                                      <p:to>
                                        <p:strVal val="visible"/>
                                      </p:to>
                                    </p:set>
                                    <p:animEffect transition="in" filter="fade">
                                      <p:cBhvr>
                                        <p:cTn id="7" dur="500"/>
                                        <p:tgtEl>
                                          <p:spTgt spid="67"/>
                                        </p:tgtEl>
                                      </p:cBhvr>
                                    </p:animEffect>
                                  </p:childTnLst>
                                </p:cTn>
                              </p:par>
                            </p:childTnLst>
                          </p:cTn>
                        </p:par>
                        <p:par>
                          <p:cTn id="8" fill="hold">
                            <p:stCondLst>
                              <p:cond delay="750"/>
                            </p:stCondLst>
                            <p:childTnLst>
                              <p:par>
                                <p:cTn id="9" presetID="10" presetClass="entr" presetSubtype="0" fill="hold" grpId="0" nodeType="afterEffect">
                                  <p:stCondLst>
                                    <p:cond delay="500"/>
                                  </p:stCondLst>
                                  <p:childTnLst>
                                    <p:set>
                                      <p:cBhvr>
                                        <p:cTn id="10" dur="1" fill="hold">
                                          <p:stCondLst>
                                            <p:cond delay="0"/>
                                          </p:stCondLst>
                                        </p:cTn>
                                        <p:tgtEl>
                                          <p:spTgt spid="66"/>
                                        </p:tgtEl>
                                        <p:attrNameLst>
                                          <p:attrName>style.visibility</p:attrName>
                                        </p:attrNameLst>
                                      </p:cBhvr>
                                      <p:to>
                                        <p:strVal val="visible"/>
                                      </p:to>
                                    </p:set>
                                    <p:animEffect transition="in" filter="fade">
                                      <p:cBhvr>
                                        <p:cTn id="11" dur="500"/>
                                        <p:tgtEl>
                                          <p:spTgt spid="66"/>
                                        </p:tgtEl>
                                      </p:cBhvr>
                                    </p:animEffect>
                                  </p:childTnLst>
                                </p:cTn>
                              </p:par>
                              <p:par>
                                <p:cTn id="12" presetID="10" presetClass="entr" presetSubtype="0" fill="hold" grpId="0" nodeType="withEffect">
                                  <p:stCondLst>
                                    <p:cond delay="500"/>
                                  </p:stCondLst>
                                  <p:childTnLst>
                                    <p:set>
                                      <p:cBhvr>
                                        <p:cTn id="13" dur="1" fill="hold">
                                          <p:stCondLst>
                                            <p:cond delay="0"/>
                                          </p:stCondLst>
                                        </p:cTn>
                                        <p:tgtEl>
                                          <p:spTgt spid="68"/>
                                        </p:tgtEl>
                                        <p:attrNameLst>
                                          <p:attrName>style.visibility</p:attrName>
                                        </p:attrNameLst>
                                      </p:cBhvr>
                                      <p:to>
                                        <p:strVal val="visible"/>
                                      </p:to>
                                    </p:set>
                                    <p:animEffect transition="in" filter="fade">
                                      <p:cBhvr>
                                        <p:cTn id="14" dur="500"/>
                                        <p:tgtEl>
                                          <p:spTgt spid="68"/>
                                        </p:tgtEl>
                                      </p:cBhvr>
                                    </p:animEffect>
                                  </p:childTnLst>
                                </p:cTn>
                              </p:par>
                              <p:par>
                                <p:cTn id="15" presetID="6" presetClass="emph" presetSubtype="0" accel="100000" autoRev="1" fill="hold" grpId="1" nodeType="withEffect">
                                  <p:stCondLst>
                                    <p:cond delay="0"/>
                                  </p:stCondLst>
                                  <p:childTnLst>
                                    <p:animScale>
                                      <p:cBhvr>
                                        <p:cTn id="16" dur="500" fill="hold"/>
                                        <p:tgtEl>
                                          <p:spTgt spid="68"/>
                                        </p:tgtEl>
                                      </p:cBhvr>
                                      <p:by x="50000" y="50000"/>
                                    </p:animScale>
                                  </p:childTnLst>
                                </p:cTn>
                              </p:par>
                              <p:par>
                                <p:cTn id="17" presetID="42" presetClass="path" presetSubtype="0" accel="100000" autoRev="1" fill="hold" grpId="2" nodeType="withEffect">
                                  <p:stCondLst>
                                    <p:cond delay="0"/>
                                  </p:stCondLst>
                                  <p:childTnLst>
                                    <p:animMotion origin="layout" path="M 2.7036E-6 -1.22106E-6 L -0.06817 -0.08783 " pathEditMode="relative" rAng="0" ptsTypes="AA">
                                      <p:cBhvr>
                                        <p:cTn id="18" dur="500" fill="hold"/>
                                        <p:tgtEl>
                                          <p:spTgt spid="68"/>
                                        </p:tgtEl>
                                        <p:attrNameLst>
                                          <p:attrName>ppt_x</p:attrName>
                                          <p:attrName>ppt_y</p:attrName>
                                        </p:attrNameLst>
                                      </p:cBhvr>
                                      <p:rCtr x="-3408" y="-4403"/>
                                    </p:animMotion>
                                  </p:childTnLst>
                                </p:cTn>
                              </p:par>
                            </p:childTnLst>
                          </p:cTn>
                        </p:par>
                        <p:par>
                          <p:cTn id="19" fill="hold">
                            <p:stCondLst>
                              <p:cond delay="1750"/>
                            </p:stCondLst>
                            <p:childTnLst>
                              <p:par>
                                <p:cTn id="20" presetID="10" presetClass="entr" presetSubtype="0" fill="hold" grpId="0" nodeType="afterEffect">
                                  <p:stCondLst>
                                    <p:cond delay="0"/>
                                  </p:stCondLst>
                                  <p:childTnLst>
                                    <p:set>
                                      <p:cBhvr>
                                        <p:cTn id="21" dur="1" fill="hold">
                                          <p:stCondLst>
                                            <p:cond delay="0"/>
                                          </p:stCondLst>
                                        </p:cTn>
                                        <p:tgtEl>
                                          <p:spTgt spid="69"/>
                                        </p:tgtEl>
                                        <p:attrNameLst>
                                          <p:attrName>style.visibility</p:attrName>
                                        </p:attrNameLst>
                                      </p:cBhvr>
                                      <p:to>
                                        <p:strVal val="visible"/>
                                      </p:to>
                                    </p:set>
                                    <p:animEffect transition="in" filter="fade">
                                      <p:cBhvr>
                                        <p:cTn id="22" dur="50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animBg="1"/>
      <p:bldP spid="66" grpId="0" animBg="1"/>
      <p:bldP spid="68" grpId="0" animBg="1"/>
      <p:bldP spid="68" grpId="1" animBg="1"/>
      <p:bldP spid="68" grpId="2" animBg="1"/>
      <p:bldP spid="69"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Content Placeholder 2"/>
          <p:cNvSpPr txBox="1">
            <a:spLocks/>
          </p:cNvSpPr>
          <p:nvPr/>
        </p:nvSpPr>
        <p:spPr>
          <a:xfrm>
            <a:off x="2125599" y="1457046"/>
            <a:ext cx="10310876" cy="3954463"/>
          </a:xfrm>
          <a:prstGeom prst="rect">
            <a:avLst/>
          </a:prstGeom>
          <a:noFill/>
        </p:spPr>
        <p:txBody>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Clr>
                <a:srgbClr val="404040"/>
              </a:buClr>
              <a:buFont typeface="Wingdings" panose="05000000000000000000" pitchFamily="2" charset="2"/>
              <a:buNone/>
            </a:pPr>
            <a:r>
              <a:rPr lang="en-US" sz="1400" dirty="0">
                <a:solidFill>
                  <a:srgbClr val="008000"/>
                </a:solidFill>
                <a:highlight>
                  <a:srgbClr val="FFFFFF"/>
                </a:highlight>
                <a:latin typeface="Consolas" pitchFamily="49" charset="0"/>
                <a:cs typeface="Consolas" pitchFamily="49" charset="0"/>
              </a:rPr>
              <a:t>// Windows Runtime App on Windows Phone 8.1, inside </a:t>
            </a:r>
            <a:r>
              <a:rPr lang="en-US" sz="1400" dirty="0" err="1">
                <a:solidFill>
                  <a:srgbClr val="008000"/>
                </a:solidFill>
                <a:highlight>
                  <a:srgbClr val="FFFFFF"/>
                </a:highlight>
                <a:latin typeface="Consolas" pitchFamily="49" charset="0"/>
                <a:cs typeface="Consolas" pitchFamily="49" charset="0"/>
              </a:rPr>
              <a:t>OnActivated</a:t>
            </a:r>
            <a:r>
              <a:rPr lang="en-US" sz="1400" dirty="0">
                <a:solidFill>
                  <a:srgbClr val="008000"/>
                </a:solidFill>
                <a:highlight>
                  <a:srgbClr val="FFFFFF"/>
                </a:highlight>
                <a:latin typeface="Consolas" pitchFamily="49" charset="0"/>
                <a:cs typeface="Consolas" pitchFamily="49" charset="0"/>
              </a:rPr>
              <a:t> override in App class</a:t>
            </a:r>
          </a:p>
          <a:p>
            <a:pPr marL="0" indent="0">
              <a:buClr>
                <a:srgbClr val="404040"/>
              </a:buClr>
              <a:buFont typeface="Wingdings" panose="05000000000000000000" pitchFamily="2" charset="2"/>
              <a:buNone/>
            </a:pPr>
            <a:endParaRPr lang="en-US" sz="1400" dirty="0">
              <a:solidFill>
                <a:srgbClr val="000000"/>
              </a:solidFill>
              <a:highlight>
                <a:srgbClr val="FFFFFF"/>
              </a:highlight>
              <a:latin typeface="Consolas" pitchFamily="49" charset="0"/>
              <a:cs typeface="Consolas" pitchFamily="49" charset="0"/>
            </a:endParaRPr>
          </a:p>
          <a:p>
            <a:pPr marL="0" indent="0">
              <a:buClr>
                <a:srgbClr val="404040"/>
              </a:buClr>
              <a:buFont typeface="Wingdings" panose="05000000000000000000" pitchFamily="2" charset="2"/>
              <a:buNone/>
            </a:pPr>
            <a:r>
              <a:rPr lang="en-US" sz="1400" dirty="0">
                <a:solidFill>
                  <a:srgbClr val="0000FF"/>
                </a:solidFill>
                <a:highlight>
                  <a:srgbClr val="FFFFFF"/>
                </a:highlight>
                <a:latin typeface="Consolas" pitchFamily="49" charset="0"/>
                <a:cs typeface="Consolas" pitchFamily="49" charset="0"/>
              </a:rPr>
              <a:t>if</a:t>
            </a:r>
            <a:r>
              <a:rPr lang="en-US" sz="1400" dirty="0">
                <a:solidFill>
                  <a:srgbClr val="000000"/>
                </a:solidFill>
                <a:highlight>
                  <a:srgbClr val="FFFFFF"/>
                </a:highlight>
                <a:latin typeface="Consolas" pitchFamily="49" charset="0"/>
                <a:cs typeface="Consolas" pitchFamily="49" charset="0"/>
              </a:rPr>
              <a:t> (</a:t>
            </a:r>
            <a:r>
              <a:rPr lang="en-US" sz="1400" dirty="0" err="1">
                <a:solidFill>
                  <a:srgbClr val="000000"/>
                </a:solidFill>
                <a:highlight>
                  <a:srgbClr val="FFFFFF"/>
                </a:highlight>
                <a:latin typeface="Consolas" pitchFamily="49" charset="0"/>
                <a:cs typeface="Consolas" pitchFamily="49" charset="0"/>
              </a:rPr>
              <a:t>args.Kind</a:t>
            </a:r>
            <a:r>
              <a:rPr lang="en-US" sz="1400" dirty="0">
                <a:solidFill>
                  <a:srgbClr val="000000"/>
                </a:solidFill>
                <a:highlight>
                  <a:srgbClr val="FFFFFF"/>
                </a:highlight>
                <a:latin typeface="Consolas" pitchFamily="49" charset="0"/>
                <a:cs typeface="Consolas" pitchFamily="49" charset="0"/>
              </a:rPr>
              <a:t> == </a:t>
            </a:r>
            <a:r>
              <a:rPr lang="en-US" sz="1400" dirty="0" err="1">
                <a:solidFill>
                  <a:srgbClr val="2B91AF"/>
                </a:solidFill>
                <a:highlight>
                  <a:srgbClr val="FFFFFF"/>
                </a:highlight>
                <a:latin typeface="Consolas" pitchFamily="49" charset="0"/>
                <a:cs typeface="Consolas" pitchFamily="49" charset="0"/>
              </a:rPr>
              <a:t>ActivationKind</a:t>
            </a:r>
            <a:r>
              <a:rPr lang="en-US" sz="1400" dirty="0" err="1">
                <a:solidFill>
                  <a:srgbClr val="000000"/>
                </a:solidFill>
                <a:highlight>
                  <a:srgbClr val="FFFFFF"/>
                </a:highlight>
                <a:latin typeface="Consolas" pitchFamily="49" charset="0"/>
                <a:cs typeface="Consolas" pitchFamily="49" charset="0"/>
              </a:rPr>
              <a:t>.VoiceCommand</a:t>
            </a:r>
            <a:r>
              <a:rPr lang="en-US" sz="1400" dirty="0">
                <a:solidFill>
                  <a:srgbClr val="000000"/>
                </a:solidFill>
                <a:highlight>
                  <a:srgbClr val="FFFFFF"/>
                </a:highlight>
                <a:latin typeface="Consolas" pitchFamily="49" charset="0"/>
                <a:cs typeface="Consolas" pitchFamily="49" charset="0"/>
              </a:rPr>
              <a:t>)</a:t>
            </a:r>
          </a:p>
          <a:p>
            <a:pPr marL="0" indent="0">
              <a:buClr>
                <a:srgbClr val="404040"/>
              </a:buClr>
              <a:buFont typeface="Wingdings" panose="05000000000000000000" pitchFamily="2" charset="2"/>
              <a:buNone/>
            </a:pPr>
            <a:r>
              <a:rPr lang="en-US" sz="1400" dirty="0">
                <a:solidFill>
                  <a:srgbClr val="000000"/>
                </a:solidFill>
                <a:highlight>
                  <a:srgbClr val="FFFFFF"/>
                </a:highlight>
                <a:latin typeface="Consolas" pitchFamily="49" charset="0"/>
                <a:cs typeface="Consolas" pitchFamily="49" charset="0"/>
              </a:rPr>
              <a:t>{</a:t>
            </a:r>
          </a:p>
          <a:p>
            <a:pPr marL="0" indent="0">
              <a:buClr>
                <a:srgbClr val="404040"/>
              </a:buClr>
              <a:buFont typeface="Wingdings" panose="05000000000000000000" pitchFamily="2" charset="2"/>
              <a:buNone/>
            </a:pPr>
            <a:r>
              <a:rPr lang="en-US" sz="1400" dirty="0">
                <a:solidFill>
                  <a:srgbClr val="000000"/>
                </a:solidFill>
                <a:highlight>
                  <a:srgbClr val="FFFFFF"/>
                </a:highlight>
                <a:latin typeface="Consolas" pitchFamily="49" charset="0"/>
                <a:cs typeface="Consolas" pitchFamily="49" charset="0"/>
              </a:rPr>
              <a:t>    </a:t>
            </a:r>
            <a:r>
              <a:rPr lang="en-US" sz="1400" dirty="0" err="1">
                <a:solidFill>
                  <a:srgbClr val="2B91AF"/>
                </a:solidFill>
                <a:highlight>
                  <a:srgbClr val="FFFFFF"/>
                </a:highlight>
                <a:latin typeface="Consolas" pitchFamily="49" charset="0"/>
                <a:cs typeface="Consolas" pitchFamily="49" charset="0"/>
              </a:rPr>
              <a:t>VoiceCommandActivatedEventArgs</a:t>
            </a:r>
            <a:r>
              <a:rPr lang="en-US" sz="1400" dirty="0">
                <a:solidFill>
                  <a:srgbClr val="000000"/>
                </a:solidFill>
                <a:highlight>
                  <a:srgbClr val="FFFFFF"/>
                </a:highlight>
                <a:latin typeface="Consolas" pitchFamily="49" charset="0"/>
                <a:cs typeface="Consolas" pitchFamily="49" charset="0"/>
              </a:rPr>
              <a:t> </a:t>
            </a:r>
            <a:r>
              <a:rPr lang="en-US" sz="1400" dirty="0" err="1">
                <a:solidFill>
                  <a:srgbClr val="000000"/>
                </a:solidFill>
                <a:highlight>
                  <a:srgbClr val="FFFFFF"/>
                </a:highlight>
                <a:latin typeface="Consolas" pitchFamily="49" charset="0"/>
                <a:cs typeface="Consolas" pitchFamily="49" charset="0"/>
              </a:rPr>
              <a:t>vcArgs</a:t>
            </a:r>
            <a:r>
              <a:rPr lang="en-US" sz="1400" dirty="0">
                <a:solidFill>
                  <a:srgbClr val="000000"/>
                </a:solidFill>
                <a:highlight>
                  <a:srgbClr val="FFFFFF"/>
                </a:highlight>
                <a:latin typeface="Consolas" pitchFamily="49" charset="0"/>
                <a:cs typeface="Consolas" pitchFamily="49" charset="0"/>
              </a:rPr>
              <a:t> = </a:t>
            </a:r>
            <a:r>
              <a:rPr lang="en-US" sz="1400" dirty="0">
                <a:solidFill>
                  <a:srgbClr val="000000"/>
                </a:solidFill>
                <a:latin typeface="Consolas" panose="020B0609020204030204" pitchFamily="49" charset="0"/>
              </a:rPr>
              <a:t>(</a:t>
            </a:r>
            <a:r>
              <a:rPr lang="en-US" sz="1400" dirty="0" err="1">
                <a:solidFill>
                  <a:srgbClr val="2B91AF"/>
                </a:solidFill>
                <a:latin typeface="Consolas" panose="020B0609020204030204" pitchFamily="49" charset="0"/>
              </a:rPr>
              <a:t>VoiceCommandActivatedEventArgs</a:t>
            </a:r>
            <a:r>
              <a:rPr lang="en-US" sz="1400" dirty="0">
                <a:solidFill>
                  <a:srgbClr val="000000"/>
                </a:solidFill>
                <a:latin typeface="Consolas" panose="020B0609020204030204" pitchFamily="49" charset="0"/>
              </a:rPr>
              <a:t>)</a:t>
            </a:r>
            <a:r>
              <a:rPr lang="en-US" sz="1400" dirty="0" err="1">
                <a:solidFill>
                  <a:srgbClr val="000000"/>
                </a:solidFill>
                <a:latin typeface="Consolas" panose="020B0609020204030204" pitchFamily="49" charset="0"/>
              </a:rPr>
              <a:t>args</a:t>
            </a:r>
            <a:r>
              <a:rPr lang="en-US" sz="1400" dirty="0">
                <a:solidFill>
                  <a:srgbClr val="000000"/>
                </a:solidFill>
                <a:latin typeface="Consolas" panose="020B0609020204030204" pitchFamily="49" charset="0"/>
              </a:rPr>
              <a:t>;</a:t>
            </a:r>
          </a:p>
          <a:p>
            <a:pPr marL="0" indent="0">
              <a:buClr>
                <a:srgbClr val="404040"/>
              </a:buClr>
              <a:buFont typeface="Wingdings" panose="05000000000000000000" pitchFamily="2" charset="2"/>
              <a:buNone/>
            </a:pPr>
            <a:endParaRPr lang="en-US" sz="1400" dirty="0">
              <a:solidFill>
                <a:srgbClr val="000000"/>
              </a:solidFill>
              <a:latin typeface="Consolas" panose="020B0609020204030204" pitchFamily="49" charset="0"/>
            </a:endParaRPr>
          </a:p>
          <a:p>
            <a:pPr marL="0" indent="0">
              <a:buClr>
                <a:srgbClr val="404040"/>
              </a:buClr>
              <a:buFont typeface="Wingdings" panose="05000000000000000000" pitchFamily="2" charset="2"/>
              <a:buNone/>
            </a:pPr>
            <a:r>
              <a:rPr lang="en-US" sz="1400" dirty="0">
                <a:gradFill>
                  <a:gsLst>
                    <a:gs pos="1250">
                      <a:srgbClr val="404040"/>
                    </a:gs>
                    <a:gs pos="100000">
                      <a:srgbClr val="404040"/>
                    </a:gs>
                  </a:gsLst>
                  <a:lin ang="5400000" scaled="0"/>
                </a:gradFill>
                <a:latin typeface="Consolas" panose="020B0609020204030204" pitchFamily="49" charset="0"/>
              </a:rPr>
              <a:t>    </a:t>
            </a:r>
            <a:r>
              <a:rPr lang="en-US" sz="1400" dirty="0">
                <a:solidFill>
                  <a:srgbClr val="0000FF"/>
                </a:solidFill>
                <a:highlight>
                  <a:srgbClr val="FFFFFF"/>
                </a:highlight>
                <a:latin typeface="Consolas" panose="020B0609020204030204" pitchFamily="49" charset="0"/>
              </a:rPr>
              <a:t>string</a:t>
            </a:r>
            <a:r>
              <a:rPr lang="en-US" sz="1400" dirty="0">
                <a:solidFill>
                  <a:srgbClr val="000000"/>
                </a:solidFill>
                <a:highlight>
                  <a:srgbClr val="FFFFFF"/>
                </a:highlight>
                <a:latin typeface="Consolas" panose="020B0609020204030204" pitchFamily="49" charset="0"/>
              </a:rPr>
              <a:t> </a:t>
            </a:r>
            <a:r>
              <a:rPr lang="en-US" sz="1400" dirty="0" err="1">
                <a:solidFill>
                  <a:srgbClr val="000000"/>
                </a:solidFill>
                <a:highlight>
                  <a:srgbClr val="FFFFFF"/>
                </a:highlight>
                <a:latin typeface="Consolas" panose="020B0609020204030204" pitchFamily="49" charset="0"/>
              </a:rPr>
              <a:t>voiceCommandName</a:t>
            </a:r>
            <a:r>
              <a:rPr lang="en-US" sz="1400" dirty="0">
                <a:solidFill>
                  <a:srgbClr val="000000"/>
                </a:solidFill>
                <a:highlight>
                  <a:srgbClr val="FFFFFF"/>
                </a:highlight>
                <a:latin typeface="Consolas" panose="020B0609020204030204" pitchFamily="49" charset="0"/>
              </a:rPr>
              <a:t> = </a:t>
            </a:r>
            <a:r>
              <a:rPr lang="en-US" sz="1400" dirty="0" err="1">
                <a:solidFill>
                  <a:srgbClr val="000000"/>
                </a:solidFill>
                <a:highlight>
                  <a:srgbClr val="FFFFFF"/>
                </a:highlight>
                <a:latin typeface="Consolas" panose="020B0609020204030204" pitchFamily="49" charset="0"/>
              </a:rPr>
              <a:t>vcArgs.Result.RulePath.First</a:t>
            </a:r>
            <a:r>
              <a:rPr lang="en-US" sz="1400" dirty="0">
                <a:solidFill>
                  <a:srgbClr val="000000"/>
                </a:solidFill>
                <a:highlight>
                  <a:srgbClr val="FFFFFF"/>
                </a:highlight>
                <a:latin typeface="Consolas" panose="020B0609020204030204" pitchFamily="49" charset="0"/>
              </a:rPr>
              <a:t>(); </a:t>
            </a:r>
            <a:r>
              <a:rPr lang="en-US" sz="1400" dirty="0">
                <a:solidFill>
                  <a:srgbClr val="008000"/>
                </a:solidFill>
                <a:highlight>
                  <a:srgbClr val="FFFFFF"/>
                </a:highlight>
                <a:latin typeface="Consolas" panose="020B0609020204030204" pitchFamily="49" charset="0"/>
              </a:rPr>
              <a:t>// What command launched the app?</a:t>
            </a:r>
            <a:endParaRPr lang="en-US" sz="1400" dirty="0">
              <a:solidFill>
                <a:srgbClr val="000000"/>
              </a:solidFill>
              <a:highlight>
                <a:srgbClr val="FFFFFF"/>
              </a:highlight>
              <a:latin typeface="Consolas" pitchFamily="49" charset="0"/>
              <a:cs typeface="Consolas" pitchFamily="49" charset="0"/>
            </a:endParaRPr>
          </a:p>
          <a:p>
            <a:pPr marL="0" indent="0">
              <a:buClr>
                <a:srgbClr val="404040"/>
              </a:buClr>
              <a:buFont typeface="Wingdings" panose="05000000000000000000" pitchFamily="2" charset="2"/>
              <a:buNone/>
            </a:pPr>
            <a:endParaRPr lang="en-US" sz="1400" dirty="0">
              <a:solidFill>
                <a:srgbClr val="000000"/>
              </a:solidFill>
              <a:highlight>
                <a:srgbClr val="FFFFFF"/>
              </a:highlight>
              <a:latin typeface="Consolas" pitchFamily="49" charset="0"/>
              <a:cs typeface="Consolas" pitchFamily="49" charset="0"/>
            </a:endParaRPr>
          </a:p>
          <a:p>
            <a:pPr marL="0" indent="0">
              <a:buClr>
                <a:srgbClr val="404040"/>
              </a:buClr>
              <a:buFont typeface="Wingdings" panose="05000000000000000000" pitchFamily="2" charset="2"/>
              <a:buNone/>
            </a:pPr>
            <a:r>
              <a:rPr lang="en-US" sz="1400" dirty="0">
                <a:solidFill>
                  <a:srgbClr val="000000"/>
                </a:solidFill>
                <a:highlight>
                  <a:srgbClr val="FFFFFF"/>
                </a:highlight>
                <a:latin typeface="Consolas" pitchFamily="49" charset="0"/>
                <a:cs typeface="Consolas" pitchFamily="49" charset="0"/>
              </a:rPr>
              <a:t>    </a:t>
            </a:r>
            <a:r>
              <a:rPr lang="en-US" sz="1400" dirty="0">
                <a:solidFill>
                  <a:srgbClr val="0000FF"/>
                </a:solidFill>
                <a:highlight>
                  <a:srgbClr val="FFFFFF"/>
                </a:highlight>
                <a:latin typeface="Consolas" pitchFamily="49" charset="0"/>
                <a:cs typeface="Consolas" pitchFamily="49" charset="0"/>
              </a:rPr>
              <a:t>switch</a:t>
            </a:r>
            <a:r>
              <a:rPr lang="en-US" sz="1400" dirty="0">
                <a:solidFill>
                  <a:srgbClr val="000000"/>
                </a:solidFill>
                <a:highlight>
                  <a:srgbClr val="FFFFFF"/>
                </a:highlight>
                <a:latin typeface="Consolas" pitchFamily="49" charset="0"/>
                <a:cs typeface="Consolas" pitchFamily="49" charset="0"/>
              </a:rPr>
              <a:t> (</a:t>
            </a:r>
            <a:r>
              <a:rPr lang="en-US" sz="1400" dirty="0" err="1">
                <a:solidFill>
                  <a:srgbClr val="000000"/>
                </a:solidFill>
                <a:highlight>
                  <a:srgbClr val="FFFFFF"/>
                </a:highlight>
                <a:latin typeface="Consolas" pitchFamily="49" charset="0"/>
                <a:cs typeface="Consolas" pitchFamily="49" charset="0"/>
              </a:rPr>
              <a:t>voiceCommandName</a:t>
            </a:r>
            <a:r>
              <a:rPr lang="en-US" sz="1400" dirty="0">
                <a:solidFill>
                  <a:srgbClr val="000000"/>
                </a:solidFill>
                <a:highlight>
                  <a:srgbClr val="FFFFFF"/>
                </a:highlight>
                <a:latin typeface="Consolas" pitchFamily="49" charset="0"/>
                <a:cs typeface="Consolas" pitchFamily="49" charset="0"/>
              </a:rPr>
              <a:t>) </a:t>
            </a:r>
            <a:r>
              <a:rPr lang="en-US" sz="1400" dirty="0">
                <a:solidFill>
                  <a:srgbClr val="008000"/>
                </a:solidFill>
                <a:highlight>
                  <a:srgbClr val="FFFFFF"/>
                </a:highlight>
                <a:latin typeface="Consolas" pitchFamily="49" charset="0"/>
                <a:cs typeface="Consolas" pitchFamily="49" charset="0"/>
              </a:rPr>
              <a:t>// Navigate to right page for the voice command</a:t>
            </a:r>
            <a:endParaRPr lang="en-US" sz="1400" dirty="0">
              <a:solidFill>
                <a:srgbClr val="000000"/>
              </a:solidFill>
              <a:highlight>
                <a:srgbClr val="FFFFFF"/>
              </a:highlight>
              <a:latin typeface="Consolas" pitchFamily="49" charset="0"/>
              <a:cs typeface="Consolas" pitchFamily="49" charset="0"/>
            </a:endParaRPr>
          </a:p>
          <a:p>
            <a:pPr marL="0" indent="0">
              <a:buClr>
                <a:srgbClr val="404040"/>
              </a:buClr>
              <a:buFont typeface="Wingdings" panose="05000000000000000000" pitchFamily="2" charset="2"/>
              <a:buNone/>
            </a:pPr>
            <a:r>
              <a:rPr lang="en-US" sz="1400" dirty="0">
                <a:solidFill>
                  <a:srgbClr val="000000"/>
                </a:solidFill>
                <a:highlight>
                  <a:srgbClr val="FFFFFF"/>
                </a:highlight>
                <a:latin typeface="Consolas" pitchFamily="49" charset="0"/>
                <a:cs typeface="Consolas" pitchFamily="49" charset="0"/>
              </a:rPr>
              <a:t>    {</a:t>
            </a:r>
          </a:p>
          <a:p>
            <a:pPr marL="0" indent="0">
              <a:buClr>
                <a:srgbClr val="404040"/>
              </a:buClr>
              <a:buFont typeface="Wingdings" panose="05000000000000000000" pitchFamily="2" charset="2"/>
              <a:buNone/>
            </a:pPr>
            <a:r>
              <a:rPr lang="en-US" sz="1400" dirty="0">
                <a:solidFill>
                  <a:srgbClr val="000000"/>
                </a:solidFill>
                <a:highlight>
                  <a:srgbClr val="FFFFFF"/>
                </a:highlight>
                <a:latin typeface="Consolas" pitchFamily="49" charset="0"/>
                <a:cs typeface="Consolas" pitchFamily="49" charset="0"/>
              </a:rPr>
              <a:t>        </a:t>
            </a:r>
            <a:r>
              <a:rPr lang="en-US" sz="1400" dirty="0">
                <a:solidFill>
                  <a:srgbClr val="0000FF"/>
                </a:solidFill>
                <a:highlight>
                  <a:srgbClr val="FFFFFF"/>
                </a:highlight>
                <a:latin typeface="Consolas" pitchFamily="49" charset="0"/>
                <a:cs typeface="Consolas" pitchFamily="49" charset="0"/>
              </a:rPr>
              <a:t>case</a:t>
            </a:r>
            <a:r>
              <a:rPr lang="en-US" sz="1400" dirty="0">
                <a:solidFill>
                  <a:srgbClr val="000000"/>
                </a:solidFill>
                <a:highlight>
                  <a:srgbClr val="FFFFFF"/>
                </a:highlight>
                <a:latin typeface="Consolas" pitchFamily="49" charset="0"/>
                <a:cs typeface="Consolas" pitchFamily="49" charset="0"/>
              </a:rPr>
              <a:t> </a:t>
            </a:r>
            <a:r>
              <a:rPr lang="en-US" sz="1400" dirty="0">
                <a:solidFill>
                  <a:srgbClr val="A31515"/>
                </a:solidFill>
                <a:highlight>
                  <a:srgbClr val="FFFFFF"/>
                </a:highlight>
                <a:latin typeface="Consolas" pitchFamily="49" charset="0"/>
                <a:cs typeface="Consolas" pitchFamily="49" charset="0"/>
              </a:rPr>
              <a:t>"</a:t>
            </a:r>
            <a:r>
              <a:rPr lang="en-US" sz="1400" dirty="0" err="1">
                <a:solidFill>
                  <a:srgbClr val="A31515"/>
                </a:solidFill>
                <a:highlight>
                  <a:srgbClr val="FFFFFF"/>
                </a:highlight>
                <a:latin typeface="Consolas" pitchFamily="49" charset="0"/>
                <a:cs typeface="Consolas" pitchFamily="49" charset="0"/>
              </a:rPr>
              <a:t>FindText</a:t>
            </a:r>
            <a:r>
              <a:rPr lang="en-US" sz="1400" dirty="0">
                <a:solidFill>
                  <a:srgbClr val="A31515"/>
                </a:solidFill>
                <a:highlight>
                  <a:srgbClr val="FFFFFF"/>
                </a:highlight>
                <a:latin typeface="Consolas" pitchFamily="49" charset="0"/>
                <a:cs typeface="Consolas" pitchFamily="49" charset="0"/>
              </a:rPr>
              <a:t>"</a:t>
            </a:r>
            <a:r>
              <a:rPr lang="en-US" sz="1400" dirty="0">
                <a:solidFill>
                  <a:srgbClr val="000000"/>
                </a:solidFill>
                <a:highlight>
                  <a:srgbClr val="FFFFFF"/>
                </a:highlight>
                <a:latin typeface="Consolas" pitchFamily="49" charset="0"/>
                <a:cs typeface="Consolas" pitchFamily="49" charset="0"/>
              </a:rPr>
              <a:t>: </a:t>
            </a:r>
            <a:r>
              <a:rPr lang="en-US" sz="1400" dirty="0">
                <a:solidFill>
                  <a:srgbClr val="008000"/>
                </a:solidFill>
                <a:highlight>
                  <a:srgbClr val="FFFFFF"/>
                </a:highlight>
                <a:latin typeface="Consolas" pitchFamily="49" charset="0"/>
                <a:cs typeface="Consolas" pitchFamily="49" charset="0"/>
              </a:rPr>
              <a:t>// User said "find" or "search"</a:t>
            </a:r>
            <a:endParaRPr lang="en-US" sz="1400" dirty="0">
              <a:solidFill>
                <a:srgbClr val="000000"/>
              </a:solidFill>
              <a:highlight>
                <a:srgbClr val="FFFFFF"/>
              </a:highlight>
              <a:latin typeface="Consolas" pitchFamily="49" charset="0"/>
              <a:cs typeface="Consolas" pitchFamily="49" charset="0"/>
            </a:endParaRPr>
          </a:p>
          <a:p>
            <a:pPr marL="0" indent="0">
              <a:buClr>
                <a:srgbClr val="404040"/>
              </a:buClr>
              <a:buFont typeface="Wingdings" panose="05000000000000000000" pitchFamily="2" charset="2"/>
              <a:buNone/>
            </a:pPr>
            <a:r>
              <a:rPr lang="en-US" sz="1400" dirty="0">
                <a:solidFill>
                  <a:srgbClr val="000000"/>
                </a:solidFill>
                <a:highlight>
                  <a:srgbClr val="FFFFFF"/>
                </a:highlight>
                <a:latin typeface="Consolas" pitchFamily="49" charset="0"/>
                <a:cs typeface="Consolas" pitchFamily="49" charset="0"/>
              </a:rPr>
              <a:t>            </a:t>
            </a:r>
            <a:r>
              <a:rPr lang="en-US" sz="1400" dirty="0" err="1">
                <a:solidFill>
                  <a:srgbClr val="000000"/>
                </a:solidFill>
                <a:highlight>
                  <a:srgbClr val="FFFFFF"/>
                </a:highlight>
                <a:latin typeface="Consolas" pitchFamily="49" charset="0"/>
                <a:cs typeface="Consolas" pitchFamily="49" charset="0"/>
              </a:rPr>
              <a:t>rootFrame.Navigate</a:t>
            </a:r>
            <a:r>
              <a:rPr lang="en-US" sz="1400" dirty="0">
                <a:solidFill>
                  <a:srgbClr val="000000"/>
                </a:solidFill>
                <a:highlight>
                  <a:srgbClr val="FFFFFF"/>
                </a:highlight>
                <a:latin typeface="Consolas" pitchFamily="49" charset="0"/>
                <a:cs typeface="Consolas" pitchFamily="49" charset="0"/>
              </a:rPr>
              <a:t>(</a:t>
            </a:r>
            <a:r>
              <a:rPr lang="en-US" sz="1400" dirty="0" err="1">
                <a:solidFill>
                  <a:srgbClr val="0000FF"/>
                </a:solidFill>
                <a:highlight>
                  <a:srgbClr val="FFFFFF"/>
                </a:highlight>
                <a:latin typeface="Consolas" pitchFamily="49" charset="0"/>
                <a:cs typeface="Consolas" pitchFamily="49" charset="0"/>
              </a:rPr>
              <a:t>typeof</a:t>
            </a:r>
            <a:r>
              <a:rPr lang="en-US" sz="1400" dirty="0">
                <a:solidFill>
                  <a:srgbClr val="000000"/>
                </a:solidFill>
                <a:highlight>
                  <a:srgbClr val="FFFFFF"/>
                </a:highlight>
                <a:latin typeface="Consolas" pitchFamily="49" charset="0"/>
                <a:cs typeface="Consolas" pitchFamily="49" charset="0"/>
              </a:rPr>
              <a:t>(</a:t>
            </a:r>
            <a:r>
              <a:rPr lang="en-US" sz="1400" dirty="0" err="1">
                <a:solidFill>
                  <a:srgbClr val="000000"/>
                </a:solidFill>
                <a:highlight>
                  <a:srgbClr val="FFFFFF"/>
                </a:highlight>
                <a:latin typeface="Consolas" pitchFamily="49" charset="0"/>
                <a:cs typeface="Consolas" pitchFamily="49" charset="0"/>
              </a:rPr>
              <a:t>MSDN.</a:t>
            </a:r>
            <a:r>
              <a:rPr lang="en-US" sz="1400" dirty="0" err="1">
                <a:solidFill>
                  <a:srgbClr val="2B91AF"/>
                </a:solidFill>
                <a:highlight>
                  <a:srgbClr val="FFFFFF"/>
                </a:highlight>
                <a:latin typeface="Consolas" pitchFamily="49" charset="0"/>
                <a:cs typeface="Consolas" pitchFamily="49" charset="0"/>
              </a:rPr>
              <a:t>FindText</a:t>
            </a:r>
            <a:r>
              <a:rPr lang="en-US" sz="1400" dirty="0">
                <a:solidFill>
                  <a:srgbClr val="000000"/>
                </a:solidFill>
                <a:highlight>
                  <a:srgbClr val="FFFFFF"/>
                </a:highlight>
                <a:latin typeface="Consolas" pitchFamily="49" charset="0"/>
                <a:cs typeface="Consolas" pitchFamily="49" charset="0"/>
              </a:rPr>
              <a:t>), </a:t>
            </a:r>
            <a:r>
              <a:rPr lang="en-US" sz="1400" dirty="0" err="1">
                <a:solidFill>
                  <a:srgbClr val="000000"/>
                </a:solidFill>
                <a:highlight>
                  <a:srgbClr val="FFFFFF"/>
                </a:highlight>
                <a:latin typeface="Consolas" pitchFamily="49" charset="0"/>
                <a:cs typeface="Consolas" pitchFamily="49" charset="0"/>
              </a:rPr>
              <a:t>vcArgs</a:t>
            </a:r>
            <a:r>
              <a:rPr lang="en-US" sz="1400" dirty="0" err="1" smtClean="0">
                <a:solidFill>
                  <a:srgbClr val="000000"/>
                </a:solidFill>
                <a:highlight>
                  <a:srgbClr val="FFFFFF"/>
                </a:highlight>
                <a:latin typeface="Consolas" pitchFamily="49" charset="0"/>
                <a:cs typeface="Consolas" pitchFamily="49" charset="0"/>
              </a:rPr>
              <a:t>.Result</a:t>
            </a:r>
            <a:r>
              <a:rPr lang="en-US" sz="1400" dirty="0">
                <a:solidFill>
                  <a:srgbClr val="000000"/>
                </a:solidFill>
                <a:highlight>
                  <a:srgbClr val="FFFFFF"/>
                </a:highlight>
                <a:latin typeface="Consolas" pitchFamily="49" charset="0"/>
                <a:cs typeface="Consolas" pitchFamily="49" charset="0"/>
              </a:rPr>
              <a:t>);</a:t>
            </a:r>
          </a:p>
          <a:p>
            <a:pPr marL="0" indent="0">
              <a:buClr>
                <a:srgbClr val="404040"/>
              </a:buClr>
              <a:buFont typeface="Wingdings" panose="05000000000000000000" pitchFamily="2" charset="2"/>
              <a:buNone/>
            </a:pPr>
            <a:r>
              <a:rPr lang="en-US" sz="1400" dirty="0">
                <a:solidFill>
                  <a:srgbClr val="000000"/>
                </a:solidFill>
                <a:highlight>
                  <a:srgbClr val="FFFFFF"/>
                </a:highlight>
                <a:latin typeface="Consolas" pitchFamily="49" charset="0"/>
                <a:cs typeface="Consolas" pitchFamily="49" charset="0"/>
              </a:rPr>
              <a:t>            </a:t>
            </a:r>
            <a:r>
              <a:rPr lang="en-US" sz="1400" dirty="0">
                <a:solidFill>
                  <a:srgbClr val="0000FF"/>
                </a:solidFill>
                <a:highlight>
                  <a:srgbClr val="FFFFFF"/>
                </a:highlight>
                <a:latin typeface="Consolas" pitchFamily="49" charset="0"/>
                <a:cs typeface="Consolas" pitchFamily="49" charset="0"/>
              </a:rPr>
              <a:t>break</a:t>
            </a:r>
            <a:r>
              <a:rPr lang="en-US" sz="1400" dirty="0">
                <a:solidFill>
                  <a:srgbClr val="000000"/>
                </a:solidFill>
                <a:highlight>
                  <a:srgbClr val="FFFFFF"/>
                </a:highlight>
                <a:latin typeface="Consolas" pitchFamily="49" charset="0"/>
                <a:cs typeface="Consolas" pitchFamily="49" charset="0"/>
              </a:rPr>
              <a:t>;</a:t>
            </a:r>
          </a:p>
          <a:p>
            <a:pPr marL="0" indent="0">
              <a:buClr>
                <a:srgbClr val="404040"/>
              </a:buClr>
              <a:buFont typeface="Wingdings" panose="05000000000000000000" pitchFamily="2" charset="2"/>
              <a:buNone/>
            </a:pPr>
            <a:endParaRPr lang="en-US" sz="1400" dirty="0">
              <a:solidFill>
                <a:srgbClr val="000000"/>
              </a:solidFill>
              <a:highlight>
                <a:srgbClr val="FFFFFF"/>
              </a:highlight>
              <a:latin typeface="Consolas" pitchFamily="49" charset="0"/>
              <a:cs typeface="Consolas" pitchFamily="49" charset="0"/>
            </a:endParaRPr>
          </a:p>
          <a:p>
            <a:pPr marL="0" indent="0">
              <a:buClr>
                <a:srgbClr val="404040"/>
              </a:buClr>
              <a:buFont typeface="Wingdings" panose="05000000000000000000" pitchFamily="2" charset="2"/>
              <a:buNone/>
            </a:pPr>
            <a:r>
              <a:rPr lang="en-US" sz="1400" dirty="0">
                <a:solidFill>
                  <a:srgbClr val="000000"/>
                </a:solidFill>
                <a:highlight>
                  <a:srgbClr val="FFFFFF"/>
                </a:highlight>
                <a:latin typeface="Consolas" pitchFamily="49" charset="0"/>
                <a:cs typeface="Consolas" pitchFamily="49" charset="0"/>
              </a:rPr>
              <a:t>        </a:t>
            </a:r>
            <a:r>
              <a:rPr lang="en-US" sz="1400" dirty="0">
                <a:solidFill>
                  <a:srgbClr val="0000FF"/>
                </a:solidFill>
                <a:highlight>
                  <a:srgbClr val="FFFFFF"/>
                </a:highlight>
                <a:latin typeface="Consolas" pitchFamily="49" charset="0"/>
                <a:cs typeface="Consolas" pitchFamily="49" charset="0"/>
              </a:rPr>
              <a:t>case</a:t>
            </a:r>
            <a:r>
              <a:rPr lang="en-US" sz="1400" dirty="0">
                <a:solidFill>
                  <a:srgbClr val="000000"/>
                </a:solidFill>
                <a:highlight>
                  <a:srgbClr val="FFFFFF"/>
                </a:highlight>
                <a:latin typeface="Consolas" pitchFamily="49" charset="0"/>
                <a:cs typeface="Consolas" pitchFamily="49" charset="0"/>
              </a:rPr>
              <a:t> </a:t>
            </a:r>
            <a:r>
              <a:rPr lang="en-US" sz="1400" dirty="0">
                <a:solidFill>
                  <a:srgbClr val="A31515"/>
                </a:solidFill>
                <a:highlight>
                  <a:srgbClr val="FFFFFF"/>
                </a:highlight>
                <a:latin typeface="Consolas" pitchFamily="49" charset="0"/>
                <a:cs typeface="Consolas" pitchFamily="49" charset="0"/>
              </a:rPr>
              <a:t>"</a:t>
            </a:r>
            <a:r>
              <a:rPr lang="en-US" sz="1400" dirty="0" err="1">
                <a:solidFill>
                  <a:srgbClr val="A31515"/>
                </a:solidFill>
                <a:highlight>
                  <a:srgbClr val="FFFFFF"/>
                </a:highlight>
                <a:latin typeface="Consolas" pitchFamily="49" charset="0"/>
                <a:cs typeface="Consolas" pitchFamily="49" charset="0"/>
              </a:rPr>
              <a:t>nlpCommand</a:t>
            </a:r>
            <a:r>
              <a:rPr lang="en-US" sz="1400" dirty="0">
                <a:solidFill>
                  <a:srgbClr val="A31515"/>
                </a:solidFill>
                <a:highlight>
                  <a:srgbClr val="FFFFFF"/>
                </a:highlight>
                <a:latin typeface="Consolas" pitchFamily="49" charset="0"/>
                <a:cs typeface="Consolas" pitchFamily="49" charset="0"/>
              </a:rPr>
              <a:t>"</a:t>
            </a:r>
            <a:r>
              <a:rPr lang="en-US" sz="1400" dirty="0">
                <a:solidFill>
                  <a:srgbClr val="000000"/>
                </a:solidFill>
                <a:highlight>
                  <a:srgbClr val="FFFFFF"/>
                </a:highlight>
                <a:latin typeface="Consolas" pitchFamily="49" charset="0"/>
                <a:cs typeface="Consolas" pitchFamily="49" charset="0"/>
              </a:rPr>
              <a:t>: </a:t>
            </a:r>
            <a:r>
              <a:rPr lang="en-US" sz="1400" dirty="0">
                <a:solidFill>
                  <a:srgbClr val="008000"/>
                </a:solidFill>
                <a:highlight>
                  <a:srgbClr val="FFFFFF"/>
                </a:highlight>
                <a:latin typeface="Consolas" pitchFamily="49" charset="0"/>
                <a:cs typeface="Consolas" pitchFamily="49" charset="0"/>
              </a:rPr>
              <a:t>// User said something else</a:t>
            </a:r>
            <a:endParaRPr lang="en-US" sz="1400" dirty="0">
              <a:solidFill>
                <a:srgbClr val="000000"/>
              </a:solidFill>
              <a:highlight>
                <a:srgbClr val="FFFFFF"/>
              </a:highlight>
              <a:latin typeface="Consolas" pitchFamily="49" charset="0"/>
              <a:cs typeface="Consolas" pitchFamily="49" charset="0"/>
            </a:endParaRPr>
          </a:p>
          <a:p>
            <a:pPr marL="0" indent="0">
              <a:buClr>
                <a:srgbClr val="404040"/>
              </a:buClr>
              <a:buFont typeface="Wingdings" panose="05000000000000000000" pitchFamily="2" charset="2"/>
              <a:buNone/>
            </a:pPr>
            <a:r>
              <a:rPr lang="en-US" sz="1400" dirty="0">
                <a:solidFill>
                  <a:srgbClr val="000000"/>
                </a:solidFill>
                <a:highlight>
                  <a:srgbClr val="FFFFFF"/>
                </a:highlight>
                <a:latin typeface="Consolas" pitchFamily="49" charset="0"/>
                <a:cs typeface="Consolas" pitchFamily="49" charset="0"/>
              </a:rPr>
              <a:t>            </a:t>
            </a:r>
            <a:r>
              <a:rPr lang="en-US" sz="1400" dirty="0" err="1">
                <a:solidFill>
                  <a:srgbClr val="000000"/>
                </a:solidFill>
                <a:highlight>
                  <a:srgbClr val="FFFFFF"/>
                </a:highlight>
                <a:latin typeface="Consolas" pitchFamily="49" charset="0"/>
                <a:cs typeface="Consolas" pitchFamily="49" charset="0"/>
              </a:rPr>
              <a:t>rootFrame.Navigate</a:t>
            </a:r>
            <a:r>
              <a:rPr lang="en-US" sz="1400" dirty="0">
                <a:solidFill>
                  <a:srgbClr val="000000"/>
                </a:solidFill>
                <a:highlight>
                  <a:srgbClr val="FFFFFF"/>
                </a:highlight>
                <a:latin typeface="Consolas" pitchFamily="49" charset="0"/>
                <a:cs typeface="Consolas" pitchFamily="49" charset="0"/>
              </a:rPr>
              <a:t>(</a:t>
            </a:r>
            <a:r>
              <a:rPr lang="en-US" sz="1400" dirty="0" err="1">
                <a:solidFill>
                  <a:srgbClr val="0000FF"/>
                </a:solidFill>
                <a:highlight>
                  <a:srgbClr val="FFFFFF"/>
                </a:highlight>
                <a:latin typeface="Consolas" pitchFamily="49" charset="0"/>
                <a:cs typeface="Consolas" pitchFamily="49" charset="0"/>
              </a:rPr>
              <a:t>typeof</a:t>
            </a:r>
            <a:r>
              <a:rPr lang="en-US" sz="1400" dirty="0">
                <a:solidFill>
                  <a:srgbClr val="000000"/>
                </a:solidFill>
                <a:highlight>
                  <a:srgbClr val="FFFFFF"/>
                </a:highlight>
                <a:latin typeface="Consolas" pitchFamily="49" charset="0"/>
                <a:cs typeface="Consolas" pitchFamily="49" charset="0"/>
              </a:rPr>
              <a:t>(</a:t>
            </a:r>
            <a:r>
              <a:rPr lang="en-US" sz="1400" dirty="0" err="1">
                <a:solidFill>
                  <a:srgbClr val="000000"/>
                </a:solidFill>
                <a:highlight>
                  <a:srgbClr val="FFFFFF"/>
                </a:highlight>
                <a:latin typeface="Consolas" pitchFamily="49" charset="0"/>
                <a:cs typeface="Consolas" pitchFamily="49" charset="0"/>
              </a:rPr>
              <a:t>MSDN.</a:t>
            </a:r>
            <a:r>
              <a:rPr lang="en-US" sz="1400" dirty="0" err="1">
                <a:solidFill>
                  <a:srgbClr val="2B91AF"/>
                </a:solidFill>
                <a:highlight>
                  <a:srgbClr val="FFFFFF"/>
                </a:highlight>
                <a:latin typeface="Consolas" pitchFamily="49" charset="0"/>
                <a:cs typeface="Consolas" pitchFamily="49" charset="0"/>
              </a:rPr>
              <a:t>NlpCommand</a:t>
            </a:r>
            <a:r>
              <a:rPr lang="en-US" sz="1400" dirty="0">
                <a:solidFill>
                  <a:srgbClr val="000000"/>
                </a:solidFill>
                <a:highlight>
                  <a:srgbClr val="FFFFFF"/>
                </a:highlight>
                <a:latin typeface="Consolas" pitchFamily="49" charset="0"/>
                <a:cs typeface="Consolas" pitchFamily="49" charset="0"/>
              </a:rPr>
              <a:t>), </a:t>
            </a:r>
            <a:r>
              <a:rPr lang="en-US" sz="1400" dirty="0" err="1">
                <a:solidFill>
                  <a:srgbClr val="000000"/>
                </a:solidFill>
                <a:highlight>
                  <a:srgbClr val="FFFFFF"/>
                </a:highlight>
                <a:latin typeface="Consolas" pitchFamily="49" charset="0"/>
                <a:cs typeface="Consolas" pitchFamily="49" charset="0"/>
              </a:rPr>
              <a:t>vcArgs</a:t>
            </a:r>
            <a:r>
              <a:rPr lang="en-US" sz="1400" dirty="0" err="1" smtClean="0">
                <a:solidFill>
                  <a:srgbClr val="000000"/>
                </a:solidFill>
                <a:highlight>
                  <a:srgbClr val="FFFFFF"/>
                </a:highlight>
                <a:latin typeface="Consolas" pitchFamily="49" charset="0"/>
                <a:cs typeface="Consolas" pitchFamily="49" charset="0"/>
              </a:rPr>
              <a:t>.Result</a:t>
            </a:r>
            <a:r>
              <a:rPr lang="en-US" sz="1400" dirty="0">
                <a:solidFill>
                  <a:srgbClr val="000000"/>
                </a:solidFill>
                <a:highlight>
                  <a:srgbClr val="FFFFFF"/>
                </a:highlight>
                <a:latin typeface="Consolas" pitchFamily="49" charset="0"/>
                <a:cs typeface="Consolas" pitchFamily="49" charset="0"/>
              </a:rPr>
              <a:t>);</a:t>
            </a:r>
          </a:p>
          <a:p>
            <a:pPr marL="0" indent="0">
              <a:buClr>
                <a:srgbClr val="404040"/>
              </a:buClr>
              <a:buFont typeface="Wingdings" panose="05000000000000000000" pitchFamily="2" charset="2"/>
              <a:buNone/>
            </a:pPr>
            <a:r>
              <a:rPr lang="en-US" sz="1400" dirty="0">
                <a:solidFill>
                  <a:srgbClr val="000000"/>
                </a:solidFill>
                <a:highlight>
                  <a:srgbClr val="FFFFFF"/>
                </a:highlight>
                <a:latin typeface="Consolas" pitchFamily="49" charset="0"/>
                <a:cs typeface="Consolas" pitchFamily="49" charset="0"/>
              </a:rPr>
              <a:t>            </a:t>
            </a:r>
            <a:r>
              <a:rPr lang="en-US" sz="1400" dirty="0">
                <a:solidFill>
                  <a:srgbClr val="0000FF"/>
                </a:solidFill>
                <a:highlight>
                  <a:srgbClr val="FFFFFF"/>
                </a:highlight>
                <a:latin typeface="Consolas" pitchFamily="49" charset="0"/>
                <a:cs typeface="Consolas" pitchFamily="49" charset="0"/>
              </a:rPr>
              <a:t>break</a:t>
            </a:r>
            <a:r>
              <a:rPr lang="en-US" sz="1400" dirty="0">
                <a:solidFill>
                  <a:srgbClr val="000000"/>
                </a:solidFill>
                <a:highlight>
                  <a:srgbClr val="FFFFFF"/>
                </a:highlight>
                <a:latin typeface="Consolas" pitchFamily="49" charset="0"/>
                <a:cs typeface="Consolas" pitchFamily="49" charset="0"/>
              </a:rPr>
              <a:t>;</a:t>
            </a:r>
          </a:p>
          <a:p>
            <a:pPr marL="0" indent="0">
              <a:buClr>
                <a:srgbClr val="404040"/>
              </a:buClr>
              <a:buFont typeface="Wingdings" panose="05000000000000000000" pitchFamily="2" charset="2"/>
              <a:buNone/>
            </a:pPr>
            <a:r>
              <a:rPr lang="en-US" sz="1400" dirty="0">
                <a:solidFill>
                  <a:srgbClr val="000000"/>
                </a:solidFill>
                <a:highlight>
                  <a:srgbClr val="FFFFFF"/>
                </a:highlight>
                <a:latin typeface="Consolas" pitchFamily="49" charset="0"/>
                <a:cs typeface="Consolas" pitchFamily="49" charset="0"/>
              </a:rPr>
              <a:t>    }</a:t>
            </a:r>
          </a:p>
          <a:p>
            <a:pPr marL="0" indent="0">
              <a:buClr>
                <a:srgbClr val="404040"/>
              </a:buClr>
              <a:buFont typeface="Wingdings" panose="05000000000000000000" pitchFamily="2" charset="2"/>
              <a:buNone/>
            </a:pPr>
            <a:r>
              <a:rPr lang="en-US" sz="1400" dirty="0">
                <a:solidFill>
                  <a:srgbClr val="000000"/>
                </a:solidFill>
                <a:highlight>
                  <a:srgbClr val="FFFFFF"/>
                </a:highlight>
                <a:latin typeface="Consolas" pitchFamily="49" charset="0"/>
                <a:cs typeface="Consolas" pitchFamily="49" charset="0"/>
              </a:rPr>
              <a:t>}</a:t>
            </a:r>
          </a:p>
        </p:txBody>
      </p:sp>
      <p:sp>
        <p:nvSpPr>
          <p:cNvPr id="67" name="Rectangle 66"/>
          <p:cNvSpPr/>
          <p:nvPr/>
        </p:nvSpPr>
        <p:spPr bwMode="auto">
          <a:xfrm>
            <a:off x="2423746" y="3317334"/>
            <a:ext cx="8601076" cy="2465927"/>
          </a:xfrm>
          <a:prstGeom prst="rect">
            <a:avLst/>
          </a:prstGeom>
          <a:noFill/>
          <a:ln w="38100">
            <a:solidFill>
              <a:schemeClr val="accent3"/>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30" name="TextBox 29"/>
          <p:cNvSpPr txBox="1"/>
          <p:nvPr/>
        </p:nvSpPr>
        <p:spPr>
          <a:xfrm>
            <a:off x="1646236" y="295274"/>
            <a:ext cx="10515601" cy="904863"/>
          </a:xfrm>
          <a:prstGeom prst="rect">
            <a:avLst/>
          </a:prstGeom>
          <a:noFill/>
        </p:spPr>
        <p:txBody>
          <a:bodyPr wrap="square" lIns="182880" tIns="146304" rIns="182880" bIns="146304" rtlCol="0">
            <a:spAutoFit/>
          </a:bodyPr>
          <a:lstStyle/>
          <a:p>
            <a:pPr>
              <a:lnSpc>
                <a:spcPct val="90000"/>
              </a:lnSpc>
              <a:spcAft>
                <a:spcPts val="600"/>
              </a:spcAft>
            </a:pPr>
            <a:r>
              <a:rPr lang="en-US" sz="4400" dirty="0">
                <a:gradFill>
                  <a:gsLst>
                    <a:gs pos="2917">
                      <a:srgbClr val="404040"/>
                    </a:gs>
                    <a:gs pos="30000">
                      <a:srgbClr val="404040"/>
                    </a:gs>
                  </a:gsLst>
                  <a:lin ang="5400000" scaled="0"/>
                </a:gradFill>
                <a:latin typeface="Segoe UI Light"/>
              </a:rPr>
              <a:t>Handle Voice Command Activation</a:t>
            </a:r>
          </a:p>
        </p:txBody>
      </p:sp>
      <p:sp>
        <p:nvSpPr>
          <p:cNvPr id="66" name="Freeform 65"/>
          <p:cNvSpPr/>
          <p:nvPr/>
        </p:nvSpPr>
        <p:spPr bwMode="auto">
          <a:xfrm>
            <a:off x="9384" y="0"/>
            <a:ext cx="12436477" cy="6994525"/>
          </a:xfrm>
          <a:custGeom>
            <a:avLst/>
            <a:gdLst>
              <a:gd name="connsiteX0" fmla="*/ 0 w 12436477"/>
              <a:gd name="connsiteY0" fmla="*/ 0 h 6994525"/>
              <a:gd name="connsiteX1" fmla="*/ 12436477 w 12436477"/>
              <a:gd name="connsiteY1" fmla="*/ 0 h 6994525"/>
              <a:gd name="connsiteX2" fmla="*/ 12436477 w 12436477"/>
              <a:gd name="connsiteY2" fmla="*/ 6994525 h 6994525"/>
              <a:gd name="connsiteX3" fmla="*/ 0 w 12436477"/>
              <a:gd name="connsiteY3" fmla="*/ 6994525 h 6994525"/>
            </a:gdLst>
            <a:ahLst/>
            <a:cxnLst>
              <a:cxn ang="0">
                <a:pos x="connsiteX0" y="connsiteY0"/>
              </a:cxn>
              <a:cxn ang="0">
                <a:pos x="connsiteX1" y="connsiteY1"/>
              </a:cxn>
              <a:cxn ang="0">
                <a:pos x="connsiteX2" y="connsiteY2"/>
              </a:cxn>
              <a:cxn ang="0">
                <a:pos x="connsiteX3" y="connsiteY3"/>
              </a:cxn>
            </a:cxnLst>
            <a:rect l="l" t="t" r="r" b="b"/>
            <a:pathLst>
              <a:path w="12436477" h="6994525">
                <a:moveTo>
                  <a:pt x="0" y="0"/>
                </a:moveTo>
                <a:lnTo>
                  <a:pt x="12436477" y="0"/>
                </a:lnTo>
                <a:lnTo>
                  <a:pt x="12436477" y="6994525"/>
                </a:lnTo>
                <a:lnTo>
                  <a:pt x="0" y="6994525"/>
                </a:lnTo>
                <a:close/>
              </a:path>
            </a:pathLst>
          </a:custGeom>
          <a:solidFill>
            <a:schemeClr val="tx1">
              <a:lumMod val="50000"/>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8" name="Rectangle 67"/>
          <p:cNvSpPr/>
          <p:nvPr/>
        </p:nvSpPr>
        <p:spPr bwMode="auto">
          <a:xfrm>
            <a:off x="3364762" y="1119952"/>
            <a:ext cx="8406694" cy="2872446"/>
          </a:xfrm>
          <a:prstGeom prst="rect">
            <a:avLst/>
          </a:prstGeom>
          <a:solidFill>
            <a:schemeClr val="bg1"/>
          </a:solidFill>
          <a:ln w="38100">
            <a:solidFill>
              <a:schemeClr val="accent3"/>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buClr>
                <a:srgbClr val="404040"/>
              </a:buClr>
            </a:pPr>
            <a:r>
              <a:rPr lang="en-US" sz="1600" dirty="0">
                <a:solidFill>
                  <a:srgbClr val="008000"/>
                </a:solidFill>
                <a:highlight>
                  <a:srgbClr val="FFFFFF"/>
                </a:highlight>
                <a:latin typeface="Consolas" pitchFamily="49" charset="0"/>
                <a:cs typeface="Consolas" pitchFamily="49" charset="0"/>
              </a:rPr>
              <a:t>// Navigate to right page for the voice command </a:t>
            </a:r>
            <a:endParaRPr lang="en-US" sz="1600" dirty="0" smtClean="0">
              <a:solidFill>
                <a:srgbClr val="008000"/>
              </a:solidFill>
              <a:highlight>
                <a:srgbClr val="FFFFFF"/>
              </a:highlight>
              <a:latin typeface="Consolas" pitchFamily="49" charset="0"/>
              <a:cs typeface="Consolas" pitchFamily="49" charset="0"/>
            </a:endParaRPr>
          </a:p>
          <a:p>
            <a:pPr>
              <a:buClr>
                <a:srgbClr val="404040"/>
              </a:buClr>
            </a:pPr>
            <a:r>
              <a:rPr lang="en-US" sz="1600" dirty="0" smtClean="0">
                <a:solidFill>
                  <a:srgbClr val="0000FF"/>
                </a:solidFill>
                <a:highlight>
                  <a:srgbClr val="FFFFFF"/>
                </a:highlight>
                <a:latin typeface="Consolas" pitchFamily="49" charset="0"/>
                <a:cs typeface="Consolas" pitchFamily="49" charset="0"/>
              </a:rPr>
              <a:t>switch</a:t>
            </a:r>
            <a:r>
              <a:rPr lang="en-US" sz="1600" dirty="0" smtClean="0">
                <a:solidFill>
                  <a:srgbClr val="000000"/>
                </a:solidFill>
                <a:highlight>
                  <a:srgbClr val="FFFFFF"/>
                </a:highlight>
                <a:latin typeface="Consolas" pitchFamily="49" charset="0"/>
                <a:cs typeface="Consolas" pitchFamily="49" charset="0"/>
              </a:rPr>
              <a:t> (</a:t>
            </a:r>
            <a:r>
              <a:rPr lang="en-US" sz="1600" dirty="0" err="1" smtClean="0">
                <a:solidFill>
                  <a:srgbClr val="000000"/>
                </a:solidFill>
                <a:highlight>
                  <a:srgbClr val="FFFFFF"/>
                </a:highlight>
                <a:latin typeface="Consolas" pitchFamily="49" charset="0"/>
                <a:cs typeface="Consolas" pitchFamily="49" charset="0"/>
              </a:rPr>
              <a:t>voiceCommandName</a:t>
            </a:r>
            <a:r>
              <a:rPr lang="en-US" sz="1600" dirty="0" smtClean="0">
                <a:solidFill>
                  <a:srgbClr val="000000"/>
                </a:solidFill>
                <a:highlight>
                  <a:srgbClr val="FFFFFF"/>
                </a:highlight>
                <a:latin typeface="Consolas" pitchFamily="49" charset="0"/>
                <a:cs typeface="Consolas" pitchFamily="49" charset="0"/>
              </a:rPr>
              <a:t>) </a:t>
            </a:r>
            <a:endParaRPr lang="en-US" sz="1600" dirty="0">
              <a:solidFill>
                <a:srgbClr val="000000"/>
              </a:solidFill>
              <a:highlight>
                <a:srgbClr val="FFFFFF"/>
              </a:highlight>
              <a:latin typeface="Consolas" pitchFamily="49" charset="0"/>
              <a:cs typeface="Consolas" pitchFamily="49" charset="0"/>
            </a:endParaRPr>
          </a:p>
          <a:p>
            <a:pPr>
              <a:buClr>
                <a:srgbClr val="404040"/>
              </a:buClr>
            </a:pPr>
            <a:r>
              <a:rPr lang="en-US" sz="1600" dirty="0" smtClean="0">
                <a:solidFill>
                  <a:srgbClr val="000000"/>
                </a:solidFill>
                <a:highlight>
                  <a:srgbClr val="FFFFFF"/>
                </a:highlight>
                <a:latin typeface="Consolas" pitchFamily="49" charset="0"/>
                <a:cs typeface="Consolas" pitchFamily="49" charset="0"/>
              </a:rPr>
              <a:t>{</a:t>
            </a:r>
            <a:endParaRPr lang="en-US" sz="1600" dirty="0">
              <a:solidFill>
                <a:srgbClr val="000000"/>
              </a:solidFill>
              <a:highlight>
                <a:srgbClr val="FFFFFF"/>
              </a:highlight>
              <a:latin typeface="Consolas" pitchFamily="49" charset="0"/>
              <a:cs typeface="Consolas" pitchFamily="49" charset="0"/>
            </a:endParaRPr>
          </a:p>
          <a:p>
            <a:pPr>
              <a:buClr>
                <a:srgbClr val="404040"/>
              </a:buClr>
            </a:pPr>
            <a:r>
              <a:rPr lang="en-US" sz="1600" dirty="0" smtClean="0">
                <a:solidFill>
                  <a:srgbClr val="000000"/>
                </a:solidFill>
                <a:highlight>
                  <a:srgbClr val="FFFFFF"/>
                </a:highlight>
                <a:latin typeface="Consolas" pitchFamily="49" charset="0"/>
                <a:cs typeface="Consolas" pitchFamily="49" charset="0"/>
              </a:rPr>
              <a:t>    </a:t>
            </a:r>
            <a:r>
              <a:rPr lang="en-US" sz="1600" dirty="0">
                <a:solidFill>
                  <a:srgbClr val="0000FF"/>
                </a:solidFill>
                <a:highlight>
                  <a:srgbClr val="FFFFFF"/>
                </a:highlight>
                <a:latin typeface="Consolas" pitchFamily="49" charset="0"/>
                <a:cs typeface="Consolas" pitchFamily="49" charset="0"/>
              </a:rPr>
              <a:t>case</a:t>
            </a:r>
            <a:r>
              <a:rPr lang="en-US" sz="1600" dirty="0">
                <a:solidFill>
                  <a:srgbClr val="000000"/>
                </a:solidFill>
                <a:highlight>
                  <a:srgbClr val="FFFFFF"/>
                </a:highlight>
                <a:latin typeface="Consolas" pitchFamily="49" charset="0"/>
                <a:cs typeface="Consolas" pitchFamily="49" charset="0"/>
              </a:rPr>
              <a:t> </a:t>
            </a:r>
            <a:r>
              <a:rPr lang="en-US" sz="1600" dirty="0">
                <a:solidFill>
                  <a:srgbClr val="A31515"/>
                </a:solidFill>
                <a:highlight>
                  <a:srgbClr val="FFFFFF"/>
                </a:highlight>
                <a:latin typeface="Consolas" pitchFamily="49" charset="0"/>
                <a:cs typeface="Consolas" pitchFamily="49" charset="0"/>
              </a:rPr>
              <a:t>"</a:t>
            </a:r>
            <a:r>
              <a:rPr lang="en-US" sz="1600" dirty="0" err="1">
                <a:solidFill>
                  <a:srgbClr val="A31515"/>
                </a:solidFill>
                <a:highlight>
                  <a:srgbClr val="FFFFFF"/>
                </a:highlight>
                <a:latin typeface="Consolas" pitchFamily="49" charset="0"/>
                <a:cs typeface="Consolas" pitchFamily="49" charset="0"/>
              </a:rPr>
              <a:t>FindText</a:t>
            </a:r>
            <a:r>
              <a:rPr lang="en-US" sz="1600" dirty="0">
                <a:solidFill>
                  <a:srgbClr val="A31515"/>
                </a:solidFill>
                <a:highlight>
                  <a:srgbClr val="FFFFFF"/>
                </a:highlight>
                <a:latin typeface="Consolas" pitchFamily="49" charset="0"/>
                <a:cs typeface="Consolas" pitchFamily="49" charset="0"/>
              </a:rPr>
              <a:t>"</a:t>
            </a:r>
            <a:r>
              <a:rPr lang="en-US" sz="1600" dirty="0">
                <a:solidFill>
                  <a:srgbClr val="000000"/>
                </a:solidFill>
                <a:highlight>
                  <a:srgbClr val="FFFFFF"/>
                </a:highlight>
                <a:latin typeface="Consolas" pitchFamily="49" charset="0"/>
                <a:cs typeface="Consolas" pitchFamily="49" charset="0"/>
              </a:rPr>
              <a:t>: </a:t>
            </a:r>
            <a:r>
              <a:rPr lang="en-US" sz="1600" dirty="0">
                <a:solidFill>
                  <a:srgbClr val="008000"/>
                </a:solidFill>
                <a:highlight>
                  <a:srgbClr val="FFFFFF"/>
                </a:highlight>
                <a:latin typeface="Consolas" pitchFamily="49" charset="0"/>
                <a:cs typeface="Consolas" pitchFamily="49" charset="0"/>
              </a:rPr>
              <a:t>// User said "find" or "search"</a:t>
            </a:r>
            <a:endParaRPr lang="en-US" sz="1600" dirty="0">
              <a:solidFill>
                <a:srgbClr val="000000"/>
              </a:solidFill>
              <a:highlight>
                <a:srgbClr val="FFFFFF"/>
              </a:highlight>
              <a:latin typeface="Consolas" pitchFamily="49" charset="0"/>
              <a:cs typeface="Consolas" pitchFamily="49" charset="0"/>
            </a:endParaRPr>
          </a:p>
          <a:p>
            <a:pPr>
              <a:buClr>
                <a:srgbClr val="404040"/>
              </a:buClr>
            </a:pPr>
            <a:r>
              <a:rPr lang="en-US" sz="1600" dirty="0" smtClean="0">
                <a:solidFill>
                  <a:srgbClr val="000000"/>
                </a:solidFill>
                <a:highlight>
                  <a:srgbClr val="FFFFFF"/>
                </a:highlight>
                <a:latin typeface="Consolas" pitchFamily="49" charset="0"/>
                <a:cs typeface="Consolas" pitchFamily="49" charset="0"/>
              </a:rPr>
              <a:t>        </a:t>
            </a:r>
            <a:r>
              <a:rPr lang="en-US" sz="1600" dirty="0" err="1">
                <a:solidFill>
                  <a:srgbClr val="000000"/>
                </a:solidFill>
                <a:highlight>
                  <a:srgbClr val="FFFFFF"/>
                </a:highlight>
                <a:latin typeface="Consolas" pitchFamily="49" charset="0"/>
                <a:cs typeface="Consolas" pitchFamily="49" charset="0"/>
              </a:rPr>
              <a:t>rootFrame.Navigate</a:t>
            </a:r>
            <a:r>
              <a:rPr lang="en-US" sz="1600" dirty="0">
                <a:solidFill>
                  <a:srgbClr val="000000"/>
                </a:solidFill>
                <a:highlight>
                  <a:srgbClr val="FFFFFF"/>
                </a:highlight>
                <a:latin typeface="Consolas" pitchFamily="49" charset="0"/>
                <a:cs typeface="Consolas" pitchFamily="49" charset="0"/>
              </a:rPr>
              <a:t>(</a:t>
            </a:r>
            <a:r>
              <a:rPr lang="en-US" sz="1600" dirty="0" err="1">
                <a:solidFill>
                  <a:srgbClr val="0000FF"/>
                </a:solidFill>
                <a:highlight>
                  <a:srgbClr val="FFFFFF"/>
                </a:highlight>
                <a:latin typeface="Consolas" pitchFamily="49" charset="0"/>
                <a:cs typeface="Consolas" pitchFamily="49" charset="0"/>
              </a:rPr>
              <a:t>typeof</a:t>
            </a:r>
            <a:r>
              <a:rPr lang="en-US" sz="1600" dirty="0">
                <a:solidFill>
                  <a:srgbClr val="000000"/>
                </a:solidFill>
                <a:highlight>
                  <a:srgbClr val="FFFFFF"/>
                </a:highlight>
                <a:latin typeface="Consolas" pitchFamily="49" charset="0"/>
                <a:cs typeface="Consolas" pitchFamily="49" charset="0"/>
              </a:rPr>
              <a:t>(</a:t>
            </a:r>
            <a:r>
              <a:rPr lang="en-US" sz="1600" dirty="0" err="1">
                <a:solidFill>
                  <a:srgbClr val="000000"/>
                </a:solidFill>
                <a:highlight>
                  <a:srgbClr val="FFFFFF"/>
                </a:highlight>
                <a:latin typeface="Consolas" pitchFamily="49" charset="0"/>
                <a:cs typeface="Consolas" pitchFamily="49" charset="0"/>
              </a:rPr>
              <a:t>MSDN.</a:t>
            </a:r>
            <a:r>
              <a:rPr lang="en-US" sz="1600" dirty="0" err="1">
                <a:solidFill>
                  <a:srgbClr val="2B91AF"/>
                </a:solidFill>
                <a:highlight>
                  <a:srgbClr val="FFFFFF"/>
                </a:highlight>
                <a:latin typeface="Consolas" pitchFamily="49" charset="0"/>
                <a:cs typeface="Consolas" pitchFamily="49" charset="0"/>
              </a:rPr>
              <a:t>FindText</a:t>
            </a:r>
            <a:r>
              <a:rPr lang="en-US" sz="1600" dirty="0">
                <a:solidFill>
                  <a:srgbClr val="000000"/>
                </a:solidFill>
                <a:highlight>
                  <a:srgbClr val="FFFFFF"/>
                </a:highlight>
                <a:latin typeface="Consolas" pitchFamily="49" charset="0"/>
                <a:cs typeface="Consolas" pitchFamily="49" charset="0"/>
              </a:rPr>
              <a:t>), </a:t>
            </a:r>
            <a:r>
              <a:rPr lang="en-US" sz="1600" dirty="0" err="1" smtClean="0">
                <a:solidFill>
                  <a:srgbClr val="000000"/>
                </a:solidFill>
                <a:highlight>
                  <a:srgbClr val="FFFFFF"/>
                </a:highlight>
                <a:latin typeface="Consolas" pitchFamily="49" charset="0"/>
                <a:cs typeface="Consolas" pitchFamily="49" charset="0"/>
              </a:rPr>
              <a:t>vcArgs.Result</a:t>
            </a:r>
            <a:r>
              <a:rPr lang="en-US" sz="1600" dirty="0">
                <a:solidFill>
                  <a:srgbClr val="000000"/>
                </a:solidFill>
                <a:highlight>
                  <a:srgbClr val="FFFFFF"/>
                </a:highlight>
                <a:latin typeface="Consolas" pitchFamily="49" charset="0"/>
                <a:cs typeface="Consolas" pitchFamily="49" charset="0"/>
              </a:rPr>
              <a:t>);</a:t>
            </a:r>
          </a:p>
          <a:p>
            <a:pPr>
              <a:buClr>
                <a:srgbClr val="404040"/>
              </a:buClr>
            </a:pPr>
            <a:r>
              <a:rPr lang="en-US" sz="1600" dirty="0" smtClean="0">
                <a:solidFill>
                  <a:srgbClr val="000000"/>
                </a:solidFill>
                <a:highlight>
                  <a:srgbClr val="FFFFFF"/>
                </a:highlight>
                <a:latin typeface="Consolas" pitchFamily="49" charset="0"/>
                <a:cs typeface="Consolas" pitchFamily="49" charset="0"/>
              </a:rPr>
              <a:t>        	</a:t>
            </a:r>
            <a:r>
              <a:rPr lang="en-US" sz="1600" dirty="0" smtClean="0">
                <a:solidFill>
                  <a:srgbClr val="0000FF"/>
                </a:solidFill>
                <a:highlight>
                  <a:srgbClr val="FFFFFF"/>
                </a:highlight>
                <a:latin typeface="Consolas" pitchFamily="49" charset="0"/>
                <a:cs typeface="Consolas" pitchFamily="49" charset="0"/>
              </a:rPr>
              <a:t>break</a:t>
            </a:r>
            <a:r>
              <a:rPr lang="en-US" sz="1600" dirty="0" smtClean="0">
                <a:solidFill>
                  <a:srgbClr val="000000"/>
                </a:solidFill>
                <a:highlight>
                  <a:srgbClr val="FFFFFF"/>
                </a:highlight>
                <a:latin typeface="Consolas" pitchFamily="49" charset="0"/>
                <a:cs typeface="Consolas" pitchFamily="49" charset="0"/>
              </a:rPr>
              <a:t>;</a:t>
            </a:r>
          </a:p>
          <a:p>
            <a:pPr>
              <a:buClr>
                <a:srgbClr val="404040"/>
              </a:buClr>
            </a:pPr>
            <a:endParaRPr lang="en-US" sz="1600" dirty="0">
              <a:solidFill>
                <a:srgbClr val="000000"/>
              </a:solidFill>
              <a:highlight>
                <a:srgbClr val="FFFFFF"/>
              </a:highlight>
              <a:latin typeface="Consolas" pitchFamily="49" charset="0"/>
              <a:cs typeface="Consolas" pitchFamily="49" charset="0"/>
            </a:endParaRPr>
          </a:p>
          <a:p>
            <a:pPr>
              <a:buClr>
                <a:srgbClr val="404040"/>
              </a:buClr>
            </a:pPr>
            <a:r>
              <a:rPr lang="en-US" sz="1600" dirty="0" smtClean="0">
                <a:solidFill>
                  <a:srgbClr val="000000"/>
                </a:solidFill>
                <a:highlight>
                  <a:srgbClr val="FFFFFF"/>
                </a:highlight>
                <a:latin typeface="Consolas" pitchFamily="49" charset="0"/>
                <a:cs typeface="Consolas" pitchFamily="49" charset="0"/>
              </a:rPr>
              <a:t>    </a:t>
            </a:r>
            <a:r>
              <a:rPr lang="en-US" sz="1600" dirty="0">
                <a:solidFill>
                  <a:srgbClr val="0000FF"/>
                </a:solidFill>
                <a:highlight>
                  <a:srgbClr val="FFFFFF"/>
                </a:highlight>
                <a:latin typeface="Consolas" pitchFamily="49" charset="0"/>
                <a:cs typeface="Consolas" pitchFamily="49" charset="0"/>
              </a:rPr>
              <a:t>case</a:t>
            </a:r>
            <a:r>
              <a:rPr lang="en-US" sz="1600" dirty="0">
                <a:solidFill>
                  <a:srgbClr val="000000"/>
                </a:solidFill>
                <a:highlight>
                  <a:srgbClr val="FFFFFF"/>
                </a:highlight>
                <a:latin typeface="Consolas" pitchFamily="49" charset="0"/>
                <a:cs typeface="Consolas" pitchFamily="49" charset="0"/>
              </a:rPr>
              <a:t> </a:t>
            </a:r>
            <a:r>
              <a:rPr lang="en-US" sz="1600" dirty="0">
                <a:solidFill>
                  <a:srgbClr val="A31515"/>
                </a:solidFill>
                <a:highlight>
                  <a:srgbClr val="FFFFFF"/>
                </a:highlight>
                <a:latin typeface="Consolas" pitchFamily="49" charset="0"/>
                <a:cs typeface="Consolas" pitchFamily="49" charset="0"/>
              </a:rPr>
              <a:t>"</a:t>
            </a:r>
            <a:r>
              <a:rPr lang="en-US" sz="1600" dirty="0" err="1">
                <a:solidFill>
                  <a:srgbClr val="A31515"/>
                </a:solidFill>
                <a:highlight>
                  <a:srgbClr val="FFFFFF"/>
                </a:highlight>
                <a:latin typeface="Consolas" pitchFamily="49" charset="0"/>
                <a:cs typeface="Consolas" pitchFamily="49" charset="0"/>
              </a:rPr>
              <a:t>nlpCommand</a:t>
            </a:r>
            <a:r>
              <a:rPr lang="en-US" sz="1600" dirty="0">
                <a:solidFill>
                  <a:srgbClr val="A31515"/>
                </a:solidFill>
                <a:highlight>
                  <a:srgbClr val="FFFFFF"/>
                </a:highlight>
                <a:latin typeface="Consolas" pitchFamily="49" charset="0"/>
                <a:cs typeface="Consolas" pitchFamily="49" charset="0"/>
              </a:rPr>
              <a:t>"</a:t>
            </a:r>
            <a:r>
              <a:rPr lang="en-US" sz="1600" dirty="0">
                <a:solidFill>
                  <a:srgbClr val="000000"/>
                </a:solidFill>
                <a:highlight>
                  <a:srgbClr val="FFFFFF"/>
                </a:highlight>
                <a:latin typeface="Consolas" pitchFamily="49" charset="0"/>
                <a:cs typeface="Consolas" pitchFamily="49" charset="0"/>
              </a:rPr>
              <a:t>: </a:t>
            </a:r>
            <a:r>
              <a:rPr lang="en-US" sz="1600" dirty="0">
                <a:solidFill>
                  <a:srgbClr val="008000"/>
                </a:solidFill>
                <a:highlight>
                  <a:srgbClr val="FFFFFF"/>
                </a:highlight>
                <a:latin typeface="Consolas" pitchFamily="49" charset="0"/>
                <a:cs typeface="Consolas" pitchFamily="49" charset="0"/>
              </a:rPr>
              <a:t>// User said something else</a:t>
            </a:r>
            <a:endParaRPr lang="en-US" sz="1600" dirty="0">
              <a:solidFill>
                <a:srgbClr val="000000"/>
              </a:solidFill>
              <a:highlight>
                <a:srgbClr val="FFFFFF"/>
              </a:highlight>
              <a:latin typeface="Consolas" pitchFamily="49" charset="0"/>
              <a:cs typeface="Consolas" pitchFamily="49" charset="0"/>
            </a:endParaRPr>
          </a:p>
          <a:p>
            <a:pPr>
              <a:buClr>
                <a:srgbClr val="404040"/>
              </a:buClr>
            </a:pPr>
            <a:r>
              <a:rPr lang="en-US" sz="1600" dirty="0" smtClean="0">
                <a:solidFill>
                  <a:srgbClr val="000000"/>
                </a:solidFill>
                <a:highlight>
                  <a:srgbClr val="FFFFFF"/>
                </a:highlight>
                <a:latin typeface="Consolas" pitchFamily="49" charset="0"/>
                <a:cs typeface="Consolas" pitchFamily="49" charset="0"/>
              </a:rPr>
              <a:t>        </a:t>
            </a:r>
            <a:r>
              <a:rPr lang="en-US" sz="1600" dirty="0" err="1">
                <a:solidFill>
                  <a:srgbClr val="000000"/>
                </a:solidFill>
                <a:highlight>
                  <a:srgbClr val="FFFFFF"/>
                </a:highlight>
                <a:latin typeface="Consolas" pitchFamily="49" charset="0"/>
                <a:cs typeface="Consolas" pitchFamily="49" charset="0"/>
              </a:rPr>
              <a:t>rootFrame.Navigate</a:t>
            </a:r>
            <a:r>
              <a:rPr lang="en-US" sz="1600" dirty="0">
                <a:solidFill>
                  <a:srgbClr val="000000"/>
                </a:solidFill>
                <a:highlight>
                  <a:srgbClr val="FFFFFF"/>
                </a:highlight>
                <a:latin typeface="Consolas" pitchFamily="49" charset="0"/>
                <a:cs typeface="Consolas" pitchFamily="49" charset="0"/>
              </a:rPr>
              <a:t>(</a:t>
            </a:r>
            <a:r>
              <a:rPr lang="en-US" sz="1600" dirty="0" err="1">
                <a:solidFill>
                  <a:srgbClr val="0000FF"/>
                </a:solidFill>
                <a:highlight>
                  <a:srgbClr val="FFFFFF"/>
                </a:highlight>
                <a:latin typeface="Consolas" pitchFamily="49" charset="0"/>
                <a:cs typeface="Consolas" pitchFamily="49" charset="0"/>
              </a:rPr>
              <a:t>typeof</a:t>
            </a:r>
            <a:r>
              <a:rPr lang="en-US" sz="1600" dirty="0">
                <a:solidFill>
                  <a:srgbClr val="000000"/>
                </a:solidFill>
                <a:highlight>
                  <a:srgbClr val="FFFFFF"/>
                </a:highlight>
                <a:latin typeface="Consolas" pitchFamily="49" charset="0"/>
                <a:cs typeface="Consolas" pitchFamily="49" charset="0"/>
              </a:rPr>
              <a:t>(</a:t>
            </a:r>
            <a:r>
              <a:rPr lang="en-US" sz="1600" dirty="0" err="1">
                <a:solidFill>
                  <a:srgbClr val="000000"/>
                </a:solidFill>
                <a:highlight>
                  <a:srgbClr val="FFFFFF"/>
                </a:highlight>
                <a:latin typeface="Consolas" pitchFamily="49" charset="0"/>
                <a:cs typeface="Consolas" pitchFamily="49" charset="0"/>
              </a:rPr>
              <a:t>MSDN.</a:t>
            </a:r>
            <a:r>
              <a:rPr lang="en-US" sz="1600" dirty="0" err="1">
                <a:solidFill>
                  <a:srgbClr val="2B91AF"/>
                </a:solidFill>
                <a:highlight>
                  <a:srgbClr val="FFFFFF"/>
                </a:highlight>
                <a:latin typeface="Consolas" pitchFamily="49" charset="0"/>
                <a:cs typeface="Consolas" pitchFamily="49" charset="0"/>
              </a:rPr>
              <a:t>NlpCommand</a:t>
            </a:r>
            <a:r>
              <a:rPr lang="en-US" sz="1600" dirty="0">
                <a:solidFill>
                  <a:srgbClr val="000000"/>
                </a:solidFill>
                <a:highlight>
                  <a:srgbClr val="FFFFFF"/>
                </a:highlight>
                <a:latin typeface="Consolas" pitchFamily="49" charset="0"/>
                <a:cs typeface="Consolas" pitchFamily="49" charset="0"/>
              </a:rPr>
              <a:t>), </a:t>
            </a:r>
            <a:r>
              <a:rPr lang="en-US" sz="1600" dirty="0" err="1">
                <a:solidFill>
                  <a:srgbClr val="000000"/>
                </a:solidFill>
                <a:highlight>
                  <a:srgbClr val="FFFFFF"/>
                </a:highlight>
                <a:latin typeface="Consolas" pitchFamily="49" charset="0"/>
                <a:cs typeface="Consolas" pitchFamily="49" charset="0"/>
              </a:rPr>
              <a:t>vcArgs.Result</a:t>
            </a:r>
            <a:r>
              <a:rPr lang="en-US" sz="1600" dirty="0">
                <a:solidFill>
                  <a:srgbClr val="000000"/>
                </a:solidFill>
                <a:highlight>
                  <a:srgbClr val="FFFFFF"/>
                </a:highlight>
                <a:latin typeface="Consolas" pitchFamily="49" charset="0"/>
                <a:cs typeface="Consolas" pitchFamily="49" charset="0"/>
              </a:rPr>
              <a:t>);</a:t>
            </a:r>
          </a:p>
          <a:p>
            <a:pPr>
              <a:buClr>
                <a:srgbClr val="404040"/>
              </a:buClr>
            </a:pPr>
            <a:r>
              <a:rPr lang="en-US" sz="1600" dirty="0" smtClean="0">
                <a:solidFill>
                  <a:srgbClr val="000000"/>
                </a:solidFill>
                <a:highlight>
                  <a:srgbClr val="FFFFFF"/>
                </a:highlight>
                <a:latin typeface="Consolas" pitchFamily="49" charset="0"/>
                <a:cs typeface="Consolas" pitchFamily="49" charset="0"/>
              </a:rPr>
              <a:t>        	</a:t>
            </a:r>
            <a:r>
              <a:rPr lang="en-US" sz="1600" dirty="0" smtClean="0">
                <a:solidFill>
                  <a:srgbClr val="0000FF"/>
                </a:solidFill>
                <a:highlight>
                  <a:srgbClr val="FFFFFF"/>
                </a:highlight>
                <a:latin typeface="Consolas" pitchFamily="49" charset="0"/>
                <a:cs typeface="Consolas" pitchFamily="49" charset="0"/>
              </a:rPr>
              <a:t>break</a:t>
            </a:r>
            <a:r>
              <a:rPr lang="en-US" sz="1600" dirty="0">
                <a:solidFill>
                  <a:srgbClr val="000000"/>
                </a:solidFill>
                <a:highlight>
                  <a:srgbClr val="FFFFFF"/>
                </a:highlight>
                <a:latin typeface="Consolas" pitchFamily="49" charset="0"/>
                <a:cs typeface="Consolas" pitchFamily="49" charset="0"/>
              </a:rPr>
              <a:t>;</a:t>
            </a:r>
          </a:p>
          <a:p>
            <a:pPr>
              <a:buClr>
                <a:srgbClr val="404040"/>
              </a:buClr>
            </a:pPr>
            <a:r>
              <a:rPr lang="en-US" sz="1600" dirty="0" smtClean="0">
                <a:solidFill>
                  <a:srgbClr val="000000"/>
                </a:solidFill>
                <a:highlight>
                  <a:srgbClr val="FFFFFF"/>
                </a:highlight>
                <a:latin typeface="Consolas" pitchFamily="49" charset="0"/>
                <a:cs typeface="Consolas" pitchFamily="49" charset="0"/>
              </a:rPr>
              <a:t>}</a:t>
            </a:r>
            <a:endParaRPr lang="en-US" sz="1600" dirty="0">
              <a:solidFill>
                <a:srgbClr val="000000"/>
              </a:solidFill>
              <a:highlight>
                <a:srgbClr val="FFFFFF"/>
              </a:highlight>
              <a:latin typeface="Consolas" pitchFamily="49" charset="0"/>
              <a:cs typeface="Consolas" pitchFamily="49" charset="0"/>
            </a:endParaRPr>
          </a:p>
        </p:txBody>
      </p:sp>
      <p:sp>
        <p:nvSpPr>
          <p:cNvPr id="69" name="TextBox 68"/>
          <p:cNvSpPr txBox="1"/>
          <p:nvPr/>
        </p:nvSpPr>
        <p:spPr>
          <a:xfrm>
            <a:off x="3386256" y="4095858"/>
            <a:ext cx="8416075" cy="553998"/>
          </a:xfrm>
          <a:prstGeom prst="rect">
            <a:avLst/>
          </a:prstGeom>
          <a:solidFill>
            <a:schemeClr val="accent3"/>
          </a:solidFill>
          <a:ln>
            <a:noFill/>
          </a:ln>
        </p:spPr>
        <p:txBody>
          <a:bodyPr wrap="square" lIns="182880" tIns="146304" rIns="182880" bIns="182880" rtlCol="0">
            <a:spAutoFit/>
          </a:bodyPr>
          <a:lstStyle/>
          <a:p>
            <a:pPr>
              <a:lnSpc>
                <a:spcPct val="90000"/>
              </a:lnSpc>
              <a:spcAft>
                <a:spcPts val="600"/>
              </a:spcAft>
            </a:pPr>
            <a:r>
              <a:rPr lang="en-US" sz="1600" dirty="0" smtClean="0">
                <a:gradFill>
                  <a:gsLst>
                    <a:gs pos="0">
                      <a:srgbClr val="FFFFFF"/>
                    </a:gs>
                    <a:gs pos="100000">
                      <a:srgbClr val="FFFFFF"/>
                    </a:gs>
                  </a:gsLst>
                  <a:lin ang="5400000" scaled="1"/>
                </a:gradFill>
              </a:rPr>
              <a:t>Pass </a:t>
            </a:r>
            <a:r>
              <a:rPr lang="en-US" sz="1600" dirty="0">
                <a:gradFill>
                  <a:gsLst>
                    <a:gs pos="0">
                      <a:srgbClr val="FFFFFF"/>
                    </a:gs>
                    <a:gs pos="100000">
                      <a:srgbClr val="FFFFFF"/>
                    </a:gs>
                  </a:gsLst>
                  <a:lin ang="5400000" scaled="1"/>
                </a:gradFill>
              </a:rPr>
              <a:t>the result object in the Navigate call to be used by the page code</a:t>
            </a:r>
          </a:p>
        </p:txBody>
      </p:sp>
      <p:grpSp>
        <p:nvGrpSpPr>
          <p:cNvPr id="70" name="Group 69"/>
          <p:cNvGrpSpPr/>
          <p:nvPr/>
        </p:nvGrpSpPr>
        <p:grpSpPr>
          <a:xfrm>
            <a:off x="-1" y="0"/>
            <a:ext cx="1646238" cy="6994525"/>
            <a:chOff x="-1" y="0"/>
            <a:chExt cx="1646238" cy="6994525"/>
          </a:xfrm>
        </p:grpSpPr>
        <p:grpSp>
          <p:nvGrpSpPr>
            <p:cNvPr id="71" name="Group 70"/>
            <p:cNvGrpSpPr/>
            <p:nvPr/>
          </p:nvGrpSpPr>
          <p:grpSpPr>
            <a:xfrm>
              <a:off x="-1" y="3659072"/>
              <a:ext cx="1570037" cy="963976"/>
              <a:chOff x="-1" y="3659072"/>
              <a:chExt cx="1570037" cy="963976"/>
            </a:xfrm>
          </p:grpSpPr>
          <p:sp>
            <p:nvSpPr>
              <p:cNvPr id="85" name="TextBox 84"/>
              <p:cNvSpPr txBox="1"/>
              <p:nvPr/>
            </p:nvSpPr>
            <p:spPr>
              <a:xfrm>
                <a:off x="-1" y="4348728"/>
                <a:ext cx="1570037" cy="274320"/>
              </a:xfrm>
              <a:prstGeom prst="rect">
                <a:avLst/>
              </a:prstGeom>
              <a:noFill/>
            </p:spPr>
            <p:txBody>
              <a:bodyPr wrap="square" lIns="146304" tIns="91440" rIns="146304" bIns="91440" rtlCol="0" anchor="t" anchorCtr="0">
                <a:noAutofit/>
              </a:bodyPr>
              <a:lstStyle/>
              <a:p>
                <a:pPr algn="ctr">
                  <a:lnSpc>
                    <a:spcPct val="90000"/>
                  </a:lnSpc>
                  <a:spcAft>
                    <a:spcPts val="600"/>
                  </a:spcAft>
                </a:pPr>
                <a:r>
                  <a:rPr lang="en-US" sz="1600" dirty="0" smtClean="0">
                    <a:gradFill>
                      <a:gsLst>
                        <a:gs pos="2917">
                          <a:srgbClr val="FFFFFF"/>
                        </a:gs>
                        <a:gs pos="30000">
                          <a:srgbClr val="FFFFFF"/>
                        </a:gs>
                      </a:gsLst>
                      <a:lin ang="5400000" scaled="0"/>
                    </a:gradFill>
                  </a:rPr>
                  <a:t>Step 2</a:t>
                </a:r>
              </a:p>
            </p:txBody>
          </p:sp>
          <p:sp>
            <p:nvSpPr>
              <p:cNvPr id="86" name="Freeform 18"/>
              <p:cNvSpPr>
                <a:spLocks noEditPoints="1"/>
              </p:cNvSpPr>
              <p:nvPr/>
            </p:nvSpPr>
            <p:spPr bwMode="auto">
              <a:xfrm>
                <a:off x="605418" y="3659072"/>
                <a:ext cx="347714" cy="666652"/>
              </a:xfrm>
              <a:custGeom>
                <a:avLst/>
                <a:gdLst>
                  <a:gd name="T0" fmla="*/ 226 w 365"/>
                  <a:gd name="T1" fmla="*/ 343 h 703"/>
                  <a:gd name="T2" fmla="*/ 265 w 365"/>
                  <a:gd name="T3" fmla="*/ 291 h 703"/>
                  <a:gd name="T4" fmla="*/ 226 w 365"/>
                  <a:gd name="T5" fmla="*/ 237 h 703"/>
                  <a:gd name="T6" fmla="*/ 300 w 365"/>
                  <a:gd name="T7" fmla="*/ 305 h 703"/>
                  <a:gd name="T8" fmla="*/ 100 w 365"/>
                  <a:gd name="T9" fmla="*/ 291 h 703"/>
                  <a:gd name="T10" fmla="*/ 139 w 365"/>
                  <a:gd name="T11" fmla="*/ 237 h 703"/>
                  <a:gd name="T12" fmla="*/ 65 w 365"/>
                  <a:gd name="T13" fmla="*/ 305 h 703"/>
                  <a:gd name="T14" fmla="*/ 139 w 365"/>
                  <a:gd name="T15" fmla="*/ 311 h 703"/>
                  <a:gd name="T16" fmla="*/ 221 w 365"/>
                  <a:gd name="T17" fmla="*/ 206 h 703"/>
                  <a:gd name="T18" fmla="*/ 145 w 365"/>
                  <a:gd name="T19" fmla="*/ 374 h 703"/>
                  <a:gd name="T20" fmla="*/ 172 w 365"/>
                  <a:gd name="T21" fmla="*/ 374 h 703"/>
                  <a:gd name="T22" fmla="*/ 365 w 365"/>
                  <a:gd name="T23" fmla="*/ 679 h 703"/>
                  <a:gd name="T24" fmla="*/ 24 w 365"/>
                  <a:gd name="T25" fmla="*/ 703 h 703"/>
                  <a:gd name="T26" fmla="*/ 0 w 365"/>
                  <a:gd name="T27" fmla="*/ 24 h 703"/>
                  <a:gd name="T28" fmla="*/ 341 w 365"/>
                  <a:gd name="T29" fmla="*/ 0 h 703"/>
                  <a:gd name="T30" fmla="*/ 83 w 365"/>
                  <a:gd name="T31" fmla="*/ 643 h 703"/>
                  <a:gd name="T32" fmla="*/ 75 w 365"/>
                  <a:gd name="T33" fmla="*/ 627 h 703"/>
                  <a:gd name="T34" fmla="*/ 75 w 365"/>
                  <a:gd name="T35" fmla="*/ 646 h 703"/>
                  <a:gd name="T36" fmla="*/ 84 w 365"/>
                  <a:gd name="T37" fmla="*/ 650 h 703"/>
                  <a:gd name="T38" fmla="*/ 83 w 365"/>
                  <a:gd name="T39" fmla="*/ 643 h 703"/>
                  <a:gd name="T40" fmla="*/ 175 w 365"/>
                  <a:gd name="T41" fmla="*/ 642 h 703"/>
                  <a:gd name="T42" fmla="*/ 179 w 365"/>
                  <a:gd name="T43" fmla="*/ 642 h 703"/>
                  <a:gd name="T44" fmla="*/ 183 w 365"/>
                  <a:gd name="T45" fmla="*/ 639 h 703"/>
                  <a:gd name="T46" fmla="*/ 181 w 365"/>
                  <a:gd name="T47" fmla="*/ 627 h 703"/>
                  <a:gd name="T48" fmla="*/ 176 w 365"/>
                  <a:gd name="T49" fmla="*/ 630 h 703"/>
                  <a:gd name="T50" fmla="*/ 172 w 365"/>
                  <a:gd name="T51" fmla="*/ 630 h 703"/>
                  <a:gd name="T52" fmla="*/ 168 w 365"/>
                  <a:gd name="T53" fmla="*/ 629 h 703"/>
                  <a:gd name="T54" fmla="*/ 195 w 365"/>
                  <a:gd name="T55" fmla="*/ 627 h 703"/>
                  <a:gd name="T56" fmla="*/ 190 w 365"/>
                  <a:gd name="T57" fmla="*/ 625 h 703"/>
                  <a:gd name="T58" fmla="*/ 183 w 365"/>
                  <a:gd name="T59" fmla="*/ 626 h 703"/>
                  <a:gd name="T60" fmla="*/ 183 w 365"/>
                  <a:gd name="T61" fmla="*/ 632 h 703"/>
                  <a:gd name="T62" fmla="*/ 185 w 365"/>
                  <a:gd name="T63" fmla="*/ 639 h 703"/>
                  <a:gd name="T64" fmla="*/ 188 w 365"/>
                  <a:gd name="T65" fmla="*/ 637 h 703"/>
                  <a:gd name="T66" fmla="*/ 198 w 365"/>
                  <a:gd name="T67" fmla="*/ 637 h 703"/>
                  <a:gd name="T68" fmla="*/ 188 w 365"/>
                  <a:gd name="T69" fmla="*/ 652 h 703"/>
                  <a:gd name="T70" fmla="*/ 182 w 365"/>
                  <a:gd name="T71" fmla="*/ 642 h 703"/>
                  <a:gd name="T72" fmla="*/ 176 w 365"/>
                  <a:gd name="T73" fmla="*/ 643 h 703"/>
                  <a:gd name="T74" fmla="*/ 172 w 365"/>
                  <a:gd name="T75" fmla="*/ 642 h 703"/>
                  <a:gd name="T76" fmla="*/ 175 w 365"/>
                  <a:gd name="T77" fmla="*/ 653 h 703"/>
                  <a:gd name="T78" fmla="*/ 179 w 365"/>
                  <a:gd name="T79" fmla="*/ 654 h 703"/>
                  <a:gd name="T80" fmla="*/ 182 w 365"/>
                  <a:gd name="T81" fmla="*/ 654 h 703"/>
                  <a:gd name="T82" fmla="*/ 185 w 365"/>
                  <a:gd name="T83" fmla="*/ 653 h 703"/>
                  <a:gd name="T84" fmla="*/ 188 w 365"/>
                  <a:gd name="T85" fmla="*/ 652 h 703"/>
                  <a:gd name="T86" fmla="*/ 198 w 365"/>
                  <a:gd name="T87" fmla="*/ 639 h 703"/>
                  <a:gd name="T88" fmla="*/ 193 w 365"/>
                  <a:gd name="T89" fmla="*/ 637 h 703"/>
                  <a:gd name="T90" fmla="*/ 190 w 365"/>
                  <a:gd name="T91" fmla="*/ 637 h 703"/>
                  <a:gd name="T92" fmla="*/ 189 w 365"/>
                  <a:gd name="T93" fmla="*/ 652 h 703"/>
                  <a:gd name="T94" fmla="*/ 193 w 365"/>
                  <a:gd name="T95" fmla="*/ 650 h 703"/>
                  <a:gd name="T96" fmla="*/ 198 w 365"/>
                  <a:gd name="T97" fmla="*/ 650 h 703"/>
                  <a:gd name="T98" fmla="*/ 202 w 365"/>
                  <a:gd name="T99" fmla="*/ 650 h 703"/>
                  <a:gd name="T100" fmla="*/ 293 w 365"/>
                  <a:gd name="T101" fmla="*/ 629 h 703"/>
                  <a:gd name="T102" fmla="*/ 297 w 365"/>
                  <a:gd name="T103" fmla="*/ 637 h 703"/>
                  <a:gd name="T104" fmla="*/ 281 w 365"/>
                  <a:gd name="T105" fmla="*/ 640 h 703"/>
                  <a:gd name="T106" fmla="*/ 288 w 365"/>
                  <a:gd name="T107" fmla="*/ 649 h 703"/>
                  <a:gd name="T108" fmla="*/ 303 w 365"/>
                  <a:gd name="T109" fmla="*/ 639 h 703"/>
                  <a:gd name="T110" fmla="*/ 34 w 365"/>
                  <a:gd name="T111" fmla="*/ 57 h 703"/>
                  <a:gd name="T112" fmla="*/ 332 w 365"/>
                  <a:gd name="T113" fmla="*/ 553 h 703"/>
                  <a:gd name="T114" fmla="*/ 75 w 365"/>
                  <a:gd name="T115" fmla="*/ 630 h 703"/>
                  <a:gd name="T116" fmla="*/ 75 w 365"/>
                  <a:gd name="T117" fmla="*/ 644 h 703"/>
                  <a:gd name="T118" fmla="*/ 75 w 365"/>
                  <a:gd name="T119" fmla="*/ 630 h 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65" h="703">
                    <a:moveTo>
                      <a:pt x="300" y="305"/>
                    </a:moveTo>
                    <a:cubicBezTo>
                      <a:pt x="226" y="343"/>
                      <a:pt x="226" y="343"/>
                      <a:pt x="226" y="343"/>
                    </a:cubicBezTo>
                    <a:cubicBezTo>
                      <a:pt x="226" y="311"/>
                      <a:pt x="226" y="311"/>
                      <a:pt x="226" y="311"/>
                    </a:cubicBezTo>
                    <a:cubicBezTo>
                      <a:pt x="265" y="291"/>
                      <a:pt x="265" y="291"/>
                      <a:pt x="265" y="291"/>
                    </a:cubicBezTo>
                    <a:cubicBezTo>
                      <a:pt x="226" y="271"/>
                      <a:pt x="226" y="271"/>
                      <a:pt x="226" y="271"/>
                    </a:cubicBezTo>
                    <a:cubicBezTo>
                      <a:pt x="226" y="237"/>
                      <a:pt x="226" y="237"/>
                      <a:pt x="226" y="237"/>
                    </a:cubicBezTo>
                    <a:cubicBezTo>
                      <a:pt x="300" y="276"/>
                      <a:pt x="300" y="276"/>
                      <a:pt x="300" y="276"/>
                    </a:cubicBezTo>
                    <a:lnTo>
                      <a:pt x="300" y="305"/>
                    </a:lnTo>
                    <a:close/>
                    <a:moveTo>
                      <a:pt x="139" y="311"/>
                    </a:moveTo>
                    <a:cubicBezTo>
                      <a:pt x="100" y="291"/>
                      <a:pt x="100" y="291"/>
                      <a:pt x="100" y="291"/>
                    </a:cubicBezTo>
                    <a:cubicBezTo>
                      <a:pt x="139" y="271"/>
                      <a:pt x="139" y="271"/>
                      <a:pt x="139" y="271"/>
                    </a:cubicBezTo>
                    <a:cubicBezTo>
                      <a:pt x="139" y="237"/>
                      <a:pt x="139" y="237"/>
                      <a:pt x="139" y="237"/>
                    </a:cubicBezTo>
                    <a:cubicBezTo>
                      <a:pt x="65" y="276"/>
                      <a:pt x="65" y="276"/>
                      <a:pt x="65" y="276"/>
                    </a:cubicBezTo>
                    <a:cubicBezTo>
                      <a:pt x="65" y="305"/>
                      <a:pt x="65" y="305"/>
                      <a:pt x="65" y="305"/>
                    </a:cubicBezTo>
                    <a:cubicBezTo>
                      <a:pt x="139" y="343"/>
                      <a:pt x="139" y="343"/>
                      <a:pt x="139" y="343"/>
                    </a:cubicBezTo>
                    <a:lnTo>
                      <a:pt x="139" y="311"/>
                    </a:lnTo>
                    <a:close/>
                    <a:moveTo>
                      <a:pt x="172" y="374"/>
                    </a:moveTo>
                    <a:cubicBezTo>
                      <a:pt x="221" y="206"/>
                      <a:pt x="221" y="206"/>
                      <a:pt x="221" y="206"/>
                    </a:cubicBezTo>
                    <a:cubicBezTo>
                      <a:pt x="194" y="206"/>
                      <a:pt x="194" y="206"/>
                      <a:pt x="194" y="206"/>
                    </a:cubicBezTo>
                    <a:cubicBezTo>
                      <a:pt x="145" y="374"/>
                      <a:pt x="145" y="374"/>
                      <a:pt x="145" y="374"/>
                    </a:cubicBezTo>
                    <a:cubicBezTo>
                      <a:pt x="171" y="374"/>
                      <a:pt x="171" y="374"/>
                      <a:pt x="171" y="374"/>
                    </a:cubicBezTo>
                    <a:lnTo>
                      <a:pt x="172" y="374"/>
                    </a:lnTo>
                    <a:close/>
                    <a:moveTo>
                      <a:pt x="365" y="24"/>
                    </a:moveTo>
                    <a:cubicBezTo>
                      <a:pt x="365" y="24"/>
                      <a:pt x="365" y="24"/>
                      <a:pt x="365" y="679"/>
                    </a:cubicBezTo>
                    <a:cubicBezTo>
                      <a:pt x="365" y="691"/>
                      <a:pt x="355" y="703"/>
                      <a:pt x="341" y="703"/>
                    </a:cubicBezTo>
                    <a:cubicBezTo>
                      <a:pt x="341" y="703"/>
                      <a:pt x="341" y="703"/>
                      <a:pt x="24" y="703"/>
                    </a:cubicBezTo>
                    <a:cubicBezTo>
                      <a:pt x="10" y="703"/>
                      <a:pt x="0" y="691"/>
                      <a:pt x="0" y="679"/>
                    </a:cubicBezTo>
                    <a:cubicBezTo>
                      <a:pt x="0" y="679"/>
                      <a:pt x="0" y="679"/>
                      <a:pt x="0" y="24"/>
                    </a:cubicBezTo>
                    <a:cubicBezTo>
                      <a:pt x="0" y="10"/>
                      <a:pt x="10" y="0"/>
                      <a:pt x="24" y="0"/>
                    </a:cubicBezTo>
                    <a:cubicBezTo>
                      <a:pt x="24" y="0"/>
                      <a:pt x="24" y="0"/>
                      <a:pt x="341" y="0"/>
                    </a:cubicBezTo>
                    <a:cubicBezTo>
                      <a:pt x="355" y="0"/>
                      <a:pt x="365" y="10"/>
                      <a:pt x="365" y="24"/>
                    </a:cubicBezTo>
                    <a:close/>
                    <a:moveTo>
                      <a:pt x="83" y="643"/>
                    </a:moveTo>
                    <a:cubicBezTo>
                      <a:pt x="84" y="642"/>
                      <a:pt x="85" y="639"/>
                      <a:pt x="85" y="637"/>
                    </a:cubicBezTo>
                    <a:cubicBezTo>
                      <a:pt x="85" y="632"/>
                      <a:pt x="81" y="627"/>
                      <a:pt x="75" y="627"/>
                    </a:cubicBezTo>
                    <a:cubicBezTo>
                      <a:pt x="70" y="627"/>
                      <a:pt x="66" y="632"/>
                      <a:pt x="66" y="637"/>
                    </a:cubicBezTo>
                    <a:cubicBezTo>
                      <a:pt x="66" y="642"/>
                      <a:pt x="70" y="646"/>
                      <a:pt x="75" y="646"/>
                    </a:cubicBezTo>
                    <a:cubicBezTo>
                      <a:pt x="77" y="646"/>
                      <a:pt x="78" y="646"/>
                      <a:pt x="80" y="644"/>
                    </a:cubicBezTo>
                    <a:cubicBezTo>
                      <a:pt x="80" y="644"/>
                      <a:pt x="80" y="644"/>
                      <a:pt x="84" y="650"/>
                    </a:cubicBezTo>
                    <a:cubicBezTo>
                      <a:pt x="85" y="649"/>
                      <a:pt x="85" y="649"/>
                      <a:pt x="85" y="649"/>
                    </a:cubicBezTo>
                    <a:cubicBezTo>
                      <a:pt x="85" y="649"/>
                      <a:pt x="85" y="649"/>
                      <a:pt x="83" y="643"/>
                    </a:cubicBezTo>
                    <a:close/>
                    <a:moveTo>
                      <a:pt x="171" y="640"/>
                    </a:moveTo>
                    <a:cubicBezTo>
                      <a:pt x="172" y="640"/>
                      <a:pt x="173" y="642"/>
                      <a:pt x="175" y="642"/>
                    </a:cubicBezTo>
                    <a:cubicBezTo>
                      <a:pt x="176" y="642"/>
                      <a:pt x="176" y="642"/>
                      <a:pt x="178" y="642"/>
                    </a:cubicBezTo>
                    <a:cubicBezTo>
                      <a:pt x="179" y="642"/>
                      <a:pt x="179" y="642"/>
                      <a:pt x="179" y="642"/>
                    </a:cubicBezTo>
                    <a:cubicBezTo>
                      <a:pt x="181" y="642"/>
                      <a:pt x="182" y="640"/>
                      <a:pt x="183" y="640"/>
                    </a:cubicBezTo>
                    <a:cubicBezTo>
                      <a:pt x="183" y="640"/>
                      <a:pt x="183" y="640"/>
                      <a:pt x="183" y="639"/>
                    </a:cubicBezTo>
                    <a:cubicBezTo>
                      <a:pt x="183" y="639"/>
                      <a:pt x="183" y="639"/>
                      <a:pt x="181" y="629"/>
                    </a:cubicBezTo>
                    <a:cubicBezTo>
                      <a:pt x="181" y="629"/>
                      <a:pt x="181" y="629"/>
                      <a:pt x="181" y="627"/>
                    </a:cubicBezTo>
                    <a:cubicBezTo>
                      <a:pt x="179" y="629"/>
                      <a:pt x="179" y="629"/>
                      <a:pt x="178" y="629"/>
                    </a:cubicBezTo>
                    <a:cubicBezTo>
                      <a:pt x="178" y="630"/>
                      <a:pt x="176" y="630"/>
                      <a:pt x="176" y="630"/>
                    </a:cubicBezTo>
                    <a:cubicBezTo>
                      <a:pt x="175" y="630"/>
                      <a:pt x="175" y="630"/>
                      <a:pt x="173" y="630"/>
                    </a:cubicBezTo>
                    <a:cubicBezTo>
                      <a:pt x="173" y="630"/>
                      <a:pt x="173" y="630"/>
                      <a:pt x="172" y="630"/>
                    </a:cubicBezTo>
                    <a:cubicBezTo>
                      <a:pt x="172" y="630"/>
                      <a:pt x="171" y="630"/>
                      <a:pt x="171" y="629"/>
                    </a:cubicBezTo>
                    <a:cubicBezTo>
                      <a:pt x="169" y="629"/>
                      <a:pt x="169" y="629"/>
                      <a:pt x="168" y="629"/>
                    </a:cubicBezTo>
                    <a:cubicBezTo>
                      <a:pt x="168" y="629"/>
                      <a:pt x="168" y="629"/>
                      <a:pt x="171" y="640"/>
                    </a:cubicBezTo>
                    <a:close/>
                    <a:moveTo>
                      <a:pt x="195" y="627"/>
                    </a:moveTo>
                    <a:cubicBezTo>
                      <a:pt x="195" y="627"/>
                      <a:pt x="195" y="627"/>
                      <a:pt x="195" y="626"/>
                    </a:cubicBezTo>
                    <a:cubicBezTo>
                      <a:pt x="193" y="626"/>
                      <a:pt x="192" y="625"/>
                      <a:pt x="190" y="625"/>
                    </a:cubicBezTo>
                    <a:cubicBezTo>
                      <a:pt x="190" y="625"/>
                      <a:pt x="189" y="625"/>
                      <a:pt x="188" y="625"/>
                    </a:cubicBezTo>
                    <a:cubicBezTo>
                      <a:pt x="186" y="625"/>
                      <a:pt x="185" y="625"/>
                      <a:pt x="183" y="626"/>
                    </a:cubicBezTo>
                    <a:cubicBezTo>
                      <a:pt x="183" y="626"/>
                      <a:pt x="182" y="626"/>
                      <a:pt x="182" y="627"/>
                    </a:cubicBezTo>
                    <a:cubicBezTo>
                      <a:pt x="182" y="627"/>
                      <a:pt x="182" y="627"/>
                      <a:pt x="183" y="632"/>
                    </a:cubicBezTo>
                    <a:cubicBezTo>
                      <a:pt x="183" y="632"/>
                      <a:pt x="183" y="632"/>
                      <a:pt x="185" y="637"/>
                    </a:cubicBezTo>
                    <a:cubicBezTo>
                      <a:pt x="185" y="637"/>
                      <a:pt x="185" y="637"/>
                      <a:pt x="185" y="639"/>
                    </a:cubicBezTo>
                    <a:cubicBezTo>
                      <a:pt x="186" y="639"/>
                      <a:pt x="186" y="639"/>
                      <a:pt x="186" y="639"/>
                    </a:cubicBezTo>
                    <a:cubicBezTo>
                      <a:pt x="186" y="637"/>
                      <a:pt x="188" y="637"/>
                      <a:pt x="188" y="637"/>
                    </a:cubicBezTo>
                    <a:cubicBezTo>
                      <a:pt x="189" y="636"/>
                      <a:pt x="189" y="636"/>
                      <a:pt x="190" y="636"/>
                    </a:cubicBezTo>
                    <a:cubicBezTo>
                      <a:pt x="192" y="636"/>
                      <a:pt x="195" y="636"/>
                      <a:pt x="198" y="637"/>
                    </a:cubicBezTo>
                    <a:cubicBezTo>
                      <a:pt x="198" y="637"/>
                      <a:pt x="198" y="637"/>
                      <a:pt x="195" y="627"/>
                    </a:cubicBezTo>
                    <a:close/>
                    <a:moveTo>
                      <a:pt x="188" y="652"/>
                    </a:moveTo>
                    <a:cubicBezTo>
                      <a:pt x="188" y="652"/>
                      <a:pt x="188" y="652"/>
                      <a:pt x="185" y="642"/>
                    </a:cubicBezTo>
                    <a:cubicBezTo>
                      <a:pt x="183" y="642"/>
                      <a:pt x="182" y="642"/>
                      <a:pt x="182" y="642"/>
                    </a:cubicBezTo>
                    <a:cubicBezTo>
                      <a:pt x="181" y="643"/>
                      <a:pt x="181" y="643"/>
                      <a:pt x="179" y="643"/>
                    </a:cubicBezTo>
                    <a:cubicBezTo>
                      <a:pt x="178" y="643"/>
                      <a:pt x="178" y="643"/>
                      <a:pt x="176" y="643"/>
                    </a:cubicBezTo>
                    <a:cubicBezTo>
                      <a:pt x="175" y="643"/>
                      <a:pt x="175" y="643"/>
                      <a:pt x="173" y="643"/>
                    </a:cubicBezTo>
                    <a:cubicBezTo>
                      <a:pt x="172" y="642"/>
                      <a:pt x="172" y="642"/>
                      <a:pt x="172" y="642"/>
                    </a:cubicBezTo>
                    <a:cubicBezTo>
                      <a:pt x="172" y="642"/>
                      <a:pt x="172" y="642"/>
                      <a:pt x="172" y="643"/>
                    </a:cubicBezTo>
                    <a:cubicBezTo>
                      <a:pt x="172" y="643"/>
                      <a:pt x="172" y="643"/>
                      <a:pt x="175" y="653"/>
                    </a:cubicBezTo>
                    <a:cubicBezTo>
                      <a:pt x="176" y="654"/>
                      <a:pt x="176" y="654"/>
                      <a:pt x="176" y="654"/>
                    </a:cubicBezTo>
                    <a:cubicBezTo>
                      <a:pt x="178" y="654"/>
                      <a:pt x="178" y="654"/>
                      <a:pt x="179" y="654"/>
                    </a:cubicBezTo>
                    <a:cubicBezTo>
                      <a:pt x="181" y="654"/>
                      <a:pt x="181" y="654"/>
                      <a:pt x="181" y="654"/>
                    </a:cubicBezTo>
                    <a:cubicBezTo>
                      <a:pt x="182" y="654"/>
                      <a:pt x="182" y="654"/>
                      <a:pt x="182" y="654"/>
                    </a:cubicBezTo>
                    <a:cubicBezTo>
                      <a:pt x="183" y="654"/>
                      <a:pt x="183" y="654"/>
                      <a:pt x="183" y="654"/>
                    </a:cubicBezTo>
                    <a:cubicBezTo>
                      <a:pt x="185" y="654"/>
                      <a:pt x="185" y="654"/>
                      <a:pt x="185" y="653"/>
                    </a:cubicBezTo>
                    <a:cubicBezTo>
                      <a:pt x="186" y="653"/>
                      <a:pt x="186" y="653"/>
                      <a:pt x="188" y="653"/>
                    </a:cubicBezTo>
                    <a:lnTo>
                      <a:pt x="188" y="652"/>
                    </a:lnTo>
                    <a:close/>
                    <a:moveTo>
                      <a:pt x="202" y="650"/>
                    </a:moveTo>
                    <a:cubicBezTo>
                      <a:pt x="202" y="650"/>
                      <a:pt x="202" y="650"/>
                      <a:pt x="198" y="639"/>
                    </a:cubicBezTo>
                    <a:cubicBezTo>
                      <a:pt x="196" y="639"/>
                      <a:pt x="196" y="639"/>
                      <a:pt x="196" y="639"/>
                    </a:cubicBezTo>
                    <a:cubicBezTo>
                      <a:pt x="195" y="639"/>
                      <a:pt x="195" y="637"/>
                      <a:pt x="193" y="637"/>
                    </a:cubicBezTo>
                    <a:cubicBezTo>
                      <a:pt x="193" y="637"/>
                      <a:pt x="193" y="637"/>
                      <a:pt x="192" y="637"/>
                    </a:cubicBezTo>
                    <a:cubicBezTo>
                      <a:pt x="190" y="637"/>
                      <a:pt x="190" y="637"/>
                      <a:pt x="190" y="637"/>
                    </a:cubicBezTo>
                    <a:cubicBezTo>
                      <a:pt x="189" y="639"/>
                      <a:pt x="188" y="639"/>
                      <a:pt x="186" y="640"/>
                    </a:cubicBezTo>
                    <a:cubicBezTo>
                      <a:pt x="189" y="652"/>
                      <a:pt x="189" y="652"/>
                      <a:pt x="189" y="652"/>
                    </a:cubicBezTo>
                    <a:cubicBezTo>
                      <a:pt x="190" y="652"/>
                      <a:pt x="190" y="650"/>
                      <a:pt x="192" y="650"/>
                    </a:cubicBezTo>
                    <a:cubicBezTo>
                      <a:pt x="192" y="650"/>
                      <a:pt x="192" y="650"/>
                      <a:pt x="193" y="650"/>
                    </a:cubicBezTo>
                    <a:cubicBezTo>
                      <a:pt x="193" y="649"/>
                      <a:pt x="195" y="649"/>
                      <a:pt x="195" y="649"/>
                    </a:cubicBezTo>
                    <a:cubicBezTo>
                      <a:pt x="196" y="649"/>
                      <a:pt x="196" y="649"/>
                      <a:pt x="198" y="650"/>
                    </a:cubicBezTo>
                    <a:cubicBezTo>
                      <a:pt x="199" y="650"/>
                      <a:pt x="200" y="650"/>
                      <a:pt x="200" y="650"/>
                    </a:cubicBezTo>
                    <a:cubicBezTo>
                      <a:pt x="200" y="650"/>
                      <a:pt x="200" y="650"/>
                      <a:pt x="202" y="650"/>
                    </a:cubicBezTo>
                    <a:close/>
                    <a:moveTo>
                      <a:pt x="303" y="639"/>
                    </a:moveTo>
                    <a:cubicBezTo>
                      <a:pt x="303" y="639"/>
                      <a:pt x="303" y="639"/>
                      <a:pt x="293" y="629"/>
                    </a:cubicBezTo>
                    <a:cubicBezTo>
                      <a:pt x="293" y="629"/>
                      <a:pt x="293" y="629"/>
                      <a:pt x="288" y="629"/>
                    </a:cubicBezTo>
                    <a:cubicBezTo>
                      <a:pt x="288" y="629"/>
                      <a:pt x="288" y="629"/>
                      <a:pt x="297" y="637"/>
                    </a:cubicBezTo>
                    <a:cubicBezTo>
                      <a:pt x="297" y="637"/>
                      <a:pt x="297" y="637"/>
                      <a:pt x="281" y="637"/>
                    </a:cubicBezTo>
                    <a:cubicBezTo>
                      <a:pt x="281" y="637"/>
                      <a:pt x="281" y="637"/>
                      <a:pt x="281" y="640"/>
                    </a:cubicBezTo>
                    <a:cubicBezTo>
                      <a:pt x="281" y="640"/>
                      <a:pt x="281" y="640"/>
                      <a:pt x="297" y="640"/>
                    </a:cubicBezTo>
                    <a:cubicBezTo>
                      <a:pt x="297" y="640"/>
                      <a:pt x="297" y="640"/>
                      <a:pt x="288" y="649"/>
                    </a:cubicBezTo>
                    <a:cubicBezTo>
                      <a:pt x="288" y="649"/>
                      <a:pt x="288" y="649"/>
                      <a:pt x="293" y="649"/>
                    </a:cubicBezTo>
                    <a:lnTo>
                      <a:pt x="303" y="639"/>
                    </a:lnTo>
                    <a:close/>
                    <a:moveTo>
                      <a:pt x="332" y="57"/>
                    </a:moveTo>
                    <a:cubicBezTo>
                      <a:pt x="332" y="57"/>
                      <a:pt x="332" y="57"/>
                      <a:pt x="34" y="57"/>
                    </a:cubicBezTo>
                    <a:cubicBezTo>
                      <a:pt x="34" y="57"/>
                      <a:pt x="34" y="57"/>
                      <a:pt x="34" y="553"/>
                    </a:cubicBezTo>
                    <a:cubicBezTo>
                      <a:pt x="34" y="553"/>
                      <a:pt x="34" y="553"/>
                      <a:pt x="332" y="553"/>
                    </a:cubicBezTo>
                    <a:lnTo>
                      <a:pt x="332" y="57"/>
                    </a:lnTo>
                    <a:close/>
                    <a:moveTo>
                      <a:pt x="75" y="630"/>
                    </a:moveTo>
                    <a:cubicBezTo>
                      <a:pt x="71" y="630"/>
                      <a:pt x="68" y="633"/>
                      <a:pt x="68" y="637"/>
                    </a:cubicBezTo>
                    <a:cubicBezTo>
                      <a:pt x="68" y="640"/>
                      <a:pt x="71" y="644"/>
                      <a:pt x="75" y="644"/>
                    </a:cubicBezTo>
                    <a:cubicBezTo>
                      <a:pt x="80" y="644"/>
                      <a:pt x="83" y="640"/>
                      <a:pt x="83" y="637"/>
                    </a:cubicBezTo>
                    <a:cubicBezTo>
                      <a:pt x="83" y="633"/>
                      <a:pt x="80" y="630"/>
                      <a:pt x="75" y="63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grpSp>
        <p:sp>
          <p:nvSpPr>
            <p:cNvPr id="72" name="Freeform 71"/>
            <p:cNvSpPr/>
            <p:nvPr/>
          </p:nvSpPr>
          <p:spPr bwMode="auto">
            <a:xfrm>
              <a:off x="0" y="0"/>
              <a:ext cx="1646237" cy="6994525"/>
            </a:xfrm>
            <a:custGeom>
              <a:avLst/>
              <a:gdLst>
                <a:gd name="connsiteX0" fmla="*/ 0 w 1646237"/>
                <a:gd name="connsiteY0" fmla="*/ 0 h 6994525"/>
                <a:gd name="connsiteX1" fmla="*/ 1646237 w 1646237"/>
                <a:gd name="connsiteY1" fmla="*/ 0 h 6994525"/>
                <a:gd name="connsiteX2" fmla="*/ 1646237 w 1646237"/>
                <a:gd name="connsiteY2" fmla="*/ 5623948 h 6994525"/>
                <a:gd name="connsiteX3" fmla="*/ 1487446 w 1646237"/>
                <a:gd name="connsiteY3" fmla="*/ 5782739 h 6994525"/>
                <a:gd name="connsiteX4" fmla="*/ 1646237 w 1646237"/>
                <a:gd name="connsiteY4" fmla="*/ 5941529 h 6994525"/>
                <a:gd name="connsiteX5" fmla="*/ 1646237 w 1646237"/>
                <a:gd name="connsiteY5" fmla="*/ 6994525 h 6994525"/>
                <a:gd name="connsiteX6" fmla="*/ 0 w 1646237"/>
                <a:gd name="connsiteY6" fmla="*/ 6994525 h 6994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46237" h="6994525">
                  <a:moveTo>
                    <a:pt x="0" y="0"/>
                  </a:moveTo>
                  <a:lnTo>
                    <a:pt x="1646237" y="0"/>
                  </a:lnTo>
                  <a:lnTo>
                    <a:pt x="1646237" y="5623948"/>
                  </a:lnTo>
                  <a:lnTo>
                    <a:pt x="1487446" y="5782739"/>
                  </a:lnTo>
                  <a:lnTo>
                    <a:pt x="1646237" y="5941529"/>
                  </a:lnTo>
                  <a:lnTo>
                    <a:pt x="1646237" y="6994525"/>
                  </a:lnTo>
                  <a:lnTo>
                    <a:pt x="0" y="6994525"/>
                  </a:lnTo>
                  <a:close/>
                </a:path>
              </a:pathLst>
            </a:cu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nvGrpSpPr>
            <p:cNvPr id="73" name="Group 72"/>
            <p:cNvGrpSpPr/>
            <p:nvPr/>
          </p:nvGrpSpPr>
          <p:grpSpPr>
            <a:xfrm>
              <a:off x="-1" y="3659072"/>
              <a:ext cx="1570037" cy="963976"/>
              <a:chOff x="-1" y="3659072"/>
              <a:chExt cx="1570037" cy="963976"/>
            </a:xfrm>
          </p:grpSpPr>
          <p:sp>
            <p:nvSpPr>
              <p:cNvPr id="83" name="TextBox 82"/>
              <p:cNvSpPr txBox="1"/>
              <p:nvPr/>
            </p:nvSpPr>
            <p:spPr>
              <a:xfrm>
                <a:off x="-1" y="4348728"/>
                <a:ext cx="1570037" cy="274320"/>
              </a:xfrm>
              <a:prstGeom prst="rect">
                <a:avLst/>
              </a:prstGeom>
              <a:noFill/>
            </p:spPr>
            <p:txBody>
              <a:bodyPr wrap="square" lIns="146304" tIns="91440" rIns="146304" bIns="91440" rtlCol="0" anchor="t" anchorCtr="0">
                <a:noAutofit/>
              </a:bodyPr>
              <a:lstStyle/>
              <a:p>
                <a:pPr algn="ctr">
                  <a:lnSpc>
                    <a:spcPct val="90000"/>
                  </a:lnSpc>
                  <a:spcAft>
                    <a:spcPts val="600"/>
                  </a:spcAft>
                </a:pPr>
                <a:r>
                  <a:rPr lang="en-US" sz="1600" dirty="0" smtClean="0">
                    <a:gradFill>
                      <a:gsLst>
                        <a:gs pos="2917">
                          <a:srgbClr val="FFFFFF">
                            <a:alpha val="50000"/>
                          </a:srgbClr>
                        </a:gs>
                        <a:gs pos="30000">
                          <a:srgbClr val="FFFFFF">
                            <a:alpha val="50000"/>
                          </a:srgbClr>
                        </a:gs>
                      </a:gsLst>
                      <a:lin ang="5400000" scaled="0"/>
                    </a:gradFill>
                  </a:rPr>
                  <a:t>Step 2</a:t>
                </a:r>
              </a:p>
            </p:txBody>
          </p:sp>
          <p:sp>
            <p:nvSpPr>
              <p:cNvPr id="84" name="Freeform 83"/>
              <p:cNvSpPr>
                <a:spLocks noEditPoints="1"/>
              </p:cNvSpPr>
              <p:nvPr/>
            </p:nvSpPr>
            <p:spPr bwMode="auto">
              <a:xfrm>
                <a:off x="605418" y="3659072"/>
                <a:ext cx="347714" cy="666652"/>
              </a:xfrm>
              <a:custGeom>
                <a:avLst/>
                <a:gdLst>
                  <a:gd name="T0" fmla="*/ 226 w 365"/>
                  <a:gd name="T1" fmla="*/ 343 h 703"/>
                  <a:gd name="T2" fmla="*/ 265 w 365"/>
                  <a:gd name="T3" fmla="*/ 291 h 703"/>
                  <a:gd name="T4" fmla="*/ 226 w 365"/>
                  <a:gd name="T5" fmla="*/ 237 h 703"/>
                  <a:gd name="T6" fmla="*/ 300 w 365"/>
                  <a:gd name="T7" fmla="*/ 305 h 703"/>
                  <a:gd name="T8" fmla="*/ 100 w 365"/>
                  <a:gd name="T9" fmla="*/ 291 h 703"/>
                  <a:gd name="T10" fmla="*/ 139 w 365"/>
                  <a:gd name="T11" fmla="*/ 237 h 703"/>
                  <a:gd name="T12" fmla="*/ 65 w 365"/>
                  <a:gd name="T13" fmla="*/ 305 h 703"/>
                  <a:gd name="T14" fmla="*/ 139 w 365"/>
                  <a:gd name="T15" fmla="*/ 311 h 703"/>
                  <a:gd name="T16" fmla="*/ 221 w 365"/>
                  <a:gd name="T17" fmla="*/ 206 h 703"/>
                  <a:gd name="T18" fmla="*/ 145 w 365"/>
                  <a:gd name="T19" fmla="*/ 374 h 703"/>
                  <a:gd name="T20" fmla="*/ 172 w 365"/>
                  <a:gd name="T21" fmla="*/ 374 h 703"/>
                  <a:gd name="T22" fmla="*/ 365 w 365"/>
                  <a:gd name="T23" fmla="*/ 679 h 703"/>
                  <a:gd name="T24" fmla="*/ 24 w 365"/>
                  <a:gd name="T25" fmla="*/ 703 h 703"/>
                  <a:gd name="T26" fmla="*/ 0 w 365"/>
                  <a:gd name="T27" fmla="*/ 24 h 703"/>
                  <a:gd name="T28" fmla="*/ 341 w 365"/>
                  <a:gd name="T29" fmla="*/ 0 h 703"/>
                  <a:gd name="T30" fmla="*/ 83 w 365"/>
                  <a:gd name="T31" fmla="*/ 643 h 703"/>
                  <a:gd name="T32" fmla="*/ 75 w 365"/>
                  <a:gd name="T33" fmla="*/ 627 h 703"/>
                  <a:gd name="T34" fmla="*/ 75 w 365"/>
                  <a:gd name="T35" fmla="*/ 646 h 703"/>
                  <a:gd name="T36" fmla="*/ 84 w 365"/>
                  <a:gd name="T37" fmla="*/ 650 h 703"/>
                  <a:gd name="T38" fmla="*/ 83 w 365"/>
                  <a:gd name="T39" fmla="*/ 643 h 703"/>
                  <a:gd name="T40" fmla="*/ 175 w 365"/>
                  <a:gd name="T41" fmla="*/ 642 h 703"/>
                  <a:gd name="T42" fmla="*/ 179 w 365"/>
                  <a:gd name="T43" fmla="*/ 642 h 703"/>
                  <a:gd name="T44" fmla="*/ 183 w 365"/>
                  <a:gd name="T45" fmla="*/ 639 h 703"/>
                  <a:gd name="T46" fmla="*/ 181 w 365"/>
                  <a:gd name="T47" fmla="*/ 627 h 703"/>
                  <a:gd name="T48" fmla="*/ 176 w 365"/>
                  <a:gd name="T49" fmla="*/ 630 h 703"/>
                  <a:gd name="T50" fmla="*/ 172 w 365"/>
                  <a:gd name="T51" fmla="*/ 630 h 703"/>
                  <a:gd name="T52" fmla="*/ 168 w 365"/>
                  <a:gd name="T53" fmla="*/ 629 h 703"/>
                  <a:gd name="T54" fmla="*/ 195 w 365"/>
                  <a:gd name="T55" fmla="*/ 627 h 703"/>
                  <a:gd name="T56" fmla="*/ 190 w 365"/>
                  <a:gd name="T57" fmla="*/ 625 h 703"/>
                  <a:gd name="T58" fmla="*/ 183 w 365"/>
                  <a:gd name="T59" fmla="*/ 626 h 703"/>
                  <a:gd name="T60" fmla="*/ 183 w 365"/>
                  <a:gd name="T61" fmla="*/ 632 h 703"/>
                  <a:gd name="T62" fmla="*/ 185 w 365"/>
                  <a:gd name="T63" fmla="*/ 639 h 703"/>
                  <a:gd name="T64" fmla="*/ 188 w 365"/>
                  <a:gd name="T65" fmla="*/ 637 h 703"/>
                  <a:gd name="T66" fmla="*/ 198 w 365"/>
                  <a:gd name="T67" fmla="*/ 637 h 703"/>
                  <a:gd name="T68" fmla="*/ 188 w 365"/>
                  <a:gd name="T69" fmla="*/ 652 h 703"/>
                  <a:gd name="T70" fmla="*/ 182 w 365"/>
                  <a:gd name="T71" fmla="*/ 642 h 703"/>
                  <a:gd name="T72" fmla="*/ 176 w 365"/>
                  <a:gd name="T73" fmla="*/ 643 h 703"/>
                  <a:gd name="T74" fmla="*/ 172 w 365"/>
                  <a:gd name="T75" fmla="*/ 642 h 703"/>
                  <a:gd name="T76" fmla="*/ 175 w 365"/>
                  <a:gd name="T77" fmla="*/ 653 h 703"/>
                  <a:gd name="T78" fmla="*/ 179 w 365"/>
                  <a:gd name="T79" fmla="*/ 654 h 703"/>
                  <a:gd name="T80" fmla="*/ 182 w 365"/>
                  <a:gd name="T81" fmla="*/ 654 h 703"/>
                  <a:gd name="T82" fmla="*/ 185 w 365"/>
                  <a:gd name="T83" fmla="*/ 653 h 703"/>
                  <a:gd name="T84" fmla="*/ 188 w 365"/>
                  <a:gd name="T85" fmla="*/ 652 h 703"/>
                  <a:gd name="T86" fmla="*/ 198 w 365"/>
                  <a:gd name="T87" fmla="*/ 639 h 703"/>
                  <a:gd name="T88" fmla="*/ 193 w 365"/>
                  <a:gd name="T89" fmla="*/ 637 h 703"/>
                  <a:gd name="T90" fmla="*/ 190 w 365"/>
                  <a:gd name="T91" fmla="*/ 637 h 703"/>
                  <a:gd name="T92" fmla="*/ 189 w 365"/>
                  <a:gd name="T93" fmla="*/ 652 h 703"/>
                  <a:gd name="T94" fmla="*/ 193 w 365"/>
                  <a:gd name="T95" fmla="*/ 650 h 703"/>
                  <a:gd name="T96" fmla="*/ 198 w 365"/>
                  <a:gd name="T97" fmla="*/ 650 h 703"/>
                  <a:gd name="T98" fmla="*/ 202 w 365"/>
                  <a:gd name="T99" fmla="*/ 650 h 703"/>
                  <a:gd name="T100" fmla="*/ 293 w 365"/>
                  <a:gd name="T101" fmla="*/ 629 h 703"/>
                  <a:gd name="T102" fmla="*/ 297 w 365"/>
                  <a:gd name="T103" fmla="*/ 637 h 703"/>
                  <a:gd name="T104" fmla="*/ 281 w 365"/>
                  <a:gd name="T105" fmla="*/ 640 h 703"/>
                  <a:gd name="T106" fmla="*/ 288 w 365"/>
                  <a:gd name="T107" fmla="*/ 649 h 703"/>
                  <a:gd name="T108" fmla="*/ 303 w 365"/>
                  <a:gd name="T109" fmla="*/ 639 h 703"/>
                  <a:gd name="T110" fmla="*/ 34 w 365"/>
                  <a:gd name="T111" fmla="*/ 57 h 703"/>
                  <a:gd name="T112" fmla="*/ 332 w 365"/>
                  <a:gd name="T113" fmla="*/ 553 h 703"/>
                  <a:gd name="T114" fmla="*/ 75 w 365"/>
                  <a:gd name="T115" fmla="*/ 630 h 703"/>
                  <a:gd name="T116" fmla="*/ 75 w 365"/>
                  <a:gd name="T117" fmla="*/ 644 h 703"/>
                  <a:gd name="T118" fmla="*/ 75 w 365"/>
                  <a:gd name="T119" fmla="*/ 630 h 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65" h="703">
                    <a:moveTo>
                      <a:pt x="300" y="305"/>
                    </a:moveTo>
                    <a:cubicBezTo>
                      <a:pt x="226" y="343"/>
                      <a:pt x="226" y="343"/>
                      <a:pt x="226" y="343"/>
                    </a:cubicBezTo>
                    <a:cubicBezTo>
                      <a:pt x="226" y="311"/>
                      <a:pt x="226" y="311"/>
                      <a:pt x="226" y="311"/>
                    </a:cubicBezTo>
                    <a:cubicBezTo>
                      <a:pt x="265" y="291"/>
                      <a:pt x="265" y="291"/>
                      <a:pt x="265" y="291"/>
                    </a:cubicBezTo>
                    <a:cubicBezTo>
                      <a:pt x="226" y="271"/>
                      <a:pt x="226" y="271"/>
                      <a:pt x="226" y="271"/>
                    </a:cubicBezTo>
                    <a:cubicBezTo>
                      <a:pt x="226" y="237"/>
                      <a:pt x="226" y="237"/>
                      <a:pt x="226" y="237"/>
                    </a:cubicBezTo>
                    <a:cubicBezTo>
                      <a:pt x="300" y="276"/>
                      <a:pt x="300" y="276"/>
                      <a:pt x="300" y="276"/>
                    </a:cubicBezTo>
                    <a:lnTo>
                      <a:pt x="300" y="305"/>
                    </a:lnTo>
                    <a:close/>
                    <a:moveTo>
                      <a:pt x="139" y="311"/>
                    </a:moveTo>
                    <a:cubicBezTo>
                      <a:pt x="100" y="291"/>
                      <a:pt x="100" y="291"/>
                      <a:pt x="100" y="291"/>
                    </a:cubicBezTo>
                    <a:cubicBezTo>
                      <a:pt x="139" y="271"/>
                      <a:pt x="139" y="271"/>
                      <a:pt x="139" y="271"/>
                    </a:cubicBezTo>
                    <a:cubicBezTo>
                      <a:pt x="139" y="237"/>
                      <a:pt x="139" y="237"/>
                      <a:pt x="139" y="237"/>
                    </a:cubicBezTo>
                    <a:cubicBezTo>
                      <a:pt x="65" y="276"/>
                      <a:pt x="65" y="276"/>
                      <a:pt x="65" y="276"/>
                    </a:cubicBezTo>
                    <a:cubicBezTo>
                      <a:pt x="65" y="305"/>
                      <a:pt x="65" y="305"/>
                      <a:pt x="65" y="305"/>
                    </a:cubicBezTo>
                    <a:cubicBezTo>
                      <a:pt x="139" y="343"/>
                      <a:pt x="139" y="343"/>
                      <a:pt x="139" y="343"/>
                    </a:cubicBezTo>
                    <a:lnTo>
                      <a:pt x="139" y="311"/>
                    </a:lnTo>
                    <a:close/>
                    <a:moveTo>
                      <a:pt x="172" y="374"/>
                    </a:moveTo>
                    <a:cubicBezTo>
                      <a:pt x="221" y="206"/>
                      <a:pt x="221" y="206"/>
                      <a:pt x="221" y="206"/>
                    </a:cubicBezTo>
                    <a:cubicBezTo>
                      <a:pt x="194" y="206"/>
                      <a:pt x="194" y="206"/>
                      <a:pt x="194" y="206"/>
                    </a:cubicBezTo>
                    <a:cubicBezTo>
                      <a:pt x="145" y="374"/>
                      <a:pt x="145" y="374"/>
                      <a:pt x="145" y="374"/>
                    </a:cubicBezTo>
                    <a:cubicBezTo>
                      <a:pt x="171" y="374"/>
                      <a:pt x="171" y="374"/>
                      <a:pt x="171" y="374"/>
                    </a:cubicBezTo>
                    <a:lnTo>
                      <a:pt x="172" y="374"/>
                    </a:lnTo>
                    <a:close/>
                    <a:moveTo>
                      <a:pt x="365" y="24"/>
                    </a:moveTo>
                    <a:cubicBezTo>
                      <a:pt x="365" y="24"/>
                      <a:pt x="365" y="24"/>
                      <a:pt x="365" y="679"/>
                    </a:cubicBezTo>
                    <a:cubicBezTo>
                      <a:pt x="365" y="691"/>
                      <a:pt x="355" y="703"/>
                      <a:pt x="341" y="703"/>
                    </a:cubicBezTo>
                    <a:cubicBezTo>
                      <a:pt x="341" y="703"/>
                      <a:pt x="341" y="703"/>
                      <a:pt x="24" y="703"/>
                    </a:cubicBezTo>
                    <a:cubicBezTo>
                      <a:pt x="10" y="703"/>
                      <a:pt x="0" y="691"/>
                      <a:pt x="0" y="679"/>
                    </a:cubicBezTo>
                    <a:cubicBezTo>
                      <a:pt x="0" y="679"/>
                      <a:pt x="0" y="679"/>
                      <a:pt x="0" y="24"/>
                    </a:cubicBezTo>
                    <a:cubicBezTo>
                      <a:pt x="0" y="10"/>
                      <a:pt x="10" y="0"/>
                      <a:pt x="24" y="0"/>
                    </a:cubicBezTo>
                    <a:cubicBezTo>
                      <a:pt x="24" y="0"/>
                      <a:pt x="24" y="0"/>
                      <a:pt x="341" y="0"/>
                    </a:cubicBezTo>
                    <a:cubicBezTo>
                      <a:pt x="355" y="0"/>
                      <a:pt x="365" y="10"/>
                      <a:pt x="365" y="24"/>
                    </a:cubicBezTo>
                    <a:close/>
                    <a:moveTo>
                      <a:pt x="83" y="643"/>
                    </a:moveTo>
                    <a:cubicBezTo>
                      <a:pt x="84" y="642"/>
                      <a:pt x="85" y="639"/>
                      <a:pt x="85" y="637"/>
                    </a:cubicBezTo>
                    <a:cubicBezTo>
                      <a:pt x="85" y="632"/>
                      <a:pt x="81" y="627"/>
                      <a:pt x="75" y="627"/>
                    </a:cubicBezTo>
                    <a:cubicBezTo>
                      <a:pt x="70" y="627"/>
                      <a:pt x="66" y="632"/>
                      <a:pt x="66" y="637"/>
                    </a:cubicBezTo>
                    <a:cubicBezTo>
                      <a:pt x="66" y="642"/>
                      <a:pt x="70" y="646"/>
                      <a:pt x="75" y="646"/>
                    </a:cubicBezTo>
                    <a:cubicBezTo>
                      <a:pt x="77" y="646"/>
                      <a:pt x="78" y="646"/>
                      <a:pt x="80" y="644"/>
                    </a:cubicBezTo>
                    <a:cubicBezTo>
                      <a:pt x="80" y="644"/>
                      <a:pt x="80" y="644"/>
                      <a:pt x="84" y="650"/>
                    </a:cubicBezTo>
                    <a:cubicBezTo>
                      <a:pt x="85" y="649"/>
                      <a:pt x="85" y="649"/>
                      <a:pt x="85" y="649"/>
                    </a:cubicBezTo>
                    <a:cubicBezTo>
                      <a:pt x="85" y="649"/>
                      <a:pt x="85" y="649"/>
                      <a:pt x="83" y="643"/>
                    </a:cubicBezTo>
                    <a:close/>
                    <a:moveTo>
                      <a:pt x="171" y="640"/>
                    </a:moveTo>
                    <a:cubicBezTo>
                      <a:pt x="172" y="640"/>
                      <a:pt x="173" y="642"/>
                      <a:pt x="175" y="642"/>
                    </a:cubicBezTo>
                    <a:cubicBezTo>
                      <a:pt x="176" y="642"/>
                      <a:pt x="176" y="642"/>
                      <a:pt x="178" y="642"/>
                    </a:cubicBezTo>
                    <a:cubicBezTo>
                      <a:pt x="179" y="642"/>
                      <a:pt x="179" y="642"/>
                      <a:pt x="179" y="642"/>
                    </a:cubicBezTo>
                    <a:cubicBezTo>
                      <a:pt x="181" y="642"/>
                      <a:pt x="182" y="640"/>
                      <a:pt x="183" y="640"/>
                    </a:cubicBezTo>
                    <a:cubicBezTo>
                      <a:pt x="183" y="640"/>
                      <a:pt x="183" y="640"/>
                      <a:pt x="183" y="639"/>
                    </a:cubicBezTo>
                    <a:cubicBezTo>
                      <a:pt x="183" y="639"/>
                      <a:pt x="183" y="639"/>
                      <a:pt x="181" y="629"/>
                    </a:cubicBezTo>
                    <a:cubicBezTo>
                      <a:pt x="181" y="629"/>
                      <a:pt x="181" y="629"/>
                      <a:pt x="181" y="627"/>
                    </a:cubicBezTo>
                    <a:cubicBezTo>
                      <a:pt x="179" y="629"/>
                      <a:pt x="179" y="629"/>
                      <a:pt x="178" y="629"/>
                    </a:cubicBezTo>
                    <a:cubicBezTo>
                      <a:pt x="178" y="630"/>
                      <a:pt x="176" y="630"/>
                      <a:pt x="176" y="630"/>
                    </a:cubicBezTo>
                    <a:cubicBezTo>
                      <a:pt x="175" y="630"/>
                      <a:pt x="175" y="630"/>
                      <a:pt x="173" y="630"/>
                    </a:cubicBezTo>
                    <a:cubicBezTo>
                      <a:pt x="173" y="630"/>
                      <a:pt x="173" y="630"/>
                      <a:pt x="172" y="630"/>
                    </a:cubicBezTo>
                    <a:cubicBezTo>
                      <a:pt x="172" y="630"/>
                      <a:pt x="171" y="630"/>
                      <a:pt x="171" y="629"/>
                    </a:cubicBezTo>
                    <a:cubicBezTo>
                      <a:pt x="169" y="629"/>
                      <a:pt x="169" y="629"/>
                      <a:pt x="168" y="629"/>
                    </a:cubicBezTo>
                    <a:cubicBezTo>
                      <a:pt x="168" y="629"/>
                      <a:pt x="168" y="629"/>
                      <a:pt x="171" y="640"/>
                    </a:cubicBezTo>
                    <a:close/>
                    <a:moveTo>
                      <a:pt x="195" y="627"/>
                    </a:moveTo>
                    <a:cubicBezTo>
                      <a:pt x="195" y="627"/>
                      <a:pt x="195" y="627"/>
                      <a:pt x="195" y="626"/>
                    </a:cubicBezTo>
                    <a:cubicBezTo>
                      <a:pt x="193" y="626"/>
                      <a:pt x="192" y="625"/>
                      <a:pt x="190" y="625"/>
                    </a:cubicBezTo>
                    <a:cubicBezTo>
                      <a:pt x="190" y="625"/>
                      <a:pt x="189" y="625"/>
                      <a:pt x="188" y="625"/>
                    </a:cubicBezTo>
                    <a:cubicBezTo>
                      <a:pt x="186" y="625"/>
                      <a:pt x="185" y="625"/>
                      <a:pt x="183" y="626"/>
                    </a:cubicBezTo>
                    <a:cubicBezTo>
                      <a:pt x="183" y="626"/>
                      <a:pt x="182" y="626"/>
                      <a:pt x="182" y="627"/>
                    </a:cubicBezTo>
                    <a:cubicBezTo>
                      <a:pt x="182" y="627"/>
                      <a:pt x="182" y="627"/>
                      <a:pt x="183" y="632"/>
                    </a:cubicBezTo>
                    <a:cubicBezTo>
                      <a:pt x="183" y="632"/>
                      <a:pt x="183" y="632"/>
                      <a:pt x="185" y="637"/>
                    </a:cubicBezTo>
                    <a:cubicBezTo>
                      <a:pt x="185" y="637"/>
                      <a:pt x="185" y="637"/>
                      <a:pt x="185" y="639"/>
                    </a:cubicBezTo>
                    <a:cubicBezTo>
                      <a:pt x="186" y="639"/>
                      <a:pt x="186" y="639"/>
                      <a:pt x="186" y="639"/>
                    </a:cubicBezTo>
                    <a:cubicBezTo>
                      <a:pt x="186" y="637"/>
                      <a:pt x="188" y="637"/>
                      <a:pt x="188" y="637"/>
                    </a:cubicBezTo>
                    <a:cubicBezTo>
                      <a:pt x="189" y="636"/>
                      <a:pt x="189" y="636"/>
                      <a:pt x="190" y="636"/>
                    </a:cubicBezTo>
                    <a:cubicBezTo>
                      <a:pt x="192" y="636"/>
                      <a:pt x="195" y="636"/>
                      <a:pt x="198" y="637"/>
                    </a:cubicBezTo>
                    <a:cubicBezTo>
                      <a:pt x="198" y="637"/>
                      <a:pt x="198" y="637"/>
                      <a:pt x="195" y="627"/>
                    </a:cubicBezTo>
                    <a:close/>
                    <a:moveTo>
                      <a:pt x="188" y="652"/>
                    </a:moveTo>
                    <a:cubicBezTo>
                      <a:pt x="188" y="652"/>
                      <a:pt x="188" y="652"/>
                      <a:pt x="185" y="642"/>
                    </a:cubicBezTo>
                    <a:cubicBezTo>
                      <a:pt x="183" y="642"/>
                      <a:pt x="182" y="642"/>
                      <a:pt x="182" y="642"/>
                    </a:cubicBezTo>
                    <a:cubicBezTo>
                      <a:pt x="181" y="643"/>
                      <a:pt x="181" y="643"/>
                      <a:pt x="179" y="643"/>
                    </a:cubicBezTo>
                    <a:cubicBezTo>
                      <a:pt x="178" y="643"/>
                      <a:pt x="178" y="643"/>
                      <a:pt x="176" y="643"/>
                    </a:cubicBezTo>
                    <a:cubicBezTo>
                      <a:pt x="175" y="643"/>
                      <a:pt x="175" y="643"/>
                      <a:pt x="173" y="643"/>
                    </a:cubicBezTo>
                    <a:cubicBezTo>
                      <a:pt x="172" y="642"/>
                      <a:pt x="172" y="642"/>
                      <a:pt x="172" y="642"/>
                    </a:cubicBezTo>
                    <a:cubicBezTo>
                      <a:pt x="172" y="642"/>
                      <a:pt x="172" y="642"/>
                      <a:pt x="172" y="643"/>
                    </a:cubicBezTo>
                    <a:cubicBezTo>
                      <a:pt x="172" y="643"/>
                      <a:pt x="172" y="643"/>
                      <a:pt x="175" y="653"/>
                    </a:cubicBezTo>
                    <a:cubicBezTo>
                      <a:pt x="176" y="654"/>
                      <a:pt x="176" y="654"/>
                      <a:pt x="176" y="654"/>
                    </a:cubicBezTo>
                    <a:cubicBezTo>
                      <a:pt x="178" y="654"/>
                      <a:pt x="178" y="654"/>
                      <a:pt x="179" y="654"/>
                    </a:cubicBezTo>
                    <a:cubicBezTo>
                      <a:pt x="181" y="654"/>
                      <a:pt x="181" y="654"/>
                      <a:pt x="181" y="654"/>
                    </a:cubicBezTo>
                    <a:cubicBezTo>
                      <a:pt x="182" y="654"/>
                      <a:pt x="182" y="654"/>
                      <a:pt x="182" y="654"/>
                    </a:cubicBezTo>
                    <a:cubicBezTo>
                      <a:pt x="183" y="654"/>
                      <a:pt x="183" y="654"/>
                      <a:pt x="183" y="654"/>
                    </a:cubicBezTo>
                    <a:cubicBezTo>
                      <a:pt x="185" y="654"/>
                      <a:pt x="185" y="654"/>
                      <a:pt x="185" y="653"/>
                    </a:cubicBezTo>
                    <a:cubicBezTo>
                      <a:pt x="186" y="653"/>
                      <a:pt x="186" y="653"/>
                      <a:pt x="188" y="653"/>
                    </a:cubicBezTo>
                    <a:lnTo>
                      <a:pt x="188" y="652"/>
                    </a:lnTo>
                    <a:close/>
                    <a:moveTo>
                      <a:pt x="202" y="650"/>
                    </a:moveTo>
                    <a:cubicBezTo>
                      <a:pt x="202" y="650"/>
                      <a:pt x="202" y="650"/>
                      <a:pt x="198" y="639"/>
                    </a:cubicBezTo>
                    <a:cubicBezTo>
                      <a:pt x="196" y="639"/>
                      <a:pt x="196" y="639"/>
                      <a:pt x="196" y="639"/>
                    </a:cubicBezTo>
                    <a:cubicBezTo>
                      <a:pt x="195" y="639"/>
                      <a:pt x="195" y="637"/>
                      <a:pt x="193" y="637"/>
                    </a:cubicBezTo>
                    <a:cubicBezTo>
                      <a:pt x="193" y="637"/>
                      <a:pt x="193" y="637"/>
                      <a:pt x="192" y="637"/>
                    </a:cubicBezTo>
                    <a:cubicBezTo>
                      <a:pt x="190" y="637"/>
                      <a:pt x="190" y="637"/>
                      <a:pt x="190" y="637"/>
                    </a:cubicBezTo>
                    <a:cubicBezTo>
                      <a:pt x="189" y="639"/>
                      <a:pt x="188" y="639"/>
                      <a:pt x="186" y="640"/>
                    </a:cubicBezTo>
                    <a:cubicBezTo>
                      <a:pt x="189" y="652"/>
                      <a:pt x="189" y="652"/>
                      <a:pt x="189" y="652"/>
                    </a:cubicBezTo>
                    <a:cubicBezTo>
                      <a:pt x="190" y="652"/>
                      <a:pt x="190" y="650"/>
                      <a:pt x="192" y="650"/>
                    </a:cubicBezTo>
                    <a:cubicBezTo>
                      <a:pt x="192" y="650"/>
                      <a:pt x="192" y="650"/>
                      <a:pt x="193" y="650"/>
                    </a:cubicBezTo>
                    <a:cubicBezTo>
                      <a:pt x="193" y="649"/>
                      <a:pt x="195" y="649"/>
                      <a:pt x="195" y="649"/>
                    </a:cubicBezTo>
                    <a:cubicBezTo>
                      <a:pt x="196" y="649"/>
                      <a:pt x="196" y="649"/>
                      <a:pt x="198" y="650"/>
                    </a:cubicBezTo>
                    <a:cubicBezTo>
                      <a:pt x="199" y="650"/>
                      <a:pt x="200" y="650"/>
                      <a:pt x="200" y="650"/>
                    </a:cubicBezTo>
                    <a:cubicBezTo>
                      <a:pt x="200" y="650"/>
                      <a:pt x="200" y="650"/>
                      <a:pt x="202" y="650"/>
                    </a:cubicBezTo>
                    <a:close/>
                    <a:moveTo>
                      <a:pt x="303" y="639"/>
                    </a:moveTo>
                    <a:cubicBezTo>
                      <a:pt x="303" y="639"/>
                      <a:pt x="303" y="639"/>
                      <a:pt x="293" y="629"/>
                    </a:cubicBezTo>
                    <a:cubicBezTo>
                      <a:pt x="293" y="629"/>
                      <a:pt x="293" y="629"/>
                      <a:pt x="288" y="629"/>
                    </a:cubicBezTo>
                    <a:cubicBezTo>
                      <a:pt x="288" y="629"/>
                      <a:pt x="288" y="629"/>
                      <a:pt x="297" y="637"/>
                    </a:cubicBezTo>
                    <a:cubicBezTo>
                      <a:pt x="297" y="637"/>
                      <a:pt x="297" y="637"/>
                      <a:pt x="281" y="637"/>
                    </a:cubicBezTo>
                    <a:cubicBezTo>
                      <a:pt x="281" y="637"/>
                      <a:pt x="281" y="637"/>
                      <a:pt x="281" y="640"/>
                    </a:cubicBezTo>
                    <a:cubicBezTo>
                      <a:pt x="281" y="640"/>
                      <a:pt x="281" y="640"/>
                      <a:pt x="297" y="640"/>
                    </a:cubicBezTo>
                    <a:cubicBezTo>
                      <a:pt x="297" y="640"/>
                      <a:pt x="297" y="640"/>
                      <a:pt x="288" y="649"/>
                    </a:cubicBezTo>
                    <a:cubicBezTo>
                      <a:pt x="288" y="649"/>
                      <a:pt x="288" y="649"/>
                      <a:pt x="293" y="649"/>
                    </a:cubicBezTo>
                    <a:lnTo>
                      <a:pt x="303" y="639"/>
                    </a:lnTo>
                    <a:close/>
                    <a:moveTo>
                      <a:pt x="332" y="57"/>
                    </a:moveTo>
                    <a:cubicBezTo>
                      <a:pt x="332" y="57"/>
                      <a:pt x="332" y="57"/>
                      <a:pt x="34" y="57"/>
                    </a:cubicBezTo>
                    <a:cubicBezTo>
                      <a:pt x="34" y="57"/>
                      <a:pt x="34" y="57"/>
                      <a:pt x="34" y="553"/>
                    </a:cubicBezTo>
                    <a:cubicBezTo>
                      <a:pt x="34" y="553"/>
                      <a:pt x="34" y="553"/>
                      <a:pt x="332" y="553"/>
                    </a:cubicBezTo>
                    <a:lnTo>
                      <a:pt x="332" y="57"/>
                    </a:lnTo>
                    <a:close/>
                    <a:moveTo>
                      <a:pt x="75" y="630"/>
                    </a:moveTo>
                    <a:cubicBezTo>
                      <a:pt x="71" y="630"/>
                      <a:pt x="68" y="633"/>
                      <a:pt x="68" y="637"/>
                    </a:cubicBezTo>
                    <a:cubicBezTo>
                      <a:pt x="68" y="640"/>
                      <a:pt x="71" y="644"/>
                      <a:pt x="75" y="644"/>
                    </a:cubicBezTo>
                    <a:cubicBezTo>
                      <a:pt x="80" y="644"/>
                      <a:pt x="83" y="640"/>
                      <a:pt x="83" y="637"/>
                    </a:cubicBezTo>
                    <a:cubicBezTo>
                      <a:pt x="83" y="633"/>
                      <a:pt x="80" y="630"/>
                      <a:pt x="75" y="630"/>
                    </a:cubicBezTo>
                    <a:close/>
                  </a:path>
                </a:pathLst>
              </a:custGeom>
              <a:solidFill>
                <a:schemeClr val="bg1">
                  <a:alpha val="50000"/>
                </a:schemeClr>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grpSp>
        <p:grpSp>
          <p:nvGrpSpPr>
            <p:cNvPr id="74" name="Group 73"/>
            <p:cNvGrpSpPr/>
            <p:nvPr/>
          </p:nvGrpSpPr>
          <p:grpSpPr>
            <a:xfrm>
              <a:off x="-1" y="1981678"/>
              <a:ext cx="1570037" cy="849546"/>
              <a:chOff x="-1" y="1981678"/>
              <a:chExt cx="1570037" cy="849546"/>
            </a:xfrm>
          </p:grpSpPr>
          <p:sp>
            <p:nvSpPr>
              <p:cNvPr id="81" name="TextBox 80"/>
              <p:cNvSpPr txBox="1"/>
              <p:nvPr/>
            </p:nvSpPr>
            <p:spPr>
              <a:xfrm>
                <a:off x="-1" y="2556904"/>
                <a:ext cx="1570037" cy="274320"/>
              </a:xfrm>
              <a:prstGeom prst="rect">
                <a:avLst/>
              </a:prstGeom>
              <a:noFill/>
            </p:spPr>
            <p:txBody>
              <a:bodyPr wrap="square" lIns="146304" tIns="91440" rIns="146304" bIns="91440" rtlCol="0" anchor="t" anchorCtr="0">
                <a:noAutofit/>
              </a:bodyPr>
              <a:lstStyle>
                <a:defPPr>
                  <a:defRPr lang="en-US"/>
                </a:defPPr>
                <a:lvl1pPr algn="ctr">
                  <a:lnSpc>
                    <a:spcPct val="90000"/>
                  </a:lnSpc>
                  <a:spcAft>
                    <a:spcPts val="600"/>
                  </a:spcAft>
                  <a:defRPr sz="1600">
                    <a:gradFill>
                      <a:gsLst>
                        <a:gs pos="2917">
                          <a:schemeClr val="bg1">
                            <a:alpha val="50000"/>
                          </a:schemeClr>
                        </a:gs>
                        <a:gs pos="30000">
                          <a:schemeClr val="bg1">
                            <a:alpha val="50000"/>
                          </a:schemeClr>
                        </a:gs>
                      </a:gsLst>
                      <a:lin ang="5400000" scaled="0"/>
                    </a:gradFill>
                  </a:defRPr>
                </a:lvl1pPr>
              </a:lstStyle>
              <a:p>
                <a:r>
                  <a:rPr lang="en-US" dirty="0">
                    <a:gradFill>
                      <a:gsLst>
                        <a:gs pos="2917">
                          <a:srgbClr val="FFFFFF">
                            <a:alpha val="50000"/>
                          </a:srgbClr>
                        </a:gs>
                        <a:gs pos="30000">
                          <a:srgbClr val="FFFFFF">
                            <a:alpha val="50000"/>
                          </a:srgbClr>
                        </a:gs>
                      </a:gsLst>
                      <a:lin ang="5400000" scaled="0"/>
                    </a:gradFill>
                  </a:rPr>
                  <a:t>Step 1</a:t>
                </a:r>
              </a:p>
            </p:txBody>
          </p:sp>
          <p:sp>
            <p:nvSpPr>
              <p:cNvPr id="82" name="Freeform 5"/>
              <p:cNvSpPr>
                <a:spLocks noEditPoints="1"/>
              </p:cNvSpPr>
              <p:nvPr/>
            </p:nvSpPr>
            <p:spPr bwMode="auto">
              <a:xfrm>
                <a:off x="500550" y="1981678"/>
                <a:ext cx="655150" cy="605266"/>
              </a:xfrm>
              <a:custGeom>
                <a:avLst/>
                <a:gdLst>
                  <a:gd name="T0" fmla="*/ 300 w 330"/>
                  <a:gd name="T1" fmla="*/ 105 h 305"/>
                  <a:gd name="T2" fmla="*/ 295 w 330"/>
                  <a:gd name="T3" fmla="*/ 143 h 305"/>
                  <a:gd name="T4" fmla="*/ 178 w 330"/>
                  <a:gd name="T5" fmla="*/ 276 h 305"/>
                  <a:gd name="T6" fmla="*/ 26 w 330"/>
                  <a:gd name="T7" fmla="*/ 196 h 305"/>
                  <a:gd name="T8" fmla="*/ 168 w 330"/>
                  <a:gd name="T9" fmla="*/ 216 h 305"/>
                  <a:gd name="T10" fmla="*/ 320 w 330"/>
                  <a:gd name="T11" fmla="*/ 62 h 305"/>
                  <a:gd name="T12" fmla="*/ 164 w 330"/>
                  <a:gd name="T13" fmla="*/ 3 h 305"/>
                  <a:gd name="T14" fmla="*/ 19 w 330"/>
                  <a:gd name="T15" fmla="*/ 149 h 305"/>
                  <a:gd name="T16" fmla="*/ 0 w 330"/>
                  <a:gd name="T17" fmla="*/ 194 h 305"/>
                  <a:gd name="T18" fmla="*/ 1 w 330"/>
                  <a:gd name="T19" fmla="*/ 216 h 305"/>
                  <a:gd name="T20" fmla="*/ 51 w 330"/>
                  <a:gd name="T21" fmla="*/ 263 h 305"/>
                  <a:gd name="T22" fmla="*/ 200 w 330"/>
                  <a:gd name="T23" fmla="*/ 299 h 305"/>
                  <a:gd name="T24" fmla="*/ 323 w 330"/>
                  <a:gd name="T25" fmla="*/ 137 h 305"/>
                  <a:gd name="T26" fmla="*/ 316 w 330"/>
                  <a:gd name="T27" fmla="*/ 96 h 305"/>
                  <a:gd name="T28" fmla="*/ 209 w 330"/>
                  <a:gd name="T29" fmla="*/ 39 h 305"/>
                  <a:gd name="T30" fmla="*/ 224 w 330"/>
                  <a:gd name="T31" fmla="*/ 60 h 305"/>
                  <a:gd name="T32" fmla="*/ 206 w 330"/>
                  <a:gd name="T33" fmla="*/ 60 h 305"/>
                  <a:gd name="T34" fmla="*/ 217 w 330"/>
                  <a:gd name="T35" fmla="*/ 70 h 305"/>
                  <a:gd name="T36" fmla="*/ 199 w 330"/>
                  <a:gd name="T37" fmla="*/ 70 h 305"/>
                  <a:gd name="T38" fmla="*/ 210 w 330"/>
                  <a:gd name="T39" fmla="*/ 80 h 305"/>
                  <a:gd name="T40" fmla="*/ 192 w 330"/>
                  <a:gd name="T41" fmla="*/ 80 h 305"/>
                  <a:gd name="T42" fmla="*/ 203 w 330"/>
                  <a:gd name="T43" fmla="*/ 90 h 305"/>
                  <a:gd name="T44" fmla="*/ 185 w 330"/>
                  <a:gd name="T45" fmla="*/ 90 h 305"/>
                  <a:gd name="T46" fmla="*/ 196 w 330"/>
                  <a:gd name="T47" fmla="*/ 100 h 305"/>
                  <a:gd name="T48" fmla="*/ 178 w 330"/>
                  <a:gd name="T49" fmla="*/ 100 h 305"/>
                  <a:gd name="T50" fmla="*/ 189 w 330"/>
                  <a:gd name="T51" fmla="*/ 110 h 305"/>
                  <a:gd name="T52" fmla="*/ 171 w 330"/>
                  <a:gd name="T53" fmla="*/ 110 h 305"/>
                  <a:gd name="T54" fmla="*/ 162 w 330"/>
                  <a:gd name="T55" fmla="*/ 123 h 305"/>
                  <a:gd name="T56" fmla="*/ 149 w 330"/>
                  <a:gd name="T57" fmla="*/ 99 h 305"/>
                  <a:gd name="T58" fmla="*/ 108 w 330"/>
                  <a:gd name="T59" fmla="*/ 147 h 305"/>
                  <a:gd name="T60" fmla="*/ 140 w 330"/>
                  <a:gd name="T61" fmla="*/ 137 h 305"/>
                  <a:gd name="T62" fmla="*/ 144 w 330"/>
                  <a:gd name="T63" fmla="*/ 76 h 305"/>
                  <a:gd name="T64" fmla="*/ 142 w 330"/>
                  <a:gd name="T65" fmla="*/ 97 h 305"/>
                  <a:gd name="T66" fmla="*/ 157 w 330"/>
                  <a:gd name="T67" fmla="*/ 130 h 305"/>
                  <a:gd name="T68" fmla="*/ 206 w 330"/>
                  <a:gd name="T69" fmla="*/ 98 h 305"/>
                  <a:gd name="T70" fmla="*/ 204 w 330"/>
                  <a:gd name="T71" fmla="*/ 119 h 305"/>
                  <a:gd name="T72" fmla="*/ 137 w 330"/>
                  <a:gd name="T73" fmla="*/ 158 h 305"/>
                  <a:gd name="T74" fmla="*/ 151 w 330"/>
                  <a:gd name="T75" fmla="*/ 175 h 305"/>
                  <a:gd name="T76" fmla="*/ 108 w 330"/>
                  <a:gd name="T77" fmla="*/ 147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30" h="305">
                    <a:moveTo>
                      <a:pt x="316" y="96"/>
                    </a:moveTo>
                    <a:cubicBezTo>
                      <a:pt x="310" y="95"/>
                      <a:pt x="301" y="98"/>
                      <a:pt x="300" y="105"/>
                    </a:cubicBezTo>
                    <a:cubicBezTo>
                      <a:pt x="298" y="115"/>
                      <a:pt x="298" y="126"/>
                      <a:pt x="297" y="134"/>
                    </a:cubicBezTo>
                    <a:cubicBezTo>
                      <a:pt x="297" y="137"/>
                      <a:pt x="297" y="142"/>
                      <a:pt x="295" y="143"/>
                    </a:cubicBezTo>
                    <a:cubicBezTo>
                      <a:pt x="259" y="187"/>
                      <a:pt x="223" y="230"/>
                      <a:pt x="188" y="273"/>
                    </a:cubicBezTo>
                    <a:cubicBezTo>
                      <a:pt x="185" y="277"/>
                      <a:pt x="182" y="277"/>
                      <a:pt x="178" y="276"/>
                    </a:cubicBezTo>
                    <a:cubicBezTo>
                      <a:pt x="136" y="263"/>
                      <a:pt x="94" y="251"/>
                      <a:pt x="51" y="238"/>
                    </a:cubicBezTo>
                    <a:cubicBezTo>
                      <a:pt x="32" y="232"/>
                      <a:pt x="22" y="216"/>
                      <a:pt x="26" y="196"/>
                    </a:cubicBezTo>
                    <a:cubicBezTo>
                      <a:pt x="28" y="181"/>
                      <a:pt x="35" y="177"/>
                      <a:pt x="49" y="181"/>
                    </a:cubicBezTo>
                    <a:cubicBezTo>
                      <a:pt x="88" y="193"/>
                      <a:pt x="129" y="203"/>
                      <a:pt x="168" y="216"/>
                    </a:cubicBezTo>
                    <a:cubicBezTo>
                      <a:pt x="180" y="219"/>
                      <a:pt x="187" y="216"/>
                      <a:pt x="194" y="207"/>
                    </a:cubicBezTo>
                    <a:cubicBezTo>
                      <a:pt x="236" y="159"/>
                      <a:pt x="278" y="110"/>
                      <a:pt x="320" y="62"/>
                    </a:cubicBezTo>
                    <a:cubicBezTo>
                      <a:pt x="330" y="50"/>
                      <a:pt x="327" y="40"/>
                      <a:pt x="313" y="37"/>
                    </a:cubicBezTo>
                    <a:cubicBezTo>
                      <a:pt x="262" y="25"/>
                      <a:pt x="213" y="13"/>
                      <a:pt x="164" y="3"/>
                    </a:cubicBezTo>
                    <a:cubicBezTo>
                      <a:pt x="155" y="0"/>
                      <a:pt x="149" y="3"/>
                      <a:pt x="143" y="9"/>
                    </a:cubicBezTo>
                    <a:cubicBezTo>
                      <a:pt x="101" y="56"/>
                      <a:pt x="61" y="102"/>
                      <a:pt x="19" y="149"/>
                    </a:cubicBezTo>
                    <a:cubicBezTo>
                      <a:pt x="14" y="155"/>
                      <a:pt x="10" y="162"/>
                      <a:pt x="7" y="168"/>
                    </a:cubicBezTo>
                    <a:cubicBezTo>
                      <a:pt x="4" y="177"/>
                      <a:pt x="3" y="185"/>
                      <a:pt x="0" y="194"/>
                    </a:cubicBezTo>
                    <a:cubicBezTo>
                      <a:pt x="0" y="200"/>
                      <a:pt x="0" y="204"/>
                      <a:pt x="0" y="210"/>
                    </a:cubicBezTo>
                    <a:cubicBezTo>
                      <a:pt x="0" y="212"/>
                      <a:pt x="1" y="214"/>
                      <a:pt x="1" y="216"/>
                    </a:cubicBezTo>
                    <a:cubicBezTo>
                      <a:pt x="4" y="230"/>
                      <a:pt x="10" y="244"/>
                      <a:pt x="23" y="251"/>
                    </a:cubicBezTo>
                    <a:cubicBezTo>
                      <a:pt x="30" y="257"/>
                      <a:pt x="41" y="260"/>
                      <a:pt x="51" y="263"/>
                    </a:cubicBezTo>
                    <a:cubicBezTo>
                      <a:pt x="94" y="277"/>
                      <a:pt x="138" y="289"/>
                      <a:pt x="181" y="302"/>
                    </a:cubicBezTo>
                    <a:cubicBezTo>
                      <a:pt x="188" y="305"/>
                      <a:pt x="194" y="305"/>
                      <a:pt x="200" y="299"/>
                    </a:cubicBezTo>
                    <a:cubicBezTo>
                      <a:pt x="240" y="249"/>
                      <a:pt x="279" y="201"/>
                      <a:pt x="320" y="152"/>
                    </a:cubicBezTo>
                    <a:cubicBezTo>
                      <a:pt x="323" y="149"/>
                      <a:pt x="323" y="143"/>
                      <a:pt x="323" y="137"/>
                    </a:cubicBezTo>
                    <a:cubicBezTo>
                      <a:pt x="324" y="130"/>
                      <a:pt x="323" y="121"/>
                      <a:pt x="324" y="114"/>
                    </a:cubicBezTo>
                    <a:cubicBezTo>
                      <a:pt x="324" y="105"/>
                      <a:pt x="323" y="99"/>
                      <a:pt x="316" y="96"/>
                    </a:cubicBezTo>
                    <a:close/>
                    <a:moveTo>
                      <a:pt x="184" y="49"/>
                    </a:moveTo>
                    <a:cubicBezTo>
                      <a:pt x="190" y="41"/>
                      <a:pt x="201" y="36"/>
                      <a:pt x="209" y="39"/>
                    </a:cubicBezTo>
                    <a:cubicBezTo>
                      <a:pt x="209" y="39"/>
                      <a:pt x="209" y="39"/>
                      <a:pt x="218" y="43"/>
                    </a:cubicBezTo>
                    <a:cubicBezTo>
                      <a:pt x="225" y="45"/>
                      <a:pt x="227" y="53"/>
                      <a:pt x="224" y="60"/>
                    </a:cubicBezTo>
                    <a:cubicBezTo>
                      <a:pt x="224" y="60"/>
                      <a:pt x="224" y="60"/>
                      <a:pt x="210" y="55"/>
                    </a:cubicBezTo>
                    <a:cubicBezTo>
                      <a:pt x="210" y="55"/>
                      <a:pt x="210" y="55"/>
                      <a:pt x="206" y="60"/>
                    </a:cubicBezTo>
                    <a:cubicBezTo>
                      <a:pt x="206" y="60"/>
                      <a:pt x="206" y="60"/>
                      <a:pt x="220" y="65"/>
                    </a:cubicBezTo>
                    <a:cubicBezTo>
                      <a:pt x="220" y="65"/>
                      <a:pt x="220" y="65"/>
                      <a:pt x="217" y="70"/>
                    </a:cubicBezTo>
                    <a:cubicBezTo>
                      <a:pt x="217" y="70"/>
                      <a:pt x="217" y="70"/>
                      <a:pt x="203" y="65"/>
                    </a:cubicBezTo>
                    <a:cubicBezTo>
                      <a:pt x="203" y="65"/>
                      <a:pt x="203" y="65"/>
                      <a:pt x="199" y="70"/>
                    </a:cubicBezTo>
                    <a:cubicBezTo>
                      <a:pt x="199" y="70"/>
                      <a:pt x="199" y="70"/>
                      <a:pt x="213" y="75"/>
                    </a:cubicBezTo>
                    <a:cubicBezTo>
                      <a:pt x="213" y="75"/>
                      <a:pt x="213" y="75"/>
                      <a:pt x="210" y="80"/>
                    </a:cubicBezTo>
                    <a:cubicBezTo>
                      <a:pt x="210" y="80"/>
                      <a:pt x="210" y="80"/>
                      <a:pt x="195" y="75"/>
                    </a:cubicBezTo>
                    <a:cubicBezTo>
                      <a:pt x="195" y="75"/>
                      <a:pt x="195" y="75"/>
                      <a:pt x="192" y="80"/>
                    </a:cubicBezTo>
                    <a:cubicBezTo>
                      <a:pt x="192" y="80"/>
                      <a:pt x="192" y="80"/>
                      <a:pt x="206" y="85"/>
                    </a:cubicBezTo>
                    <a:cubicBezTo>
                      <a:pt x="206" y="85"/>
                      <a:pt x="206" y="85"/>
                      <a:pt x="203" y="90"/>
                    </a:cubicBezTo>
                    <a:cubicBezTo>
                      <a:pt x="203" y="90"/>
                      <a:pt x="203" y="90"/>
                      <a:pt x="188" y="85"/>
                    </a:cubicBezTo>
                    <a:cubicBezTo>
                      <a:pt x="188" y="85"/>
                      <a:pt x="188" y="85"/>
                      <a:pt x="185" y="90"/>
                    </a:cubicBezTo>
                    <a:cubicBezTo>
                      <a:pt x="185" y="90"/>
                      <a:pt x="185" y="90"/>
                      <a:pt x="199" y="95"/>
                    </a:cubicBezTo>
                    <a:cubicBezTo>
                      <a:pt x="199" y="95"/>
                      <a:pt x="199" y="95"/>
                      <a:pt x="196" y="100"/>
                    </a:cubicBezTo>
                    <a:cubicBezTo>
                      <a:pt x="196" y="100"/>
                      <a:pt x="196" y="100"/>
                      <a:pt x="181" y="95"/>
                    </a:cubicBezTo>
                    <a:cubicBezTo>
                      <a:pt x="181" y="95"/>
                      <a:pt x="181" y="95"/>
                      <a:pt x="178" y="100"/>
                    </a:cubicBezTo>
                    <a:cubicBezTo>
                      <a:pt x="178" y="100"/>
                      <a:pt x="178" y="100"/>
                      <a:pt x="192" y="105"/>
                    </a:cubicBezTo>
                    <a:cubicBezTo>
                      <a:pt x="192" y="105"/>
                      <a:pt x="192" y="105"/>
                      <a:pt x="189" y="110"/>
                    </a:cubicBezTo>
                    <a:cubicBezTo>
                      <a:pt x="189" y="110"/>
                      <a:pt x="189" y="110"/>
                      <a:pt x="174" y="105"/>
                    </a:cubicBezTo>
                    <a:cubicBezTo>
                      <a:pt x="174" y="105"/>
                      <a:pt x="174" y="105"/>
                      <a:pt x="171" y="110"/>
                    </a:cubicBezTo>
                    <a:cubicBezTo>
                      <a:pt x="171" y="110"/>
                      <a:pt x="171" y="110"/>
                      <a:pt x="185" y="115"/>
                    </a:cubicBezTo>
                    <a:cubicBezTo>
                      <a:pt x="179" y="122"/>
                      <a:pt x="169" y="125"/>
                      <a:pt x="162" y="123"/>
                    </a:cubicBezTo>
                    <a:cubicBezTo>
                      <a:pt x="162" y="123"/>
                      <a:pt x="162" y="123"/>
                      <a:pt x="153" y="119"/>
                    </a:cubicBezTo>
                    <a:cubicBezTo>
                      <a:pt x="145" y="117"/>
                      <a:pt x="143" y="107"/>
                      <a:pt x="149" y="99"/>
                    </a:cubicBezTo>
                    <a:cubicBezTo>
                      <a:pt x="149" y="99"/>
                      <a:pt x="149" y="99"/>
                      <a:pt x="184" y="49"/>
                    </a:cubicBezTo>
                    <a:close/>
                    <a:moveTo>
                      <a:pt x="108" y="147"/>
                    </a:moveTo>
                    <a:cubicBezTo>
                      <a:pt x="108" y="147"/>
                      <a:pt x="108" y="147"/>
                      <a:pt x="128" y="154"/>
                    </a:cubicBezTo>
                    <a:cubicBezTo>
                      <a:pt x="128" y="154"/>
                      <a:pt x="128" y="154"/>
                      <a:pt x="140" y="137"/>
                    </a:cubicBezTo>
                    <a:cubicBezTo>
                      <a:pt x="124" y="131"/>
                      <a:pt x="120" y="111"/>
                      <a:pt x="132" y="93"/>
                    </a:cubicBezTo>
                    <a:cubicBezTo>
                      <a:pt x="132" y="93"/>
                      <a:pt x="132" y="93"/>
                      <a:pt x="144" y="76"/>
                    </a:cubicBezTo>
                    <a:cubicBezTo>
                      <a:pt x="144" y="76"/>
                      <a:pt x="144" y="76"/>
                      <a:pt x="154" y="79"/>
                    </a:cubicBezTo>
                    <a:cubicBezTo>
                      <a:pt x="154" y="79"/>
                      <a:pt x="154" y="79"/>
                      <a:pt x="142" y="97"/>
                    </a:cubicBezTo>
                    <a:cubicBezTo>
                      <a:pt x="133" y="109"/>
                      <a:pt x="136" y="123"/>
                      <a:pt x="147" y="127"/>
                    </a:cubicBezTo>
                    <a:cubicBezTo>
                      <a:pt x="147" y="127"/>
                      <a:pt x="147" y="127"/>
                      <a:pt x="157" y="130"/>
                    </a:cubicBezTo>
                    <a:cubicBezTo>
                      <a:pt x="168" y="134"/>
                      <a:pt x="185" y="128"/>
                      <a:pt x="194" y="116"/>
                    </a:cubicBezTo>
                    <a:cubicBezTo>
                      <a:pt x="194" y="116"/>
                      <a:pt x="194" y="116"/>
                      <a:pt x="206" y="98"/>
                    </a:cubicBezTo>
                    <a:cubicBezTo>
                      <a:pt x="216" y="101"/>
                      <a:pt x="216" y="101"/>
                      <a:pt x="216" y="101"/>
                    </a:cubicBezTo>
                    <a:cubicBezTo>
                      <a:pt x="216" y="101"/>
                      <a:pt x="216" y="101"/>
                      <a:pt x="204" y="119"/>
                    </a:cubicBezTo>
                    <a:cubicBezTo>
                      <a:pt x="191" y="136"/>
                      <a:pt x="166" y="146"/>
                      <a:pt x="150" y="140"/>
                    </a:cubicBezTo>
                    <a:cubicBezTo>
                      <a:pt x="150" y="140"/>
                      <a:pt x="150" y="140"/>
                      <a:pt x="137" y="158"/>
                    </a:cubicBezTo>
                    <a:cubicBezTo>
                      <a:pt x="137" y="158"/>
                      <a:pt x="137" y="158"/>
                      <a:pt x="158" y="165"/>
                    </a:cubicBezTo>
                    <a:cubicBezTo>
                      <a:pt x="158" y="165"/>
                      <a:pt x="158" y="165"/>
                      <a:pt x="151" y="175"/>
                    </a:cubicBezTo>
                    <a:cubicBezTo>
                      <a:pt x="151" y="175"/>
                      <a:pt x="151" y="175"/>
                      <a:pt x="101" y="157"/>
                    </a:cubicBezTo>
                    <a:cubicBezTo>
                      <a:pt x="101" y="157"/>
                      <a:pt x="101" y="157"/>
                      <a:pt x="108" y="147"/>
                    </a:cubicBezTo>
                    <a:close/>
                  </a:path>
                </a:pathLst>
              </a:custGeom>
              <a:solidFill>
                <a:schemeClr val="bg1">
                  <a:alpha val="50000"/>
                </a:schemeClr>
              </a:solidFill>
              <a:ln>
                <a:noFill/>
              </a:ln>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grpSp>
        <p:grpSp>
          <p:nvGrpSpPr>
            <p:cNvPr id="75" name="Group 74"/>
            <p:cNvGrpSpPr/>
            <p:nvPr/>
          </p:nvGrpSpPr>
          <p:grpSpPr>
            <a:xfrm>
              <a:off x="-1" y="5411509"/>
              <a:ext cx="1570037" cy="882795"/>
              <a:chOff x="-1" y="5411509"/>
              <a:chExt cx="1570037" cy="882795"/>
            </a:xfrm>
          </p:grpSpPr>
          <p:sp>
            <p:nvSpPr>
              <p:cNvPr id="79" name="TextBox 78"/>
              <p:cNvSpPr txBox="1"/>
              <p:nvPr/>
            </p:nvSpPr>
            <p:spPr>
              <a:xfrm>
                <a:off x="-1" y="6019984"/>
                <a:ext cx="1570037" cy="274320"/>
              </a:xfrm>
              <a:prstGeom prst="rect">
                <a:avLst/>
              </a:prstGeom>
              <a:noFill/>
            </p:spPr>
            <p:txBody>
              <a:bodyPr wrap="square" lIns="146304" tIns="91440" rIns="146304" bIns="91440" rtlCol="0" anchor="t" anchorCtr="0">
                <a:noAutofit/>
              </a:bodyPr>
              <a:lstStyle/>
              <a:p>
                <a:pPr algn="ctr">
                  <a:lnSpc>
                    <a:spcPct val="90000"/>
                  </a:lnSpc>
                  <a:spcAft>
                    <a:spcPts val="600"/>
                  </a:spcAft>
                </a:pPr>
                <a:r>
                  <a:rPr lang="en-US" sz="1600" dirty="0" smtClean="0">
                    <a:gradFill>
                      <a:gsLst>
                        <a:gs pos="2917">
                          <a:srgbClr val="FFFFFF">
                            <a:alpha val="50000"/>
                          </a:srgbClr>
                        </a:gs>
                        <a:gs pos="30000">
                          <a:srgbClr val="FFFFFF">
                            <a:alpha val="50000"/>
                          </a:srgbClr>
                        </a:gs>
                      </a:gsLst>
                      <a:lin ang="5400000" scaled="0"/>
                    </a:gradFill>
                  </a:rPr>
                  <a:t>Step 3</a:t>
                </a:r>
              </a:p>
            </p:txBody>
          </p:sp>
          <p:sp>
            <p:nvSpPr>
              <p:cNvPr id="80" name="Freeform 22"/>
              <p:cNvSpPr>
                <a:spLocks noEditPoints="1"/>
              </p:cNvSpPr>
              <p:nvPr/>
            </p:nvSpPr>
            <p:spPr bwMode="auto">
              <a:xfrm>
                <a:off x="604434" y="5411509"/>
                <a:ext cx="568836" cy="577954"/>
              </a:xfrm>
              <a:custGeom>
                <a:avLst/>
                <a:gdLst>
                  <a:gd name="T0" fmla="*/ 33 w 261"/>
                  <a:gd name="T1" fmla="*/ 125 h 265"/>
                  <a:gd name="T2" fmla="*/ 33 w 261"/>
                  <a:gd name="T3" fmla="*/ 29 h 265"/>
                  <a:gd name="T4" fmla="*/ 62 w 261"/>
                  <a:gd name="T5" fmla="*/ 0 h 265"/>
                  <a:gd name="T6" fmla="*/ 81 w 261"/>
                  <a:gd name="T7" fmla="*/ 0 h 265"/>
                  <a:gd name="T8" fmla="*/ 109 w 261"/>
                  <a:gd name="T9" fmla="*/ 24 h 265"/>
                  <a:gd name="T10" fmla="*/ 81 w 261"/>
                  <a:gd name="T11" fmla="*/ 24 h 265"/>
                  <a:gd name="T12" fmla="*/ 81 w 261"/>
                  <a:gd name="T13" fmla="*/ 34 h 265"/>
                  <a:gd name="T14" fmla="*/ 110 w 261"/>
                  <a:gd name="T15" fmla="*/ 34 h 265"/>
                  <a:gd name="T16" fmla="*/ 110 w 261"/>
                  <a:gd name="T17" fmla="*/ 44 h 265"/>
                  <a:gd name="T18" fmla="*/ 81 w 261"/>
                  <a:gd name="T19" fmla="*/ 44 h 265"/>
                  <a:gd name="T20" fmla="*/ 81 w 261"/>
                  <a:gd name="T21" fmla="*/ 53 h 265"/>
                  <a:gd name="T22" fmla="*/ 110 w 261"/>
                  <a:gd name="T23" fmla="*/ 53 h 265"/>
                  <a:gd name="T24" fmla="*/ 110 w 261"/>
                  <a:gd name="T25" fmla="*/ 63 h 265"/>
                  <a:gd name="T26" fmla="*/ 81 w 261"/>
                  <a:gd name="T27" fmla="*/ 63 h 265"/>
                  <a:gd name="T28" fmla="*/ 81 w 261"/>
                  <a:gd name="T29" fmla="*/ 72 h 265"/>
                  <a:gd name="T30" fmla="*/ 110 w 261"/>
                  <a:gd name="T31" fmla="*/ 72 h 265"/>
                  <a:gd name="T32" fmla="*/ 110 w 261"/>
                  <a:gd name="T33" fmla="*/ 82 h 265"/>
                  <a:gd name="T34" fmla="*/ 81 w 261"/>
                  <a:gd name="T35" fmla="*/ 82 h 265"/>
                  <a:gd name="T36" fmla="*/ 81 w 261"/>
                  <a:gd name="T37" fmla="*/ 92 h 265"/>
                  <a:gd name="T38" fmla="*/ 110 w 261"/>
                  <a:gd name="T39" fmla="*/ 92 h 265"/>
                  <a:gd name="T40" fmla="*/ 110 w 261"/>
                  <a:gd name="T41" fmla="*/ 101 h 265"/>
                  <a:gd name="T42" fmla="*/ 81 w 261"/>
                  <a:gd name="T43" fmla="*/ 101 h 265"/>
                  <a:gd name="T44" fmla="*/ 81 w 261"/>
                  <a:gd name="T45" fmla="*/ 111 h 265"/>
                  <a:gd name="T46" fmla="*/ 110 w 261"/>
                  <a:gd name="T47" fmla="*/ 111 h 265"/>
                  <a:gd name="T48" fmla="*/ 110 w 261"/>
                  <a:gd name="T49" fmla="*/ 120 h 265"/>
                  <a:gd name="T50" fmla="*/ 81 w 261"/>
                  <a:gd name="T51" fmla="*/ 120 h 265"/>
                  <a:gd name="T52" fmla="*/ 81 w 261"/>
                  <a:gd name="T53" fmla="*/ 130 h 265"/>
                  <a:gd name="T54" fmla="*/ 109 w 261"/>
                  <a:gd name="T55" fmla="*/ 130 h 265"/>
                  <a:gd name="T56" fmla="*/ 81 w 261"/>
                  <a:gd name="T57" fmla="*/ 154 h 265"/>
                  <a:gd name="T58" fmla="*/ 62 w 261"/>
                  <a:gd name="T59" fmla="*/ 154 h 265"/>
                  <a:gd name="T60" fmla="*/ 33 w 261"/>
                  <a:gd name="T61" fmla="*/ 125 h 265"/>
                  <a:gd name="T62" fmla="*/ 81 w 261"/>
                  <a:gd name="T63" fmla="*/ 221 h 265"/>
                  <a:gd name="T64" fmla="*/ 81 w 261"/>
                  <a:gd name="T65" fmla="*/ 188 h 265"/>
                  <a:gd name="T66" fmla="*/ 143 w 261"/>
                  <a:gd name="T67" fmla="*/ 125 h 265"/>
                  <a:gd name="T68" fmla="*/ 143 w 261"/>
                  <a:gd name="T69" fmla="*/ 92 h 265"/>
                  <a:gd name="T70" fmla="*/ 124 w 261"/>
                  <a:gd name="T71" fmla="*/ 92 h 265"/>
                  <a:gd name="T72" fmla="*/ 124 w 261"/>
                  <a:gd name="T73" fmla="*/ 125 h 265"/>
                  <a:gd name="T74" fmla="*/ 81 w 261"/>
                  <a:gd name="T75" fmla="*/ 168 h 265"/>
                  <a:gd name="T76" fmla="*/ 62 w 261"/>
                  <a:gd name="T77" fmla="*/ 168 h 265"/>
                  <a:gd name="T78" fmla="*/ 19 w 261"/>
                  <a:gd name="T79" fmla="*/ 125 h 265"/>
                  <a:gd name="T80" fmla="*/ 19 w 261"/>
                  <a:gd name="T81" fmla="*/ 92 h 265"/>
                  <a:gd name="T82" fmla="*/ 0 w 261"/>
                  <a:gd name="T83" fmla="*/ 92 h 265"/>
                  <a:gd name="T84" fmla="*/ 0 w 261"/>
                  <a:gd name="T85" fmla="*/ 125 h 265"/>
                  <a:gd name="T86" fmla="*/ 62 w 261"/>
                  <a:gd name="T87" fmla="*/ 188 h 265"/>
                  <a:gd name="T88" fmla="*/ 62 w 261"/>
                  <a:gd name="T89" fmla="*/ 221 h 265"/>
                  <a:gd name="T90" fmla="*/ 21 w 261"/>
                  <a:gd name="T91" fmla="*/ 221 h 265"/>
                  <a:gd name="T92" fmla="*/ 21 w 261"/>
                  <a:gd name="T93" fmla="*/ 241 h 265"/>
                  <a:gd name="T94" fmla="*/ 122 w 261"/>
                  <a:gd name="T95" fmla="*/ 241 h 265"/>
                  <a:gd name="T96" fmla="*/ 122 w 261"/>
                  <a:gd name="T97" fmla="*/ 240 h 265"/>
                  <a:gd name="T98" fmla="*/ 102 w 261"/>
                  <a:gd name="T99" fmla="*/ 221 h 265"/>
                  <a:gd name="T100" fmla="*/ 81 w 261"/>
                  <a:gd name="T101" fmla="*/ 221 h 265"/>
                  <a:gd name="T102" fmla="*/ 237 w 261"/>
                  <a:gd name="T103" fmla="*/ 144 h 265"/>
                  <a:gd name="T104" fmla="*/ 164 w 261"/>
                  <a:gd name="T105" fmla="*/ 221 h 265"/>
                  <a:gd name="T106" fmla="*/ 125 w 261"/>
                  <a:gd name="T107" fmla="*/ 186 h 265"/>
                  <a:gd name="T108" fmla="*/ 104 w 261"/>
                  <a:gd name="T109" fmla="*/ 210 h 265"/>
                  <a:gd name="T110" fmla="*/ 165 w 261"/>
                  <a:gd name="T111" fmla="*/ 265 h 265"/>
                  <a:gd name="T112" fmla="*/ 261 w 261"/>
                  <a:gd name="T113" fmla="*/ 167 h 265"/>
                  <a:gd name="T114" fmla="*/ 237 w 261"/>
                  <a:gd name="T115" fmla="*/ 144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61" h="265">
                    <a:moveTo>
                      <a:pt x="33" y="125"/>
                    </a:moveTo>
                    <a:cubicBezTo>
                      <a:pt x="33" y="125"/>
                      <a:pt x="33" y="125"/>
                      <a:pt x="33" y="29"/>
                    </a:cubicBezTo>
                    <a:cubicBezTo>
                      <a:pt x="33" y="14"/>
                      <a:pt x="47" y="0"/>
                      <a:pt x="62" y="0"/>
                    </a:cubicBezTo>
                    <a:cubicBezTo>
                      <a:pt x="62" y="0"/>
                      <a:pt x="62" y="0"/>
                      <a:pt x="81" y="0"/>
                    </a:cubicBezTo>
                    <a:cubicBezTo>
                      <a:pt x="95" y="0"/>
                      <a:pt x="107" y="11"/>
                      <a:pt x="109" y="24"/>
                    </a:cubicBezTo>
                    <a:cubicBezTo>
                      <a:pt x="109" y="24"/>
                      <a:pt x="109" y="24"/>
                      <a:pt x="81" y="24"/>
                    </a:cubicBezTo>
                    <a:cubicBezTo>
                      <a:pt x="81" y="24"/>
                      <a:pt x="81" y="24"/>
                      <a:pt x="81" y="34"/>
                    </a:cubicBezTo>
                    <a:cubicBezTo>
                      <a:pt x="81" y="34"/>
                      <a:pt x="81" y="34"/>
                      <a:pt x="110" y="34"/>
                    </a:cubicBezTo>
                    <a:cubicBezTo>
                      <a:pt x="110" y="34"/>
                      <a:pt x="110" y="34"/>
                      <a:pt x="110" y="44"/>
                    </a:cubicBezTo>
                    <a:cubicBezTo>
                      <a:pt x="110" y="44"/>
                      <a:pt x="110" y="44"/>
                      <a:pt x="81" y="44"/>
                    </a:cubicBezTo>
                    <a:cubicBezTo>
                      <a:pt x="81" y="44"/>
                      <a:pt x="81" y="44"/>
                      <a:pt x="81" y="53"/>
                    </a:cubicBezTo>
                    <a:cubicBezTo>
                      <a:pt x="81" y="53"/>
                      <a:pt x="81" y="53"/>
                      <a:pt x="110" y="53"/>
                    </a:cubicBezTo>
                    <a:cubicBezTo>
                      <a:pt x="110" y="53"/>
                      <a:pt x="110" y="53"/>
                      <a:pt x="110" y="63"/>
                    </a:cubicBezTo>
                    <a:cubicBezTo>
                      <a:pt x="110" y="63"/>
                      <a:pt x="110" y="63"/>
                      <a:pt x="81" y="63"/>
                    </a:cubicBezTo>
                    <a:cubicBezTo>
                      <a:pt x="81" y="63"/>
                      <a:pt x="81" y="63"/>
                      <a:pt x="81" y="72"/>
                    </a:cubicBezTo>
                    <a:cubicBezTo>
                      <a:pt x="81" y="72"/>
                      <a:pt x="81" y="72"/>
                      <a:pt x="110" y="72"/>
                    </a:cubicBezTo>
                    <a:cubicBezTo>
                      <a:pt x="110" y="72"/>
                      <a:pt x="110" y="72"/>
                      <a:pt x="110" y="82"/>
                    </a:cubicBezTo>
                    <a:cubicBezTo>
                      <a:pt x="110" y="82"/>
                      <a:pt x="110" y="82"/>
                      <a:pt x="81" y="82"/>
                    </a:cubicBezTo>
                    <a:cubicBezTo>
                      <a:pt x="81" y="82"/>
                      <a:pt x="81" y="82"/>
                      <a:pt x="81" y="92"/>
                    </a:cubicBezTo>
                    <a:cubicBezTo>
                      <a:pt x="81" y="92"/>
                      <a:pt x="81" y="92"/>
                      <a:pt x="110" y="92"/>
                    </a:cubicBezTo>
                    <a:cubicBezTo>
                      <a:pt x="110" y="92"/>
                      <a:pt x="110" y="92"/>
                      <a:pt x="110" y="101"/>
                    </a:cubicBezTo>
                    <a:cubicBezTo>
                      <a:pt x="110" y="101"/>
                      <a:pt x="110" y="101"/>
                      <a:pt x="81" y="101"/>
                    </a:cubicBezTo>
                    <a:cubicBezTo>
                      <a:pt x="81" y="101"/>
                      <a:pt x="81" y="101"/>
                      <a:pt x="81" y="111"/>
                    </a:cubicBezTo>
                    <a:cubicBezTo>
                      <a:pt x="81" y="111"/>
                      <a:pt x="81" y="111"/>
                      <a:pt x="110" y="111"/>
                    </a:cubicBezTo>
                    <a:cubicBezTo>
                      <a:pt x="110" y="111"/>
                      <a:pt x="110" y="111"/>
                      <a:pt x="110" y="120"/>
                    </a:cubicBezTo>
                    <a:cubicBezTo>
                      <a:pt x="110" y="120"/>
                      <a:pt x="110" y="120"/>
                      <a:pt x="81" y="120"/>
                    </a:cubicBezTo>
                    <a:cubicBezTo>
                      <a:pt x="81" y="120"/>
                      <a:pt x="81" y="120"/>
                      <a:pt x="81" y="130"/>
                    </a:cubicBezTo>
                    <a:cubicBezTo>
                      <a:pt x="81" y="130"/>
                      <a:pt x="81" y="130"/>
                      <a:pt x="109" y="130"/>
                    </a:cubicBezTo>
                    <a:cubicBezTo>
                      <a:pt x="107" y="143"/>
                      <a:pt x="95" y="154"/>
                      <a:pt x="81" y="154"/>
                    </a:cubicBezTo>
                    <a:cubicBezTo>
                      <a:pt x="81" y="154"/>
                      <a:pt x="81" y="154"/>
                      <a:pt x="62" y="154"/>
                    </a:cubicBezTo>
                    <a:cubicBezTo>
                      <a:pt x="47" y="154"/>
                      <a:pt x="33" y="141"/>
                      <a:pt x="33" y="125"/>
                    </a:cubicBezTo>
                    <a:close/>
                    <a:moveTo>
                      <a:pt x="81" y="221"/>
                    </a:moveTo>
                    <a:cubicBezTo>
                      <a:pt x="81" y="188"/>
                      <a:pt x="81" y="188"/>
                      <a:pt x="81" y="188"/>
                    </a:cubicBezTo>
                    <a:cubicBezTo>
                      <a:pt x="115" y="188"/>
                      <a:pt x="143" y="159"/>
                      <a:pt x="143" y="125"/>
                    </a:cubicBezTo>
                    <a:cubicBezTo>
                      <a:pt x="143" y="92"/>
                      <a:pt x="143" y="92"/>
                      <a:pt x="143" y="92"/>
                    </a:cubicBezTo>
                    <a:cubicBezTo>
                      <a:pt x="124" y="92"/>
                      <a:pt x="124" y="92"/>
                      <a:pt x="124" y="92"/>
                    </a:cubicBezTo>
                    <a:cubicBezTo>
                      <a:pt x="124" y="125"/>
                      <a:pt x="124" y="125"/>
                      <a:pt x="124" y="125"/>
                    </a:cubicBezTo>
                    <a:cubicBezTo>
                      <a:pt x="124" y="149"/>
                      <a:pt x="105" y="168"/>
                      <a:pt x="81" y="168"/>
                    </a:cubicBezTo>
                    <a:cubicBezTo>
                      <a:pt x="62" y="168"/>
                      <a:pt x="62" y="168"/>
                      <a:pt x="62" y="168"/>
                    </a:cubicBezTo>
                    <a:cubicBezTo>
                      <a:pt x="39" y="168"/>
                      <a:pt x="19" y="149"/>
                      <a:pt x="19" y="125"/>
                    </a:cubicBezTo>
                    <a:cubicBezTo>
                      <a:pt x="19" y="92"/>
                      <a:pt x="19" y="92"/>
                      <a:pt x="19" y="92"/>
                    </a:cubicBezTo>
                    <a:cubicBezTo>
                      <a:pt x="0" y="92"/>
                      <a:pt x="0" y="92"/>
                      <a:pt x="0" y="92"/>
                    </a:cubicBezTo>
                    <a:cubicBezTo>
                      <a:pt x="0" y="125"/>
                      <a:pt x="0" y="125"/>
                      <a:pt x="0" y="125"/>
                    </a:cubicBezTo>
                    <a:cubicBezTo>
                      <a:pt x="0" y="159"/>
                      <a:pt x="29" y="188"/>
                      <a:pt x="62" y="188"/>
                    </a:cubicBezTo>
                    <a:cubicBezTo>
                      <a:pt x="62" y="221"/>
                      <a:pt x="62" y="221"/>
                      <a:pt x="62" y="221"/>
                    </a:cubicBezTo>
                    <a:cubicBezTo>
                      <a:pt x="21" y="221"/>
                      <a:pt x="21" y="221"/>
                      <a:pt x="21" y="221"/>
                    </a:cubicBezTo>
                    <a:cubicBezTo>
                      <a:pt x="21" y="241"/>
                      <a:pt x="21" y="241"/>
                      <a:pt x="21" y="241"/>
                    </a:cubicBezTo>
                    <a:cubicBezTo>
                      <a:pt x="122" y="241"/>
                      <a:pt x="122" y="241"/>
                      <a:pt x="122" y="241"/>
                    </a:cubicBezTo>
                    <a:cubicBezTo>
                      <a:pt x="122" y="240"/>
                      <a:pt x="122" y="240"/>
                      <a:pt x="122" y="240"/>
                    </a:cubicBezTo>
                    <a:cubicBezTo>
                      <a:pt x="102" y="221"/>
                      <a:pt x="102" y="221"/>
                      <a:pt x="102" y="221"/>
                    </a:cubicBezTo>
                    <a:cubicBezTo>
                      <a:pt x="81" y="221"/>
                      <a:pt x="81" y="221"/>
                      <a:pt x="81" y="221"/>
                    </a:cubicBezTo>
                    <a:close/>
                    <a:moveTo>
                      <a:pt x="237" y="144"/>
                    </a:moveTo>
                    <a:cubicBezTo>
                      <a:pt x="237" y="144"/>
                      <a:pt x="197" y="186"/>
                      <a:pt x="164" y="221"/>
                    </a:cubicBezTo>
                    <a:cubicBezTo>
                      <a:pt x="150" y="209"/>
                      <a:pt x="125" y="186"/>
                      <a:pt x="125" y="186"/>
                    </a:cubicBezTo>
                    <a:cubicBezTo>
                      <a:pt x="104" y="210"/>
                      <a:pt x="104" y="210"/>
                      <a:pt x="104" y="210"/>
                    </a:cubicBezTo>
                    <a:cubicBezTo>
                      <a:pt x="165" y="265"/>
                      <a:pt x="165" y="265"/>
                      <a:pt x="165" y="265"/>
                    </a:cubicBezTo>
                    <a:cubicBezTo>
                      <a:pt x="261" y="167"/>
                      <a:pt x="261" y="167"/>
                      <a:pt x="261" y="167"/>
                    </a:cubicBezTo>
                    <a:lnTo>
                      <a:pt x="237" y="144"/>
                    </a:lnTo>
                    <a:close/>
                  </a:path>
                </a:pathLst>
              </a:custGeom>
              <a:solidFill>
                <a:schemeClr val="bg1">
                  <a:alpha val="50000"/>
                </a:schemeClr>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grpSp>
        <p:grpSp>
          <p:nvGrpSpPr>
            <p:cNvPr id="76" name="Group 75"/>
            <p:cNvGrpSpPr/>
            <p:nvPr/>
          </p:nvGrpSpPr>
          <p:grpSpPr>
            <a:xfrm>
              <a:off x="-1" y="5411509"/>
              <a:ext cx="1570037" cy="882795"/>
              <a:chOff x="-1" y="5411509"/>
              <a:chExt cx="1570037" cy="882795"/>
            </a:xfrm>
          </p:grpSpPr>
          <p:sp>
            <p:nvSpPr>
              <p:cNvPr id="77" name="TextBox 76"/>
              <p:cNvSpPr txBox="1"/>
              <p:nvPr/>
            </p:nvSpPr>
            <p:spPr>
              <a:xfrm>
                <a:off x="-1" y="6019984"/>
                <a:ext cx="1570037" cy="274320"/>
              </a:xfrm>
              <a:prstGeom prst="rect">
                <a:avLst/>
              </a:prstGeom>
              <a:noFill/>
            </p:spPr>
            <p:txBody>
              <a:bodyPr wrap="square" lIns="146304" tIns="91440" rIns="146304" bIns="91440" rtlCol="0" anchor="t" anchorCtr="0">
                <a:noAutofit/>
              </a:bodyPr>
              <a:lstStyle>
                <a:defPPr>
                  <a:defRPr lang="en-US"/>
                </a:defPPr>
                <a:lvl1pPr algn="ctr">
                  <a:lnSpc>
                    <a:spcPct val="90000"/>
                  </a:lnSpc>
                  <a:spcAft>
                    <a:spcPts val="600"/>
                  </a:spcAft>
                  <a:defRPr sz="1600">
                    <a:gradFill>
                      <a:gsLst>
                        <a:gs pos="2917">
                          <a:schemeClr val="bg1"/>
                        </a:gs>
                        <a:gs pos="30000">
                          <a:schemeClr val="bg1"/>
                        </a:gs>
                      </a:gsLst>
                      <a:lin ang="5400000" scaled="0"/>
                    </a:gradFill>
                  </a:defRPr>
                </a:lvl1pPr>
              </a:lstStyle>
              <a:p>
                <a:r>
                  <a:rPr lang="en-US" dirty="0">
                    <a:gradFill>
                      <a:gsLst>
                        <a:gs pos="2917">
                          <a:srgbClr val="FFFFFF"/>
                        </a:gs>
                        <a:gs pos="30000">
                          <a:srgbClr val="FFFFFF"/>
                        </a:gs>
                      </a:gsLst>
                      <a:lin ang="5400000" scaled="0"/>
                    </a:gradFill>
                  </a:rPr>
                  <a:t>Step 3</a:t>
                </a:r>
              </a:p>
            </p:txBody>
          </p:sp>
          <p:sp>
            <p:nvSpPr>
              <p:cNvPr id="78" name="Freeform 22"/>
              <p:cNvSpPr>
                <a:spLocks noEditPoints="1"/>
              </p:cNvSpPr>
              <p:nvPr/>
            </p:nvSpPr>
            <p:spPr bwMode="auto">
              <a:xfrm>
                <a:off x="604434" y="5411509"/>
                <a:ext cx="568836" cy="577954"/>
              </a:xfrm>
              <a:custGeom>
                <a:avLst/>
                <a:gdLst>
                  <a:gd name="T0" fmla="*/ 33 w 261"/>
                  <a:gd name="T1" fmla="*/ 125 h 265"/>
                  <a:gd name="T2" fmla="*/ 33 w 261"/>
                  <a:gd name="T3" fmla="*/ 29 h 265"/>
                  <a:gd name="T4" fmla="*/ 62 w 261"/>
                  <a:gd name="T5" fmla="*/ 0 h 265"/>
                  <a:gd name="T6" fmla="*/ 81 w 261"/>
                  <a:gd name="T7" fmla="*/ 0 h 265"/>
                  <a:gd name="T8" fmla="*/ 109 w 261"/>
                  <a:gd name="T9" fmla="*/ 24 h 265"/>
                  <a:gd name="T10" fmla="*/ 81 w 261"/>
                  <a:gd name="T11" fmla="*/ 24 h 265"/>
                  <a:gd name="T12" fmla="*/ 81 w 261"/>
                  <a:gd name="T13" fmla="*/ 34 h 265"/>
                  <a:gd name="T14" fmla="*/ 110 w 261"/>
                  <a:gd name="T15" fmla="*/ 34 h 265"/>
                  <a:gd name="T16" fmla="*/ 110 w 261"/>
                  <a:gd name="T17" fmla="*/ 44 h 265"/>
                  <a:gd name="T18" fmla="*/ 81 w 261"/>
                  <a:gd name="T19" fmla="*/ 44 h 265"/>
                  <a:gd name="T20" fmla="*/ 81 w 261"/>
                  <a:gd name="T21" fmla="*/ 53 h 265"/>
                  <a:gd name="T22" fmla="*/ 110 w 261"/>
                  <a:gd name="T23" fmla="*/ 53 h 265"/>
                  <a:gd name="T24" fmla="*/ 110 w 261"/>
                  <a:gd name="T25" fmla="*/ 63 h 265"/>
                  <a:gd name="T26" fmla="*/ 81 w 261"/>
                  <a:gd name="T27" fmla="*/ 63 h 265"/>
                  <a:gd name="T28" fmla="*/ 81 w 261"/>
                  <a:gd name="T29" fmla="*/ 72 h 265"/>
                  <a:gd name="T30" fmla="*/ 110 w 261"/>
                  <a:gd name="T31" fmla="*/ 72 h 265"/>
                  <a:gd name="T32" fmla="*/ 110 w 261"/>
                  <a:gd name="T33" fmla="*/ 82 h 265"/>
                  <a:gd name="T34" fmla="*/ 81 w 261"/>
                  <a:gd name="T35" fmla="*/ 82 h 265"/>
                  <a:gd name="T36" fmla="*/ 81 w 261"/>
                  <a:gd name="T37" fmla="*/ 92 h 265"/>
                  <a:gd name="T38" fmla="*/ 110 w 261"/>
                  <a:gd name="T39" fmla="*/ 92 h 265"/>
                  <a:gd name="T40" fmla="*/ 110 w 261"/>
                  <a:gd name="T41" fmla="*/ 101 h 265"/>
                  <a:gd name="T42" fmla="*/ 81 w 261"/>
                  <a:gd name="T43" fmla="*/ 101 h 265"/>
                  <a:gd name="T44" fmla="*/ 81 w 261"/>
                  <a:gd name="T45" fmla="*/ 111 h 265"/>
                  <a:gd name="T46" fmla="*/ 110 w 261"/>
                  <a:gd name="T47" fmla="*/ 111 h 265"/>
                  <a:gd name="T48" fmla="*/ 110 w 261"/>
                  <a:gd name="T49" fmla="*/ 120 h 265"/>
                  <a:gd name="T50" fmla="*/ 81 w 261"/>
                  <a:gd name="T51" fmla="*/ 120 h 265"/>
                  <a:gd name="T52" fmla="*/ 81 w 261"/>
                  <a:gd name="T53" fmla="*/ 130 h 265"/>
                  <a:gd name="T54" fmla="*/ 109 w 261"/>
                  <a:gd name="T55" fmla="*/ 130 h 265"/>
                  <a:gd name="T56" fmla="*/ 81 w 261"/>
                  <a:gd name="T57" fmla="*/ 154 h 265"/>
                  <a:gd name="T58" fmla="*/ 62 w 261"/>
                  <a:gd name="T59" fmla="*/ 154 h 265"/>
                  <a:gd name="T60" fmla="*/ 33 w 261"/>
                  <a:gd name="T61" fmla="*/ 125 h 265"/>
                  <a:gd name="T62" fmla="*/ 81 w 261"/>
                  <a:gd name="T63" fmla="*/ 221 h 265"/>
                  <a:gd name="T64" fmla="*/ 81 w 261"/>
                  <a:gd name="T65" fmla="*/ 188 h 265"/>
                  <a:gd name="T66" fmla="*/ 143 w 261"/>
                  <a:gd name="T67" fmla="*/ 125 h 265"/>
                  <a:gd name="T68" fmla="*/ 143 w 261"/>
                  <a:gd name="T69" fmla="*/ 92 h 265"/>
                  <a:gd name="T70" fmla="*/ 124 w 261"/>
                  <a:gd name="T71" fmla="*/ 92 h 265"/>
                  <a:gd name="T72" fmla="*/ 124 w 261"/>
                  <a:gd name="T73" fmla="*/ 125 h 265"/>
                  <a:gd name="T74" fmla="*/ 81 w 261"/>
                  <a:gd name="T75" fmla="*/ 168 h 265"/>
                  <a:gd name="T76" fmla="*/ 62 w 261"/>
                  <a:gd name="T77" fmla="*/ 168 h 265"/>
                  <a:gd name="T78" fmla="*/ 19 w 261"/>
                  <a:gd name="T79" fmla="*/ 125 h 265"/>
                  <a:gd name="T80" fmla="*/ 19 w 261"/>
                  <a:gd name="T81" fmla="*/ 92 h 265"/>
                  <a:gd name="T82" fmla="*/ 0 w 261"/>
                  <a:gd name="T83" fmla="*/ 92 h 265"/>
                  <a:gd name="T84" fmla="*/ 0 w 261"/>
                  <a:gd name="T85" fmla="*/ 125 h 265"/>
                  <a:gd name="T86" fmla="*/ 62 w 261"/>
                  <a:gd name="T87" fmla="*/ 188 h 265"/>
                  <a:gd name="T88" fmla="*/ 62 w 261"/>
                  <a:gd name="T89" fmla="*/ 221 h 265"/>
                  <a:gd name="T90" fmla="*/ 21 w 261"/>
                  <a:gd name="T91" fmla="*/ 221 h 265"/>
                  <a:gd name="T92" fmla="*/ 21 w 261"/>
                  <a:gd name="T93" fmla="*/ 241 h 265"/>
                  <a:gd name="T94" fmla="*/ 122 w 261"/>
                  <a:gd name="T95" fmla="*/ 241 h 265"/>
                  <a:gd name="T96" fmla="*/ 122 w 261"/>
                  <a:gd name="T97" fmla="*/ 240 h 265"/>
                  <a:gd name="T98" fmla="*/ 102 w 261"/>
                  <a:gd name="T99" fmla="*/ 221 h 265"/>
                  <a:gd name="T100" fmla="*/ 81 w 261"/>
                  <a:gd name="T101" fmla="*/ 221 h 265"/>
                  <a:gd name="T102" fmla="*/ 237 w 261"/>
                  <a:gd name="T103" fmla="*/ 144 h 265"/>
                  <a:gd name="T104" fmla="*/ 164 w 261"/>
                  <a:gd name="T105" fmla="*/ 221 h 265"/>
                  <a:gd name="T106" fmla="*/ 125 w 261"/>
                  <a:gd name="T107" fmla="*/ 186 h 265"/>
                  <a:gd name="T108" fmla="*/ 104 w 261"/>
                  <a:gd name="T109" fmla="*/ 210 h 265"/>
                  <a:gd name="T110" fmla="*/ 165 w 261"/>
                  <a:gd name="T111" fmla="*/ 265 h 265"/>
                  <a:gd name="T112" fmla="*/ 261 w 261"/>
                  <a:gd name="T113" fmla="*/ 167 h 265"/>
                  <a:gd name="T114" fmla="*/ 237 w 261"/>
                  <a:gd name="T115" fmla="*/ 144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61" h="265">
                    <a:moveTo>
                      <a:pt x="33" y="125"/>
                    </a:moveTo>
                    <a:cubicBezTo>
                      <a:pt x="33" y="125"/>
                      <a:pt x="33" y="125"/>
                      <a:pt x="33" y="29"/>
                    </a:cubicBezTo>
                    <a:cubicBezTo>
                      <a:pt x="33" y="14"/>
                      <a:pt x="47" y="0"/>
                      <a:pt x="62" y="0"/>
                    </a:cubicBezTo>
                    <a:cubicBezTo>
                      <a:pt x="62" y="0"/>
                      <a:pt x="62" y="0"/>
                      <a:pt x="81" y="0"/>
                    </a:cubicBezTo>
                    <a:cubicBezTo>
                      <a:pt x="95" y="0"/>
                      <a:pt x="107" y="11"/>
                      <a:pt x="109" y="24"/>
                    </a:cubicBezTo>
                    <a:cubicBezTo>
                      <a:pt x="109" y="24"/>
                      <a:pt x="109" y="24"/>
                      <a:pt x="81" y="24"/>
                    </a:cubicBezTo>
                    <a:cubicBezTo>
                      <a:pt x="81" y="24"/>
                      <a:pt x="81" y="24"/>
                      <a:pt x="81" y="34"/>
                    </a:cubicBezTo>
                    <a:cubicBezTo>
                      <a:pt x="81" y="34"/>
                      <a:pt x="81" y="34"/>
                      <a:pt x="110" y="34"/>
                    </a:cubicBezTo>
                    <a:cubicBezTo>
                      <a:pt x="110" y="34"/>
                      <a:pt x="110" y="34"/>
                      <a:pt x="110" y="44"/>
                    </a:cubicBezTo>
                    <a:cubicBezTo>
                      <a:pt x="110" y="44"/>
                      <a:pt x="110" y="44"/>
                      <a:pt x="81" y="44"/>
                    </a:cubicBezTo>
                    <a:cubicBezTo>
                      <a:pt x="81" y="44"/>
                      <a:pt x="81" y="44"/>
                      <a:pt x="81" y="53"/>
                    </a:cubicBezTo>
                    <a:cubicBezTo>
                      <a:pt x="81" y="53"/>
                      <a:pt x="81" y="53"/>
                      <a:pt x="110" y="53"/>
                    </a:cubicBezTo>
                    <a:cubicBezTo>
                      <a:pt x="110" y="53"/>
                      <a:pt x="110" y="53"/>
                      <a:pt x="110" y="63"/>
                    </a:cubicBezTo>
                    <a:cubicBezTo>
                      <a:pt x="110" y="63"/>
                      <a:pt x="110" y="63"/>
                      <a:pt x="81" y="63"/>
                    </a:cubicBezTo>
                    <a:cubicBezTo>
                      <a:pt x="81" y="63"/>
                      <a:pt x="81" y="63"/>
                      <a:pt x="81" y="72"/>
                    </a:cubicBezTo>
                    <a:cubicBezTo>
                      <a:pt x="81" y="72"/>
                      <a:pt x="81" y="72"/>
                      <a:pt x="110" y="72"/>
                    </a:cubicBezTo>
                    <a:cubicBezTo>
                      <a:pt x="110" y="72"/>
                      <a:pt x="110" y="72"/>
                      <a:pt x="110" y="82"/>
                    </a:cubicBezTo>
                    <a:cubicBezTo>
                      <a:pt x="110" y="82"/>
                      <a:pt x="110" y="82"/>
                      <a:pt x="81" y="82"/>
                    </a:cubicBezTo>
                    <a:cubicBezTo>
                      <a:pt x="81" y="82"/>
                      <a:pt x="81" y="82"/>
                      <a:pt x="81" y="92"/>
                    </a:cubicBezTo>
                    <a:cubicBezTo>
                      <a:pt x="81" y="92"/>
                      <a:pt x="81" y="92"/>
                      <a:pt x="110" y="92"/>
                    </a:cubicBezTo>
                    <a:cubicBezTo>
                      <a:pt x="110" y="92"/>
                      <a:pt x="110" y="92"/>
                      <a:pt x="110" y="101"/>
                    </a:cubicBezTo>
                    <a:cubicBezTo>
                      <a:pt x="110" y="101"/>
                      <a:pt x="110" y="101"/>
                      <a:pt x="81" y="101"/>
                    </a:cubicBezTo>
                    <a:cubicBezTo>
                      <a:pt x="81" y="101"/>
                      <a:pt x="81" y="101"/>
                      <a:pt x="81" y="111"/>
                    </a:cubicBezTo>
                    <a:cubicBezTo>
                      <a:pt x="81" y="111"/>
                      <a:pt x="81" y="111"/>
                      <a:pt x="110" y="111"/>
                    </a:cubicBezTo>
                    <a:cubicBezTo>
                      <a:pt x="110" y="111"/>
                      <a:pt x="110" y="111"/>
                      <a:pt x="110" y="120"/>
                    </a:cubicBezTo>
                    <a:cubicBezTo>
                      <a:pt x="110" y="120"/>
                      <a:pt x="110" y="120"/>
                      <a:pt x="81" y="120"/>
                    </a:cubicBezTo>
                    <a:cubicBezTo>
                      <a:pt x="81" y="120"/>
                      <a:pt x="81" y="120"/>
                      <a:pt x="81" y="130"/>
                    </a:cubicBezTo>
                    <a:cubicBezTo>
                      <a:pt x="81" y="130"/>
                      <a:pt x="81" y="130"/>
                      <a:pt x="109" y="130"/>
                    </a:cubicBezTo>
                    <a:cubicBezTo>
                      <a:pt x="107" y="143"/>
                      <a:pt x="95" y="154"/>
                      <a:pt x="81" y="154"/>
                    </a:cubicBezTo>
                    <a:cubicBezTo>
                      <a:pt x="81" y="154"/>
                      <a:pt x="81" y="154"/>
                      <a:pt x="62" y="154"/>
                    </a:cubicBezTo>
                    <a:cubicBezTo>
                      <a:pt x="47" y="154"/>
                      <a:pt x="33" y="141"/>
                      <a:pt x="33" y="125"/>
                    </a:cubicBezTo>
                    <a:close/>
                    <a:moveTo>
                      <a:pt x="81" y="221"/>
                    </a:moveTo>
                    <a:cubicBezTo>
                      <a:pt x="81" y="188"/>
                      <a:pt x="81" y="188"/>
                      <a:pt x="81" y="188"/>
                    </a:cubicBezTo>
                    <a:cubicBezTo>
                      <a:pt x="115" y="188"/>
                      <a:pt x="143" y="159"/>
                      <a:pt x="143" y="125"/>
                    </a:cubicBezTo>
                    <a:cubicBezTo>
                      <a:pt x="143" y="92"/>
                      <a:pt x="143" y="92"/>
                      <a:pt x="143" y="92"/>
                    </a:cubicBezTo>
                    <a:cubicBezTo>
                      <a:pt x="124" y="92"/>
                      <a:pt x="124" y="92"/>
                      <a:pt x="124" y="92"/>
                    </a:cubicBezTo>
                    <a:cubicBezTo>
                      <a:pt x="124" y="125"/>
                      <a:pt x="124" y="125"/>
                      <a:pt x="124" y="125"/>
                    </a:cubicBezTo>
                    <a:cubicBezTo>
                      <a:pt x="124" y="149"/>
                      <a:pt x="105" y="168"/>
                      <a:pt x="81" y="168"/>
                    </a:cubicBezTo>
                    <a:cubicBezTo>
                      <a:pt x="62" y="168"/>
                      <a:pt x="62" y="168"/>
                      <a:pt x="62" y="168"/>
                    </a:cubicBezTo>
                    <a:cubicBezTo>
                      <a:pt x="39" y="168"/>
                      <a:pt x="19" y="149"/>
                      <a:pt x="19" y="125"/>
                    </a:cubicBezTo>
                    <a:cubicBezTo>
                      <a:pt x="19" y="92"/>
                      <a:pt x="19" y="92"/>
                      <a:pt x="19" y="92"/>
                    </a:cubicBezTo>
                    <a:cubicBezTo>
                      <a:pt x="0" y="92"/>
                      <a:pt x="0" y="92"/>
                      <a:pt x="0" y="92"/>
                    </a:cubicBezTo>
                    <a:cubicBezTo>
                      <a:pt x="0" y="125"/>
                      <a:pt x="0" y="125"/>
                      <a:pt x="0" y="125"/>
                    </a:cubicBezTo>
                    <a:cubicBezTo>
                      <a:pt x="0" y="159"/>
                      <a:pt x="29" y="188"/>
                      <a:pt x="62" y="188"/>
                    </a:cubicBezTo>
                    <a:cubicBezTo>
                      <a:pt x="62" y="221"/>
                      <a:pt x="62" y="221"/>
                      <a:pt x="62" y="221"/>
                    </a:cubicBezTo>
                    <a:cubicBezTo>
                      <a:pt x="21" y="221"/>
                      <a:pt x="21" y="221"/>
                      <a:pt x="21" y="221"/>
                    </a:cubicBezTo>
                    <a:cubicBezTo>
                      <a:pt x="21" y="241"/>
                      <a:pt x="21" y="241"/>
                      <a:pt x="21" y="241"/>
                    </a:cubicBezTo>
                    <a:cubicBezTo>
                      <a:pt x="122" y="241"/>
                      <a:pt x="122" y="241"/>
                      <a:pt x="122" y="241"/>
                    </a:cubicBezTo>
                    <a:cubicBezTo>
                      <a:pt x="122" y="240"/>
                      <a:pt x="122" y="240"/>
                      <a:pt x="122" y="240"/>
                    </a:cubicBezTo>
                    <a:cubicBezTo>
                      <a:pt x="102" y="221"/>
                      <a:pt x="102" y="221"/>
                      <a:pt x="102" y="221"/>
                    </a:cubicBezTo>
                    <a:cubicBezTo>
                      <a:pt x="81" y="221"/>
                      <a:pt x="81" y="221"/>
                      <a:pt x="81" y="221"/>
                    </a:cubicBezTo>
                    <a:close/>
                    <a:moveTo>
                      <a:pt x="237" y="144"/>
                    </a:moveTo>
                    <a:cubicBezTo>
                      <a:pt x="237" y="144"/>
                      <a:pt x="197" y="186"/>
                      <a:pt x="164" y="221"/>
                    </a:cubicBezTo>
                    <a:cubicBezTo>
                      <a:pt x="150" y="209"/>
                      <a:pt x="125" y="186"/>
                      <a:pt x="125" y="186"/>
                    </a:cubicBezTo>
                    <a:cubicBezTo>
                      <a:pt x="104" y="210"/>
                      <a:pt x="104" y="210"/>
                      <a:pt x="104" y="210"/>
                    </a:cubicBezTo>
                    <a:cubicBezTo>
                      <a:pt x="165" y="265"/>
                      <a:pt x="165" y="265"/>
                      <a:pt x="165" y="265"/>
                    </a:cubicBezTo>
                    <a:cubicBezTo>
                      <a:pt x="261" y="167"/>
                      <a:pt x="261" y="167"/>
                      <a:pt x="261" y="167"/>
                    </a:cubicBezTo>
                    <a:lnTo>
                      <a:pt x="237" y="14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grpSp>
      </p:grpSp>
    </p:spTree>
    <p:extLst>
      <p:ext uri="{BB962C8B-B14F-4D97-AF65-F5344CB8AC3E}">
        <p14:creationId xmlns:p14="http://schemas.microsoft.com/office/powerpoint/2010/main" val="13658029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67"/>
                                        </p:tgtEl>
                                        <p:attrNameLst>
                                          <p:attrName>style.visibility</p:attrName>
                                        </p:attrNameLst>
                                      </p:cBhvr>
                                      <p:to>
                                        <p:strVal val="visible"/>
                                      </p:to>
                                    </p:set>
                                    <p:animEffect transition="in" filter="fade">
                                      <p:cBhvr>
                                        <p:cTn id="7" dur="500"/>
                                        <p:tgtEl>
                                          <p:spTgt spid="67"/>
                                        </p:tgtEl>
                                      </p:cBhvr>
                                    </p:animEffect>
                                  </p:childTnLst>
                                </p:cTn>
                              </p:par>
                            </p:childTnLst>
                          </p:cTn>
                        </p:par>
                        <p:par>
                          <p:cTn id="8" fill="hold">
                            <p:stCondLst>
                              <p:cond delay="750"/>
                            </p:stCondLst>
                            <p:childTnLst>
                              <p:par>
                                <p:cTn id="9" presetID="10" presetClass="entr" presetSubtype="0" fill="hold" grpId="0" nodeType="afterEffect">
                                  <p:stCondLst>
                                    <p:cond delay="500"/>
                                  </p:stCondLst>
                                  <p:childTnLst>
                                    <p:set>
                                      <p:cBhvr>
                                        <p:cTn id="10" dur="1" fill="hold">
                                          <p:stCondLst>
                                            <p:cond delay="0"/>
                                          </p:stCondLst>
                                        </p:cTn>
                                        <p:tgtEl>
                                          <p:spTgt spid="66"/>
                                        </p:tgtEl>
                                        <p:attrNameLst>
                                          <p:attrName>style.visibility</p:attrName>
                                        </p:attrNameLst>
                                      </p:cBhvr>
                                      <p:to>
                                        <p:strVal val="visible"/>
                                      </p:to>
                                    </p:set>
                                    <p:animEffect transition="in" filter="fade">
                                      <p:cBhvr>
                                        <p:cTn id="11" dur="500"/>
                                        <p:tgtEl>
                                          <p:spTgt spid="66"/>
                                        </p:tgtEl>
                                      </p:cBhvr>
                                    </p:animEffect>
                                  </p:childTnLst>
                                </p:cTn>
                              </p:par>
                              <p:par>
                                <p:cTn id="12" presetID="10" presetClass="entr" presetSubtype="0" fill="hold" grpId="0" nodeType="withEffect">
                                  <p:stCondLst>
                                    <p:cond delay="500"/>
                                  </p:stCondLst>
                                  <p:childTnLst>
                                    <p:set>
                                      <p:cBhvr>
                                        <p:cTn id="13" dur="1" fill="hold">
                                          <p:stCondLst>
                                            <p:cond delay="0"/>
                                          </p:stCondLst>
                                        </p:cTn>
                                        <p:tgtEl>
                                          <p:spTgt spid="68"/>
                                        </p:tgtEl>
                                        <p:attrNameLst>
                                          <p:attrName>style.visibility</p:attrName>
                                        </p:attrNameLst>
                                      </p:cBhvr>
                                      <p:to>
                                        <p:strVal val="visible"/>
                                      </p:to>
                                    </p:set>
                                    <p:animEffect transition="in" filter="fade">
                                      <p:cBhvr>
                                        <p:cTn id="14" dur="500"/>
                                        <p:tgtEl>
                                          <p:spTgt spid="68"/>
                                        </p:tgtEl>
                                      </p:cBhvr>
                                    </p:animEffect>
                                  </p:childTnLst>
                                </p:cTn>
                              </p:par>
                              <p:par>
                                <p:cTn id="15" presetID="6" presetClass="emph" presetSubtype="0" accel="100000" autoRev="1" fill="hold" grpId="1" nodeType="withEffect">
                                  <p:stCondLst>
                                    <p:cond delay="0"/>
                                  </p:stCondLst>
                                  <p:childTnLst>
                                    <p:animScale>
                                      <p:cBhvr>
                                        <p:cTn id="16" dur="500" fill="hold"/>
                                        <p:tgtEl>
                                          <p:spTgt spid="68"/>
                                        </p:tgtEl>
                                      </p:cBhvr>
                                      <p:by x="50000" y="50000"/>
                                    </p:animScale>
                                  </p:childTnLst>
                                </p:cTn>
                              </p:par>
                              <p:par>
                                <p:cTn id="17" presetID="42" presetClass="path" presetSubtype="0" accel="100000" autoRev="1" fill="hold" grpId="2" nodeType="withEffect">
                                  <p:stCondLst>
                                    <p:cond delay="0"/>
                                  </p:stCondLst>
                                  <p:childTnLst>
                                    <p:animMotion origin="layout" path="M 2.7036E-6 -2.95052E-6 L -0.07251 0.15865 " pathEditMode="relative" rAng="0" ptsTypes="AA">
                                      <p:cBhvr>
                                        <p:cTn id="18" dur="500" fill="hold"/>
                                        <p:tgtEl>
                                          <p:spTgt spid="68"/>
                                        </p:tgtEl>
                                        <p:attrNameLst>
                                          <p:attrName>ppt_x</p:attrName>
                                          <p:attrName>ppt_y</p:attrName>
                                        </p:attrNameLst>
                                      </p:cBhvr>
                                      <p:rCtr x="-3625" y="7921"/>
                                    </p:animMotion>
                                  </p:childTnLst>
                                </p:cTn>
                              </p:par>
                            </p:childTnLst>
                          </p:cTn>
                        </p:par>
                        <p:par>
                          <p:cTn id="19" fill="hold">
                            <p:stCondLst>
                              <p:cond delay="1750"/>
                            </p:stCondLst>
                            <p:childTnLst>
                              <p:par>
                                <p:cTn id="20" presetID="10" presetClass="entr" presetSubtype="0" fill="hold" grpId="0" nodeType="afterEffect">
                                  <p:stCondLst>
                                    <p:cond delay="0"/>
                                  </p:stCondLst>
                                  <p:childTnLst>
                                    <p:set>
                                      <p:cBhvr>
                                        <p:cTn id="21" dur="1" fill="hold">
                                          <p:stCondLst>
                                            <p:cond delay="0"/>
                                          </p:stCondLst>
                                        </p:cTn>
                                        <p:tgtEl>
                                          <p:spTgt spid="69"/>
                                        </p:tgtEl>
                                        <p:attrNameLst>
                                          <p:attrName>style.visibility</p:attrName>
                                        </p:attrNameLst>
                                      </p:cBhvr>
                                      <p:to>
                                        <p:strVal val="visible"/>
                                      </p:to>
                                    </p:set>
                                    <p:animEffect transition="in" filter="fade">
                                      <p:cBhvr>
                                        <p:cTn id="22" dur="50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animBg="1"/>
      <p:bldP spid="66" grpId="0" animBg="1"/>
      <p:bldP spid="68" grpId="0" animBg="1"/>
      <p:bldP spid="68" grpId="1" animBg="1"/>
      <p:bldP spid="68" grpId="2" animBg="1"/>
      <p:bldP spid="69"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Content Placeholder 2"/>
          <p:cNvSpPr txBox="1">
            <a:spLocks/>
          </p:cNvSpPr>
          <p:nvPr/>
        </p:nvSpPr>
        <p:spPr>
          <a:xfrm>
            <a:off x="2125599" y="1287462"/>
            <a:ext cx="10310876" cy="4124047"/>
          </a:xfrm>
          <a:prstGeom prst="rect">
            <a:avLst/>
          </a:prstGeom>
          <a:noFill/>
        </p:spPr>
        <p:txBody>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Clr>
                <a:srgbClr val="404040"/>
              </a:buClr>
              <a:buFont typeface="Wingdings" panose="05000000000000000000" pitchFamily="2" charset="2"/>
              <a:buNone/>
            </a:pPr>
            <a:r>
              <a:rPr lang="en-US" sz="1100" dirty="0">
                <a:solidFill>
                  <a:srgbClr val="008000"/>
                </a:solidFill>
                <a:highlight>
                  <a:srgbClr val="FFFFFF"/>
                </a:highlight>
                <a:latin typeface="Consolas" pitchFamily="49" charset="0"/>
                <a:cs typeface="Consolas" pitchFamily="49" charset="0"/>
              </a:rPr>
              <a:t>// Windows Runtime App on Windows Phone 8.1, inside </a:t>
            </a:r>
            <a:r>
              <a:rPr lang="en-US" sz="1100" dirty="0" err="1">
                <a:solidFill>
                  <a:srgbClr val="008000"/>
                </a:solidFill>
                <a:highlight>
                  <a:srgbClr val="FFFFFF"/>
                </a:highlight>
                <a:latin typeface="Consolas" pitchFamily="49" charset="0"/>
                <a:cs typeface="Consolas" pitchFamily="49" charset="0"/>
              </a:rPr>
              <a:t>OnNavigatedTo</a:t>
            </a:r>
            <a:r>
              <a:rPr lang="en-US" sz="1100" dirty="0">
                <a:solidFill>
                  <a:srgbClr val="008000"/>
                </a:solidFill>
                <a:highlight>
                  <a:srgbClr val="FFFFFF"/>
                </a:highlight>
                <a:latin typeface="Consolas" pitchFamily="49" charset="0"/>
                <a:cs typeface="Consolas" pitchFamily="49" charset="0"/>
              </a:rPr>
              <a:t> </a:t>
            </a:r>
            <a:r>
              <a:rPr lang="en-US" sz="1100" dirty="0" smtClean="0">
                <a:solidFill>
                  <a:srgbClr val="008000"/>
                </a:solidFill>
                <a:highlight>
                  <a:srgbClr val="FFFFFF"/>
                </a:highlight>
                <a:latin typeface="Consolas" pitchFamily="49" charset="0"/>
                <a:cs typeface="Consolas" pitchFamily="49" charset="0"/>
              </a:rPr>
              <a:t>in </a:t>
            </a:r>
            <a:r>
              <a:rPr lang="en-US" sz="1100" dirty="0" err="1">
                <a:solidFill>
                  <a:srgbClr val="008000"/>
                </a:solidFill>
                <a:highlight>
                  <a:srgbClr val="FFFFFF"/>
                </a:highlight>
                <a:latin typeface="Consolas" pitchFamily="49" charset="0"/>
                <a:cs typeface="Consolas" pitchFamily="49" charset="0"/>
              </a:rPr>
              <a:t>FindText.xaml.cs</a:t>
            </a:r>
            <a:r>
              <a:rPr lang="en-US" sz="1100" dirty="0">
                <a:solidFill>
                  <a:srgbClr val="008000"/>
                </a:solidFill>
                <a:highlight>
                  <a:srgbClr val="FFFFFF"/>
                </a:highlight>
                <a:latin typeface="Consolas" pitchFamily="49" charset="0"/>
                <a:cs typeface="Consolas" pitchFamily="49" charset="0"/>
              </a:rPr>
              <a:t> </a:t>
            </a:r>
            <a:endParaRPr lang="en-US" sz="1100" dirty="0">
              <a:solidFill>
                <a:srgbClr val="000000"/>
              </a:solidFill>
              <a:highlight>
                <a:srgbClr val="FFFFFF"/>
              </a:highlight>
              <a:latin typeface="Consolas" pitchFamily="49" charset="0"/>
              <a:cs typeface="Consolas" pitchFamily="49" charset="0"/>
            </a:endParaRPr>
          </a:p>
          <a:p>
            <a:pPr marL="0" indent="0">
              <a:buClr>
                <a:srgbClr val="404040"/>
              </a:buClr>
              <a:buFont typeface="Wingdings" panose="05000000000000000000" pitchFamily="2" charset="2"/>
              <a:buNone/>
            </a:pPr>
            <a:r>
              <a:rPr lang="en-GB" sz="1100" dirty="0">
                <a:solidFill>
                  <a:srgbClr val="0000FF"/>
                </a:solidFill>
                <a:highlight>
                  <a:srgbClr val="FFFFFF"/>
                </a:highlight>
                <a:latin typeface="Consolas" pitchFamily="49" charset="0"/>
                <a:cs typeface="Consolas" pitchFamily="49" charset="0"/>
              </a:rPr>
              <a:t>protected</a:t>
            </a:r>
            <a:r>
              <a:rPr lang="en-GB" sz="1100" dirty="0">
                <a:solidFill>
                  <a:srgbClr val="000000"/>
                </a:solidFill>
                <a:highlight>
                  <a:srgbClr val="FFFFFF"/>
                </a:highlight>
                <a:latin typeface="Consolas" pitchFamily="49" charset="0"/>
                <a:cs typeface="Consolas" pitchFamily="49" charset="0"/>
              </a:rPr>
              <a:t> </a:t>
            </a:r>
            <a:r>
              <a:rPr lang="en-GB" sz="1100" dirty="0">
                <a:solidFill>
                  <a:srgbClr val="0000FF"/>
                </a:solidFill>
                <a:highlight>
                  <a:srgbClr val="FFFFFF"/>
                </a:highlight>
                <a:latin typeface="Consolas" pitchFamily="49" charset="0"/>
                <a:cs typeface="Consolas" pitchFamily="49" charset="0"/>
              </a:rPr>
              <a:t>override</a:t>
            </a:r>
            <a:r>
              <a:rPr lang="en-GB" sz="1100" dirty="0">
                <a:solidFill>
                  <a:srgbClr val="000000"/>
                </a:solidFill>
                <a:highlight>
                  <a:srgbClr val="FFFFFF"/>
                </a:highlight>
                <a:latin typeface="Consolas" pitchFamily="49" charset="0"/>
                <a:cs typeface="Consolas" pitchFamily="49" charset="0"/>
              </a:rPr>
              <a:t> </a:t>
            </a:r>
            <a:r>
              <a:rPr lang="en-GB" sz="1100" dirty="0">
                <a:solidFill>
                  <a:srgbClr val="0000FF"/>
                </a:solidFill>
                <a:highlight>
                  <a:srgbClr val="FFFFFF"/>
                </a:highlight>
                <a:latin typeface="Consolas" pitchFamily="49" charset="0"/>
                <a:cs typeface="Consolas" pitchFamily="49" charset="0"/>
              </a:rPr>
              <a:t>void</a:t>
            </a:r>
            <a:r>
              <a:rPr lang="en-GB" sz="1100" dirty="0">
                <a:solidFill>
                  <a:srgbClr val="000000"/>
                </a:solidFill>
                <a:highlight>
                  <a:srgbClr val="FFFFFF"/>
                </a:highlight>
                <a:latin typeface="Consolas" pitchFamily="49" charset="0"/>
                <a:cs typeface="Consolas" pitchFamily="49" charset="0"/>
              </a:rPr>
              <a:t> </a:t>
            </a:r>
            <a:r>
              <a:rPr lang="en-GB" sz="1100" dirty="0" err="1">
                <a:solidFill>
                  <a:srgbClr val="000000"/>
                </a:solidFill>
                <a:highlight>
                  <a:srgbClr val="FFFFFF"/>
                </a:highlight>
                <a:latin typeface="Consolas" pitchFamily="49" charset="0"/>
                <a:cs typeface="Consolas" pitchFamily="49" charset="0"/>
              </a:rPr>
              <a:t>OnNavigatedTo</a:t>
            </a:r>
            <a:r>
              <a:rPr lang="en-GB" sz="1100" dirty="0">
                <a:solidFill>
                  <a:srgbClr val="000000"/>
                </a:solidFill>
                <a:highlight>
                  <a:srgbClr val="FFFFFF"/>
                </a:highlight>
                <a:latin typeface="Consolas" pitchFamily="49" charset="0"/>
                <a:cs typeface="Consolas" pitchFamily="49" charset="0"/>
              </a:rPr>
              <a:t>(</a:t>
            </a:r>
            <a:r>
              <a:rPr lang="en-GB" sz="1100" dirty="0" err="1">
                <a:solidFill>
                  <a:srgbClr val="2B91AF"/>
                </a:solidFill>
                <a:highlight>
                  <a:srgbClr val="FFFFFF"/>
                </a:highlight>
                <a:latin typeface="Consolas" pitchFamily="49" charset="0"/>
                <a:cs typeface="Consolas" pitchFamily="49" charset="0"/>
              </a:rPr>
              <a:t>NavigationEventArgs</a:t>
            </a:r>
            <a:r>
              <a:rPr lang="en-GB" sz="1100" dirty="0">
                <a:solidFill>
                  <a:srgbClr val="000000"/>
                </a:solidFill>
                <a:highlight>
                  <a:srgbClr val="FFFFFF"/>
                </a:highlight>
                <a:latin typeface="Consolas" pitchFamily="49" charset="0"/>
                <a:cs typeface="Consolas" pitchFamily="49" charset="0"/>
              </a:rPr>
              <a:t> e)</a:t>
            </a:r>
          </a:p>
          <a:p>
            <a:pPr marL="0" indent="0">
              <a:buClr>
                <a:srgbClr val="404040"/>
              </a:buClr>
              <a:buFont typeface="Wingdings" panose="05000000000000000000" pitchFamily="2" charset="2"/>
              <a:buNone/>
            </a:pPr>
            <a:r>
              <a:rPr lang="en-US" sz="1100" dirty="0" smtClean="0">
                <a:solidFill>
                  <a:srgbClr val="000000"/>
                </a:solidFill>
                <a:highlight>
                  <a:srgbClr val="FFFFFF"/>
                </a:highlight>
                <a:latin typeface="Consolas" pitchFamily="49" charset="0"/>
                <a:cs typeface="Consolas" pitchFamily="49" charset="0"/>
              </a:rPr>
              <a:t>{</a:t>
            </a:r>
          </a:p>
          <a:p>
            <a:pPr marL="0" indent="0">
              <a:buClr>
                <a:srgbClr val="404040"/>
              </a:buClr>
              <a:buFont typeface="Wingdings" panose="05000000000000000000" pitchFamily="2" charset="2"/>
              <a:buNone/>
            </a:pPr>
            <a:r>
              <a:rPr lang="en-GB" sz="1100" dirty="0" smtClean="0">
                <a:solidFill>
                  <a:srgbClr val="000000"/>
                </a:solidFill>
                <a:highlight>
                  <a:srgbClr val="FFFFFF"/>
                </a:highlight>
              </a:rPr>
              <a:t>        </a:t>
            </a:r>
            <a:r>
              <a:rPr lang="en-GB" sz="1100" dirty="0">
                <a:solidFill>
                  <a:srgbClr val="008000"/>
                </a:solidFill>
                <a:highlight>
                  <a:srgbClr val="FFFFFF"/>
                </a:highlight>
                <a:latin typeface="Consolas" pitchFamily="49" charset="0"/>
                <a:cs typeface="Consolas" pitchFamily="49" charset="0"/>
              </a:rPr>
              <a:t>// Get recognition result from parameter passed in </a:t>
            </a:r>
            <a:r>
              <a:rPr lang="en-GB" sz="1100" dirty="0" err="1">
                <a:solidFill>
                  <a:srgbClr val="008000"/>
                </a:solidFill>
                <a:highlight>
                  <a:srgbClr val="FFFFFF"/>
                </a:highlight>
                <a:latin typeface="Consolas" pitchFamily="49" charset="0"/>
                <a:cs typeface="Consolas" pitchFamily="49" charset="0"/>
              </a:rPr>
              <a:t>frame.Navigate</a:t>
            </a:r>
            <a:r>
              <a:rPr lang="en-GB" sz="1100" dirty="0">
                <a:solidFill>
                  <a:srgbClr val="008000"/>
                </a:solidFill>
                <a:highlight>
                  <a:srgbClr val="FFFFFF"/>
                </a:highlight>
                <a:latin typeface="Consolas" pitchFamily="49" charset="0"/>
                <a:cs typeface="Consolas" pitchFamily="49" charset="0"/>
              </a:rPr>
              <a:t> call</a:t>
            </a:r>
            <a:endParaRPr lang="en-US" sz="1100" dirty="0">
              <a:solidFill>
                <a:srgbClr val="008000"/>
              </a:solidFill>
              <a:highlight>
                <a:srgbClr val="FFFFFF"/>
              </a:highlight>
              <a:latin typeface="Consolas" pitchFamily="49" charset="0"/>
              <a:cs typeface="Consolas" pitchFamily="49" charset="0"/>
            </a:endParaRPr>
          </a:p>
          <a:p>
            <a:pPr marL="0" indent="0">
              <a:buClr>
                <a:srgbClr val="404040"/>
              </a:buClr>
              <a:buFont typeface="Wingdings" panose="05000000000000000000" pitchFamily="2" charset="2"/>
              <a:buNone/>
            </a:pPr>
            <a:r>
              <a:rPr lang="en-GB" sz="1100" dirty="0">
                <a:solidFill>
                  <a:srgbClr val="000000"/>
                </a:solidFill>
                <a:highlight>
                  <a:srgbClr val="FFFFFF"/>
                </a:highlight>
                <a:latin typeface="Consolas" panose="020B0609020204030204" pitchFamily="49" charset="0"/>
              </a:rPr>
              <a:t> </a:t>
            </a:r>
            <a:r>
              <a:rPr lang="en-GB" sz="1100" dirty="0" smtClean="0">
                <a:solidFill>
                  <a:srgbClr val="000000"/>
                </a:solidFill>
                <a:highlight>
                  <a:srgbClr val="FFFFFF"/>
                </a:highlight>
                <a:latin typeface="Consolas" panose="020B0609020204030204" pitchFamily="49" charset="0"/>
              </a:rPr>
              <a:t>   </a:t>
            </a:r>
            <a:r>
              <a:rPr lang="en-GB" sz="1100" dirty="0" err="1" smtClean="0">
                <a:solidFill>
                  <a:srgbClr val="2B91AF"/>
                </a:solidFill>
                <a:highlight>
                  <a:srgbClr val="FFFFFF"/>
                </a:highlight>
                <a:latin typeface="Consolas" panose="020B0609020204030204" pitchFamily="49" charset="0"/>
              </a:rPr>
              <a:t>SpeechRecognitionResult</a:t>
            </a:r>
            <a:r>
              <a:rPr lang="en-GB" sz="1100" dirty="0" smtClean="0">
                <a:solidFill>
                  <a:srgbClr val="000000"/>
                </a:solidFill>
                <a:highlight>
                  <a:srgbClr val="FFFFFF"/>
                </a:highlight>
                <a:latin typeface="Consolas" panose="020B0609020204030204" pitchFamily="49" charset="0"/>
              </a:rPr>
              <a:t> </a:t>
            </a:r>
            <a:r>
              <a:rPr lang="en-GB" sz="1100" dirty="0" err="1">
                <a:solidFill>
                  <a:srgbClr val="000000"/>
                </a:solidFill>
                <a:highlight>
                  <a:srgbClr val="FFFFFF"/>
                </a:highlight>
                <a:latin typeface="Consolas" panose="020B0609020204030204" pitchFamily="49" charset="0"/>
              </a:rPr>
              <a:t>vcResult</a:t>
            </a:r>
            <a:r>
              <a:rPr lang="en-GB" sz="1100" dirty="0">
                <a:solidFill>
                  <a:srgbClr val="000000"/>
                </a:solidFill>
                <a:highlight>
                  <a:srgbClr val="FFFFFF"/>
                </a:highlight>
                <a:latin typeface="Consolas" panose="020B0609020204030204" pitchFamily="49" charset="0"/>
              </a:rPr>
              <a:t> = </a:t>
            </a:r>
            <a:r>
              <a:rPr lang="en-GB" sz="1100" dirty="0" err="1">
                <a:solidFill>
                  <a:srgbClr val="000000"/>
                </a:solidFill>
                <a:highlight>
                  <a:srgbClr val="FFFFFF"/>
                </a:highlight>
                <a:latin typeface="Consolas" panose="020B0609020204030204" pitchFamily="49" charset="0"/>
              </a:rPr>
              <a:t>e.Parameter</a:t>
            </a:r>
            <a:r>
              <a:rPr lang="en-GB" sz="1100" dirty="0">
                <a:solidFill>
                  <a:srgbClr val="000000"/>
                </a:solidFill>
                <a:highlight>
                  <a:srgbClr val="FFFFFF"/>
                </a:highlight>
                <a:latin typeface="Consolas" panose="020B0609020204030204" pitchFamily="49" charset="0"/>
              </a:rPr>
              <a:t> </a:t>
            </a:r>
            <a:r>
              <a:rPr lang="en-GB" sz="1100" dirty="0">
                <a:solidFill>
                  <a:srgbClr val="0000FF"/>
                </a:solidFill>
                <a:highlight>
                  <a:srgbClr val="FFFFFF"/>
                </a:highlight>
                <a:latin typeface="Consolas" panose="020B0609020204030204" pitchFamily="49" charset="0"/>
              </a:rPr>
              <a:t>as</a:t>
            </a:r>
            <a:r>
              <a:rPr lang="en-GB" sz="1100" dirty="0">
                <a:solidFill>
                  <a:srgbClr val="000000"/>
                </a:solidFill>
                <a:highlight>
                  <a:srgbClr val="FFFFFF"/>
                </a:highlight>
                <a:latin typeface="Consolas" panose="020B0609020204030204" pitchFamily="49" charset="0"/>
              </a:rPr>
              <a:t> </a:t>
            </a:r>
            <a:r>
              <a:rPr lang="en-GB" sz="1100" dirty="0" err="1">
                <a:solidFill>
                  <a:srgbClr val="2B91AF"/>
                </a:solidFill>
                <a:highlight>
                  <a:srgbClr val="FFFFFF"/>
                </a:highlight>
                <a:latin typeface="Consolas" panose="020B0609020204030204" pitchFamily="49" charset="0"/>
              </a:rPr>
              <a:t>SpeechRecognitionResult</a:t>
            </a:r>
            <a:r>
              <a:rPr lang="en-GB" sz="1100" dirty="0">
                <a:solidFill>
                  <a:srgbClr val="000000"/>
                </a:solidFill>
                <a:highlight>
                  <a:srgbClr val="FFFFFF"/>
                </a:highlight>
                <a:latin typeface="Consolas" panose="020B0609020204030204" pitchFamily="49" charset="0"/>
              </a:rPr>
              <a:t>; </a:t>
            </a:r>
          </a:p>
          <a:p>
            <a:pPr marL="0" indent="0">
              <a:buClr>
                <a:srgbClr val="404040"/>
              </a:buClr>
              <a:buFont typeface="Wingdings" panose="05000000000000000000" pitchFamily="2" charset="2"/>
              <a:buNone/>
            </a:pPr>
            <a:endParaRPr lang="en-US" sz="1100" dirty="0">
              <a:solidFill>
                <a:srgbClr val="000000"/>
              </a:solidFill>
              <a:highlight>
                <a:srgbClr val="FFFFFF"/>
              </a:highlight>
              <a:latin typeface="Consolas" panose="020B0609020204030204" pitchFamily="49" charset="0"/>
            </a:endParaRPr>
          </a:p>
          <a:p>
            <a:pPr marL="0" indent="0">
              <a:buClr>
                <a:srgbClr val="404040"/>
              </a:buClr>
              <a:buFont typeface="Wingdings" panose="05000000000000000000" pitchFamily="2" charset="2"/>
              <a:buNone/>
            </a:pPr>
            <a:r>
              <a:rPr lang="en-US" sz="1100" dirty="0" smtClean="0">
                <a:solidFill>
                  <a:srgbClr val="000000"/>
                </a:solidFill>
                <a:highlight>
                  <a:srgbClr val="FFFFFF"/>
                </a:highlight>
                <a:latin typeface="Consolas" panose="020B0609020204030204" pitchFamily="49" charset="0"/>
              </a:rPr>
              <a:t>    </a:t>
            </a:r>
            <a:r>
              <a:rPr lang="en-US" sz="1100" dirty="0">
                <a:solidFill>
                  <a:srgbClr val="0000FF"/>
                </a:solidFill>
                <a:highlight>
                  <a:srgbClr val="FFFFFF"/>
                </a:highlight>
                <a:latin typeface="Consolas" panose="020B0609020204030204" pitchFamily="49" charset="0"/>
              </a:rPr>
              <a:t>if</a:t>
            </a:r>
            <a:r>
              <a:rPr lang="en-US" sz="1100" dirty="0">
                <a:solidFill>
                  <a:srgbClr val="000000"/>
                </a:solidFill>
                <a:highlight>
                  <a:srgbClr val="FFFFFF"/>
                </a:highlight>
                <a:latin typeface="Consolas" panose="020B0609020204030204" pitchFamily="49" charset="0"/>
              </a:rPr>
              <a:t> (</a:t>
            </a:r>
            <a:r>
              <a:rPr lang="en-US" sz="1100" dirty="0" err="1">
                <a:solidFill>
                  <a:srgbClr val="000000"/>
                </a:solidFill>
                <a:highlight>
                  <a:srgbClr val="FFFFFF"/>
                </a:highlight>
                <a:latin typeface="Consolas" panose="020B0609020204030204" pitchFamily="49" charset="0"/>
              </a:rPr>
              <a:t>vcResult</a:t>
            </a:r>
            <a:r>
              <a:rPr lang="en-US" sz="1100" dirty="0">
                <a:solidFill>
                  <a:srgbClr val="000000"/>
                </a:solidFill>
                <a:highlight>
                  <a:srgbClr val="FFFFFF"/>
                </a:highlight>
                <a:latin typeface="Consolas" panose="020B0609020204030204" pitchFamily="49" charset="0"/>
              </a:rPr>
              <a:t>!=</a:t>
            </a:r>
            <a:r>
              <a:rPr lang="en-US" sz="1100" dirty="0">
                <a:solidFill>
                  <a:srgbClr val="0000FF"/>
                </a:solidFill>
                <a:highlight>
                  <a:srgbClr val="FFFFFF"/>
                </a:highlight>
                <a:latin typeface="Consolas" panose="020B0609020204030204" pitchFamily="49" charset="0"/>
              </a:rPr>
              <a:t>null</a:t>
            </a:r>
            <a:r>
              <a:rPr lang="en-US" sz="1100" dirty="0">
                <a:solidFill>
                  <a:srgbClr val="000000"/>
                </a:solidFill>
                <a:highlight>
                  <a:srgbClr val="FFFFFF"/>
                </a:highlight>
                <a:latin typeface="Consolas" panose="020B0609020204030204" pitchFamily="49" charset="0"/>
              </a:rPr>
              <a:t>)</a:t>
            </a:r>
          </a:p>
          <a:p>
            <a:pPr marL="0" indent="0">
              <a:buClr>
                <a:srgbClr val="404040"/>
              </a:buClr>
              <a:buFont typeface="Wingdings" panose="05000000000000000000" pitchFamily="2" charset="2"/>
              <a:buNone/>
            </a:pPr>
            <a:r>
              <a:rPr lang="en-US" sz="1100" dirty="0" smtClean="0">
                <a:solidFill>
                  <a:srgbClr val="000000"/>
                </a:solidFill>
                <a:highlight>
                  <a:srgbClr val="FFFFFF"/>
                </a:highlight>
                <a:latin typeface="Consolas" panose="020B0609020204030204" pitchFamily="49" charset="0"/>
              </a:rPr>
              <a:t>    </a:t>
            </a:r>
            <a:r>
              <a:rPr lang="en-US" sz="1100" dirty="0">
                <a:solidFill>
                  <a:srgbClr val="000000"/>
                </a:solidFill>
                <a:highlight>
                  <a:srgbClr val="FFFFFF"/>
                </a:highlight>
                <a:latin typeface="Consolas" panose="020B0609020204030204" pitchFamily="49" charset="0"/>
              </a:rPr>
              <a:t>{</a:t>
            </a:r>
          </a:p>
          <a:p>
            <a:pPr marL="0" indent="0">
              <a:buClr>
                <a:srgbClr val="404040"/>
              </a:buClr>
              <a:buFont typeface="Wingdings" panose="05000000000000000000" pitchFamily="2" charset="2"/>
              <a:buNone/>
            </a:pPr>
            <a:r>
              <a:rPr lang="en-GB" sz="1100" dirty="0" smtClean="0">
                <a:solidFill>
                  <a:srgbClr val="000000"/>
                </a:solidFill>
                <a:highlight>
                  <a:srgbClr val="FFFFFF"/>
                </a:highlight>
                <a:latin typeface="Consolas" panose="020B0609020204030204" pitchFamily="49" charset="0"/>
              </a:rPr>
              <a:t>        </a:t>
            </a:r>
            <a:r>
              <a:rPr lang="en-GB" sz="1100" dirty="0">
                <a:solidFill>
                  <a:srgbClr val="008000"/>
                </a:solidFill>
                <a:highlight>
                  <a:srgbClr val="FFFFFF"/>
                </a:highlight>
                <a:latin typeface="Consolas" panose="020B0609020204030204" pitchFamily="49" charset="0"/>
              </a:rPr>
              <a:t>// What did the user say? e.g. MSDN, "Find Windows Phone Voice Commands"</a:t>
            </a:r>
            <a:endParaRPr lang="en-GB" sz="1100" dirty="0">
              <a:solidFill>
                <a:srgbClr val="000000"/>
              </a:solidFill>
              <a:highlight>
                <a:srgbClr val="FFFFFF"/>
              </a:highlight>
              <a:latin typeface="Consolas" panose="020B0609020204030204" pitchFamily="49" charset="0"/>
            </a:endParaRPr>
          </a:p>
          <a:p>
            <a:pPr marL="0" indent="0">
              <a:buClr>
                <a:srgbClr val="404040"/>
              </a:buClr>
              <a:buFont typeface="Wingdings" panose="05000000000000000000" pitchFamily="2" charset="2"/>
              <a:buNone/>
            </a:pPr>
            <a:r>
              <a:rPr lang="en-US" sz="1100" dirty="0" smtClean="0">
                <a:solidFill>
                  <a:srgbClr val="000000"/>
                </a:solidFill>
                <a:highlight>
                  <a:srgbClr val="FFFFFF"/>
                </a:highlight>
                <a:latin typeface="Consolas" panose="020B0609020204030204" pitchFamily="49" charset="0"/>
              </a:rPr>
              <a:t>        </a:t>
            </a:r>
            <a:r>
              <a:rPr lang="en-US" sz="1100" dirty="0">
                <a:solidFill>
                  <a:srgbClr val="0000FF"/>
                </a:solidFill>
                <a:highlight>
                  <a:srgbClr val="FFFFFF"/>
                </a:highlight>
                <a:latin typeface="Consolas" panose="020B0609020204030204" pitchFamily="49" charset="0"/>
              </a:rPr>
              <a:t>string</a:t>
            </a:r>
            <a:r>
              <a:rPr lang="en-US" sz="1100" dirty="0">
                <a:solidFill>
                  <a:srgbClr val="000000"/>
                </a:solidFill>
                <a:highlight>
                  <a:srgbClr val="FFFFFF"/>
                </a:highlight>
                <a:latin typeface="Consolas" panose="020B0609020204030204" pitchFamily="49" charset="0"/>
              </a:rPr>
              <a:t> </a:t>
            </a:r>
            <a:r>
              <a:rPr lang="en-US" sz="1100" dirty="0" err="1">
                <a:solidFill>
                  <a:srgbClr val="000000"/>
                </a:solidFill>
                <a:highlight>
                  <a:srgbClr val="FFFFFF"/>
                </a:highlight>
                <a:latin typeface="Consolas" panose="020B0609020204030204" pitchFamily="49" charset="0"/>
              </a:rPr>
              <a:t>recoText</a:t>
            </a:r>
            <a:r>
              <a:rPr lang="en-US" sz="1100" dirty="0">
                <a:solidFill>
                  <a:srgbClr val="000000"/>
                </a:solidFill>
                <a:highlight>
                  <a:srgbClr val="FFFFFF"/>
                </a:highlight>
                <a:latin typeface="Consolas" panose="020B0609020204030204" pitchFamily="49" charset="0"/>
              </a:rPr>
              <a:t> = </a:t>
            </a:r>
            <a:r>
              <a:rPr lang="en-US" sz="1100" dirty="0" err="1">
                <a:solidFill>
                  <a:srgbClr val="000000"/>
                </a:solidFill>
                <a:highlight>
                  <a:srgbClr val="FFFFFF"/>
                </a:highlight>
                <a:latin typeface="Consolas" panose="020B0609020204030204" pitchFamily="49" charset="0"/>
              </a:rPr>
              <a:t>vcResult.Text</a:t>
            </a:r>
            <a:r>
              <a:rPr lang="en-US" sz="1100" dirty="0" smtClean="0">
                <a:solidFill>
                  <a:srgbClr val="000000"/>
                </a:solidFill>
                <a:highlight>
                  <a:srgbClr val="FFFFFF"/>
                </a:highlight>
                <a:latin typeface="Consolas" panose="020B0609020204030204" pitchFamily="49" charset="0"/>
              </a:rPr>
              <a:t>;</a:t>
            </a:r>
          </a:p>
          <a:p>
            <a:pPr marL="0" indent="0">
              <a:buClr>
                <a:srgbClr val="404040"/>
              </a:buClr>
              <a:buFont typeface="Wingdings" panose="05000000000000000000" pitchFamily="2" charset="2"/>
              <a:buNone/>
            </a:pPr>
            <a:endParaRPr lang="en-US" sz="1100" dirty="0">
              <a:solidFill>
                <a:srgbClr val="000000"/>
              </a:solidFill>
              <a:highlight>
                <a:srgbClr val="FFFFFF"/>
              </a:highlight>
              <a:latin typeface="Consolas" panose="020B0609020204030204" pitchFamily="49" charset="0"/>
            </a:endParaRPr>
          </a:p>
          <a:p>
            <a:pPr marL="0" indent="0">
              <a:buClr>
                <a:srgbClr val="404040"/>
              </a:buClr>
              <a:buFont typeface="Wingdings" panose="05000000000000000000" pitchFamily="2" charset="2"/>
              <a:buNone/>
            </a:pPr>
            <a:r>
              <a:rPr lang="en-GB" sz="1100" dirty="0" smtClean="0">
                <a:solidFill>
                  <a:srgbClr val="000000"/>
                </a:solidFill>
                <a:highlight>
                  <a:srgbClr val="FFFFFF"/>
                </a:highlight>
                <a:latin typeface="Consolas" panose="020B0609020204030204" pitchFamily="49" charset="0"/>
              </a:rPr>
              <a:t>        </a:t>
            </a:r>
            <a:r>
              <a:rPr lang="en-GB" sz="1100" dirty="0">
                <a:solidFill>
                  <a:srgbClr val="008000"/>
                </a:solidFill>
                <a:highlight>
                  <a:srgbClr val="FFFFFF"/>
                </a:highlight>
                <a:latin typeface="Consolas" panose="020B0609020204030204" pitchFamily="49" charset="0"/>
              </a:rPr>
              <a:t>// Store the semantics dictionary for later use</a:t>
            </a:r>
            <a:endParaRPr lang="en-GB" sz="1100" dirty="0">
              <a:solidFill>
                <a:srgbClr val="000000"/>
              </a:solidFill>
              <a:highlight>
                <a:srgbClr val="FFFFFF"/>
              </a:highlight>
              <a:latin typeface="Consolas" panose="020B0609020204030204" pitchFamily="49" charset="0"/>
            </a:endParaRPr>
          </a:p>
          <a:p>
            <a:pPr marL="0" indent="0">
              <a:buClr>
                <a:srgbClr val="404040"/>
              </a:buClr>
              <a:buFont typeface="Wingdings" panose="05000000000000000000" pitchFamily="2" charset="2"/>
              <a:buNone/>
            </a:pPr>
            <a:r>
              <a:rPr lang="en-US" sz="1100" dirty="0">
                <a:solidFill>
                  <a:srgbClr val="000000"/>
                </a:solidFill>
                <a:highlight>
                  <a:srgbClr val="FFFFFF"/>
                </a:highlight>
                <a:latin typeface="Consolas" panose="020B0609020204030204" pitchFamily="49" charset="0"/>
              </a:rPr>
              <a:t> </a:t>
            </a:r>
            <a:r>
              <a:rPr lang="en-US" sz="1100" dirty="0" smtClean="0">
                <a:solidFill>
                  <a:srgbClr val="000000"/>
                </a:solidFill>
                <a:highlight>
                  <a:srgbClr val="FFFFFF"/>
                </a:highlight>
                <a:latin typeface="Consolas" panose="020B0609020204030204" pitchFamily="49" charset="0"/>
              </a:rPr>
              <a:t>       </a:t>
            </a:r>
            <a:r>
              <a:rPr lang="en-US" sz="1100" dirty="0" err="1">
                <a:solidFill>
                  <a:srgbClr val="2B91AF"/>
                </a:solidFill>
                <a:highlight>
                  <a:srgbClr val="FFFFFF"/>
                </a:highlight>
                <a:latin typeface="Consolas" panose="020B0609020204030204" pitchFamily="49" charset="0"/>
              </a:rPr>
              <a:t>IReadOnlyDictionary</a:t>
            </a:r>
            <a:r>
              <a:rPr lang="en-US" sz="1100" dirty="0">
                <a:solidFill>
                  <a:srgbClr val="000000"/>
                </a:solidFill>
                <a:highlight>
                  <a:srgbClr val="FFFFFF"/>
                </a:highlight>
                <a:latin typeface="Consolas" panose="020B0609020204030204" pitchFamily="49" charset="0"/>
              </a:rPr>
              <a:t>&lt;</a:t>
            </a:r>
            <a:r>
              <a:rPr lang="en-US" sz="1100" dirty="0" err="1">
                <a:solidFill>
                  <a:srgbClr val="0000FF"/>
                </a:solidFill>
                <a:highlight>
                  <a:srgbClr val="FFFFFF"/>
                </a:highlight>
                <a:latin typeface="Consolas" panose="020B0609020204030204" pitchFamily="49" charset="0"/>
              </a:rPr>
              <a:t>string</a:t>
            </a:r>
            <a:r>
              <a:rPr lang="en-US" sz="1100" dirty="0" err="1">
                <a:solidFill>
                  <a:srgbClr val="000000"/>
                </a:solidFill>
                <a:highlight>
                  <a:srgbClr val="FFFFFF"/>
                </a:highlight>
                <a:latin typeface="Consolas" panose="020B0609020204030204" pitchFamily="49" charset="0"/>
              </a:rPr>
              <a:t>,</a:t>
            </a:r>
            <a:r>
              <a:rPr lang="en-US" sz="1100" dirty="0" err="1">
                <a:solidFill>
                  <a:srgbClr val="2B91AF"/>
                </a:solidFill>
                <a:highlight>
                  <a:srgbClr val="FFFFFF"/>
                </a:highlight>
                <a:latin typeface="Consolas" panose="020B0609020204030204" pitchFamily="49" charset="0"/>
              </a:rPr>
              <a:t>IReadOnlyList</a:t>
            </a:r>
            <a:r>
              <a:rPr lang="en-US" sz="1100" dirty="0">
                <a:solidFill>
                  <a:srgbClr val="000000"/>
                </a:solidFill>
                <a:highlight>
                  <a:srgbClr val="FFFFFF"/>
                </a:highlight>
                <a:latin typeface="Consolas" panose="020B0609020204030204" pitchFamily="49" charset="0"/>
              </a:rPr>
              <a:t>&lt;</a:t>
            </a:r>
            <a:r>
              <a:rPr lang="en-US" sz="1100" dirty="0">
                <a:solidFill>
                  <a:srgbClr val="0000FF"/>
                </a:solidFill>
                <a:highlight>
                  <a:srgbClr val="FFFFFF"/>
                </a:highlight>
                <a:latin typeface="Consolas" panose="020B0609020204030204" pitchFamily="49" charset="0"/>
              </a:rPr>
              <a:t>string</a:t>
            </a:r>
            <a:r>
              <a:rPr lang="en-US" sz="1100" dirty="0">
                <a:solidFill>
                  <a:srgbClr val="000000"/>
                </a:solidFill>
                <a:highlight>
                  <a:srgbClr val="FFFFFF"/>
                </a:highlight>
                <a:latin typeface="Consolas" panose="020B0609020204030204" pitchFamily="49" charset="0"/>
              </a:rPr>
              <a:t>&gt;&gt; semantics = </a:t>
            </a:r>
            <a:r>
              <a:rPr lang="en-US" sz="1100" dirty="0" err="1">
                <a:solidFill>
                  <a:srgbClr val="000000"/>
                </a:solidFill>
                <a:highlight>
                  <a:srgbClr val="FFFFFF"/>
                </a:highlight>
                <a:latin typeface="Consolas" panose="020B0609020204030204" pitchFamily="49" charset="0"/>
              </a:rPr>
              <a:t>vcResult.SemanticInterpretation.Properties</a:t>
            </a:r>
            <a:r>
              <a:rPr lang="en-US" sz="1100" dirty="0">
                <a:solidFill>
                  <a:srgbClr val="000000"/>
                </a:solidFill>
                <a:highlight>
                  <a:srgbClr val="FFFFFF"/>
                </a:highlight>
                <a:latin typeface="Consolas" panose="020B0609020204030204" pitchFamily="49" charset="0"/>
              </a:rPr>
              <a:t>;</a:t>
            </a:r>
          </a:p>
          <a:p>
            <a:pPr marL="0" indent="0">
              <a:buClr>
                <a:srgbClr val="404040"/>
              </a:buClr>
              <a:buFont typeface="Wingdings" panose="05000000000000000000" pitchFamily="2" charset="2"/>
              <a:buNone/>
            </a:pPr>
            <a:endParaRPr lang="en-US" sz="1100" dirty="0">
              <a:solidFill>
                <a:srgbClr val="000000"/>
              </a:solidFill>
              <a:highlight>
                <a:srgbClr val="FFFFFF"/>
              </a:highlight>
              <a:latin typeface="Consolas" panose="020B0609020204030204" pitchFamily="49" charset="0"/>
            </a:endParaRPr>
          </a:p>
          <a:p>
            <a:pPr marL="0" indent="0">
              <a:buClr>
                <a:srgbClr val="404040"/>
              </a:buClr>
              <a:buFont typeface="Wingdings" panose="05000000000000000000" pitchFamily="2" charset="2"/>
              <a:buNone/>
            </a:pPr>
            <a:r>
              <a:rPr lang="en-US" sz="1100" dirty="0">
                <a:solidFill>
                  <a:srgbClr val="000000"/>
                </a:solidFill>
                <a:highlight>
                  <a:srgbClr val="FFFFFF"/>
                </a:highlight>
                <a:latin typeface="Consolas" panose="020B0609020204030204" pitchFamily="49" charset="0"/>
              </a:rPr>
              <a:t> </a:t>
            </a:r>
            <a:r>
              <a:rPr lang="en-US" sz="1100" dirty="0" smtClean="0">
                <a:solidFill>
                  <a:srgbClr val="000000"/>
                </a:solidFill>
                <a:highlight>
                  <a:srgbClr val="FFFFFF"/>
                </a:highlight>
                <a:latin typeface="Consolas" panose="020B0609020204030204" pitchFamily="49" charset="0"/>
              </a:rPr>
              <a:t>       </a:t>
            </a:r>
            <a:r>
              <a:rPr lang="en-US" sz="1100" dirty="0">
                <a:solidFill>
                  <a:srgbClr val="0000FF"/>
                </a:solidFill>
                <a:highlight>
                  <a:srgbClr val="FFFFFF"/>
                </a:highlight>
                <a:latin typeface="Consolas" panose="020B0609020204030204" pitchFamily="49" charset="0"/>
              </a:rPr>
              <a:t>string</a:t>
            </a:r>
            <a:r>
              <a:rPr lang="en-US" sz="1100" dirty="0">
                <a:solidFill>
                  <a:srgbClr val="000000"/>
                </a:solidFill>
                <a:highlight>
                  <a:srgbClr val="FFFFFF"/>
                </a:highlight>
                <a:latin typeface="Consolas" panose="020B0609020204030204" pitchFamily="49" charset="0"/>
              </a:rPr>
              <a:t> </a:t>
            </a:r>
            <a:r>
              <a:rPr lang="en-US" sz="1100" dirty="0" err="1">
                <a:solidFill>
                  <a:srgbClr val="000000"/>
                </a:solidFill>
                <a:highlight>
                  <a:srgbClr val="FFFFFF"/>
                </a:highlight>
                <a:latin typeface="Consolas" panose="020B0609020204030204" pitchFamily="49" charset="0"/>
              </a:rPr>
              <a:t>voiceCommandName</a:t>
            </a:r>
            <a:r>
              <a:rPr lang="en-US" sz="1100" dirty="0">
                <a:solidFill>
                  <a:srgbClr val="000000"/>
                </a:solidFill>
                <a:highlight>
                  <a:srgbClr val="FFFFFF"/>
                </a:highlight>
                <a:latin typeface="Consolas" panose="020B0609020204030204" pitchFamily="49" charset="0"/>
              </a:rPr>
              <a:t> = </a:t>
            </a:r>
            <a:r>
              <a:rPr lang="en-US" sz="1100" dirty="0" err="1">
                <a:solidFill>
                  <a:srgbClr val="000000"/>
                </a:solidFill>
                <a:highlight>
                  <a:srgbClr val="FFFFFF"/>
                </a:highlight>
                <a:latin typeface="Consolas" panose="020B0609020204030204" pitchFamily="49" charset="0"/>
              </a:rPr>
              <a:t>vcResult.RulePath.First</a:t>
            </a:r>
            <a:r>
              <a:rPr lang="en-US" sz="1100" dirty="0">
                <a:solidFill>
                  <a:srgbClr val="000000"/>
                </a:solidFill>
                <a:highlight>
                  <a:srgbClr val="FFFFFF"/>
                </a:highlight>
                <a:latin typeface="Consolas" panose="020B0609020204030204" pitchFamily="49" charset="0"/>
              </a:rPr>
              <a:t>();</a:t>
            </a:r>
          </a:p>
          <a:p>
            <a:pPr marL="0" indent="0">
              <a:buClr>
                <a:srgbClr val="404040"/>
              </a:buClr>
              <a:buFont typeface="Wingdings" panose="05000000000000000000" pitchFamily="2" charset="2"/>
              <a:buNone/>
            </a:pPr>
            <a:endParaRPr lang="en-US" sz="1100" dirty="0">
              <a:solidFill>
                <a:srgbClr val="000000"/>
              </a:solidFill>
              <a:highlight>
                <a:srgbClr val="FFFFFF"/>
              </a:highlight>
              <a:latin typeface="Consolas" panose="020B0609020204030204" pitchFamily="49" charset="0"/>
            </a:endParaRPr>
          </a:p>
          <a:p>
            <a:pPr marL="0" indent="0">
              <a:buClr>
                <a:srgbClr val="404040"/>
              </a:buClr>
              <a:buFont typeface="Wingdings" panose="05000000000000000000" pitchFamily="2" charset="2"/>
              <a:buNone/>
            </a:pPr>
            <a:r>
              <a:rPr lang="en-US" sz="1100" dirty="0">
                <a:solidFill>
                  <a:srgbClr val="000000"/>
                </a:solidFill>
                <a:highlight>
                  <a:srgbClr val="FFFFFF"/>
                </a:highlight>
                <a:latin typeface="Consolas" panose="020B0609020204030204" pitchFamily="49" charset="0"/>
              </a:rPr>
              <a:t> </a:t>
            </a:r>
            <a:r>
              <a:rPr lang="en-US" sz="1100" dirty="0" smtClean="0">
                <a:solidFill>
                  <a:srgbClr val="000000"/>
                </a:solidFill>
                <a:highlight>
                  <a:srgbClr val="FFFFFF"/>
                </a:highlight>
                <a:latin typeface="Consolas" panose="020B0609020204030204" pitchFamily="49" charset="0"/>
              </a:rPr>
              <a:t>       </a:t>
            </a:r>
            <a:r>
              <a:rPr lang="en-US" sz="1100" dirty="0">
                <a:solidFill>
                  <a:srgbClr val="0000FF"/>
                </a:solidFill>
                <a:highlight>
                  <a:srgbClr val="FFFFFF"/>
                </a:highlight>
                <a:latin typeface="Consolas" panose="020B0609020204030204" pitchFamily="49" charset="0"/>
              </a:rPr>
              <a:t>if</a:t>
            </a:r>
            <a:r>
              <a:rPr lang="en-US" sz="1100" dirty="0">
                <a:solidFill>
                  <a:srgbClr val="000000"/>
                </a:solidFill>
                <a:highlight>
                  <a:srgbClr val="FFFFFF"/>
                </a:highlight>
                <a:latin typeface="Consolas" panose="020B0609020204030204" pitchFamily="49" charset="0"/>
              </a:rPr>
              <a:t> (</a:t>
            </a:r>
            <a:r>
              <a:rPr lang="en-US" sz="1100" dirty="0" err="1">
                <a:solidFill>
                  <a:srgbClr val="000000"/>
                </a:solidFill>
                <a:highlight>
                  <a:srgbClr val="FFFFFF"/>
                </a:highlight>
                <a:latin typeface="Consolas" panose="020B0609020204030204" pitchFamily="49" charset="0"/>
              </a:rPr>
              <a:t>voiceCommandName</a:t>
            </a:r>
            <a:r>
              <a:rPr lang="en-US" sz="1100" dirty="0">
                <a:solidFill>
                  <a:srgbClr val="000000"/>
                </a:solidFill>
                <a:highlight>
                  <a:srgbClr val="FFFFFF"/>
                </a:highlight>
                <a:latin typeface="Consolas" panose="020B0609020204030204" pitchFamily="49" charset="0"/>
              </a:rPr>
              <a:t> == </a:t>
            </a:r>
            <a:r>
              <a:rPr lang="en-US" sz="1100" dirty="0">
                <a:solidFill>
                  <a:srgbClr val="A31515"/>
                </a:solidFill>
                <a:highlight>
                  <a:srgbClr val="FFFFFF"/>
                </a:highlight>
                <a:latin typeface="Consolas" panose="020B0609020204030204" pitchFamily="49" charset="0"/>
              </a:rPr>
              <a:t>"</a:t>
            </a:r>
            <a:r>
              <a:rPr lang="en-US" sz="1100" dirty="0" err="1">
                <a:solidFill>
                  <a:srgbClr val="A31515"/>
                </a:solidFill>
                <a:highlight>
                  <a:srgbClr val="FFFFFF"/>
                </a:highlight>
                <a:latin typeface="Consolas" panose="020B0609020204030204" pitchFamily="49" charset="0"/>
              </a:rPr>
              <a:t>FindText</a:t>
            </a:r>
            <a:r>
              <a:rPr lang="en-US" sz="1100" dirty="0">
                <a:solidFill>
                  <a:srgbClr val="A31515"/>
                </a:solidFill>
                <a:highlight>
                  <a:srgbClr val="FFFFFF"/>
                </a:highlight>
                <a:latin typeface="Consolas" panose="020B0609020204030204" pitchFamily="49" charset="0"/>
              </a:rPr>
              <a:t>"</a:t>
            </a:r>
            <a:r>
              <a:rPr lang="en-US" sz="1100" dirty="0">
                <a:solidFill>
                  <a:srgbClr val="000000"/>
                </a:solidFill>
                <a:highlight>
                  <a:srgbClr val="FFFFFF"/>
                </a:highlight>
                <a:latin typeface="Consolas" panose="020B0609020204030204" pitchFamily="49" charset="0"/>
              </a:rPr>
              <a:t>)</a:t>
            </a:r>
          </a:p>
          <a:p>
            <a:pPr marL="0" indent="0">
              <a:buClr>
                <a:srgbClr val="404040"/>
              </a:buClr>
              <a:buFont typeface="Wingdings" panose="05000000000000000000" pitchFamily="2" charset="2"/>
              <a:buNone/>
            </a:pPr>
            <a:r>
              <a:rPr lang="en-US" sz="1100" dirty="0">
                <a:solidFill>
                  <a:srgbClr val="000000"/>
                </a:solidFill>
                <a:highlight>
                  <a:srgbClr val="FFFFFF"/>
                </a:highlight>
                <a:latin typeface="Consolas" panose="020B0609020204030204" pitchFamily="49" charset="0"/>
              </a:rPr>
              <a:t> </a:t>
            </a:r>
            <a:r>
              <a:rPr lang="en-US" sz="1100" dirty="0" smtClean="0">
                <a:solidFill>
                  <a:srgbClr val="000000"/>
                </a:solidFill>
                <a:highlight>
                  <a:srgbClr val="FFFFFF"/>
                </a:highlight>
                <a:latin typeface="Consolas" panose="020B0609020204030204" pitchFamily="49" charset="0"/>
              </a:rPr>
              <a:t>       </a:t>
            </a:r>
            <a:r>
              <a:rPr lang="en-US" sz="1100" dirty="0">
                <a:solidFill>
                  <a:srgbClr val="000000"/>
                </a:solidFill>
                <a:highlight>
                  <a:srgbClr val="FFFFFF"/>
                </a:highlight>
                <a:latin typeface="Consolas" panose="020B0609020204030204" pitchFamily="49" charset="0"/>
              </a:rPr>
              <a:t>{   </a:t>
            </a:r>
          </a:p>
          <a:p>
            <a:pPr marL="0" indent="0">
              <a:buClr>
                <a:srgbClr val="404040"/>
              </a:buClr>
              <a:buFont typeface="Wingdings" panose="05000000000000000000" pitchFamily="2" charset="2"/>
              <a:buNone/>
            </a:pPr>
            <a:r>
              <a:rPr lang="en-GB" sz="1100" dirty="0">
                <a:solidFill>
                  <a:srgbClr val="000000"/>
                </a:solidFill>
                <a:highlight>
                  <a:srgbClr val="FFFFFF"/>
                </a:highlight>
                <a:latin typeface="Consolas" panose="020B0609020204030204" pitchFamily="49" charset="0"/>
              </a:rPr>
              <a:t> </a:t>
            </a:r>
            <a:r>
              <a:rPr lang="en-GB" sz="1100" dirty="0" smtClean="0">
                <a:solidFill>
                  <a:srgbClr val="000000"/>
                </a:solidFill>
                <a:highlight>
                  <a:srgbClr val="FFFFFF"/>
                </a:highlight>
                <a:latin typeface="Consolas" panose="020B0609020204030204" pitchFamily="49" charset="0"/>
              </a:rPr>
              <a:t>           </a:t>
            </a:r>
            <a:r>
              <a:rPr lang="en-GB" sz="1100" dirty="0">
                <a:solidFill>
                  <a:srgbClr val="008000"/>
                </a:solidFill>
                <a:highlight>
                  <a:srgbClr val="FFFFFF"/>
                </a:highlight>
                <a:latin typeface="Consolas" panose="020B0609020204030204" pitchFamily="49" charset="0"/>
              </a:rPr>
              <a:t>// What did the user say, for named phrase topic or list "slots"? e.g. "Windows Phone Voice Commands"</a:t>
            </a:r>
            <a:endParaRPr lang="en-GB" sz="1100" dirty="0">
              <a:solidFill>
                <a:srgbClr val="000000"/>
              </a:solidFill>
              <a:highlight>
                <a:srgbClr val="FFFFFF"/>
              </a:highlight>
              <a:latin typeface="Consolas" panose="020B0609020204030204" pitchFamily="49" charset="0"/>
            </a:endParaRPr>
          </a:p>
          <a:p>
            <a:pPr marL="0" indent="0">
              <a:buClr>
                <a:srgbClr val="404040"/>
              </a:buClr>
              <a:buFont typeface="Wingdings" panose="05000000000000000000" pitchFamily="2" charset="2"/>
              <a:buNone/>
            </a:pPr>
            <a:r>
              <a:rPr lang="en-US" sz="1100" dirty="0">
                <a:solidFill>
                  <a:srgbClr val="000000"/>
                </a:solidFill>
                <a:highlight>
                  <a:srgbClr val="FFFFFF"/>
                </a:highlight>
                <a:latin typeface="Consolas" panose="020B0609020204030204" pitchFamily="49" charset="0"/>
              </a:rPr>
              <a:t> </a:t>
            </a:r>
            <a:r>
              <a:rPr lang="en-US" sz="1100" dirty="0" smtClean="0">
                <a:solidFill>
                  <a:srgbClr val="000000"/>
                </a:solidFill>
                <a:highlight>
                  <a:srgbClr val="FFFFFF"/>
                </a:highlight>
                <a:latin typeface="Consolas" panose="020B0609020204030204" pitchFamily="49" charset="0"/>
              </a:rPr>
              <a:t>           </a:t>
            </a:r>
            <a:r>
              <a:rPr lang="en-US" sz="1100" dirty="0">
                <a:solidFill>
                  <a:srgbClr val="0000FF"/>
                </a:solidFill>
                <a:highlight>
                  <a:srgbClr val="FFFFFF"/>
                </a:highlight>
                <a:latin typeface="Consolas" panose="020B0609020204030204" pitchFamily="49" charset="0"/>
              </a:rPr>
              <a:t>if</a:t>
            </a:r>
            <a:r>
              <a:rPr lang="en-US" sz="1100" dirty="0">
                <a:solidFill>
                  <a:srgbClr val="000000"/>
                </a:solidFill>
                <a:highlight>
                  <a:srgbClr val="FFFFFF"/>
                </a:highlight>
                <a:latin typeface="Consolas" panose="020B0609020204030204" pitchFamily="49" charset="0"/>
              </a:rPr>
              <a:t> (</a:t>
            </a:r>
            <a:r>
              <a:rPr lang="en-US" sz="1100" dirty="0" err="1">
                <a:solidFill>
                  <a:srgbClr val="000000"/>
                </a:solidFill>
                <a:highlight>
                  <a:srgbClr val="FFFFFF"/>
                </a:highlight>
                <a:latin typeface="Consolas" panose="020B0609020204030204" pitchFamily="49" charset="0"/>
              </a:rPr>
              <a:t>semantics.ContainsKey</a:t>
            </a:r>
            <a:r>
              <a:rPr lang="en-US" sz="1100" dirty="0">
                <a:solidFill>
                  <a:srgbClr val="000000"/>
                </a:solidFill>
                <a:highlight>
                  <a:srgbClr val="FFFFFF"/>
                </a:highlight>
                <a:latin typeface="Consolas" panose="020B0609020204030204" pitchFamily="49" charset="0"/>
              </a:rPr>
              <a:t>(</a:t>
            </a:r>
            <a:r>
              <a:rPr lang="en-US" sz="1100" dirty="0">
                <a:solidFill>
                  <a:srgbClr val="A31515"/>
                </a:solidFill>
                <a:highlight>
                  <a:srgbClr val="FFFFFF"/>
                </a:highlight>
                <a:latin typeface="Consolas" panose="020B0609020204030204" pitchFamily="49" charset="0"/>
              </a:rPr>
              <a:t>"</a:t>
            </a:r>
            <a:r>
              <a:rPr lang="en-US" sz="1100" dirty="0" err="1">
                <a:solidFill>
                  <a:srgbClr val="A31515"/>
                </a:solidFill>
                <a:highlight>
                  <a:srgbClr val="FFFFFF"/>
                </a:highlight>
                <a:latin typeface="Consolas" panose="020B0609020204030204" pitchFamily="49" charset="0"/>
              </a:rPr>
              <a:t>dictatedSearchTerms</a:t>
            </a:r>
            <a:r>
              <a:rPr lang="en-US" sz="1100" dirty="0">
                <a:solidFill>
                  <a:srgbClr val="A31515"/>
                </a:solidFill>
                <a:highlight>
                  <a:srgbClr val="FFFFFF"/>
                </a:highlight>
                <a:latin typeface="Consolas" panose="020B0609020204030204" pitchFamily="49" charset="0"/>
              </a:rPr>
              <a:t>"</a:t>
            </a:r>
            <a:r>
              <a:rPr lang="en-US" sz="1100" dirty="0">
                <a:solidFill>
                  <a:srgbClr val="000000"/>
                </a:solidFill>
                <a:highlight>
                  <a:srgbClr val="FFFFFF"/>
                </a:highlight>
                <a:latin typeface="Consolas" panose="020B0609020204030204" pitchFamily="49" charset="0"/>
              </a:rPr>
              <a:t>))</a:t>
            </a:r>
          </a:p>
          <a:p>
            <a:pPr marL="0" indent="0">
              <a:buClr>
                <a:srgbClr val="404040"/>
              </a:buClr>
              <a:buFont typeface="Wingdings" panose="05000000000000000000" pitchFamily="2" charset="2"/>
              <a:buNone/>
            </a:pPr>
            <a:r>
              <a:rPr lang="en-US" sz="1100" dirty="0">
                <a:solidFill>
                  <a:srgbClr val="000000"/>
                </a:solidFill>
                <a:highlight>
                  <a:srgbClr val="FFFFFF"/>
                </a:highlight>
                <a:latin typeface="Consolas" panose="020B0609020204030204" pitchFamily="49" charset="0"/>
              </a:rPr>
              <a:t> </a:t>
            </a:r>
            <a:r>
              <a:rPr lang="en-US" sz="1100" dirty="0" smtClean="0">
                <a:solidFill>
                  <a:srgbClr val="000000"/>
                </a:solidFill>
                <a:highlight>
                  <a:srgbClr val="FFFFFF"/>
                </a:highlight>
                <a:latin typeface="Consolas" panose="020B0609020204030204" pitchFamily="49" charset="0"/>
              </a:rPr>
              <a:t>           </a:t>
            </a:r>
            <a:r>
              <a:rPr lang="en-US" sz="1100" dirty="0">
                <a:solidFill>
                  <a:srgbClr val="000000"/>
                </a:solidFill>
                <a:highlight>
                  <a:srgbClr val="FFFFFF"/>
                </a:highlight>
                <a:latin typeface="Consolas" panose="020B0609020204030204" pitchFamily="49" charset="0"/>
              </a:rPr>
              <a:t>{</a:t>
            </a:r>
          </a:p>
          <a:p>
            <a:pPr marL="0" indent="0">
              <a:buClr>
                <a:srgbClr val="404040"/>
              </a:buClr>
              <a:buFont typeface="Wingdings" panose="05000000000000000000" pitchFamily="2" charset="2"/>
              <a:buNone/>
            </a:pPr>
            <a:r>
              <a:rPr lang="en-US" sz="1100" dirty="0" smtClean="0">
                <a:solidFill>
                  <a:srgbClr val="000000"/>
                </a:solidFill>
                <a:highlight>
                  <a:srgbClr val="FFFFFF"/>
                </a:highlight>
                <a:latin typeface="Consolas" panose="020B0609020204030204" pitchFamily="49" charset="0"/>
              </a:rPr>
              <a:t>                </a:t>
            </a:r>
            <a:r>
              <a:rPr lang="en-US" sz="1100" dirty="0" err="1" smtClean="0">
                <a:solidFill>
                  <a:srgbClr val="000000"/>
                </a:solidFill>
                <a:highlight>
                  <a:srgbClr val="FFFFFF"/>
                </a:highlight>
                <a:latin typeface="Consolas" panose="020B0609020204030204" pitchFamily="49" charset="0"/>
              </a:rPr>
              <a:t>HandleFindTextWithSearchTerms</a:t>
            </a:r>
            <a:r>
              <a:rPr lang="en-US" sz="1100" dirty="0" smtClean="0">
                <a:solidFill>
                  <a:srgbClr val="000000"/>
                </a:solidFill>
                <a:highlight>
                  <a:srgbClr val="FFFFFF"/>
                </a:highlight>
                <a:latin typeface="Consolas" panose="020B0609020204030204" pitchFamily="49" charset="0"/>
              </a:rPr>
              <a:t>(</a:t>
            </a:r>
            <a:r>
              <a:rPr lang="en-GB" sz="1100" dirty="0">
                <a:solidFill>
                  <a:srgbClr val="000000"/>
                </a:solidFill>
                <a:highlight>
                  <a:srgbClr val="FFFFFF"/>
                </a:highlight>
                <a:latin typeface="Consolas" panose="020B0609020204030204" pitchFamily="49" charset="0"/>
              </a:rPr>
              <a:t>semantics[</a:t>
            </a:r>
            <a:r>
              <a:rPr lang="en-GB" sz="1100" dirty="0">
                <a:solidFill>
                  <a:srgbClr val="A31515"/>
                </a:solidFill>
                <a:highlight>
                  <a:srgbClr val="FFFFFF"/>
                </a:highlight>
                <a:latin typeface="Consolas" panose="020B0609020204030204" pitchFamily="49" charset="0"/>
              </a:rPr>
              <a:t>"</a:t>
            </a:r>
            <a:r>
              <a:rPr lang="en-GB" sz="1100" dirty="0" err="1">
                <a:solidFill>
                  <a:srgbClr val="A31515"/>
                </a:solidFill>
                <a:highlight>
                  <a:srgbClr val="FFFFFF"/>
                </a:highlight>
                <a:latin typeface="Consolas" panose="020B0609020204030204" pitchFamily="49" charset="0"/>
              </a:rPr>
              <a:t>dictatedSearchTerms</a:t>
            </a:r>
            <a:r>
              <a:rPr lang="en-GB" sz="1100" dirty="0">
                <a:solidFill>
                  <a:srgbClr val="A31515"/>
                </a:solidFill>
                <a:highlight>
                  <a:srgbClr val="FFFFFF"/>
                </a:highlight>
                <a:latin typeface="Consolas" panose="020B0609020204030204" pitchFamily="49" charset="0"/>
              </a:rPr>
              <a:t>"</a:t>
            </a:r>
            <a:r>
              <a:rPr lang="en-GB" sz="1100" dirty="0">
                <a:solidFill>
                  <a:srgbClr val="000000"/>
                </a:solidFill>
                <a:highlight>
                  <a:srgbClr val="FFFFFF"/>
                </a:highlight>
                <a:latin typeface="Consolas" panose="020B0609020204030204" pitchFamily="49" charset="0"/>
              </a:rPr>
              <a:t>][0]</a:t>
            </a:r>
            <a:r>
              <a:rPr lang="en-US" sz="1100" dirty="0" smtClean="0">
                <a:solidFill>
                  <a:srgbClr val="000000"/>
                </a:solidFill>
                <a:highlight>
                  <a:srgbClr val="FFFFFF"/>
                </a:highlight>
                <a:latin typeface="Consolas" panose="020B0609020204030204" pitchFamily="49" charset="0"/>
              </a:rPr>
              <a:t>);</a:t>
            </a:r>
            <a:endParaRPr lang="en-US" sz="1100" dirty="0">
              <a:solidFill>
                <a:srgbClr val="000000"/>
              </a:solidFill>
              <a:highlight>
                <a:srgbClr val="FFFFFF"/>
              </a:highlight>
              <a:latin typeface="Consolas" panose="020B0609020204030204" pitchFamily="49" charset="0"/>
            </a:endParaRPr>
          </a:p>
          <a:p>
            <a:pPr marL="0" indent="0">
              <a:buClr>
                <a:srgbClr val="404040"/>
              </a:buClr>
              <a:buFont typeface="Wingdings" panose="05000000000000000000" pitchFamily="2" charset="2"/>
              <a:buNone/>
            </a:pPr>
            <a:r>
              <a:rPr lang="en-US" sz="1100" dirty="0">
                <a:solidFill>
                  <a:srgbClr val="000000"/>
                </a:solidFill>
                <a:highlight>
                  <a:srgbClr val="FFFFFF"/>
                </a:highlight>
                <a:latin typeface="Consolas" panose="020B0609020204030204" pitchFamily="49" charset="0"/>
              </a:rPr>
              <a:t>  </a:t>
            </a:r>
            <a:r>
              <a:rPr lang="en-US" sz="1100" dirty="0" smtClean="0">
                <a:solidFill>
                  <a:srgbClr val="000000"/>
                </a:solidFill>
                <a:highlight>
                  <a:srgbClr val="FFFFFF"/>
                </a:highlight>
                <a:latin typeface="Consolas" panose="020B0609020204030204" pitchFamily="49" charset="0"/>
              </a:rPr>
              <a:t>          </a:t>
            </a:r>
            <a:r>
              <a:rPr lang="en-US" sz="1100" dirty="0">
                <a:solidFill>
                  <a:srgbClr val="000000"/>
                </a:solidFill>
                <a:highlight>
                  <a:srgbClr val="FFFFFF"/>
                </a:highlight>
                <a:latin typeface="Consolas" panose="020B0609020204030204" pitchFamily="49" charset="0"/>
              </a:rPr>
              <a:t>}</a:t>
            </a:r>
          </a:p>
          <a:p>
            <a:pPr marL="0" indent="0">
              <a:buClr>
                <a:srgbClr val="404040"/>
              </a:buClr>
              <a:buFont typeface="Wingdings" panose="05000000000000000000" pitchFamily="2" charset="2"/>
              <a:buNone/>
            </a:pPr>
            <a:r>
              <a:rPr lang="en-US" sz="1100" dirty="0">
                <a:solidFill>
                  <a:srgbClr val="000000"/>
                </a:solidFill>
                <a:highlight>
                  <a:srgbClr val="FFFFFF"/>
                </a:highlight>
                <a:latin typeface="Consolas" panose="020B0609020204030204" pitchFamily="49" charset="0"/>
              </a:rPr>
              <a:t>  </a:t>
            </a:r>
            <a:r>
              <a:rPr lang="en-US" sz="1100" dirty="0" smtClean="0">
                <a:solidFill>
                  <a:srgbClr val="000000"/>
                </a:solidFill>
                <a:highlight>
                  <a:srgbClr val="FFFFFF"/>
                </a:highlight>
                <a:latin typeface="Consolas" panose="020B0609020204030204" pitchFamily="49" charset="0"/>
              </a:rPr>
              <a:t>          </a:t>
            </a:r>
            <a:r>
              <a:rPr lang="en-US" sz="1100" dirty="0">
                <a:solidFill>
                  <a:srgbClr val="0000FF"/>
                </a:solidFill>
                <a:highlight>
                  <a:srgbClr val="FFFFFF"/>
                </a:highlight>
                <a:latin typeface="Consolas" panose="020B0609020204030204" pitchFamily="49" charset="0"/>
              </a:rPr>
              <a:t>else</a:t>
            </a:r>
            <a:endParaRPr lang="en-US" sz="1100" dirty="0">
              <a:solidFill>
                <a:srgbClr val="000000"/>
              </a:solidFill>
              <a:highlight>
                <a:srgbClr val="FFFFFF"/>
              </a:highlight>
              <a:latin typeface="Consolas" panose="020B0609020204030204" pitchFamily="49" charset="0"/>
            </a:endParaRPr>
          </a:p>
          <a:p>
            <a:pPr marL="0" indent="0">
              <a:buClr>
                <a:srgbClr val="404040"/>
              </a:buClr>
              <a:buFont typeface="Wingdings" panose="05000000000000000000" pitchFamily="2" charset="2"/>
              <a:buNone/>
            </a:pPr>
            <a:r>
              <a:rPr lang="en-US" sz="1100" dirty="0">
                <a:solidFill>
                  <a:srgbClr val="000000"/>
                </a:solidFill>
                <a:highlight>
                  <a:srgbClr val="FFFFFF"/>
                </a:highlight>
                <a:latin typeface="Consolas" panose="020B0609020204030204" pitchFamily="49" charset="0"/>
              </a:rPr>
              <a:t>  </a:t>
            </a:r>
            <a:r>
              <a:rPr lang="en-US" sz="1100" dirty="0" smtClean="0">
                <a:solidFill>
                  <a:srgbClr val="000000"/>
                </a:solidFill>
                <a:highlight>
                  <a:srgbClr val="FFFFFF"/>
                </a:highlight>
                <a:latin typeface="Consolas" panose="020B0609020204030204" pitchFamily="49" charset="0"/>
              </a:rPr>
              <a:t>          </a:t>
            </a:r>
            <a:r>
              <a:rPr lang="en-US" sz="1100" dirty="0">
                <a:solidFill>
                  <a:srgbClr val="000000"/>
                </a:solidFill>
                <a:highlight>
                  <a:srgbClr val="FFFFFF"/>
                </a:highlight>
                <a:latin typeface="Consolas" panose="020B0609020204030204" pitchFamily="49" charset="0"/>
              </a:rPr>
              <a:t>{</a:t>
            </a:r>
          </a:p>
          <a:p>
            <a:pPr marL="0" indent="0">
              <a:buClr>
                <a:srgbClr val="404040"/>
              </a:buClr>
              <a:buFont typeface="Wingdings" panose="05000000000000000000" pitchFamily="2" charset="2"/>
              <a:buNone/>
            </a:pPr>
            <a:r>
              <a:rPr lang="en-US" sz="1100" dirty="0">
                <a:solidFill>
                  <a:srgbClr val="000000"/>
                </a:solidFill>
                <a:highlight>
                  <a:srgbClr val="FFFFFF"/>
                </a:highlight>
                <a:latin typeface="Consolas" panose="020B0609020204030204" pitchFamily="49" charset="0"/>
              </a:rPr>
              <a:t>  </a:t>
            </a:r>
            <a:r>
              <a:rPr lang="en-US" sz="1100" dirty="0" smtClean="0">
                <a:solidFill>
                  <a:srgbClr val="000000"/>
                </a:solidFill>
                <a:highlight>
                  <a:srgbClr val="FFFFFF"/>
                </a:highlight>
                <a:latin typeface="Consolas" panose="020B0609020204030204" pitchFamily="49" charset="0"/>
              </a:rPr>
              <a:t>              </a:t>
            </a:r>
            <a:r>
              <a:rPr lang="en-US" sz="1100" dirty="0" err="1">
                <a:solidFill>
                  <a:srgbClr val="000000"/>
                </a:solidFill>
                <a:highlight>
                  <a:srgbClr val="FFFFFF"/>
                </a:highlight>
                <a:latin typeface="Consolas" panose="020B0609020204030204" pitchFamily="49" charset="0"/>
              </a:rPr>
              <a:t>HandleNoSearchTerms</a:t>
            </a:r>
            <a:r>
              <a:rPr lang="en-US" sz="1100" dirty="0">
                <a:solidFill>
                  <a:srgbClr val="000000"/>
                </a:solidFill>
                <a:highlight>
                  <a:srgbClr val="FFFFFF"/>
                </a:highlight>
                <a:latin typeface="Consolas" panose="020B0609020204030204" pitchFamily="49" charset="0"/>
              </a:rPr>
              <a:t>();</a:t>
            </a:r>
          </a:p>
          <a:p>
            <a:pPr marL="0" indent="0">
              <a:buClr>
                <a:srgbClr val="404040"/>
              </a:buClr>
              <a:buFont typeface="Wingdings" panose="05000000000000000000" pitchFamily="2" charset="2"/>
              <a:buNone/>
            </a:pPr>
            <a:r>
              <a:rPr lang="en-US" sz="1100" dirty="0">
                <a:solidFill>
                  <a:srgbClr val="000000"/>
                </a:solidFill>
                <a:highlight>
                  <a:srgbClr val="FFFFFF"/>
                </a:highlight>
                <a:latin typeface="Consolas" panose="020B0609020204030204" pitchFamily="49" charset="0"/>
              </a:rPr>
              <a:t>  </a:t>
            </a:r>
            <a:r>
              <a:rPr lang="en-US" sz="1100" dirty="0" smtClean="0">
                <a:solidFill>
                  <a:srgbClr val="000000"/>
                </a:solidFill>
                <a:highlight>
                  <a:srgbClr val="FFFFFF"/>
                </a:highlight>
                <a:latin typeface="Consolas" panose="020B0609020204030204" pitchFamily="49" charset="0"/>
              </a:rPr>
              <a:t>          </a:t>
            </a:r>
            <a:r>
              <a:rPr lang="en-US" sz="1100" dirty="0">
                <a:solidFill>
                  <a:srgbClr val="000000"/>
                </a:solidFill>
                <a:highlight>
                  <a:srgbClr val="FFFFFF"/>
                </a:highlight>
                <a:latin typeface="Consolas" panose="020B0609020204030204" pitchFamily="49" charset="0"/>
              </a:rPr>
              <a:t>}</a:t>
            </a:r>
          </a:p>
          <a:p>
            <a:pPr marL="0" indent="0">
              <a:buClr>
                <a:srgbClr val="404040"/>
              </a:buClr>
              <a:buFont typeface="Wingdings" panose="05000000000000000000" pitchFamily="2" charset="2"/>
              <a:buNone/>
            </a:pPr>
            <a:r>
              <a:rPr lang="en-US" sz="1100" dirty="0">
                <a:solidFill>
                  <a:srgbClr val="000000"/>
                </a:solidFill>
                <a:highlight>
                  <a:srgbClr val="FFFFFF"/>
                </a:highlight>
                <a:latin typeface="Consolas" panose="020B0609020204030204" pitchFamily="49" charset="0"/>
              </a:rPr>
              <a:t>  </a:t>
            </a:r>
            <a:r>
              <a:rPr lang="en-US" sz="1100" dirty="0" smtClean="0">
                <a:solidFill>
                  <a:srgbClr val="000000"/>
                </a:solidFill>
                <a:highlight>
                  <a:srgbClr val="FFFFFF"/>
                </a:highlight>
                <a:latin typeface="Consolas" panose="020B0609020204030204" pitchFamily="49" charset="0"/>
              </a:rPr>
              <a:t>      </a:t>
            </a:r>
            <a:r>
              <a:rPr lang="en-US" sz="1100" dirty="0">
                <a:solidFill>
                  <a:srgbClr val="000000"/>
                </a:solidFill>
                <a:highlight>
                  <a:srgbClr val="FFFFFF"/>
                </a:highlight>
                <a:latin typeface="Consolas" panose="020B0609020204030204" pitchFamily="49" charset="0"/>
              </a:rPr>
              <a:t>}</a:t>
            </a:r>
          </a:p>
          <a:p>
            <a:pPr marL="0" indent="0">
              <a:buClr>
                <a:srgbClr val="404040"/>
              </a:buClr>
              <a:buFont typeface="Wingdings" panose="05000000000000000000" pitchFamily="2" charset="2"/>
              <a:buNone/>
            </a:pPr>
            <a:r>
              <a:rPr lang="en-GB" sz="1100" dirty="0">
                <a:solidFill>
                  <a:srgbClr val="000000"/>
                </a:solidFill>
                <a:highlight>
                  <a:srgbClr val="FFFFFF"/>
                </a:highlight>
                <a:latin typeface="Consolas" panose="020B0609020204030204" pitchFamily="49" charset="0"/>
              </a:rPr>
              <a:t>  </a:t>
            </a:r>
            <a:r>
              <a:rPr lang="en-GB" sz="1100" dirty="0" smtClean="0">
                <a:solidFill>
                  <a:srgbClr val="000000"/>
                </a:solidFill>
                <a:highlight>
                  <a:srgbClr val="FFFFFF"/>
                </a:highlight>
                <a:latin typeface="Consolas" panose="020B0609020204030204" pitchFamily="49" charset="0"/>
              </a:rPr>
              <a:t>      </a:t>
            </a:r>
            <a:r>
              <a:rPr lang="en-GB" sz="1100" dirty="0">
                <a:solidFill>
                  <a:srgbClr val="008000"/>
                </a:solidFill>
                <a:highlight>
                  <a:srgbClr val="FFFFFF"/>
                </a:highlight>
                <a:latin typeface="Consolas" panose="020B0609020204030204" pitchFamily="49" charset="0"/>
              </a:rPr>
              <a:t>// Else handle other voice commands</a:t>
            </a:r>
            <a:endParaRPr lang="en-GB" sz="1100" dirty="0">
              <a:solidFill>
                <a:srgbClr val="000000"/>
              </a:solidFill>
              <a:highlight>
                <a:srgbClr val="FFFFFF"/>
              </a:highlight>
              <a:latin typeface="Consolas" panose="020B0609020204030204" pitchFamily="49" charset="0"/>
            </a:endParaRPr>
          </a:p>
          <a:p>
            <a:pPr marL="0" indent="0">
              <a:buClr>
                <a:srgbClr val="404040"/>
              </a:buClr>
              <a:buFont typeface="Wingdings" panose="05000000000000000000" pitchFamily="2" charset="2"/>
              <a:buNone/>
            </a:pPr>
            <a:r>
              <a:rPr lang="en-US" sz="1100" dirty="0">
                <a:solidFill>
                  <a:srgbClr val="000000"/>
                </a:solidFill>
                <a:highlight>
                  <a:srgbClr val="FFFFFF"/>
                </a:highlight>
                <a:latin typeface="Consolas" panose="020B0609020204030204" pitchFamily="49" charset="0"/>
              </a:rPr>
              <a:t>  </a:t>
            </a:r>
            <a:r>
              <a:rPr lang="en-US" sz="1100" dirty="0" smtClean="0">
                <a:solidFill>
                  <a:srgbClr val="000000"/>
                </a:solidFill>
                <a:highlight>
                  <a:srgbClr val="FFFFFF"/>
                </a:highlight>
                <a:latin typeface="Consolas" panose="020B0609020204030204" pitchFamily="49" charset="0"/>
              </a:rPr>
              <a:t>  </a:t>
            </a:r>
            <a:r>
              <a:rPr lang="en-US" sz="1100" dirty="0">
                <a:solidFill>
                  <a:srgbClr val="000000"/>
                </a:solidFill>
                <a:highlight>
                  <a:srgbClr val="FFFFFF"/>
                </a:highlight>
                <a:latin typeface="Consolas" panose="020B0609020204030204" pitchFamily="49" charset="0"/>
              </a:rPr>
              <a:t>}</a:t>
            </a:r>
            <a:r>
              <a:rPr lang="en-US" sz="1100" dirty="0" smtClean="0">
                <a:solidFill>
                  <a:srgbClr val="000000"/>
                </a:solidFill>
                <a:highlight>
                  <a:srgbClr val="FFFFFF"/>
                </a:highlight>
                <a:latin typeface="Consolas" pitchFamily="49" charset="0"/>
                <a:cs typeface="Consolas" pitchFamily="49" charset="0"/>
              </a:rPr>
              <a:t>    </a:t>
            </a:r>
            <a:r>
              <a:rPr lang="en-US" sz="1100" dirty="0" err="1" smtClean="0">
                <a:solidFill>
                  <a:srgbClr val="000000"/>
                </a:solidFill>
                <a:highlight>
                  <a:srgbClr val="FFFFFF"/>
                </a:highlight>
                <a:latin typeface="Consolas" pitchFamily="49" charset="0"/>
                <a:cs typeface="Consolas" pitchFamily="49" charset="0"/>
              </a:rPr>
              <a:t>navigationHelper.OnNavigatedTo</a:t>
            </a:r>
            <a:r>
              <a:rPr lang="en-US" sz="1100" dirty="0" smtClean="0">
                <a:solidFill>
                  <a:srgbClr val="000000"/>
                </a:solidFill>
                <a:highlight>
                  <a:srgbClr val="FFFFFF"/>
                </a:highlight>
                <a:latin typeface="Consolas" pitchFamily="49" charset="0"/>
                <a:cs typeface="Consolas" pitchFamily="49" charset="0"/>
              </a:rPr>
              <a:t>(e)</a:t>
            </a:r>
          </a:p>
          <a:p>
            <a:pPr marL="0" indent="0">
              <a:buClr>
                <a:srgbClr val="404040"/>
              </a:buClr>
              <a:buFont typeface="Wingdings" panose="05000000000000000000" pitchFamily="2" charset="2"/>
              <a:buNone/>
            </a:pPr>
            <a:r>
              <a:rPr lang="en-US" sz="1100" dirty="0" smtClean="0">
                <a:solidFill>
                  <a:srgbClr val="000000"/>
                </a:solidFill>
                <a:highlight>
                  <a:srgbClr val="FFFFFF"/>
                </a:highlight>
                <a:latin typeface="Consolas" pitchFamily="49" charset="0"/>
                <a:cs typeface="Consolas" pitchFamily="49" charset="0"/>
              </a:rPr>
              <a:t>}</a:t>
            </a:r>
            <a:endParaRPr lang="en-US" sz="1100" dirty="0">
              <a:solidFill>
                <a:srgbClr val="000000"/>
              </a:solidFill>
              <a:highlight>
                <a:srgbClr val="FFFFFF"/>
              </a:highlight>
              <a:latin typeface="Consolas" pitchFamily="49" charset="0"/>
              <a:cs typeface="Consolas" pitchFamily="49" charset="0"/>
            </a:endParaRPr>
          </a:p>
        </p:txBody>
      </p:sp>
      <p:grpSp>
        <p:nvGrpSpPr>
          <p:cNvPr id="2" name="Group 1"/>
          <p:cNvGrpSpPr/>
          <p:nvPr/>
        </p:nvGrpSpPr>
        <p:grpSpPr>
          <a:xfrm>
            <a:off x="-1" y="0"/>
            <a:ext cx="1681123" cy="6994525"/>
            <a:chOff x="-1" y="0"/>
            <a:chExt cx="1681123" cy="6994525"/>
          </a:xfrm>
        </p:grpSpPr>
        <p:sp>
          <p:nvSpPr>
            <p:cNvPr id="3" name="Rectangle 2"/>
            <p:cNvSpPr/>
            <p:nvPr/>
          </p:nvSpPr>
          <p:spPr bwMode="auto">
            <a:xfrm>
              <a:off x="0" y="0"/>
              <a:ext cx="1646237" cy="6994525"/>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nvGrpSpPr>
            <p:cNvPr id="19" name="Group 18"/>
            <p:cNvGrpSpPr/>
            <p:nvPr/>
          </p:nvGrpSpPr>
          <p:grpSpPr>
            <a:xfrm>
              <a:off x="-1" y="3659072"/>
              <a:ext cx="1570037" cy="963976"/>
              <a:chOff x="-1" y="3659072"/>
              <a:chExt cx="1570037" cy="963976"/>
            </a:xfrm>
          </p:grpSpPr>
          <p:sp>
            <p:nvSpPr>
              <p:cNvPr id="20" name="TextBox 19"/>
              <p:cNvSpPr txBox="1"/>
              <p:nvPr/>
            </p:nvSpPr>
            <p:spPr>
              <a:xfrm>
                <a:off x="-1" y="4348728"/>
                <a:ext cx="1570037" cy="274320"/>
              </a:xfrm>
              <a:prstGeom prst="rect">
                <a:avLst/>
              </a:prstGeom>
              <a:noFill/>
            </p:spPr>
            <p:txBody>
              <a:bodyPr wrap="square" lIns="146304" tIns="91440" rIns="146304" bIns="91440" rtlCol="0" anchor="t" anchorCtr="0">
                <a:noAutofit/>
              </a:bodyPr>
              <a:lstStyle/>
              <a:p>
                <a:pPr algn="ctr">
                  <a:lnSpc>
                    <a:spcPct val="90000"/>
                  </a:lnSpc>
                  <a:spcAft>
                    <a:spcPts val="600"/>
                  </a:spcAft>
                </a:pPr>
                <a:r>
                  <a:rPr lang="en-US" sz="1600" dirty="0" smtClean="0">
                    <a:gradFill>
                      <a:gsLst>
                        <a:gs pos="2917">
                          <a:srgbClr val="FFFFFF"/>
                        </a:gs>
                        <a:gs pos="30000">
                          <a:srgbClr val="FFFFFF"/>
                        </a:gs>
                      </a:gsLst>
                      <a:lin ang="5400000" scaled="0"/>
                    </a:gradFill>
                  </a:rPr>
                  <a:t>Step 2</a:t>
                </a:r>
              </a:p>
            </p:txBody>
          </p:sp>
          <p:sp>
            <p:nvSpPr>
              <p:cNvPr id="21" name="Freeform 18"/>
              <p:cNvSpPr>
                <a:spLocks noEditPoints="1"/>
              </p:cNvSpPr>
              <p:nvPr/>
            </p:nvSpPr>
            <p:spPr bwMode="auto">
              <a:xfrm>
                <a:off x="605418" y="3659072"/>
                <a:ext cx="347714" cy="666652"/>
              </a:xfrm>
              <a:custGeom>
                <a:avLst/>
                <a:gdLst>
                  <a:gd name="T0" fmla="*/ 226 w 365"/>
                  <a:gd name="T1" fmla="*/ 343 h 703"/>
                  <a:gd name="T2" fmla="*/ 265 w 365"/>
                  <a:gd name="T3" fmla="*/ 291 h 703"/>
                  <a:gd name="T4" fmla="*/ 226 w 365"/>
                  <a:gd name="T5" fmla="*/ 237 h 703"/>
                  <a:gd name="T6" fmla="*/ 300 w 365"/>
                  <a:gd name="T7" fmla="*/ 305 h 703"/>
                  <a:gd name="T8" fmla="*/ 100 w 365"/>
                  <a:gd name="T9" fmla="*/ 291 h 703"/>
                  <a:gd name="T10" fmla="*/ 139 w 365"/>
                  <a:gd name="T11" fmla="*/ 237 h 703"/>
                  <a:gd name="T12" fmla="*/ 65 w 365"/>
                  <a:gd name="T13" fmla="*/ 305 h 703"/>
                  <a:gd name="T14" fmla="*/ 139 w 365"/>
                  <a:gd name="T15" fmla="*/ 311 h 703"/>
                  <a:gd name="T16" fmla="*/ 221 w 365"/>
                  <a:gd name="T17" fmla="*/ 206 h 703"/>
                  <a:gd name="T18" fmla="*/ 145 w 365"/>
                  <a:gd name="T19" fmla="*/ 374 h 703"/>
                  <a:gd name="T20" fmla="*/ 172 w 365"/>
                  <a:gd name="T21" fmla="*/ 374 h 703"/>
                  <a:gd name="T22" fmla="*/ 365 w 365"/>
                  <a:gd name="T23" fmla="*/ 679 h 703"/>
                  <a:gd name="T24" fmla="*/ 24 w 365"/>
                  <a:gd name="T25" fmla="*/ 703 h 703"/>
                  <a:gd name="T26" fmla="*/ 0 w 365"/>
                  <a:gd name="T27" fmla="*/ 24 h 703"/>
                  <a:gd name="T28" fmla="*/ 341 w 365"/>
                  <a:gd name="T29" fmla="*/ 0 h 703"/>
                  <a:gd name="T30" fmla="*/ 83 w 365"/>
                  <a:gd name="T31" fmla="*/ 643 h 703"/>
                  <a:gd name="T32" fmla="*/ 75 w 365"/>
                  <a:gd name="T33" fmla="*/ 627 h 703"/>
                  <a:gd name="T34" fmla="*/ 75 w 365"/>
                  <a:gd name="T35" fmla="*/ 646 h 703"/>
                  <a:gd name="T36" fmla="*/ 84 w 365"/>
                  <a:gd name="T37" fmla="*/ 650 h 703"/>
                  <a:gd name="T38" fmla="*/ 83 w 365"/>
                  <a:gd name="T39" fmla="*/ 643 h 703"/>
                  <a:gd name="T40" fmla="*/ 175 w 365"/>
                  <a:gd name="T41" fmla="*/ 642 h 703"/>
                  <a:gd name="T42" fmla="*/ 179 w 365"/>
                  <a:gd name="T43" fmla="*/ 642 h 703"/>
                  <a:gd name="T44" fmla="*/ 183 w 365"/>
                  <a:gd name="T45" fmla="*/ 639 h 703"/>
                  <a:gd name="T46" fmla="*/ 181 w 365"/>
                  <a:gd name="T47" fmla="*/ 627 h 703"/>
                  <a:gd name="T48" fmla="*/ 176 w 365"/>
                  <a:gd name="T49" fmla="*/ 630 h 703"/>
                  <a:gd name="T50" fmla="*/ 172 w 365"/>
                  <a:gd name="T51" fmla="*/ 630 h 703"/>
                  <a:gd name="T52" fmla="*/ 168 w 365"/>
                  <a:gd name="T53" fmla="*/ 629 h 703"/>
                  <a:gd name="T54" fmla="*/ 195 w 365"/>
                  <a:gd name="T55" fmla="*/ 627 h 703"/>
                  <a:gd name="T56" fmla="*/ 190 w 365"/>
                  <a:gd name="T57" fmla="*/ 625 h 703"/>
                  <a:gd name="T58" fmla="*/ 183 w 365"/>
                  <a:gd name="T59" fmla="*/ 626 h 703"/>
                  <a:gd name="T60" fmla="*/ 183 w 365"/>
                  <a:gd name="T61" fmla="*/ 632 h 703"/>
                  <a:gd name="T62" fmla="*/ 185 w 365"/>
                  <a:gd name="T63" fmla="*/ 639 h 703"/>
                  <a:gd name="T64" fmla="*/ 188 w 365"/>
                  <a:gd name="T65" fmla="*/ 637 h 703"/>
                  <a:gd name="T66" fmla="*/ 198 w 365"/>
                  <a:gd name="T67" fmla="*/ 637 h 703"/>
                  <a:gd name="T68" fmla="*/ 188 w 365"/>
                  <a:gd name="T69" fmla="*/ 652 h 703"/>
                  <a:gd name="T70" fmla="*/ 182 w 365"/>
                  <a:gd name="T71" fmla="*/ 642 h 703"/>
                  <a:gd name="T72" fmla="*/ 176 w 365"/>
                  <a:gd name="T73" fmla="*/ 643 h 703"/>
                  <a:gd name="T74" fmla="*/ 172 w 365"/>
                  <a:gd name="T75" fmla="*/ 642 h 703"/>
                  <a:gd name="T76" fmla="*/ 175 w 365"/>
                  <a:gd name="T77" fmla="*/ 653 h 703"/>
                  <a:gd name="T78" fmla="*/ 179 w 365"/>
                  <a:gd name="T79" fmla="*/ 654 h 703"/>
                  <a:gd name="T80" fmla="*/ 182 w 365"/>
                  <a:gd name="T81" fmla="*/ 654 h 703"/>
                  <a:gd name="T82" fmla="*/ 185 w 365"/>
                  <a:gd name="T83" fmla="*/ 653 h 703"/>
                  <a:gd name="T84" fmla="*/ 188 w 365"/>
                  <a:gd name="T85" fmla="*/ 652 h 703"/>
                  <a:gd name="T86" fmla="*/ 198 w 365"/>
                  <a:gd name="T87" fmla="*/ 639 h 703"/>
                  <a:gd name="T88" fmla="*/ 193 w 365"/>
                  <a:gd name="T89" fmla="*/ 637 h 703"/>
                  <a:gd name="T90" fmla="*/ 190 w 365"/>
                  <a:gd name="T91" fmla="*/ 637 h 703"/>
                  <a:gd name="T92" fmla="*/ 189 w 365"/>
                  <a:gd name="T93" fmla="*/ 652 h 703"/>
                  <a:gd name="T94" fmla="*/ 193 w 365"/>
                  <a:gd name="T95" fmla="*/ 650 h 703"/>
                  <a:gd name="T96" fmla="*/ 198 w 365"/>
                  <a:gd name="T97" fmla="*/ 650 h 703"/>
                  <a:gd name="T98" fmla="*/ 202 w 365"/>
                  <a:gd name="T99" fmla="*/ 650 h 703"/>
                  <a:gd name="T100" fmla="*/ 293 w 365"/>
                  <a:gd name="T101" fmla="*/ 629 h 703"/>
                  <a:gd name="T102" fmla="*/ 297 w 365"/>
                  <a:gd name="T103" fmla="*/ 637 h 703"/>
                  <a:gd name="T104" fmla="*/ 281 w 365"/>
                  <a:gd name="T105" fmla="*/ 640 h 703"/>
                  <a:gd name="T106" fmla="*/ 288 w 365"/>
                  <a:gd name="T107" fmla="*/ 649 h 703"/>
                  <a:gd name="T108" fmla="*/ 303 w 365"/>
                  <a:gd name="T109" fmla="*/ 639 h 703"/>
                  <a:gd name="T110" fmla="*/ 34 w 365"/>
                  <a:gd name="T111" fmla="*/ 57 h 703"/>
                  <a:gd name="T112" fmla="*/ 332 w 365"/>
                  <a:gd name="T113" fmla="*/ 553 h 703"/>
                  <a:gd name="T114" fmla="*/ 75 w 365"/>
                  <a:gd name="T115" fmla="*/ 630 h 703"/>
                  <a:gd name="T116" fmla="*/ 75 w 365"/>
                  <a:gd name="T117" fmla="*/ 644 h 703"/>
                  <a:gd name="T118" fmla="*/ 75 w 365"/>
                  <a:gd name="T119" fmla="*/ 630 h 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65" h="703">
                    <a:moveTo>
                      <a:pt x="300" y="305"/>
                    </a:moveTo>
                    <a:cubicBezTo>
                      <a:pt x="226" y="343"/>
                      <a:pt x="226" y="343"/>
                      <a:pt x="226" y="343"/>
                    </a:cubicBezTo>
                    <a:cubicBezTo>
                      <a:pt x="226" y="311"/>
                      <a:pt x="226" y="311"/>
                      <a:pt x="226" y="311"/>
                    </a:cubicBezTo>
                    <a:cubicBezTo>
                      <a:pt x="265" y="291"/>
                      <a:pt x="265" y="291"/>
                      <a:pt x="265" y="291"/>
                    </a:cubicBezTo>
                    <a:cubicBezTo>
                      <a:pt x="226" y="271"/>
                      <a:pt x="226" y="271"/>
                      <a:pt x="226" y="271"/>
                    </a:cubicBezTo>
                    <a:cubicBezTo>
                      <a:pt x="226" y="237"/>
                      <a:pt x="226" y="237"/>
                      <a:pt x="226" y="237"/>
                    </a:cubicBezTo>
                    <a:cubicBezTo>
                      <a:pt x="300" y="276"/>
                      <a:pt x="300" y="276"/>
                      <a:pt x="300" y="276"/>
                    </a:cubicBezTo>
                    <a:lnTo>
                      <a:pt x="300" y="305"/>
                    </a:lnTo>
                    <a:close/>
                    <a:moveTo>
                      <a:pt x="139" y="311"/>
                    </a:moveTo>
                    <a:cubicBezTo>
                      <a:pt x="100" y="291"/>
                      <a:pt x="100" y="291"/>
                      <a:pt x="100" y="291"/>
                    </a:cubicBezTo>
                    <a:cubicBezTo>
                      <a:pt x="139" y="271"/>
                      <a:pt x="139" y="271"/>
                      <a:pt x="139" y="271"/>
                    </a:cubicBezTo>
                    <a:cubicBezTo>
                      <a:pt x="139" y="237"/>
                      <a:pt x="139" y="237"/>
                      <a:pt x="139" y="237"/>
                    </a:cubicBezTo>
                    <a:cubicBezTo>
                      <a:pt x="65" y="276"/>
                      <a:pt x="65" y="276"/>
                      <a:pt x="65" y="276"/>
                    </a:cubicBezTo>
                    <a:cubicBezTo>
                      <a:pt x="65" y="305"/>
                      <a:pt x="65" y="305"/>
                      <a:pt x="65" y="305"/>
                    </a:cubicBezTo>
                    <a:cubicBezTo>
                      <a:pt x="139" y="343"/>
                      <a:pt x="139" y="343"/>
                      <a:pt x="139" y="343"/>
                    </a:cubicBezTo>
                    <a:lnTo>
                      <a:pt x="139" y="311"/>
                    </a:lnTo>
                    <a:close/>
                    <a:moveTo>
                      <a:pt x="172" y="374"/>
                    </a:moveTo>
                    <a:cubicBezTo>
                      <a:pt x="221" y="206"/>
                      <a:pt x="221" y="206"/>
                      <a:pt x="221" y="206"/>
                    </a:cubicBezTo>
                    <a:cubicBezTo>
                      <a:pt x="194" y="206"/>
                      <a:pt x="194" y="206"/>
                      <a:pt x="194" y="206"/>
                    </a:cubicBezTo>
                    <a:cubicBezTo>
                      <a:pt x="145" y="374"/>
                      <a:pt x="145" y="374"/>
                      <a:pt x="145" y="374"/>
                    </a:cubicBezTo>
                    <a:cubicBezTo>
                      <a:pt x="171" y="374"/>
                      <a:pt x="171" y="374"/>
                      <a:pt x="171" y="374"/>
                    </a:cubicBezTo>
                    <a:lnTo>
                      <a:pt x="172" y="374"/>
                    </a:lnTo>
                    <a:close/>
                    <a:moveTo>
                      <a:pt x="365" y="24"/>
                    </a:moveTo>
                    <a:cubicBezTo>
                      <a:pt x="365" y="24"/>
                      <a:pt x="365" y="24"/>
                      <a:pt x="365" y="679"/>
                    </a:cubicBezTo>
                    <a:cubicBezTo>
                      <a:pt x="365" y="691"/>
                      <a:pt x="355" y="703"/>
                      <a:pt x="341" y="703"/>
                    </a:cubicBezTo>
                    <a:cubicBezTo>
                      <a:pt x="341" y="703"/>
                      <a:pt x="341" y="703"/>
                      <a:pt x="24" y="703"/>
                    </a:cubicBezTo>
                    <a:cubicBezTo>
                      <a:pt x="10" y="703"/>
                      <a:pt x="0" y="691"/>
                      <a:pt x="0" y="679"/>
                    </a:cubicBezTo>
                    <a:cubicBezTo>
                      <a:pt x="0" y="679"/>
                      <a:pt x="0" y="679"/>
                      <a:pt x="0" y="24"/>
                    </a:cubicBezTo>
                    <a:cubicBezTo>
                      <a:pt x="0" y="10"/>
                      <a:pt x="10" y="0"/>
                      <a:pt x="24" y="0"/>
                    </a:cubicBezTo>
                    <a:cubicBezTo>
                      <a:pt x="24" y="0"/>
                      <a:pt x="24" y="0"/>
                      <a:pt x="341" y="0"/>
                    </a:cubicBezTo>
                    <a:cubicBezTo>
                      <a:pt x="355" y="0"/>
                      <a:pt x="365" y="10"/>
                      <a:pt x="365" y="24"/>
                    </a:cubicBezTo>
                    <a:close/>
                    <a:moveTo>
                      <a:pt x="83" y="643"/>
                    </a:moveTo>
                    <a:cubicBezTo>
                      <a:pt x="84" y="642"/>
                      <a:pt x="85" y="639"/>
                      <a:pt x="85" y="637"/>
                    </a:cubicBezTo>
                    <a:cubicBezTo>
                      <a:pt x="85" y="632"/>
                      <a:pt x="81" y="627"/>
                      <a:pt x="75" y="627"/>
                    </a:cubicBezTo>
                    <a:cubicBezTo>
                      <a:pt x="70" y="627"/>
                      <a:pt x="66" y="632"/>
                      <a:pt x="66" y="637"/>
                    </a:cubicBezTo>
                    <a:cubicBezTo>
                      <a:pt x="66" y="642"/>
                      <a:pt x="70" y="646"/>
                      <a:pt x="75" y="646"/>
                    </a:cubicBezTo>
                    <a:cubicBezTo>
                      <a:pt x="77" y="646"/>
                      <a:pt x="78" y="646"/>
                      <a:pt x="80" y="644"/>
                    </a:cubicBezTo>
                    <a:cubicBezTo>
                      <a:pt x="80" y="644"/>
                      <a:pt x="80" y="644"/>
                      <a:pt x="84" y="650"/>
                    </a:cubicBezTo>
                    <a:cubicBezTo>
                      <a:pt x="85" y="649"/>
                      <a:pt x="85" y="649"/>
                      <a:pt x="85" y="649"/>
                    </a:cubicBezTo>
                    <a:cubicBezTo>
                      <a:pt x="85" y="649"/>
                      <a:pt x="85" y="649"/>
                      <a:pt x="83" y="643"/>
                    </a:cubicBezTo>
                    <a:close/>
                    <a:moveTo>
                      <a:pt x="171" y="640"/>
                    </a:moveTo>
                    <a:cubicBezTo>
                      <a:pt x="172" y="640"/>
                      <a:pt x="173" y="642"/>
                      <a:pt x="175" y="642"/>
                    </a:cubicBezTo>
                    <a:cubicBezTo>
                      <a:pt x="176" y="642"/>
                      <a:pt x="176" y="642"/>
                      <a:pt x="178" y="642"/>
                    </a:cubicBezTo>
                    <a:cubicBezTo>
                      <a:pt x="179" y="642"/>
                      <a:pt x="179" y="642"/>
                      <a:pt x="179" y="642"/>
                    </a:cubicBezTo>
                    <a:cubicBezTo>
                      <a:pt x="181" y="642"/>
                      <a:pt x="182" y="640"/>
                      <a:pt x="183" y="640"/>
                    </a:cubicBezTo>
                    <a:cubicBezTo>
                      <a:pt x="183" y="640"/>
                      <a:pt x="183" y="640"/>
                      <a:pt x="183" y="639"/>
                    </a:cubicBezTo>
                    <a:cubicBezTo>
                      <a:pt x="183" y="639"/>
                      <a:pt x="183" y="639"/>
                      <a:pt x="181" y="629"/>
                    </a:cubicBezTo>
                    <a:cubicBezTo>
                      <a:pt x="181" y="629"/>
                      <a:pt x="181" y="629"/>
                      <a:pt x="181" y="627"/>
                    </a:cubicBezTo>
                    <a:cubicBezTo>
                      <a:pt x="179" y="629"/>
                      <a:pt x="179" y="629"/>
                      <a:pt x="178" y="629"/>
                    </a:cubicBezTo>
                    <a:cubicBezTo>
                      <a:pt x="178" y="630"/>
                      <a:pt x="176" y="630"/>
                      <a:pt x="176" y="630"/>
                    </a:cubicBezTo>
                    <a:cubicBezTo>
                      <a:pt x="175" y="630"/>
                      <a:pt x="175" y="630"/>
                      <a:pt x="173" y="630"/>
                    </a:cubicBezTo>
                    <a:cubicBezTo>
                      <a:pt x="173" y="630"/>
                      <a:pt x="173" y="630"/>
                      <a:pt x="172" y="630"/>
                    </a:cubicBezTo>
                    <a:cubicBezTo>
                      <a:pt x="172" y="630"/>
                      <a:pt x="171" y="630"/>
                      <a:pt x="171" y="629"/>
                    </a:cubicBezTo>
                    <a:cubicBezTo>
                      <a:pt x="169" y="629"/>
                      <a:pt x="169" y="629"/>
                      <a:pt x="168" y="629"/>
                    </a:cubicBezTo>
                    <a:cubicBezTo>
                      <a:pt x="168" y="629"/>
                      <a:pt x="168" y="629"/>
                      <a:pt x="171" y="640"/>
                    </a:cubicBezTo>
                    <a:close/>
                    <a:moveTo>
                      <a:pt x="195" y="627"/>
                    </a:moveTo>
                    <a:cubicBezTo>
                      <a:pt x="195" y="627"/>
                      <a:pt x="195" y="627"/>
                      <a:pt x="195" y="626"/>
                    </a:cubicBezTo>
                    <a:cubicBezTo>
                      <a:pt x="193" y="626"/>
                      <a:pt x="192" y="625"/>
                      <a:pt x="190" y="625"/>
                    </a:cubicBezTo>
                    <a:cubicBezTo>
                      <a:pt x="190" y="625"/>
                      <a:pt x="189" y="625"/>
                      <a:pt x="188" y="625"/>
                    </a:cubicBezTo>
                    <a:cubicBezTo>
                      <a:pt x="186" y="625"/>
                      <a:pt x="185" y="625"/>
                      <a:pt x="183" y="626"/>
                    </a:cubicBezTo>
                    <a:cubicBezTo>
                      <a:pt x="183" y="626"/>
                      <a:pt x="182" y="626"/>
                      <a:pt x="182" y="627"/>
                    </a:cubicBezTo>
                    <a:cubicBezTo>
                      <a:pt x="182" y="627"/>
                      <a:pt x="182" y="627"/>
                      <a:pt x="183" y="632"/>
                    </a:cubicBezTo>
                    <a:cubicBezTo>
                      <a:pt x="183" y="632"/>
                      <a:pt x="183" y="632"/>
                      <a:pt x="185" y="637"/>
                    </a:cubicBezTo>
                    <a:cubicBezTo>
                      <a:pt x="185" y="637"/>
                      <a:pt x="185" y="637"/>
                      <a:pt x="185" y="639"/>
                    </a:cubicBezTo>
                    <a:cubicBezTo>
                      <a:pt x="186" y="639"/>
                      <a:pt x="186" y="639"/>
                      <a:pt x="186" y="639"/>
                    </a:cubicBezTo>
                    <a:cubicBezTo>
                      <a:pt x="186" y="637"/>
                      <a:pt x="188" y="637"/>
                      <a:pt x="188" y="637"/>
                    </a:cubicBezTo>
                    <a:cubicBezTo>
                      <a:pt x="189" y="636"/>
                      <a:pt x="189" y="636"/>
                      <a:pt x="190" y="636"/>
                    </a:cubicBezTo>
                    <a:cubicBezTo>
                      <a:pt x="192" y="636"/>
                      <a:pt x="195" y="636"/>
                      <a:pt x="198" y="637"/>
                    </a:cubicBezTo>
                    <a:cubicBezTo>
                      <a:pt x="198" y="637"/>
                      <a:pt x="198" y="637"/>
                      <a:pt x="195" y="627"/>
                    </a:cubicBezTo>
                    <a:close/>
                    <a:moveTo>
                      <a:pt x="188" y="652"/>
                    </a:moveTo>
                    <a:cubicBezTo>
                      <a:pt x="188" y="652"/>
                      <a:pt x="188" y="652"/>
                      <a:pt x="185" y="642"/>
                    </a:cubicBezTo>
                    <a:cubicBezTo>
                      <a:pt x="183" y="642"/>
                      <a:pt x="182" y="642"/>
                      <a:pt x="182" y="642"/>
                    </a:cubicBezTo>
                    <a:cubicBezTo>
                      <a:pt x="181" y="643"/>
                      <a:pt x="181" y="643"/>
                      <a:pt x="179" y="643"/>
                    </a:cubicBezTo>
                    <a:cubicBezTo>
                      <a:pt x="178" y="643"/>
                      <a:pt x="178" y="643"/>
                      <a:pt x="176" y="643"/>
                    </a:cubicBezTo>
                    <a:cubicBezTo>
                      <a:pt x="175" y="643"/>
                      <a:pt x="175" y="643"/>
                      <a:pt x="173" y="643"/>
                    </a:cubicBezTo>
                    <a:cubicBezTo>
                      <a:pt x="172" y="642"/>
                      <a:pt x="172" y="642"/>
                      <a:pt x="172" y="642"/>
                    </a:cubicBezTo>
                    <a:cubicBezTo>
                      <a:pt x="172" y="642"/>
                      <a:pt x="172" y="642"/>
                      <a:pt x="172" y="643"/>
                    </a:cubicBezTo>
                    <a:cubicBezTo>
                      <a:pt x="172" y="643"/>
                      <a:pt x="172" y="643"/>
                      <a:pt x="175" y="653"/>
                    </a:cubicBezTo>
                    <a:cubicBezTo>
                      <a:pt x="176" y="654"/>
                      <a:pt x="176" y="654"/>
                      <a:pt x="176" y="654"/>
                    </a:cubicBezTo>
                    <a:cubicBezTo>
                      <a:pt x="178" y="654"/>
                      <a:pt x="178" y="654"/>
                      <a:pt x="179" y="654"/>
                    </a:cubicBezTo>
                    <a:cubicBezTo>
                      <a:pt x="181" y="654"/>
                      <a:pt x="181" y="654"/>
                      <a:pt x="181" y="654"/>
                    </a:cubicBezTo>
                    <a:cubicBezTo>
                      <a:pt x="182" y="654"/>
                      <a:pt x="182" y="654"/>
                      <a:pt x="182" y="654"/>
                    </a:cubicBezTo>
                    <a:cubicBezTo>
                      <a:pt x="183" y="654"/>
                      <a:pt x="183" y="654"/>
                      <a:pt x="183" y="654"/>
                    </a:cubicBezTo>
                    <a:cubicBezTo>
                      <a:pt x="185" y="654"/>
                      <a:pt x="185" y="654"/>
                      <a:pt x="185" y="653"/>
                    </a:cubicBezTo>
                    <a:cubicBezTo>
                      <a:pt x="186" y="653"/>
                      <a:pt x="186" y="653"/>
                      <a:pt x="188" y="653"/>
                    </a:cubicBezTo>
                    <a:lnTo>
                      <a:pt x="188" y="652"/>
                    </a:lnTo>
                    <a:close/>
                    <a:moveTo>
                      <a:pt x="202" y="650"/>
                    </a:moveTo>
                    <a:cubicBezTo>
                      <a:pt x="202" y="650"/>
                      <a:pt x="202" y="650"/>
                      <a:pt x="198" y="639"/>
                    </a:cubicBezTo>
                    <a:cubicBezTo>
                      <a:pt x="196" y="639"/>
                      <a:pt x="196" y="639"/>
                      <a:pt x="196" y="639"/>
                    </a:cubicBezTo>
                    <a:cubicBezTo>
                      <a:pt x="195" y="639"/>
                      <a:pt x="195" y="637"/>
                      <a:pt x="193" y="637"/>
                    </a:cubicBezTo>
                    <a:cubicBezTo>
                      <a:pt x="193" y="637"/>
                      <a:pt x="193" y="637"/>
                      <a:pt x="192" y="637"/>
                    </a:cubicBezTo>
                    <a:cubicBezTo>
                      <a:pt x="190" y="637"/>
                      <a:pt x="190" y="637"/>
                      <a:pt x="190" y="637"/>
                    </a:cubicBezTo>
                    <a:cubicBezTo>
                      <a:pt x="189" y="639"/>
                      <a:pt x="188" y="639"/>
                      <a:pt x="186" y="640"/>
                    </a:cubicBezTo>
                    <a:cubicBezTo>
                      <a:pt x="189" y="652"/>
                      <a:pt x="189" y="652"/>
                      <a:pt x="189" y="652"/>
                    </a:cubicBezTo>
                    <a:cubicBezTo>
                      <a:pt x="190" y="652"/>
                      <a:pt x="190" y="650"/>
                      <a:pt x="192" y="650"/>
                    </a:cubicBezTo>
                    <a:cubicBezTo>
                      <a:pt x="192" y="650"/>
                      <a:pt x="192" y="650"/>
                      <a:pt x="193" y="650"/>
                    </a:cubicBezTo>
                    <a:cubicBezTo>
                      <a:pt x="193" y="649"/>
                      <a:pt x="195" y="649"/>
                      <a:pt x="195" y="649"/>
                    </a:cubicBezTo>
                    <a:cubicBezTo>
                      <a:pt x="196" y="649"/>
                      <a:pt x="196" y="649"/>
                      <a:pt x="198" y="650"/>
                    </a:cubicBezTo>
                    <a:cubicBezTo>
                      <a:pt x="199" y="650"/>
                      <a:pt x="200" y="650"/>
                      <a:pt x="200" y="650"/>
                    </a:cubicBezTo>
                    <a:cubicBezTo>
                      <a:pt x="200" y="650"/>
                      <a:pt x="200" y="650"/>
                      <a:pt x="202" y="650"/>
                    </a:cubicBezTo>
                    <a:close/>
                    <a:moveTo>
                      <a:pt x="303" y="639"/>
                    </a:moveTo>
                    <a:cubicBezTo>
                      <a:pt x="303" y="639"/>
                      <a:pt x="303" y="639"/>
                      <a:pt x="293" y="629"/>
                    </a:cubicBezTo>
                    <a:cubicBezTo>
                      <a:pt x="293" y="629"/>
                      <a:pt x="293" y="629"/>
                      <a:pt x="288" y="629"/>
                    </a:cubicBezTo>
                    <a:cubicBezTo>
                      <a:pt x="288" y="629"/>
                      <a:pt x="288" y="629"/>
                      <a:pt x="297" y="637"/>
                    </a:cubicBezTo>
                    <a:cubicBezTo>
                      <a:pt x="297" y="637"/>
                      <a:pt x="297" y="637"/>
                      <a:pt x="281" y="637"/>
                    </a:cubicBezTo>
                    <a:cubicBezTo>
                      <a:pt x="281" y="637"/>
                      <a:pt x="281" y="637"/>
                      <a:pt x="281" y="640"/>
                    </a:cubicBezTo>
                    <a:cubicBezTo>
                      <a:pt x="281" y="640"/>
                      <a:pt x="281" y="640"/>
                      <a:pt x="297" y="640"/>
                    </a:cubicBezTo>
                    <a:cubicBezTo>
                      <a:pt x="297" y="640"/>
                      <a:pt x="297" y="640"/>
                      <a:pt x="288" y="649"/>
                    </a:cubicBezTo>
                    <a:cubicBezTo>
                      <a:pt x="288" y="649"/>
                      <a:pt x="288" y="649"/>
                      <a:pt x="293" y="649"/>
                    </a:cubicBezTo>
                    <a:lnTo>
                      <a:pt x="303" y="639"/>
                    </a:lnTo>
                    <a:close/>
                    <a:moveTo>
                      <a:pt x="332" y="57"/>
                    </a:moveTo>
                    <a:cubicBezTo>
                      <a:pt x="332" y="57"/>
                      <a:pt x="332" y="57"/>
                      <a:pt x="34" y="57"/>
                    </a:cubicBezTo>
                    <a:cubicBezTo>
                      <a:pt x="34" y="57"/>
                      <a:pt x="34" y="57"/>
                      <a:pt x="34" y="553"/>
                    </a:cubicBezTo>
                    <a:cubicBezTo>
                      <a:pt x="34" y="553"/>
                      <a:pt x="34" y="553"/>
                      <a:pt x="332" y="553"/>
                    </a:cubicBezTo>
                    <a:lnTo>
                      <a:pt x="332" y="57"/>
                    </a:lnTo>
                    <a:close/>
                    <a:moveTo>
                      <a:pt x="75" y="630"/>
                    </a:moveTo>
                    <a:cubicBezTo>
                      <a:pt x="71" y="630"/>
                      <a:pt x="68" y="633"/>
                      <a:pt x="68" y="637"/>
                    </a:cubicBezTo>
                    <a:cubicBezTo>
                      <a:pt x="68" y="640"/>
                      <a:pt x="71" y="644"/>
                      <a:pt x="75" y="644"/>
                    </a:cubicBezTo>
                    <a:cubicBezTo>
                      <a:pt x="80" y="644"/>
                      <a:pt x="83" y="640"/>
                      <a:pt x="83" y="637"/>
                    </a:cubicBezTo>
                    <a:cubicBezTo>
                      <a:pt x="83" y="633"/>
                      <a:pt x="80" y="630"/>
                      <a:pt x="75" y="63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grpSp>
        <p:sp>
          <p:nvSpPr>
            <p:cNvPr id="31" name="Rectangle 30"/>
            <p:cNvSpPr/>
            <p:nvPr/>
          </p:nvSpPr>
          <p:spPr bwMode="auto">
            <a:xfrm>
              <a:off x="0" y="0"/>
              <a:ext cx="1646237" cy="6994525"/>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nvGrpSpPr>
            <p:cNvPr id="66" name="Group 65"/>
            <p:cNvGrpSpPr/>
            <p:nvPr/>
          </p:nvGrpSpPr>
          <p:grpSpPr>
            <a:xfrm>
              <a:off x="-1" y="3659072"/>
              <a:ext cx="1570037" cy="963976"/>
              <a:chOff x="-1" y="3659072"/>
              <a:chExt cx="1570037" cy="963976"/>
            </a:xfrm>
          </p:grpSpPr>
          <p:sp>
            <p:nvSpPr>
              <p:cNvPr id="28" name="TextBox 27"/>
              <p:cNvSpPr txBox="1"/>
              <p:nvPr/>
            </p:nvSpPr>
            <p:spPr>
              <a:xfrm>
                <a:off x="-1" y="4348728"/>
                <a:ext cx="1570037" cy="274320"/>
              </a:xfrm>
              <a:prstGeom prst="rect">
                <a:avLst/>
              </a:prstGeom>
              <a:noFill/>
            </p:spPr>
            <p:txBody>
              <a:bodyPr wrap="square" lIns="146304" tIns="91440" rIns="146304" bIns="91440" rtlCol="0" anchor="t" anchorCtr="0">
                <a:noAutofit/>
              </a:bodyPr>
              <a:lstStyle/>
              <a:p>
                <a:pPr algn="ctr">
                  <a:lnSpc>
                    <a:spcPct val="90000"/>
                  </a:lnSpc>
                  <a:spcAft>
                    <a:spcPts val="600"/>
                  </a:spcAft>
                </a:pPr>
                <a:r>
                  <a:rPr lang="en-US" sz="1600" dirty="0" smtClean="0">
                    <a:gradFill>
                      <a:gsLst>
                        <a:gs pos="2917">
                          <a:srgbClr val="FFFFFF">
                            <a:alpha val="50000"/>
                          </a:srgbClr>
                        </a:gs>
                        <a:gs pos="30000">
                          <a:srgbClr val="FFFFFF">
                            <a:alpha val="50000"/>
                          </a:srgbClr>
                        </a:gs>
                      </a:gsLst>
                      <a:lin ang="5400000" scaled="0"/>
                    </a:gradFill>
                  </a:rPr>
                  <a:t>Step 2</a:t>
                </a:r>
              </a:p>
            </p:txBody>
          </p:sp>
          <p:sp>
            <p:nvSpPr>
              <p:cNvPr id="49" name="Freeform 18"/>
              <p:cNvSpPr>
                <a:spLocks noEditPoints="1"/>
              </p:cNvSpPr>
              <p:nvPr/>
            </p:nvSpPr>
            <p:spPr bwMode="auto">
              <a:xfrm>
                <a:off x="605418" y="3659072"/>
                <a:ext cx="347714" cy="666652"/>
              </a:xfrm>
              <a:custGeom>
                <a:avLst/>
                <a:gdLst>
                  <a:gd name="T0" fmla="*/ 226 w 365"/>
                  <a:gd name="T1" fmla="*/ 343 h 703"/>
                  <a:gd name="T2" fmla="*/ 265 w 365"/>
                  <a:gd name="T3" fmla="*/ 291 h 703"/>
                  <a:gd name="T4" fmla="*/ 226 w 365"/>
                  <a:gd name="T5" fmla="*/ 237 h 703"/>
                  <a:gd name="T6" fmla="*/ 300 w 365"/>
                  <a:gd name="T7" fmla="*/ 305 h 703"/>
                  <a:gd name="T8" fmla="*/ 100 w 365"/>
                  <a:gd name="T9" fmla="*/ 291 h 703"/>
                  <a:gd name="T10" fmla="*/ 139 w 365"/>
                  <a:gd name="T11" fmla="*/ 237 h 703"/>
                  <a:gd name="T12" fmla="*/ 65 w 365"/>
                  <a:gd name="T13" fmla="*/ 305 h 703"/>
                  <a:gd name="T14" fmla="*/ 139 w 365"/>
                  <a:gd name="T15" fmla="*/ 311 h 703"/>
                  <a:gd name="T16" fmla="*/ 221 w 365"/>
                  <a:gd name="T17" fmla="*/ 206 h 703"/>
                  <a:gd name="T18" fmla="*/ 145 w 365"/>
                  <a:gd name="T19" fmla="*/ 374 h 703"/>
                  <a:gd name="T20" fmla="*/ 172 w 365"/>
                  <a:gd name="T21" fmla="*/ 374 h 703"/>
                  <a:gd name="T22" fmla="*/ 365 w 365"/>
                  <a:gd name="T23" fmla="*/ 679 h 703"/>
                  <a:gd name="T24" fmla="*/ 24 w 365"/>
                  <a:gd name="T25" fmla="*/ 703 h 703"/>
                  <a:gd name="T26" fmla="*/ 0 w 365"/>
                  <a:gd name="T27" fmla="*/ 24 h 703"/>
                  <a:gd name="T28" fmla="*/ 341 w 365"/>
                  <a:gd name="T29" fmla="*/ 0 h 703"/>
                  <a:gd name="T30" fmla="*/ 83 w 365"/>
                  <a:gd name="T31" fmla="*/ 643 h 703"/>
                  <a:gd name="T32" fmla="*/ 75 w 365"/>
                  <a:gd name="T33" fmla="*/ 627 h 703"/>
                  <a:gd name="T34" fmla="*/ 75 w 365"/>
                  <a:gd name="T35" fmla="*/ 646 h 703"/>
                  <a:gd name="T36" fmla="*/ 84 w 365"/>
                  <a:gd name="T37" fmla="*/ 650 h 703"/>
                  <a:gd name="T38" fmla="*/ 83 w 365"/>
                  <a:gd name="T39" fmla="*/ 643 h 703"/>
                  <a:gd name="T40" fmla="*/ 175 w 365"/>
                  <a:gd name="T41" fmla="*/ 642 h 703"/>
                  <a:gd name="T42" fmla="*/ 179 w 365"/>
                  <a:gd name="T43" fmla="*/ 642 h 703"/>
                  <a:gd name="T44" fmla="*/ 183 w 365"/>
                  <a:gd name="T45" fmla="*/ 639 h 703"/>
                  <a:gd name="T46" fmla="*/ 181 w 365"/>
                  <a:gd name="T47" fmla="*/ 627 h 703"/>
                  <a:gd name="T48" fmla="*/ 176 w 365"/>
                  <a:gd name="T49" fmla="*/ 630 h 703"/>
                  <a:gd name="T50" fmla="*/ 172 w 365"/>
                  <a:gd name="T51" fmla="*/ 630 h 703"/>
                  <a:gd name="T52" fmla="*/ 168 w 365"/>
                  <a:gd name="T53" fmla="*/ 629 h 703"/>
                  <a:gd name="T54" fmla="*/ 195 w 365"/>
                  <a:gd name="T55" fmla="*/ 627 h 703"/>
                  <a:gd name="T56" fmla="*/ 190 w 365"/>
                  <a:gd name="T57" fmla="*/ 625 h 703"/>
                  <a:gd name="T58" fmla="*/ 183 w 365"/>
                  <a:gd name="T59" fmla="*/ 626 h 703"/>
                  <a:gd name="T60" fmla="*/ 183 w 365"/>
                  <a:gd name="T61" fmla="*/ 632 h 703"/>
                  <a:gd name="T62" fmla="*/ 185 w 365"/>
                  <a:gd name="T63" fmla="*/ 639 h 703"/>
                  <a:gd name="T64" fmla="*/ 188 w 365"/>
                  <a:gd name="T65" fmla="*/ 637 h 703"/>
                  <a:gd name="T66" fmla="*/ 198 w 365"/>
                  <a:gd name="T67" fmla="*/ 637 h 703"/>
                  <a:gd name="T68" fmla="*/ 188 w 365"/>
                  <a:gd name="T69" fmla="*/ 652 h 703"/>
                  <a:gd name="T70" fmla="*/ 182 w 365"/>
                  <a:gd name="T71" fmla="*/ 642 h 703"/>
                  <a:gd name="T72" fmla="*/ 176 w 365"/>
                  <a:gd name="T73" fmla="*/ 643 h 703"/>
                  <a:gd name="T74" fmla="*/ 172 w 365"/>
                  <a:gd name="T75" fmla="*/ 642 h 703"/>
                  <a:gd name="T76" fmla="*/ 175 w 365"/>
                  <a:gd name="T77" fmla="*/ 653 h 703"/>
                  <a:gd name="T78" fmla="*/ 179 w 365"/>
                  <a:gd name="T79" fmla="*/ 654 h 703"/>
                  <a:gd name="T80" fmla="*/ 182 w 365"/>
                  <a:gd name="T81" fmla="*/ 654 h 703"/>
                  <a:gd name="T82" fmla="*/ 185 w 365"/>
                  <a:gd name="T83" fmla="*/ 653 h 703"/>
                  <a:gd name="T84" fmla="*/ 188 w 365"/>
                  <a:gd name="T85" fmla="*/ 652 h 703"/>
                  <a:gd name="T86" fmla="*/ 198 w 365"/>
                  <a:gd name="T87" fmla="*/ 639 h 703"/>
                  <a:gd name="T88" fmla="*/ 193 w 365"/>
                  <a:gd name="T89" fmla="*/ 637 h 703"/>
                  <a:gd name="T90" fmla="*/ 190 w 365"/>
                  <a:gd name="T91" fmla="*/ 637 h 703"/>
                  <a:gd name="T92" fmla="*/ 189 w 365"/>
                  <a:gd name="T93" fmla="*/ 652 h 703"/>
                  <a:gd name="T94" fmla="*/ 193 w 365"/>
                  <a:gd name="T95" fmla="*/ 650 h 703"/>
                  <a:gd name="T96" fmla="*/ 198 w 365"/>
                  <a:gd name="T97" fmla="*/ 650 h 703"/>
                  <a:gd name="T98" fmla="*/ 202 w 365"/>
                  <a:gd name="T99" fmla="*/ 650 h 703"/>
                  <a:gd name="T100" fmla="*/ 293 w 365"/>
                  <a:gd name="T101" fmla="*/ 629 h 703"/>
                  <a:gd name="T102" fmla="*/ 297 w 365"/>
                  <a:gd name="T103" fmla="*/ 637 h 703"/>
                  <a:gd name="T104" fmla="*/ 281 w 365"/>
                  <a:gd name="T105" fmla="*/ 640 h 703"/>
                  <a:gd name="T106" fmla="*/ 288 w 365"/>
                  <a:gd name="T107" fmla="*/ 649 h 703"/>
                  <a:gd name="T108" fmla="*/ 303 w 365"/>
                  <a:gd name="T109" fmla="*/ 639 h 703"/>
                  <a:gd name="T110" fmla="*/ 34 w 365"/>
                  <a:gd name="T111" fmla="*/ 57 h 703"/>
                  <a:gd name="T112" fmla="*/ 332 w 365"/>
                  <a:gd name="T113" fmla="*/ 553 h 703"/>
                  <a:gd name="T114" fmla="*/ 75 w 365"/>
                  <a:gd name="T115" fmla="*/ 630 h 703"/>
                  <a:gd name="T116" fmla="*/ 75 w 365"/>
                  <a:gd name="T117" fmla="*/ 644 h 703"/>
                  <a:gd name="T118" fmla="*/ 75 w 365"/>
                  <a:gd name="T119" fmla="*/ 630 h 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65" h="703">
                    <a:moveTo>
                      <a:pt x="300" y="305"/>
                    </a:moveTo>
                    <a:cubicBezTo>
                      <a:pt x="226" y="343"/>
                      <a:pt x="226" y="343"/>
                      <a:pt x="226" y="343"/>
                    </a:cubicBezTo>
                    <a:cubicBezTo>
                      <a:pt x="226" y="311"/>
                      <a:pt x="226" y="311"/>
                      <a:pt x="226" y="311"/>
                    </a:cubicBezTo>
                    <a:cubicBezTo>
                      <a:pt x="265" y="291"/>
                      <a:pt x="265" y="291"/>
                      <a:pt x="265" y="291"/>
                    </a:cubicBezTo>
                    <a:cubicBezTo>
                      <a:pt x="226" y="271"/>
                      <a:pt x="226" y="271"/>
                      <a:pt x="226" y="271"/>
                    </a:cubicBezTo>
                    <a:cubicBezTo>
                      <a:pt x="226" y="237"/>
                      <a:pt x="226" y="237"/>
                      <a:pt x="226" y="237"/>
                    </a:cubicBezTo>
                    <a:cubicBezTo>
                      <a:pt x="300" y="276"/>
                      <a:pt x="300" y="276"/>
                      <a:pt x="300" y="276"/>
                    </a:cubicBezTo>
                    <a:lnTo>
                      <a:pt x="300" y="305"/>
                    </a:lnTo>
                    <a:close/>
                    <a:moveTo>
                      <a:pt x="139" y="311"/>
                    </a:moveTo>
                    <a:cubicBezTo>
                      <a:pt x="100" y="291"/>
                      <a:pt x="100" y="291"/>
                      <a:pt x="100" y="291"/>
                    </a:cubicBezTo>
                    <a:cubicBezTo>
                      <a:pt x="139" y="271"/>
                      <a:pt x="139" y="271"/>
                      <a:pt x="139" y="271"/>
                    </a:cubicBezTo>
                    <a:cubicBezTo>
                      <a:pt x="139" y="237"/>
                      <a:pt x="139" y="237"/>
                      <a:pt x="139" y="237"/>
                    </a:cubicBezTo>
                    <a:cubicBezTo>
                      <a:pt x="65" y="276"/>
                      <a:pt x="65" y="276"/>
                      <a:pt x="65" y="276"/>
                    </a:cubicBezTo>
                    <a:cubicBezTo>
                      <a:pt x="65" y="305"/>
                      <a:pt x="65" y="305"/>
                      <a:pt x="65" y="305"/>
                    </a:cubicBezTo>
                    <a:cubicBezTo>
                      <a:pt x="139" y="343"/>
                      <a:pt x="139" y="343"/>
                      <a:pt x="139" y="343"/>
                    </a:cubicBezTo>
                    <a:lnTo>
                      <a:pt x="139" y="311"/>
                    </a:lnTo>
                    <a:close/>
                    <a:moveTo>
                      <a:pt x="172" y="374"/>
                    </a:moveTo>
                    <a:cubicBezTo>
                      <a:pt x="221" y="206"/>
                      <a:pt x="221" y="206"/>
                      <a:pt x="221" y="206"/>
                    </a:cubicBezTo>
                    <a:cubicBezTo>
                      <a:pt x="194" y="206"/>
                      <a:pt x="194" y="206"/>
                      <a:pt x="194" y="206"/>
                    </a:cubicBezTo>
                    <a:cubicBezTo>
                      <a:pt x="145" y="374"/>
                      <a:pt x="145" y="374"/>
                      <a:pt x="145" y="374"/>
                    </a:cubicBezTo>
                    <a:cubicBezTo>
                      <a:pt x="171" y="374"/>
                      <a:pt x="171" y="374"/>
                      <a:pt x="171" y="374"/>
                    </a:cubicBezTo>
                    <a:lnTo>
                      <a:pt x="172" y="374"/>
                    </a:lnTo>
                    <a:close/>
                    <a:moveTo>
                      <a:pt x="365" y="24"/>
                    </a:moveTo>
                    <a:cubicBezTo>
                      <a:pt x="365" y="24"/>
                      <a:pt x="365" y="24"/>
                      <a:pt x="365" y="679"/>
                    </a:cubicBezTo>
                    <a:cubicBezTo>
                      <a:pt x="365" y="691"/>
                      <a:pt x="355" y="703"/>
                      <a:pt x="341" y="703"/>
                    </a:cubicBezTo>
                    <a:cubicBezTo>
                      <a:pt x="341" y="703"/>
                      <a:pt x="341" y="703"/>
                      <a:pt x="24" y="703"/>
                    </a:cubicBezTo>
                    <a:cubicBezTo>
                      <a:pt x="10" y="703"/>
                      <a:pt x="0" y="691"/>
                      <a:pt x="0" y="679"/>
                    </a:cubicBezTo>
                    <a:cubicBezTo>
                      <a:pt x="0" y="679"/>
                      <a:pt x="0" y="679"/>
                      <a:pt x="0" y="24"/>
                    </a:cubicBezTo>
                    <a:cubicBezTo>
                      <a:pt x="0" y="10"/>
                      <a:pt x="10" y="0"/>
                      <a:pt x="24" y="0"/>
                    </a:cubicBezTo>
                    <a:cubicBezTo>
                      <a:pt x="24" y="0"/>
                      <a:pt x="24" y="0"/>
                      <a:pt x="341" y="0"/>
                    </a:cubicBezTo>
                    <a:cubicBezTo>
                      <a:pt x="355" y="0"/>
                      <a:pt x="365" y="10"/>
                      <a:pt x="365" y="24"/>
                    </a:cubicBezTo>
                    <a:close/>
                    <a:moveTo>
                      <a:pt x="83" y="643"/>
                    </a:moveTo>
                    <a:cubicBezTo>
                      <a:pt x="84" y="642"/>
                      <a:pt x="85" y="639"/>
                      <a:pt x="85" y="637"/>
                    </a:cubicBezTo>
                    <a:cubicBezTo>
                      <a:pt x="85" y="632"/>
                      <a:pt x="81" y="627"/>
                      <a:pt x="75" y="627"/>
                    </a:cubicBezTo>
                    <a:cubicBezTo>
                      <a:pt x="70" y="627"/>
                      <a:pt x="66" y="632"/>
                      <a:pt x="66" y="637"/>
                    </a:cubicBezTo>
                    <a:cubicBezTo>
                      <a:pt x="66" y="642"/>
                      <a:pt x="70" y="646"/>
                      <a:pt x="75" y="646"/>
                    </a:cubicBezTo>
                    <a:cubicBezTo>
                      <a:pt x="77" y="646"/>
                      <a:pt x="78" y="646"/>
                      <a:pt x="80" y="644"/>
                    </a:cubicBezTo>
                    <a:cubicBezTo>
                      <a:pt x="80" y="644"/>
                      <a:pt x="80" y="644"/>
                      <a:pt x="84" y="650"/>
                    </a:cubicBezTo>
                    <a:cubicBezTo>
                      <a:pt x="85" y="649"/>
                      <a:pt x="85" y="649"/>
                      <a:pt x="85" y="649"/>
                    </a:cubicBezTo>
                    <a:cubicBezTo>
                      <a:pt x="85" y="649"/>
                      <a:pt x="85" y="649"/>
                      <a:pt x="83" y="643"/>
                    </a:cubicBezTo>
                    <a:close/>
                    <a:moveTo>
                      <a:pt x="171" y="640"/>
                    </a:moveTo>
                    <a:cubicBezTo>
                      <a:pt x="172" y="640"/>
                      <a:pt x="173" y="642"/>
                      <a:pt x="175" y="642"/>
                    </a:cubicBezTo>
                    <a:cubicBezTo>
                      <a:pt x="176" y="642"/>
                      <a:pt x="176" y="642"/>
                      <a:pt x="178" y="642"/>
                    </a:cubicBezTo>
                    <a:cubicBezTo>
                      <a:pt x="179" y="642"/>
                      <a:pt x="179" y="642"/>
                      <a:pt x="179" y="642"/>
                    </a:cubicBezTo>
                    <a:cubicBezTo>
                      <a:pt x="181" y="642"/>
                      <a:pt x="182" y="640"/>
                      <a:pt x="183" y="640"/>
                    </a:cubicBezTo>
                    <a:cubicBezTo>
                      <a:pt x="183" y="640"/>
                      <a:pt x="183" y="640"/>
                      <a:pt x="183" y="639"/>
                    </a:cubicBezTo>
                    <a:cubicBezTo>
                      <a:pt x="183" y="639"/>
                      <a:pt x="183" y="639"/>
                      <a:pt x="181" y="629"/>
                    </a:cubicBezTo>
                    <a:cubicBezTo>
                      <a:pt x="181" y="629"/>
                      <a:pt x="181" y="629"/>
                      <a:pt x="181" y="627"/>
                    </a:cubicBezTo>
                    <a:cubicBezTo>
                      <a:pt x="179" y="629"/>
                      <a:pt x="179" y="629"/>
                      <a:pt x="178" y="629"/>
                    </a:cubicBezTo>
                    <a:cubicBezTo>
                      <a:pt x="178" y="630"/>
                      <a:pt x="176" y="630"/>
                      <a:pt x="176" y="630"/>
                    </a:cubicBezTo>
                    <a:cubicBezTo>
                      <a:pt x="175" y="630"/>
                      <a:pt x="175" y="630"/>
                      <a:pt x="173" y="630"/>
                    </a:cubicBezTo>
                    <a:cubicBezTo>
                      <a:pt x="173" y="630"/>
                      <a:pt x="173" y="630"/>
                      <a:pt x="172" y="630"/>
                    </a:cubicBezTo>
                    <a:cubicBezTo>
                      <a:pt x="172" y="630"/>
                      <a:pt x="171" y="630"/>
                      <a:pt x="171" y="629"/>
                    </a:cubicBezTo>
                    <a:cubicBezTo>
                      <a:pt x="169" y="629"/>
                      <a:pt x="169" y="629"/>
                      <a:pt x="168" y="629"/>
                    </a:cubicBezTo>
                    <a:cubicBezTo>
                      <a:pt x="168" y="629"/>
                      <a:pt x="168" y="629"/>
                      <a:pt x="171" y="640"/>
                    </a:cubicBezTo>
                    <a:close/>
                    <a:moveTo>
                      <a:pt x="195" y="627"/>
                    </a:moveTo>
                    <a:cubicBezTo>
                      <a:pt x="195" y="627"/>
                      <a:pt x="195" y="627"/>
                      <a:pt x="195" y="626"/>
                    </a:cubicBezTo>
                    <a:cubicBezTo>
                      <a:pt x="193" y="626"/>
                      <a:pt x="192" y="625"/>
                      <a:pt x="190" y="625"/>
                    </a:cubicBezTo>
                    <a:cubicBezTo>
                      <a:pt x="190" y="625"/>
                      <a:pt x="189" y="625"/>
                      <a:pt x="188" y="625"/>
                    </a:cubicBezTo>
                    <a:cubicBezTo>
                      <a:pt x="186" y="625"/>
                      <a:pt x="185" y="625"/>
                      <a:pt x="183" y="626"/>
                    </a:cubicBezTo>
                    <a:cubicBezTo>
                      <a:pt x="183" y="626"/>
                      <a:pt x="182" y="626"/>
                      <a:pt x="182" y="627"/>
                    </a:cubicBezTo>
                    <a:cubicBezTo>
                      <a:pt x="182" y="627"/>
                      <a:pt x="182" y="627"/>
                      <a:pt x="183" y="632"/>
                    </a:cubicBezTo>
                    <a:cubicBezTo>
                      <a:pt x="183" y="632"/>
                      <a:pt x="183" y="632"/>
                      <a:pt x="185" y="637"/>
                    </a:cubicBezTo>
                    <a:cubicBezTo>
                      <a:pt x="185" y="637"/>
                      <a:pt x="185" y="637"/>
                      <a:pt x="185" y="639"/>
                    </a:cubicBezTo>
                    <a:cubicBezTo>
                      <a:pt x="186" y="639"/>
                      <a:pt x="186" y="639"/>
                      <a:pt x="186" y="639"/>
                    </a:cubicBezTo>
                    <a:cubicBezTo>
                      <a:pt x="186" y="637"/>
                      <a:pt x="188" y="637"/>
                      <a:pt x="188" y="637"/>
                    </a:cubicBezTo>
                    <a:cubicBezTo>
                      <a:pt x="189" y="636"/>
                      <a:pt x="189" y="636"/>
                      <a:pt x="190" y="636"/>
                    </a:cubicBezTo>
                    <a:cubicBezTo>
                      <a:pt x="192" y="636"/>
                      <a:pt x="195" y="636"/>
                      <a:pt x="198" y="637"/>
                    </a:cubicBezTo>
                    <a:cubicBezTo>
                      <a:pt x="198" y="637"/>
                      <a:pt x="198" y="637"/>
                      <a:pt x="195" y="627"/>
                    </a:cubicBezTo>
                    <a:close/>
                    <a:moveTo>
                      <a:pt x="188" y="652"/>
                    </a:moveTo>
                    <a:cubicBezTo>
                      <a:pt x="188" y="652"/>
                      <a:pt x="188" y="652"/>
                      <a:pt x="185" y="642"/>
                    </a:cubicBezTo>
                    <a:cubicBezTo>
                      <a:pt x="183" y="642"/>
                      <a:pt x="182" y="642"/>
                      <a:pt x="182" y="642"/>
                    </a:cubicBezTo>
                    <a:cubicBezTo>
                      <a:pt x="181" y="643"/>
                      <a:pt x="181" y="643"/>
                      <a:pt x="179" y="643"/>
                    </a:cubicBezTo>
                    <a:cubicBezTo>
                      <a:pt x="178" y="643"/>
                      <a:pt x="178" y="643"/>
                      <a:pt x="176" y="643"/>
                    </a:cubicBezTo>
                    <a:cubicBezTo>
                      <a:pt x="175" y="643"/>
                      <a:pt x="175" y="643"/>
                      <a:pt x="173" y="643"/>
                    </a:cubicBezTo>
                    <a:cubicBezTo>
                      <a:pt x="172" y="642"/>
                      <a:pt x="172" y="642"/>
                      <a:pt x="172" y="642"/>
                    </a:cubicBezTo>
                    <a:cubicBezTo>
                      <a:pt x="172" y="642"/>
                      <a:pt x="172" y="642"/>
                      <a:pt x="172" y="643"/>
                    </a:cubicBezTo>
                    <a:cubicBezTo>
                      <a:pt x="172" y="643"/>
                      <a:pt x="172" y="643"/>
                      <a:pt x="175" y="653"/>
                    </a:cubicBezTo>
                    <a:cubicBezTo>
                      <a:pt x="176" y="654"/>
                      <a:pt x="176" y="654"/>
                      <a:pt x="176" y="654"/>
                    </a:cubicBezTo>
                    <a:cubicBezTo>
                      <a:pt x="178" y="654"/>
                      <a:pt x="178" y="654"/>
                      <a:pt x="179" y="654"/>
                    </a:cubicBezTo>
                    <a:cubicBezTo>
                      <a:pt x="181" y="654"/>
                      <a:pt x="181" y="654"/>
                      <a:pt x="181" y="654"/>
                    </a:cubicBezTo>
                    <a:cubicBezTo>
                      <a:pt x="182" y="654"/>
                      <a:pt x="182" y="654"/>
                      <a:pt x="182" y="654"/>
                    </a:cubicBezTo>
                    <a:cubicBezTo>
                      <a:pt x="183" y="654"/>
                      <a:pt x="183" y="654"/>
                      <a:pt x="183" y="654"/>
                    </a:cubicBezTo>
                    <a:cubicBezTo>
                      <a:pt x="185" y="654"/>
                      <a:pt x="185" y="654"/>
                      <a:pt x="185" y="653"/>
                    </a:cubicBezTo>
                    <a:cubicBezTo>
                      <a:pt x="186" y="653"/>
                      <a:pt x="186" y="653"/>
                      <a:pt x="188" y="653"/>
                    </a:cubicBezTo>
                    <a:lnTo>
                      <a:pt x="188" y="652"/>
                    </a:lnTo>
                    <a:close/>
                    <a:moveTo>
                      <a:pt x="202" y="650"/>
                    </a:moveTo>
                    <a:cubicBezTo>
                      <a:pt x="202" y="650"/>
                      <a:pt x="202" y="650"/>
                      <a:pt x="198" y="639"/>
                    </a:cubicBezTo>
                    <a:cubicBezTo>
                      <a:pt x="196" y="639"/>
                      <a:pt x="196" y="639"/>
                      <a:pt x="196" y="639"/>
                    </a:cubicBezTo>
                    <a:cubicBezTo>
                      <a:pt x="195" y="639"/>
                      <a:pt x="195" y="637"/>
                      <a:pt x="193" y="637"/>
                    </a:cubicBezTo>
                    <a:cubicBezTo>
                      <a:pt x="193" y="637"/>
                      <a:pt x="193" y="637"/>
                      <a:pt x="192" y="637"/>
                    </a:cubicBezTo>
                    <a:cubicBezTo>
                      <a:pt x="190" y="637"/>
                      <a:pt x="190" y="637"/>
                      <a:pt x="190" y="637"/>
                    </a:cubicBezTo>
                    <a:cubicBezTo>
                      <a:pt x="189" y="639"/>
                      <a:pt x="188" y="639"/>
                      <a:pt x="186" y="640"/>
                    </a:cubicBezTo>
                    <a:cubicBezTo>
                      <a:pt x="189" y="652"/>
                      <a:pt x="189" y="652"/>
                      <a:pt x="189" y="652"/>
                    </a:cubicBezTo>
                    <a:cubicBezTo>
                      <a:pt x="190" y="652"/>
                      <a:pt x="190" y="650"/>
                      <a:pt x="192" y="650"/>
                    </a:cubicBezTo>
                    <a:cubicBezTo>
                      <a:pt x="192" y="650"/>
                      <a:pt x="192" y="650"/>
                      <a:pt x="193" y="650"/>
                    </a:cubicBezTo>
                    <a:cubicBezTo>
                      <a:pt x="193" y="649"/>
                      <a:pt x="195" y="649"/>
                      <a:pt x="195" y="649"/>
                    </a:cubicBezTo>
                    <a:cubicBezTo>
                      <a:pt x="196" y="649"/>
                      <a:pt x="196" y="649"/>
                      <a:pt x="198" y="650"/>
                    </a:cubicBezTo>
                    <a:cubicBezTo>
                      <a:pt x="199" y="650"/>
                      <a:pt x="200" y="650"/>
                      <a:pt x="200" y="650"/>
                    </a:cubicBezTo>
                    <a:cubicBezTo>
                      <a:pt x="200" y="650"/>
                      <a:pt x="200" y="650"/>
                      <a:pt x="202" y="650"/>
                    </a:cubicBezTo>
                    <a:close/>
                    <a:moveTo>
                      <a:pt x="303" y="639"/>
                    </a:moveTo>
                    <a:cubicBezTo>
                      <a:pt x="303" y="639"/>
                      <a:pt x="303" y="639"/>
                      <a:pt x="293" y="629"/>
                    </a:cubicBezTo>
                    <a:cubicBezTo>
                      <a:pt x="293" y="629"/>
                      <a:pt x="293" y="629"/>
                      <a:pt x="288" y="629"/>
                    </a:cubicBezTo>
                    <a:cubicBezTo>
                      <a:pt x="288" y="629"/>
                      <a:pt x="288" y="629"/>
                      <a:pt x="297" y="637"/>
                    </a:cubicBezTo>
                    <a:cubicBezTo>
                      <a:pt x="297" y="637"/>
                      <a:pt x="297" y="637"/>
                      <a:pt x="281" y="637"/>
                    </a:cubicBezTo>
                    <a:cubicBezTo>
                      <a:pt x="281" y="637"/>
                      <a:pt x="281" y="637"/>
                      <a:pt x="281" y="640"/>
                    </a:cubicBezTo>
                    <a:cubicBezTo>
                      <a:pt x="281" y="640"/>
                      <a:pt x="281" y="640"/>
                      <a:pt x="297" y="640"/>
                    </a:cubicBezTo>
                    <a:cubicBezTo>
                      <a:pt x="297" y="640"/>
                      <a:pt x="297" y="640"/>
                      <a:pt x="288" y="649"/>
                    </a:cubicBezTo>
                    <a:cubicBezTo>
                      <a:pt x="288" y="649"/>
                      <a:pt x="288" y="649"/>
                      <a:pt x="293" y="649"/>
                    </a:cubicBezTo>
                    <a:lnTo>
                      <a:pt x="303" y="639"/>
                    </a:lnTo>
                    <a:close/>
                    <a:moveTo>
                      <a:pt x="332" y="57"/>
                    </a:moveTo>
                    <a:cubicBezTo>
                      <a:pt x="332" y="57"/>
                      <a:pt x="332" y="57"/>
                      <a:pt x="34" y="57"/>
                    </a:cubicBezTo>
                    <a:cubicBezTo>
                      <a:pt x="34" y="57"/>
                      <a:pt x="34" y="57"/>
                      <a:pt x="34" y="553"/>
                    </a:cubicBezTo>
                    <a:cubicBezTo>
                      <a:pt x="34" y="553"/>
                      <a:pt x="34" y="553"/>
                      <a:pt x="332" y="553"/>
                    </a:cubicBezTo>
                    <a:lnTo>
                      <a:pt x="332" y="57"/>
                    </a:lnTo>
                    <a:close/>
                    <a:moveTo>
                      <a:pt x="75" y="630"/>
                    </a:moveTo>
                    <a:cubicBezTo>
                      <a:pt x="71" y="630"/>
                      <a:pt x="68" y="633"/>
                      <a:pt x="68" y="637"/>
                    </a:cubicBezTo>
                    <a:cubicBezTo>
                      <a:pt x="68" y="640"/>
                      <a:pt x="71" y="644"/>
                      <a:pt x="75" y="644"/>
                    </a:cubicBezTo>
                    <a:cubicBezTo>
                      <a:pt x="80" y="644"/>
                      <a:pt x="83" y="640"/>
                      <a:pt x="83" y="637"/>
                    </a:cubicBezTo>
                    <a:cubicBezTo>
                      <a:pt x="83" y="633"/>
                      <a:pt x="80" y="630"/>
                      <a:pt x="75" y="630"/>
                    </a:cubicBezTo>
                    <a:close/>
                  </a:path>
                </a:pathLst>
              </a:custGeom>
              <a:solidFill>
                <a:schemeClr val="bg1">
                  <a:alpha val="50000"/>
                </a:schemeClr>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grpSp>
        <p:sp>
          <p:nvSpPr>
            <p:cNvPr id="22" name="~~~" descr="Down:  ~~~"/>
            <p:cNvSpPr/>
            <p:nvPr/>
          </p:nvSpPr>
          <p:spPr bwMode="auto">
            <a:xfrm>
              <a:off x="1487446" y="5589063"/>
              <a:ext cx="193676" cy="387351"/>
            </a:xfrm>
            <a:custGeom>
              <a:avLst/>
              <a:gdLst>
                <a:gd name="connsiteX0" fmla="*/ 193676 w 193676"/>
                <a:gd name="connsiteY0" fmla="*/ 0 h 387351"/>
                <a:gd name="connsiteX1" fmla="*/ 193676 w 193676"/>
                <a:gd name="connsiteY1" fmla="*/ 387351 h 387351"/>
                <a:gd name="connsiteX2" fmla="*/ 0 w 193676"/>
                <a:gd name="connsiteY2" fmla="*/ 193676 h 387351"/>
              </a:gdLst>
              <a:ahLst/>
              <a:cxnLst>
                <a:cxn ang="0">
                  <a:pos x="connsiteX0" y="connsiteY0"/>
                </a:cxn>
                <a:cxn ang="0">
                  <a:pos x="connsiteX1" y="connsiteY1"/>
                </a:cxn>
                <a:cxn ang="0">
                  <a:pos x="connsiteX2" y="connsiteY2"/>
                </a:cxn>
              </a:cxnLst>
              <a:rect l="l" t="t" r="r" b="b"/>
              <a:pathLst>
                <a:path w="193676" h="387351">
                  <a:moveTo>
                    <a:pt x="193676" y="0"/>
                  </a:moveTo>
                  <a:lnTo>
                    <a:pt x="193676" y="387351"/>
                  </a:lnTo>
                  <a:lnTo>
                    <a:pt x="0" y="193676"/>
                  </a:lnTo>
                  <a:close/>
                </a:path>
              </a:pathLst>
            </a:cu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nvGrpSpPr>
            <p:cNvPr id="65" name="Group 64"/>
            <p:cNvGrpSpPr/>
            <p:nvPr/>
          </p:nvGrpSpPr>
          <p:grpSpPr>
            <a:xfrm>
              <a:off x="-1" y="1981678"/>
              <a:ext cx="1570037" cy="849546"/>
              <a:chOff x="-1" y="1981678"/>
              <a:chExt cx="1570037" cy="849546"/>
            </a:xfrm>
          </p:grpSpPr>
          <p:sp>
            <p:nvSpPr>
              <p:cNvPr id="27" name="TextBox 26"/>
              <p:cNvSpPr txBox="1"/>
              <p:nvPr/>
            </p:nvSpPr>
            <p:spPr>
              <a:xfrm>
                <a:off x="-1" y="2556904"/>
                <a:ext cx="1570037" cy="274320"/>
              </a:xfrm>
              <a:prstGeom prst="rect">
                <a:avLst/>
              </a:prstGeom>
              <a:noFill/>
            </p:spPr>
            <p:txBody>
              <a:bodyPr wrap="square" lIns="146304" tIns="91440" rIns="146304" bIns="91440" rtlCol="0" anchor="t" anchorCtr="0">
                <a:noAutofit/>
              </a:bodyPr>
              <a:lstStyle>
                <a:defPPr>
                  <a:defRPr lang="en-US"/>
                </a:defPPr>
                <a:lvl1pPr algn="ctr">
                  <a:lnSpc>
                    <a:spcPct val="90000"/>
                  </a:lnSpc>
                  <a:spcAft>
                    <a:spcPts val="600"/>
                  </a:spcAft>
                  <a:defRPr sz="1600">
                    <a:gradFill>
                      <a:gsLst>
                        <a:gs pos="2917">
                          <a:schemeClr val="bg1">
                            <a:alpha val="50000"/>
                          </a:schemeClr>
                        </a:gs>
                        <a:gs pos="30000">
                          <a:schemeClr val="bg1">
                            <a:alpha val="50000"/>
                          </a:schemeClr>
                        </a:gs>
                      </a:gsLst>
                      <a:lin ang="5400000" scaled="0"/>
                    </a:gradFill>
                  </a:defRPr>
                </a:lvl1pPr>
              </a:lstStyle>
              <a:p>
                <a:r>
                  <a:rPr lang="en-US" dirty="0">
                    <a:gradFill>
                      <a:gsLst>
                        <a:gs pos="2917">
                          <a:srgbClr val="FFFFFF">
                            <a:alpha val="50000"/>
                          </a:srgbClr>
                        </a:gs>
                        <a:gs pos="30000">
                          <a:srgbClr val="FFFFFF">
                            <a:alpha val="50000"/>
                          </a:srgbClr>
                        </a:gs>
                      </a:gsLst>
                      <a:lin ang="5400000" scaled="0"/>
                    </a:gradFill>
                  </a:rPr>
                  <a:t>Step 1</a:t>
                </a:r>
              </a:p>
            </p:txBody>
          </p:sp>
          <p:sp>
            <p:nvSpPr>
              <p:cNvPr id="48" name="Freeform 5"/>
              <p:cNvSpPr>
                <a:spLocks noEditPoints="1"/>
              </p:cNvSpPr>
              <p:nvPr/>
            </p:nvSpPr>
            <p:spPr bwMode="auto">
              <a:xfrm>
                <a:off x="500550" y="1981678"/>
                <a:ext cx="655150" cy="605266"/>
              </a:xfrm>
              <a:custGeom>
                <a:avLst/>
                <a:gdLst>
                  <a:gd name="T0" fmla="*/ 300 w 330"/>
                  <a:gd name="T1" fmla="*/ 105 h 305"/>
                  <a:gd name="T2" fmla="*/ 295 w 330"/>
                  <a:gd name="T3" fmla="*/ 143 h 305"/>
                  <a:gd name="T4" fmla="*/ 178 w 330"/>
                  <a:gd name="T5" fmla="*/ 276 h 305"/>
                  <a:gd name="T6" fmla="*/ 26 w 330"/>
                  <a:gd name="T7" fmla="*/ 196 h 305"/>
                  <a:gd name="T8" fmla="*/ 168 w 330"/>
                  <a:gd name="T9" fmla="*/ 216 h 305"/>
                  <a:gd name="T10" fmla="*/ 320 w 330"/>
                  <a:gd name="T11" fmla="*/ 62 h 305"/>
                  <a:gd name="T12" fmla="*/ 164 w 330"/>
                  <a:gd name="T13" fmla="*/ 3 h 305"/>
                  <a:gd name="T14" fmla="*/ 19 w 330"/>
                  <a:gd name="T15" fmla="*/ 149 h 305"/>
                  <a:gd name="T16" fmla="*/ 0 w 330"/>
                  <a:gd name="T17" fmla="*/ 194 h 305"/>
                  <a:gd name="T18" fmla="*/ 1 w 330"/>
                  <a:gd name="T19" fmla="*/ 216 h 305"/>
                  <a:gd name="T20" fmla="*/ 51 w 330"/>
                  <a:gd name="T21" fmla="*/ 263 h 305"/>
                  <a:gd name="T22" fmla="*/ 200 w 330"/>
                  <a:gd name="T23" fmla="*/ 299 h 305"/>
                  <a:gd name="T24" fmla="*/ 323 w 330"/>
                  <a:gd name="T25" fmla="*/ 137 h 305"/>
                  <a:gd name="T26" fmla="*/ 316 w 330"/>
                  <a:gd name="T27" fmla="*/ 96 h 305"/>
                  <a:gd name="T28" fmla="*/ 209 w 330"/>
                  <a:gd name="T29" fmla="*/ 39 h 305"/>
                  <a:gd name="T30" fmla="*/ 224 w 330"/>
                  <a:gd name="T31" fmla="*/ 60 h 305"/>
                  <a:gd name="T32" fmla="*/ 206 w 330"/>
                  <a:gd name="T33" fmla="*/ 60 h 305"/>
                  <a:gd name="T34" fmla="*/ 217 w 330"/>
                  <a:gd name="T35" fmla="*/ 70 h 305"/>
                  <a:gd name="T36" fmla="*/ 199 w 330"/>
                  <a:gd name="T37" fmla="*/ 70 h 305"/>
                  <a:gd name="T38" fmla="*/ 210 w 330"/>
                  <a:gd name="T39" fmla="*/ 80 h 305"/>
                  <a:gd name="T40" fmla="*/ 192 w 330"/>
                  <a:gd name="T41" fmla="*/ 80 h 305"/>
                  <a:gd name="T42" fmla="*/ 203 w 330"/>
                  <a:gd name="T43" fmla="*/ 90 h 305"/>
                  <a:gd name="T44" fmla="*/ 185 w 330"/>
                  <a:gd name="T45" fmla="*/ 90 h 305"/>
                  <a:gd name="T46" fmla="*/ 196 w 330"/>
                  <a:gd name="T47" fmla="*/ 100 h 305"/>
                  <a:gd name="T48" fmla="*/ 178 w 330"/>
                  <a:gd name="T49" fmla="*/ 100 h 305"/>
                  <a:gd name="T50" fmla="*/ 189 w 330"/>
                  <a:gd name="T51" fmla="*/ 110 h 305"/>
                  <a:gd name="T52" fmla="*/ 171 w 330"/>
                  <a:gd name="T53" fmla="*/ 110 h 305"/>
                  <a:gd name="T54" fmla="*/ 162 w 330"/>
                  <a:gd name="T55" fmla="*/ 123 h 305"/>
                  <a:gd name="T56" fmla="*/ 149 w 330"/>
                  <a:gd name="T57" fmla="*/ 99 h 305"/>
                  <a:gd name="T58" fmla="*/ 108 w 330"/>
                  <a:gd name="T59" fmla="*/ 147 h 305"/>
                  <a:gd name="T60" fmla="*/ 140 w 330"/>
                  <a:gd name="T61" fmla="*/ 137 h 305"/>
                  <a:gd name="T62" fmla="*/ 144 w 330"/>
                  <a:gd name="T63" fmla="*/ 76 h 305"/>
                  <a:gd name="T64" fmla="*/ 142 w 330"/>
                  <a:gd name="T65" fmla="*/ 97 h 305"/>
                  <a:gd name="T66" fmla="*/ 157 w 330"/>
                  <a:gd name="T67" fmla="*/ 130 h 305"/>
                  <a:gd name="T68" fmla="*/ 206 w 330"/>
                  <a:gd name="T69" fmla="*/ 98 h 305"/>
                  <a:gd name="T70" fmla="*/ 204 w 330"/>
                  <a:gd name="T71" fmla="*/ 119 h 305"/>
                  <a:gd name="T72" fmla="*/ 137 w 330"/>
                  <a:gd name="T73" fmla="*/ 158 h 305"/>
                  <a:gd name="T74" fmla="*/ 151 w 330"/>
                  <a:gd name="T75" fmla="*/ 175 h 305"/>
                  <a:gd name="T76" fmla="*/ 108 w 330"/>
                  <a:gd name="T77" fmla="*/ 147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30" h="305">
                    <a:moveTo>
                      <a:pt x="316" y="96"/>
                    </a:moveTo>
                    <a:cubicBezTo>
                      <a:pt x="310" y="95"/>
                      <a:pt x="301" y="98"/>
                      <a:pt x="300" y="105"/>
                    </a:cubicBezTo>
                    <a:cubicBezTo>
                      <a:pt x="298" y="115"/>
                      <a:pt x="298" y="126"/>
                      <a:pt x="297" y="134"/>
                    </a:cubicBezTo>
                    <a:cubicBezTo>
                      <a:pt x="297" y="137"/>
                      <a:pt x="297" y="142"/>
                      <a:pt x="295" y="143"/>
                    </a:cubicBezTo>
                    <a:cubicBezTo>
                      <a:pt x="259" y="187"/>
                      <a:pt x="223" y="230"/>
                      <a:pt x="188" y="273"/>
                    </a:cubicBezTo>
                    <a:cubicBezTo>
                      <a:pt x="185" y="277"/>
                      <a:pt x="182" y="277"/>
                      <a:pt x="178" y="276"/>
                    </a:cubicBezTo>
                    <a:cubicBezTo>
                      <a:pt x="136" y="263"/>
                      <a:pt x="94" y="251"/>
                      <a:pt x="51" y="238"/>
                    </a:cubicBezTo>
                    <a:cubicBezTo>
                      <a:pt x="32" y="232"/>
                      <a:pt x="22" y="216"/>
                      <a:pt x="26" y="196"/>
                    </a:cubicBezTo>
                    <a:cubicBezTo>
                      <a:pt x="28" y="181"/>
                      <a:pt x="35" y="177"/>
                      <a:pt x="49" y="181"/>
                    </a:cubicBezTo>
                    <a:cubicBezTo>
                      <a:pt x="88" y="193"/>
                      <a:pt x="129" y="203"/>
                      <a:pt x="168" y="216"/>
                    </a:cubicBezTo>
                    <a:cubicBezTo>
                      <a:pt x="180" y="219"/>
                      <a:pt x="187" y="216"/>
                      <a:pt x="194" y="207"/>
                    </a:cubicBezTo>
                    <a:cubicBezTo>
                      <a:pt x="236" y="159"/>
                      <a:pt x="278" y="110"/>
                      <a:pt x="320" y="62"/>
                    </a:cubicBezTo>
                    <a:cubicBezTo>
                      <a:pt x="330" y="50"/>
                      <a:pt x="327" y="40"/>
                      <a:pt x="313" y="37"/>
                    </a:cubicBezTo>
                    <a:cubicBezTo>
                      <a:pt x="262" y="25"/>
                      <a:pt x="213" y="13"/>
                      <a:pt x="164" y="3"/>
                    </a:cubicBezTo>
                    <a:cubicBezTo>
                      <a:pt x="155" y="0"/>
                      <a:pt x="149" y="3"/>
                      <a:pt x="143" y="9"/>
                    </a:cubicBezTo>
                    <a:cubicBezTo>
                      <a:pt x="101" y="56"/>
                      <a:pt x="61" y="102"/>
                      <a:pt x="19" y="149"/>
                    </a:cubicBezTo>
                    <a:cubicBezTo>
                      <a:pt x="14" y="155"/>
                      <a:pt x="10" y="162"/>
                      <a:pt x="7" y="168"/>
                    </a:cubicBezTo>
                    <a:cubicBezTo>
                      <a:pt x="4" y="177"/>
                      <a:pt x="3" y="185"/>
                      <a:pt x="0" y="194"/>
                    </a:cubicBezTo>
                    <a:cubicBezTo>
                      <a:pt x="0" y="200"/>
                      <a:pt x="0" y="204"/>
                      <a:pt x="0" y="210"/>
                    </a:cubicBezTo>
                    <a:cubicBezTo>
                      <a:pt x="0" y="212"/>
                      <a:pt x="1" y="214"/>
                      <a:pt x="1" y="216"/>
                    </a:cubicBezTo>
                    <a:cubicBezTo>
                      <a:pt x="4" y="230"/>
                      <a:pt x="10" y="244"/>
                      <a:pt x="23" y="251"/>
                    </a:cubicBezTo>
                    <a:cubicBezTo>
                      <a:pt x="30" y="257"/>
                      <a:pt x="41" y="260"/>
                      <a:pt x="51" y="263"/>
                    </a:cubicBezTo>
                    <a:cubicBezTo>
                      <a:pt x="94" y="277"/>
                      <a:pt x="138" y="289"/>
                      <a:pt x="181" y="302"/>
                    </a:cubicBezTo>
                    <a:cubicBezTo>
                      <a:pt x="188" y="305"/>
                      <a:pt x="194" y="305"/>
                      <a:pt x="200" y="299"/>
                    </a:cubicBezTo>
                    <a:cubicBezTo>
                      <a:pt x="240" y="249"/>
                      <a:pt x="279" y="201"/>
                      <a:pt x="320" y="152"/>
                    </a:cubicBezTo>
                    <a:cubicBezTo>
                      <a:pt x="323" y="149"/>
                      <a:pt x="323" y="143"/>
                      <a:pt x="323" y="137"/>
                    </a:cubicBezTo>
                    <a:cubicBezTo>
                      <a:pt x="324" y="130"/>
                      <a:pt x="323" y="121"/>
                      <a:pt x="324" y="114"/>
                    </a:cubicBezTo>
                    <a:cubicBezTo>
                      <a:pt x="324" y="105"/>
                      <a:pt x="323" y="99"/>
                      <a:pt x="316" y="96"/>
                    </a:cubicBezTo>
                    <a:close/>
                    <a:moveTo>
                      <a:pt x="184" y="49"/>
                    </a:moveTo>
                    <a:cubicBezTo>
                      <a:pt x="190" y="41"/>
                      <a:pt x="201" y="36"/>
                      <a:pt x="209" y="39"/>
                    </a:cubicBezTo>
                    <a:cubicBezTo>
                      <a:pt x="209" y="39"/>
                      <a:pt x="209" y="39"/>
                      <a:pt x="218" y="43"/>
                    </a:cubicBezTo>
                    <a:cubicBezTo>
                      <a:pt x="225" y="45"/>
                      <a:pt x="227" y="53"/>
                      <a:pt x="224" y="60"/>
                    </a:cubicBezTo>
                    <a:cubicBezTo>
                      <a:pt x="224" y="60"/>
                      <a:pt x="224" y="60"/>
                      <a:pt x="210" y="55"/>
                    </a:cubicBezTo>
                    <a:cubicBezTo>
                      <a:pt x="210" y="55"/>
                      <a:pt x="210" y="55"/>
                      <a:pt x="206" y="60"/>
                    </a:cubicBezTo>
                    <a:cubicBezTo>
                      <a:pt x="206" y="60"/>
                      <a:pt x="206" y="60"/>
                      <a:pt x="220" y="65"/>
                    </a:cubicBezTo>
                    <a:cubicBezTo>
                      <a:pt x="220" y="65"/>
                      <a:pt x="220" y="65"/>
                      <a:pt x="217" y="70"/>
                    </a:cubicBezTo>
                    <a:cubicBezTo>
                      <a:pt x="217" y="70"/>
                      <a:pt x="217" y="70"/>
                      <a:pt x="203" y="65"/>
                    </a:cubicBezTo>
                    <a:cubicBezTo>
                      <a:pt x="203" y="65"/>
                      <a:pt x="203" y="65"/>
                      <a:pt x="199" y="70"/>
                    </a:cubicBezTo>
                    <a:cubicBezTo>
                      <a:pt x="199" y="70"/>
                      <a:pt x="199" y="70"/>
                      <a:pt x="213" y="75"/>
                    </a:cubicBezTo>
                    <a:cubicBezTo>
                      <a:pt x="213" y="75"/>
                      <a:pt x="213" y="75"/>
                      <a:pt x="210" y="80"/>
                    </a:cubicBezTo>
                    <a:cubicBezTo>
                      <a:pt x="210" y="80"/>
                      <a:pt x="210" y="80"/>
                      <a:pt x="195" y="75"/>
                    </a:cubicBezTo>
                    <a:cubicBezTo>
                      <a:pt x="195" y="75"/>
                      <a:pt x="195" y="75"/>
                      <a:pt x="192" y="80"/>
                    </a:cubicBezTo>
                    <a:cubicBezTo>
                      <a:pt x="192" y="80"/>
                      <a:pt x="192" y="80"/>
                      <a:pt x="206" y="85"/>
                    </a:cubicBezTo>
                    <a:cubicBezTo>
                      <a:pt x="206" y="85"/>
                      <a:pt x="206" y="85"/>
                      <a:pt x="203" y="90"/>
                    </a:cubicBezTo>
                    <a:cubicBezTo>
                      <a:pt x="203" y="90"/>
                      <a:pt x="203" y="90"/>
                      <a:pt x="188" y="85"/>
                    </a:cubicBezTo>
                    <a:cubicBezTo>
                      <a:pt x="188" y="85"/>
                      <a:pt x="188" y="85"/>
                      <a:pt x="185" y="90"/>
                    </a:cubicBezTo>
                    <a:cubicBezTo>
                      <a:pt x="185" y="90"/>
                      <a:pt x="185" y="90"/>
                      <a:pt x="199" y="95"/>
                    </a:cubicBezTo>
                    <a:cubicBezTo>
                      <a:pt x="199" y="95"/>
                      <a:pt x="199" y="95"/>
                      <a:pt x="196" y="100"/>
                    </a:cubicBezTo>
                    <a:cubicBezTo>
                      <a:pt x="196" y="100"/>
                      <a:pt x="196" y="100"/>
                      <a:pt x="181" y="95"/>
                    </a:cubicBezTo>
                    <a:cubicBezTo>
                      <a:pt x="181" y="95"/>
                      <a:pt x="181" y="95"/>
                      <a:pt x="178" y="100"/>
                    </a:cubicBezTo>
                    <a:cubicBezTo>
                      <a:pt x="178" y="100"/>
                      <a:pt x="178" y="100"/>
                      <a:pt x="192" y="105"/>
                    </a:cubicBezTo>
                    <a:cubicBezTo>
                      <a:pt x="192" y="105"/>
                      <a:pt x="192" y="105"/>
                      <a:pt x="189" y="110"/>
                    </a:cubicBezTo>
                    <a:cubicBezTo>
                      <a:pt x="189" y="110"/>
                      <a:pt x="189" y="110"/>
                      <a:pt x="174" y="105"/>
                    </a:cubicBezTo>
                    <a:cubicBezTo>
                      <a:pt x="174" y="105"/>
                      <a:pt x="174" y="105"/>
                      <a:pt x="171" y="110"/>
                    </a:cubicBezTo>
                    <a:cubicBezTo>
                      <a:pt x="171" y="110"/>
                      <a:pt x="171" y="110"/>
                      <a:pt x="185" y="115"/>
                    </a:cubicBezTo>
                    <a:cubicBezTo>
                      <a:pt x="179" y="122"/>
                      <a:pt x="169" y="125"/>
                      <a:pt x="162" y="123"/>
                    </a:cubicBezTo>
                    <a:cubicBezTo>
                      <a:pt x="162" y="123"/>
                      <a:pt x="162" y="123"/>
                      <a:pt x="153" y="119"/>
                    </a:cubicBezTo>
                    <a:cubicBezTo>
                      <a:pt x="145" y="117"/>
                      <a:pt x="143" y="107"/>
                      <a:pt x="149" y="99"/>
                    </a:cubicBezTo>
                    <a:cubicBezTo>
                      <a:pt x="149" y="99"/>
                      <a:pt x="149" y="99"/>
                      <a:pt x="184" y="49"/>
                    </a:cubicBezTo>
                    <a:close/>
                    <a:moveTo>
                      <a:pt x="108" y="147"/>
                    </a:moveTo>
                    <a:cubicBezTo>
                      <a:pt x="108" y="147"/>
                      <a:pt x="108" y="147"/>
                      <a:pt x="128" y="154"/>
                    </a:cubicBezTo>
                    <a:cubicBezTo>
                      <a:pt x="128" y="154"/>
                      <a:pt x="128" y="154"/>
                      <a:pt x="140" y="137"/>
                    </a:cubicBezTo>
                    <a:cubicBezTo>
                      <a:pt x="124" y="131"/>
                      <a:pt x="120" y="111"/>
                      <a:pt x="132" y="93"/>
                    </a:cubicBezTo>
                    <a:cubicBezTo>
                      <a:pt x="132" y="93"/>
                      <a:pt x="132" y="93"/>
                      <a:pt x="144" y="76"/>
                    </a:cubicBezTo>
                    <a:cubicBezTo>
                      <a:pt x="144" y="76"/>
                      <a:pt x="144" y="76"/>
                      <a:pt x="154" y="79"/>
                    </a:cubicBezTo>
                    <a:cubicBezTo>
                      <a:pt x="154" y="79"/>
                      <a:pt x="154" y="79"/>
                      <a:pt x="142" y="97"/>
                    </a:cubicBezTo>
                    <a:cubicBezTo>
                      <a:pt x="133" y="109"/>
                      <a:pt x="136" y="123"/>
                      <a:pt x="147" y="127"/>
                    </a:cubicBezTo>
                    <a:cubicBezTo>
                      <a:pt x="147" y="127"/>
                      <a:pt x="147" y="127"/>
                      <a:pt x="157" y="130"/>
                    </a:cubicBezTo>
                    <a:cubicBezTo>
                      <a:pt x="168" y="134"/>
                      <a:pt x="185" y="128"/>
                      <a:pt x="194" y="116"/>
                    </a:cubicBezTo>
                    <a:cubicBezTo>
                      <a:pt x="194" y="116"/>
                      <a:pt x="194" y="116"/>
                      <a:pt x="206" y="98"/>
                    </a:cubicBezTo>
                    <a:cubicBezTo>
                      <a:pt x="216" y="101"/>
                      <a:pt x="216" y="101"/>
                      <a:pt x="216" y="101"/>
                    </a:cubicBezTo>
                    <a:cubicBezTo>
                      <a:pt x="216" y="101"/>
                      <a:pt x="216" y="101"/>
                      <a:pt x="204" y="119"/>
                    </a:cubicBezTo>
                    <a:cubicBezTo>
                      <a:pt x="191" y="136"/>
                      <a:pt x="166" y="146"/>
                      <a:pt x="150" y="140"/>
                    </a:cubicBezTo>
                    <a:cubicBezTo>
                      <a:pt x="150" y="140"/>
                      <a:pt x="150" y="140"/>
                      <a:pt x="137" y="158"/>
                    </a:cubicBezTo>
                    <a:cubicBezTo>
                      <a:pt x="137" y="158"/>
                      <a:pt x="137" y="158"/>
                      <a:pt x="158" y="165"/>
                    </a:cubicBezTo>
                    <a:cubicBezTo>
                      <a:pt x="158" y="165"/>
                      <a:pt x="158" y="165"/>
                      <a:pt x="151" y="175"/>
                    </a:cubicBezTo>
                    <a:cubicBezTo>
                      <a:pt x="151" y="175"/>
                      <a:pt x="151" y="175"/>
                      <a:pt x="101" y="157"/>
                    </a:cubicBezTo>
                    <a:cubicBezTo>
                      <a:pt x="101" y="157"/>
                      <a:pt x="101" y="157"/>
                      <a:pt x="108" y="147"/>
                    </a:cubicBezTo>
                    <a:close/>
                  </a:path>
                </a:pathLst>
              </a:custGeom>
              <a:solidFill>
                <a:schemeClr val="bg1">
                  <a:alpha val="50000"/>
                </a:schemeClr>
              </a:solidFill>
              <a:ln>
                <a:noFill/>
              </a:ln>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grpSp>
        <p:grpSp>
          <p:nvGrpSpPr>
            <p:cNvPr id="67" name="Group 66"/>
            <p:cNvGrpSpPr/>
            <p:nvPr/>
          </p:nvGrpSpPr>
          <p:grpSpPr>
            <a:xfrm>
              <a:off x="-1" y="5411509"/>
              <a:ext cx="1570037" cy="882795"/>
              <a:chOff x="-1" y="5411509"/>
              <a:chExt cx="1570037" cy="882795"/>
            </a:xfrm>
          </p:grpSpPr>
          <p:sp>
            <p:nvSpPr>
              <p:cNvPr id="29" name="TextBox 28"/>
              <p:cNvSpPr txBox="1"/>
              <p:nvPr/>
            </p:nvSpPr>
            <p:spPr>
              <a:xfrm>
                <a:off x="-1" y="6019984"/>
                <a:ext cx="1570037" cy="274320"/>
              </a:xfrm>
              <a:prstGeom prst="rect">
                <a:avLst/>
              </a:prstGeom>
              <a:noFill/>
            </p:spPr>
            <p:txBody>
              <a:bodyPr wrap="square" lIns="146304" tIns="91440" rIns="146304" bIns="91440" rtlCol="0" anchor="t" anchorCtr="0">
                <a:noAutofit/>
              </a:bodyPr>
              <a:lstStyle/>
              <a:p>
                <a:pPr algn="ctr">
                  <a:lnSpc>
                    <a:spcPct val="90000"/>
                  </a:lnSpc>
                  <a:spcAft>
                    <a:spcPts val="600"/>
                  </a:spcAft>
                </a:pPr>
                <a:r>
                  <a:rPr lang="en-US" sz="1600" dirty="0" smtClean="0">
                    <a:gradFill>
                      <a:gsLst>
                        <a:gs pos="2917">
                          <a:srgbClr val="FFFFFF">
                            <a:alpha val="50000"/>
                          </a:srgbClr>
                        </a:gs>
                        <a:gs pos="30000">
                          <a:srgbClr val="FFFFFF">
                            <a:alpha val="50000"/>
                          </a:srgbClr>
                        </a:gs>
                      </a:gsLst>
                      <a:lin ang="5400000" scaled="0"/>
                    </a:gradFill>
                  </a:rPr>
                  <a:t>Step 3</a:t>
                </a:r>
              </a:p>
            </p:txBody>
          </p:sp>
          <p:sp>
            <p:nvSpPr>
              <p:cNvPr id="50" name="Freeform 22"/>
              <p:cNvSpPr>
                <a:spLocks noEditPoints="1"/>
              </p:cNvSpPr>
              <p:nvPr/>
            </p:nvSpPr>
            <p:spPr bwMode="auto">
              <a:xfrm>
                <a:off x="604434" y="5411509"/>
                <a:ext cx="568836" cy="577954"/>
              </a:xfrm>
              <a:custGeom>
                <a:avLst/>
                <a:gdLst>
                  <a:gd name="T0" fmla="*/ 33 w 261"/>
                  <a:gd name="T1" fmla="*/ 125 h 265"/>
                  <a:gd name="T2" fmla="*/ 33 w 261"/>
                  <a:gd name="T3" fmla="*/ 29 h 265"/>
                  <a:gd name="T4" fmla="*/ 62 w 261"/>
                  <a:gd name="T5" fmla="*/ 0 h 265"/>
                  <a:gd name="T6" fmla="*/ 81 w 261"/>
                  <a:gd name="T7" fmla="*/ 0 h 265"/>
                  <a:gd name="T8" fmla="*/ 109 w 261"/>
                  <a:gd name="T9" fmla="*/ 24 h 265"/>
                  <a:gd name="T10" fmla="*/ 81 w 261"/>
                  <a:gd name="T11" fmla="*/ 24 h 265"/>
                  <a:gd name="T12" fmla="*/ 81 w 261"/>
                  <a:gd name="T13" fmla="*/ 34 h 265"/>
                  <a:gd name="T14" fmla="*/ 110 w 261"/>
                  <a:gd name="T15" fmla="*/ 34 h 265"/>
                  <a:gd name="T16" fmla="*/ 110 w 261"/>
                  <a:gd name="T17" fmla="*/ 44 h 265"/>
                  <a:gd name="T18" fmla="*/ 81 w 261"/>
                  <a:gd name="T19" fmla="*/ 44 h 265"/>
                  <a:gd name="T20" fmla="*/ 81 w 261"/>
                  <a:gd name="T21" fmla="*/ 53 h 265"/>
                  <a:gd name="T22" fmla="*/ 110 w 261"/>
                  <a:gd name="T23" fmla="*/ 53 h 265"/>
                  <a:gd name="T24" fmla="*/ 110 w 261"/>
                  <a:gd name="T25" fmla="*/ 63 h 265"/>
                  <a:gd name="T26" fmla="*/ 81 w 261"/>
                  <a:gd name="T27" fmla="*/ 63 h 265"/>
                  <a:gd name="T28" fmla="*/ 81 w 261"/>
                  <a:gd name="T29" fmla="*/ 72 h 265"/>
                  <a:gd name="T30" fmla="*/ 110 w 261"/>
                  <a:gd name="T31" fmla="*/ 72 h 265"/>
                  <a:gd name="T32" fmla="*/ 110 w 261"/>
                  <a:gd name="T33" fmla="*/ 82 h 265"/>
                  <a:gd name="T34" fmla="*/ 81 w 261"/>
                  <a:gd name="T35" fmla="*/ 82 h 265"/>
                  <a:gd name="T36" fmla="*/ 81 w 261"/>
                  <a:gd name="T37" fmla="*/ 92 h 265"/>
                  <a:gd name="T38" fmla="*/ 110 w 261"/>
                  <a:gd name="T39" fmla="*/ 92 h 265"/>
                  <a:gd name="T40" fmla="*/ 110 w 261"/>
                  <a:gd name="T41" fmla="*/ 101 h 265"/>
                  <a:gd name="T42" fmla="*/ 81 w 261"/>
                  <a:gd name="T43" fmla="*/ 101 h 265"/>
                  <a:gd name="T44" fmla="*/ 81 w 261"/>
                  <a:gd name="T45" fmla="*/ 111 h 265"/>
                  <a:gd name="T46" fmla="*/ 110 w 261"/>
                  <a:gd name="T47" fmla="*/ 111 h 265"/>
                  <a:gd name="T48" fmla="*/ 110 w 261"/>
                  <a:gd name="T49" fmla="*/ 120 h 265"/>
                  <a:gd name="T50" fmla="*/ 81 w 261"/>
                  <a:gd name="T51" fmla="*/ 120 h 265"/>
                  <a:gd name="T52" fmla="*/ 81 w 261"/>
                  <a:gd name="T53" fmla="*/ 130 h 265"/>
                  <a:gd name="T54" fmla="*/ 109 w 261"/>
                  <a:gd name="T55" fmla="*/ 130 h 265"/>
                  <a:gd name="T56" fmla="*/ 81 w 261"/>
                  <a:gd name="T57" fmla="*/ 154 h 265"/>
                  <a:gd name="T58" fmla="*/ 62 w 261"/>
                  <a:gd name="T59" fmla="*/ 154 h 265"/>
                  <a:gd name="T60" fmla="*/ 33 w 261"/>
                  <a:gd name="T61" fmla="*/ 125 h 265"/>
                  <a:gd name="T62" fmla="*/ 81 w 261"/>
                  <a:gd name="T63" fmla="*/ 221 h 265"/>
                  <a:gd name="T64" fmla="*/ 81 w 261"/>
                  <a:gd name="T65" fmla="*/ 188 h 265"/>
                  <a:gd name="T66" fmla="*/ 143 w 261"/>
                  <a:gd name="T67" fmla="*/ 125 h 265"/>
                  <a:gd name="T68" fmla="*/ 143 w 261"/>
                  <a:gd name="T69" fmla="*/ 92 h 265"/>
                  <a:gd name="T70" fmla="*/ 124 w 261"/>
                  <a:gd name="T71" fmla="*/ 92 h 265"/>
                  <a:gd name="T72" fmla="*/ 124 w 261"/>
                  <a:gd name="T73" fmla="*/ 125 h 265"/>
                  <a:gd name="T74" fmla="*/ 81 w 261"/>
                  <a:gd name="T75" fmla="*/ 168 h 265"/>
                  <a:gd name="T76" fmla="*/ 62 w 261"/>
                  <a:gd name="T77" fmla="*/ 168 h 265"/>
                  <a:gd name="T78" fmla="*/ 19 w 261"/>
                  <a:gd name="T79" fmla="*/ 125 h 265"/>
                  <a:gd name="T80" fmla="*/ 19 w 261"/>
                  <a:gd name="T81" fmla="*/ 92 h 265"/>
                  <a:gd name="T82" fmla="*/ 0 w 261"/>
                  <a:gd name="T83" fmla="*/ 92 h 265"/>
                  <a:gd name="T84" fmla="*/ 0 w 261"/>
                  <a:gd name="T85" fmla="*/ 125 h 265"/>
                  <a:gd name="T86" fmla="*/ 62 w 261"/>
                  <a:gd name="T87" fmla="*/ 188 h 265"/>
                  <a:gd name="T88" fmla="*/ 62 w 261"/>
                  <a:gd name="T89" fmla="*/ 221 h 265"/>
                  <a:gd name="T90" fmla="*/ 21 w 261"/>
                  <a:gd name="T91" fmla="*/ 221 h 265"/>
                  <a:gd name="T92" fmla="*/ 21 w 261"/>
                  <a:gd name="T93" fmla="*/ 241 h 265"/>
                  <a:gd name="T94" fmla="*/ 122 w 261"/>
                  <a:gd name="T95" fmla="*/ 241 h 265"/>
                  <a:gd name="T96" fmla="*/ 122 w 261"/>
                  <a:gd name="T97" fmla="*/ 240 h 265"/>
                  <a:gd name="T98" fmla="*/ 102 w 261"/>
                  <a:gd name="T99" fmla="*/ 221 h 265"/>
                  <a:gd name="T100" fmla="*/ 81 w 261"/>
                  <a:gd name="T101" fmla="*/ 221 h 265"/>
                  <a:gd name="T102" fmla="*/ 237 w 261"/>
                  <a:gd name="T103" fmla="*/ 144 h 265"/>
                  <a:gd name="T104" fmla="*/ 164 w 261"/>
                  <a:gd name="T105" fmla="*/ 221 h 265"/>
                  <a:gd name="T106" fmla="*/ 125 w 261"/>
                  <a:gd name="T107" fmla="*/ 186 h 265"/>
                  <a:gd name="T108" fmla="*/ 104 w 261"/>
                  <a:gd name="T109" fmla="*/ 210 h 265"/>
                  <a:gd name="T110" fmla="*/ 165 w 261"/>
                  <a:gd name="T111" fmla="*/ 265 h 265"/>
                  <a:gd name="T112" fmla="*/ 261 w 261"/>
                  <a:gd name="T113" fmla="*/ 167 h 265"/>
                  <a:gd name="T114" fmla="*/ 237 w 261"/>
                  <a:gd name="T115" fmla="*/ 144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61" h="265">
                    <a:moveTo>
                      <a:pt x="33" y="125"/>
                    </a:moveTo>
                    <a:cubicBezTo>
                      <a:pt x="33" y="125"/>
                      <a:pt x="33" y="125"/>
                      <a:pt x="33" y="29"/>
                    </a:cubicBezTo>
                    <a:cubicBezTo>
                      <a:pt x="33" y="14"/>
                      <a:pt x="47" y="0"/>
                      <a:pt x="62" y="0"/>
                    </a:cubicBezTo>
                    <a:cubicBezTo>
                      <a:pt x="62" y="0"/>
                      <a:pt x="62" y="0"/>
                      <a:pt x="81" y="0"/>
                    </a:cubicBezTo>
                    <a:cubicBezTo>
                      <a:pt x="95" y="0"/>
                      <a:pt x="107" y="11"/>
                      <a:pt x="109" y="24"/>
                    </a:cubicBezTo>
                    <a:cubicBezTo>
                      <a:pt x="109" y="24"/>
                      <a:pt x="109" y="24"/>
                      <a:pt x="81" y="24"/>
                    </a:cubicBezTo>
                    <a:cubicBezTo>
                      <a:pt x="81" y="24"/>
                      <a:pt x="81" y="24"/>
                      <a:pt x="81" y="34"/>
                    </a:cubicBezTo>
                    <a:cubicBezTo>
                      <a:pt x="81" y="34"/>
                      <a:pt x="81" y="34"/>
                      <a:pt x="110" y="34"/>
                    </a:cubicBezTo>
                    <a:cubicBezTo>
                      <a:pt x="110" y="34"/>
                      <a:pt x="110" y="34"/>
                      <a:pt x="110" y="44"/>
                    </a:cubicBezTo>
                    <a:cubicBezTo>
                      <a:pt x="110" y="44"/>
                      <a:pt x="110" y="44"/>
                      <a:pt x="81" y="44"/>
                    </a:cubicBezTo>
                    <a:cubicBezTo>
                      <a:pt x="81" y="44"/>
                      <a:pt x="81" y="44"/>
                      <a:pt x="81" y="53"/>
                    </a:cubicBezTo>
                    <a:cubicBezTo>
                      <a:pt x="81" y="53"/>
                      <a:pt x="81" y="53"/>
                      <a:pt x="110" y="53"/>
                    </a:cubicBezTo>
                    <a:cubicBezTo>
                      <a:pt x="110" y="53"/>
                      <a:pt x="110" y="53"/>
                      <a:pt x="110" y="63"/>
                    </a:cubicBezTo>
                    <a:cubicBezTo>
                      <a:pt x="110" y="63"/>
                      <a:pt x="110" y="63"/>
                      <a:pt x="81" y="63"/>
                    </a:cubicBezTo>
                    <a:cubicBezTo>
                      <a:pt x="81" y="63"/>
                      <a:pt x="81" y="63"/>
                      <a:pt x="81" y="72"/>
                    </a:cubicBezTo>
                    <a:cubicBezTo>
                      <a:pt x="81" y="72"/>
                      <a:pt x="81" y="72"/>
                      <a:pt x="110" y="72"/>
                    </a:cubicBezTo>
                    <a:cubicBezTo>
                      <a:pt x="110" y="72"/>
                      <a:pt x="110" y="72"/>
                      <a:pt x="110" y="82"/>
                    </a:cubicBezTo>
                    <a:cubicBezTo>
                      <a:pt x="110" y="82"/>
                      <a:pt x="110" y="82"/>
                      <a:pt x="81" y="82"/>
                    </a:cubicBezTo>
                    <a:cubicBezTo>
                      <a:pt x="81" y="82"/>
                      <a:pt x="81" y="82"/>
                      <a:pt x="81" y="92"/>
                    </a:cubicBezTo>
                    <a:cubicBezTo>
                      <a:pt x="81" y="92"/>
                      <a:pt x="81" y="92"/>
                      <a:pt x="110" y="92"/>
                    </a:cubicBezTo>
                    <a:cubicBezTo>
                      <a:pt x="110" y="92"/>
                      <a:pt x="110" y="92"/>
                      <a:pt x="110" y="101"/>
                    </a:cubicBezTo>
                    <a:cubicBezTo>
                      <a:pt x="110" y="101"/>
                      <a:pt x="110" y="101"/>
                      <a:pt x="81" y="101"/>
                    </a:cubicBezTo>
                    <a:cubicBezTo>
                      <a:pt x="81" y="101"/>
                      <a:pt x="81" y="101"/>
                      <a:pt x="81" y="111"/>
                    </a:cubicBezTo>
                    <a:cubicBezTo>
                      <a:pt x="81" y="111"/>
                      <a:pt x="81" y="111"/>
                      <a:pt x="110" y="111"/>
                    </a:cubicBezTo>
                    <a:cubicBezTo>
                      <a:pt x="110" y="111"/>
                      <a:pt x="110" y="111"/>
                      <a:pt x="110" y="120"/>
                    </a:cubicBezTo>
                    <a:cubicBezTo>
                      <a:pt x="110" y="120"/>
                      <a:pt x="110" y="120"/>
                      <a:pt x="81" y="120"/>
                    </a:cubicBezTo>
                    <a:cubicBezTo>
                      <a:pt x="81" y="120"/>
                      <a:pt x="81" y="120"/>
                      <a:pt x="81" y="130"/>
                    </a:cubicBezTo>
                    <a:cubicBezTo>
                      <a:pt x="81" y="130"/>
                      <a:pt x="81" y="130"/>
                      <a:pt x="109" y="130"/>
                    </a:cubicBezTo>
                    <a:cubicBezTo>
                      <a:pt x="107" y="143"/>
                      <a:pt x="95" y="154"/>
                      <a:pt x="81" y="154"/>
                    </a:cubicBezTo>
                    <a:cubicBezTo>
                      <a:pt x="81" y="154"/>
                      <a:pt x="81" y="154"/>
                      <a:pt x="62" y="154"/>
                    </a:cubicBezTo>
                    <a:cubicBezTo>
                      <a:pt x="47" y="154"/>
                      <a:pt x="33" y="141"/>
                      <a:pt x="33" y="125"/>
                    </a:cubicBezTo>
                    <a:close/>
                    <a:moveTo>
                      <a:pt x="81" y="221"/>
                    </a:moveTo>
                    <a:cubicBezTo>
                      <a:pt x="81" y="188"/>
                      <a:pt x="81" y="188"/>
                      <a:pt x="81" y="188"/>
                    </a:cubicBezTo>
                    <a:cubicBezTo>
                      <a:pt x="115" y="188"/>
                      <a:pt x="143" y="159"/>
                      <a:pt x="143" y="125"/>
                    </a:cubicBezTo>
                    <a:cubicBezTo>
                      <a:pt x="143" y="92"/>
                      <a:pt x="143" y="92"/>
                      <a:pt x="143" y="92"/>
                    </a:cubicBezTo>
                    <a:cubicBezTo>
                      <a:pt x="124" y="92"/>
                      <a:pt x="124" y="92"/>
                      <a:pt x="124" y="92"/>
                    </a:cubicBezTo>
                    <a:cubicBezTo>
                      <a:pt x="124" y="125"/>
                      <a:pt x="124" y="125"/>
                      <a:pt x="124" y="125"/>
                    </a:cubicBezTo>
                    <a:cubicBezTo>
                      <a:pt x="124" y="149"/>
                      <a:pt x="105" y="168"/>
                      <a:pt x="81" y="168"/>
                    </a:cubicBezTo>
                    <a:cubicBezTo>
                      <a:pt x="62" y="168"/>
                      <a:pt x="62" y="168"/>
                      <a:pt x="62" y="168"/>
                    </a:cubicBezTo>
                    <a:cubicBezTo>
                      <a:pt x="39" y="168"/>
                      <a:pt x="19" y="149"/>
                      <a:pt x="19" y="125"/>
                    </a:cubicBezTo>
                    <a:cubicBezTo>
                      <a:pt x="19" y="92"/>
                      <a:pt x="19" y="92"/>
                      <a:pt x="19" y="92"/>
                    </a:cubicBezTo>
                    <a:cubicBezTo>
                      <a:pt x="0" y="92"/>
                      <a:pt x="0" y="92"/>
                      <a:pt x="0" y="92"/>
                    </a:cubicBezTo>
                    <a:cubicBezTo>
                      <a:pt x="0" y="125"/>
                      <a:pt x="0" y="125"/>
                      <a:pt x="0" y="125"/>
                    </a:cubicBezTo>
                    <a:cubicBezTo>
                      <a:pt x="0" y="159"/>
                      <a:pt x="29" y="188"/>
                      <a:pt x="62" y="188"/>
                    </a:cubicBezTo>
                    <a:cubicBezTo>
                      <a:pt x="62" y="221"/>
                      <a:pt x="62" y="221"/>
                      <a:pt x="62" y="221"/>
                    </a:cubicBezTo>
                    <a:cubicBezTo>
                      <a:pt x="21" y="221"/>
                      <a:pt x="21" y="221"/>
                      <a:pt x="21" y="221"/>
                    </a:cubicBezTo>
                    <a:cubicBezTo>
                      <a:pt x="21" y="241"/>
                      <a:pt x="21" y="241"/>
                      <a:pt x="21" y="241"/>
                    </a:cubicBezTo>
                    <a:cubicBezTo>
                      <a:pt x="122" y="241"/>
                      <a:pt x="122" y="241"/>
                      <a:pt x="122" y="241"/>
                    </a:cubicBezTo>
                    <a:cubicBezTo>
                      <a:pt x="122" y="240"/>
                      <a:pt x="122" y="240"/>
                      <a:pt x="122" y="240"/>
                    </a:cubicBezTo>
                    <a:cubicBezTo>
                      <a:pt x="102" y="221"/>
                      <a:pt x="102" y="221"/>
                      <a:pt x="102" y="221"/>
                    </a:cubicBezTo>
                    <a:cubicBezTo>
                      <a:pt x="81" y="221"/>
                      <a:pt x="81" y="221"/>
                      <a:pt x="81" y="221"/>
                    </a:cubicBezTo>
                    <a:close/>
                    <a:moveTo>
                      <a:pt x="237" y="144"/>
                    </a:moveTo>
                    <a:cubicBezTo>
                      <a:pt x="237" y="144"/>
                      <a:pt x="197" y="186"/>
                      <a:pt x="164" y="221"/>
                    </a:cubicBezTo>
                    <a:cubicBezTo>
                      <a:pt x="150" y="209"/>
                      <a:pt x="125" y="186"/>
                      <a:pt x="125" y="186"/>
                    </a:cubicBezTo>
                    <a:cubicBezTo>
                      <a:pt x="104" y="210"/>
                      <a:pt x="104" y="210"/>
                      <a:pt x="104" y="210"/>
                    </a:cubicBezTo>
                    <a:cubicBezTo>
                      <a:pt x="165" y="265"/>
                      <a:pt x="165" y="265"/>
                      <a:pt x="165" y="265"/>
                    </a:cubicBezTo>
                    <a:cubicBezTo>
                      <a:pt x="261" y="167"/>
                      <a:pt x="261" y="167"/>
                      <a:pt x="261" y="167"/>
                    </a:cubicBezTo>
                    <a:lnTo>
                      <a:pt x="237" y="144"/>
                    </a:lnTo>
                    <a:close/>
                  </a:path>
                </a:pathLst>
              </a:custGeom>
              <a:solidFill>
                <a:schemeClr val="bg1">
                  <a:alpha val="50000"/>
                </a:schemeClr>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grpSp>
        <p:grpSp>
          <p:nvGrpSpPr>
            <p:cNvPr id="24" name="Group 23"/>
            <p:cNvGrpSpPr/>
            <p:nvPr/>
          </p:nvGrpSpPr>
          <p:grpSpPr>
            <a:xfrm>
              <a:off x="-1" y="5411509"/>
              <a:ext cx="1570037" cy="882795"/>
              <a:chOff x="-1" y="5411509"/>
              <a:chExt cx="1570037" cy="882795"/>
            </a:xfrm>
          </p:grpSpPr>
          <p:sp>
            <p:nvSpPr>
              <p:cNvPr id="25" name="TextBox 24"/>
              <p:cNvSpPr txBox="1"/>
              <p:nvPr/>
            </p:nvSpPr>
            <p:spPr>
              <a:xfrm>
                <a:off x="-1" y="6019984"/>
                <a:ext cx="1570037" cy="274320"/>
              </a:xfrm>
              <a:prstGeom prst="rect">
                <a:avLst/>
              </a:prstGeom>
              <a:noFill/>
            </p:spPr>
            <p:txBody>
              <a:bodyPr wrap="square" lIns="146304" tIns="91440" rIns="146304" bIns="91440" rtlCol="0" anchor="t" anchorCtr="0">
                <a:noAutofit/>
              </a:bodyPr>
              <a:lstStyle>
                <a:defPPr>
                  <a:defRPr lang="en-US"/>
                </a:defPPr>
                <a:lvl1pPr algn="ctr">
                  <a:lnSpc>
                    <a:spcPct val="90000"/>
                  </a:lnSpc>
                  <a:spcAft>
                    <a:spcPts val="600"/>
                  </a:spcAft>
                  <a:defRPr sz="1600">
                    <a:gradFill>
                      <a:gsLst>
                        <a:gs pos="2917">
                          <a:schemeClr val="bg1"/>
                        </a:gs>
                        <a:gs pos="30000">
                          <a:schemeClr val="bg1"/>
                        </a:gs>
                      </a:gsLst>
                      <a:lin ang="5400000" scaled="0"/>
                    </a:gradFill>
                  </a:defRPr>
                </a:lvl1pPr>
              </a:lstStyle>
              <a:p>
                <a:r>
                  <a:rPr lang="en-US" dirty="0">
                    <a:gradFill>
                      <a:gsLst>
                        <a:gs pos="2917">
                          <a:srgbClr val="FFFFFF"/>
                        </a:gs>
                        <a:gs pos="30000">
                          <a:srgbClr val="FFFFFF"/>
                        </a:gs>
                      </a:gsLst>
                      <a:lin ang="5400000" scaled="0"/>
                    </a:gradFill>
                  </a:rPr>
                  <a:t>Step 3</a:t>
                </a:r>
              </a:p>
            </p:txBody>
          </p:sp>
          <p:sp>
            <p:nvSpPr>
              <p:cNvPr id="26" name="Freeform 22"/>
              <p:cNvSpPr>
                <a:spLocks noEditPoints="1"/>
              </p:cNvSpPr>
              <p:nvPr/>
            </p:nvSpPr>
            <p:spPr bwMode="auto">
              <a:xfrm>
                <a:off x="604434" y="5411509"/>
                <a:ext cx="568836" cy="577954"/>
              </a:xfrm>
              <a:custGeom>
                <a:avLst/>
                <a:gdLst>
                  <a:gd name="T0" fmla="*/ 33 w 261"/>
                  <a:gd name="T1" fmla="*/ 125 h 265"/>
                  <a:gd name="T2" fmla="*/ 33 w 261"/>
                  <a:gd name="T3" fmla="*/ 29 h 265"/>
                  <a:gd name="T4" fmla="*/ 62 w 261"/>
                  <a:gd name="T5" fmla="*/ 0 h 265"/>
                  <a:gd name="T6" fmla="*/ 81 w 261"/>
                  <a:gd name="T7" fmla="*/ 0 h 265"/>
                  <a:gd name="T8" fmla="*/ 109 w 261"/>
                  <a:gd name="T9" fmla="*/ 24 h 265"/>
                  <a:gd name="T10" fmla="*/ 81 w 261"/>
                  <a:gd name="T11" fmla="*/ 24 h 265"/>
                  <a:gd name="T12" fmla="*/ 81 w 261"/>
                  <a:gd name="T13" fmla="*/ 34 h 265"/>
                  <a:gd name="T14" fmla="*/ 110 w 261"/>
                  <a:gd name="T15" fmla="*/ 34 h 265"/>
                  <a:gd name="T16" fmla="*/ 110 w 261"/>
                  <a:gd name="T17" fmla="*/ 44 h 265"/>
                  <a:gd name="T18" fmla="*/ 81 w 261"/>
                  <a:gd name="T19" fmla="*/ 44 h 265"/>
                  <a:gd name="T20" fmla="*/ 81 w 261"/>
                  <a:gd name="T21" fmla="*/ 53 h 265"/>
                  <a:gd name="T22" fmla="*/ 110 w 261"/>
                  <a:gd name="T23" fmla="*/ 53 h 265"/>
                  <a:gd name="T24" fmla="*/ 110 w 261"/>
                  <a:gd name="T25" fmla="*/ 63 h 265"/>
                  <a:gd name="T26" fmla="*/ 81 w 261"/>
                  <a:gd name="T27" fmla="*/ 63 h 265"/>
                  <a:gd name="T28" fmla="*/ 81 w 261"/>
                  <a:gd name="T29" fmla="*/ 72 h 265"/>
                  <a:gd name="T30" fmla="*/ 110 w 261"/>
                  <a:gd name="T31" fmla="*/ 72 h 265"/>
                  <a:gd name="T32" fmla="*/ 110 w 261"/>
                  <a:gd name="T33" fmla="*/ 82 h 265"/>
                  <a:gd name="T34" fmla="*/ 81 w 261"/>
                  <a:gd name="T35" fmla="*/ 82 h 265"/>
                  <a:gd name="T36" fmla="*/ 81 w 261"/>
                  <a:gd name="T37" fmla="*/ 92 h 265"/>
                  <a:gd name="T38" fmla="*/ 110 w 261"/>
                  <a:gd name="T39" fmla="*/ 92 h 265"/>
                  <a:gd name="T40" fmla="*/ 110 w 261"/>
                  <a:gd name="T41" fmla="*/ 101 h 265"/>
                  <a:gd name="T42" fmla="*/ 81 w 261"/>
                  <a:gd name="T43" fmla="*/ 101 h 265"/>
                  <a:gd name="T44" fmla="*/ 81 w 261"/>
                  <a:gd name="T45" fmla="*/ 111 h 265"/>
                  <a:gd name="T46" fmla="*/ 110 w 261"/>
                  <a:gd name="T47" fmla="*/ 111 h 265"/>
                  <a:gd name="T48" fmla="*/ 110 w 261"/>
                  <a:gd name="T49" fmla="*/ 120 h 265"/>
                  <a:gd name="T50" fmla="*/ 81 w 261"/>
                  <a:gd name="T51" fmla="*/ 120 h 265"/>
                  <a:gd name="T52" fmla="*/ 81 w 261"/>
                  <a:gd name="T53" fmla="*/ 130 h 265"/>
                  <a:gd name="T54" fmla="*/ 109 w 261"/>
                  <a:gd name="T55" fmla="*/ 130 h 265"/>
                  <a:gd name="T56" fmla="*/ 81 w 261"/>
                  <a:gd name="T57" fmla="*/ 154 h 265"/>
                  <a:gd name="T58" fmla="*/ 62 w 261"/>
                  <a:gd name="T59" fmla="*/ 154 h 265"/>
                  <a:gd name="T60" fmla="*/ 33 w 261"/>
                  <a:gd name="T61" fmla="*/ 125 h 265"/>
                  <a:gd name="T62" fmla="*/ 81 w 261"/>
                  <a:gd name="T63" fmla="*/ 221 h 265"/>
                  <a:gd name="T64" fmla="*/ 81 w 261"/>
                  <a:gd name="T65" fmla="*/ 188 h 265"/>
                  <a:gd name="T66" fmla="*/ 143 w 261"/>
                  <a:gd name="T67" fmla="*/ 125 h 265"/>
                  <a:gd name="T68" fmla="*/ 143 w 261"/>
                  <a:gd name="T69" fmla="*/ 92 h 265"/>
                  <a:gd name="T70" fmla="*/ 124 w 261"/>
                  <a:gd name="T71" fmla="*/ 92 h 265"/>
                  <a:gd name="T72" fmla="*/ 124 w 261"/>
                  <a:gd name="T73" fmla="*/ 125 h 265"/>
                  <a:gd name="T74" fmla="*/ 81 w 261"/>
                  <a:gd name="T75" fmla="*/ 168 h 265"/>
                  <a:gd name="T76" fmla="*/ 62 w 261"/>
                  <a:gd name="T77" fmla="*/ 168 h 265"/>
                  <a:gd name="T78" fmla="*/ 19 w 261"/>
                  <a:gd name="T79" fmla="*/ 125 h 265"/>
                  <a:gd name="T80" fmla="*/ 19 w 261"/>
                  <a:gd name="T81" fmla="*/ 92 h 265"/>
                  <a:gd name="T82" fmla="*/ 0 w 261"/>
                  <a:gd name="T83" fmla="*/ 92 h 265"/>
                  <a:gd name="T84" fmla="*/ 0 w 261"/>
                  <a:gd name="T85" fmla="*/ 125 h 265"/>
                  <a:gd name="T86" fmla="*/ 62 w 261"/>
                  <a:gd name="T87" fmla="*/ 188 h 265"/>
                  <a:gd name="T88" fmla="*/ 62 w 261"/>
                  <a:gd name="T89" fmla="*/ 221 h 265"/>
                  <a:gd name="T90" fmla="*/ 21 w 261"/>
                  <a:gd name="T91" fmla="*/ 221 h 265"/>
                  <a:gd name="T92" fmla="*/ 21 w 261"/>
                  <a:gd name="T93" fmla="*/ 241 h 265"/>
                  <a:gd name="T94" fmla="*/ 122 w 261"/>
                  <a:gd name="T95" fmla="*/ 241 h 265"/>
                  <a:gd name="T96" fmla="*/ 122 w 261"/>
                  <a:gd name="T97" fmla="*/ 240 h 265"/>
                  <a:gd name="T98" fmla="*/ 102 w 261"/>
                  <a:gd name="T99" fmla="*/ 221 h 265"/>
                  <a:gd name="T100" fmla="*/ 81 w 261"/>
                  <a:gd name="T101" fmla="*/ 221 h 265"/>
                  <a:gd name="T102" fmla="*/ 237 w 261"/>
                  <a:gd name="T103" fmla="*/ 144 h 265"/>
                  <a:gd name="T104" fmla="*/ 164 w 261"/>
                  <a:gd name="T105" fmla="*/ 221 h 265"/>
                  <a:gd name="T106" fmla="*/ 125 w 261"/>
                  <a:gd name="T107" fmla="*/ 186 h 265"/>
                  <a:gd name="T108" fmla="*/ 104 w 261"/>
                  <a:gd name="T109" fmla="*/ 210 h 265"/>
                  <a:gd name="T110" fmla="*/ 165 w 261"/>
                  <a:gd name="T111" fmla="*/ 265 h 265"/>
                  <a:gd name="T112" fmla="*/ 261 w 261"/>
                  <a:gd name="T113" fmla="*/ 167 h 265"/>
                  <a:gd name="T114" fmla="*/ 237 w 261"/>
                  <a:gd name="T115" fmla="*/ 144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61" h="265">
                    <a:moveTo>
                      <a:pt x="33" y="125"/>
                    </a:moveTo>
                    <a:cubicBezTo>
                      <a:pt x="33" y="125"/>
                      <a:pt x="33" y="125"/>
                      <a:pt x="33" y="29"/>
                    </a:cubicBezTo>
                    <a:cubicBezTo>
                      <a:pt x="33" y="14"/>
                      <a:pt x="47" y="0"/>
                      <a:pt x="62" y="0"/>
                    </a:cubicBezTo>
                    <a:cubicBezTo>
                      <a:pt x="62" y="0"/>
                      <a:pt x="62" y="0"/>
                      <a:pt x="81" y="0"/>
                    </a:cubicBezTo>
                    <a:cubicBezTo>
                      <a:pt x="95" y="0"/>
                      <a:pt x="107" y="11"/>
                      <a:pt x="109" y="24"/>
                    </a:cubicBezTo>
                    <a:cubicBezTo>
                      <a:pt x="109" y="24"/>
                      <a:pt x="109" y="24"/>
                      <a:pt x="81" y="24"/>
                    </a:cubicBezTo>
                    <a:cubicBezTo>
                      <a:pt x="81" y="24"/>
                      <a:pt x="81" y="24"/>
                      <a:pt x="81" y="34"/>
                    </a:cubicBezTo>
                    <a:cubicBezTo>
                      <a:pt x="81" y="34"/>
                      <a:pt x="81" y="34"/>
                      <a:pt x="110" y="34"/>
                    </a:cubicBezTo>
                    <a:cubicBezTo>
                      <a:pt x="110" y="34"/>
                      <a:pt x="110" y="34"/>
                      <a:pt x="110" y="44"/>
                    </a:cubicBezTo>
                    <a:cubicBezTo>
                      <a:pt x="110" y="44"/>
                      <a:pt x="110" y="44"/>
                      <a:pt x="81" y="44"/>
                    </a:cubicBezTo>
                    <a:cubicBezTo>
                      <a:pt x="81" y="44"/>
                      <a:pt x="81" y="44"/>
                      <a:pt x="81" y="53"/>
                    </a:cubicBezTo>
                    <a:cubicBezTo>
                      <a:pt x="81" y="53"/>
                      <a:pt x="81" y="53"/>
                      <a:pt x="110" y="53"/>
                    </a:cubicBezTo>
                    <a:cubicBezTo>
                      <a:pt x="110" y="53"/>
                      <a:pt x="110" y="53"/>
                      <a:pt x="110" y="63"/>
                    </a:cubicBezTo>
                    <a:cubicBezTo>
                      <a:pt x="110" y="63"/>
                      <a:pt x="110" y="63"/>
                      <a:pt x="81" y="63"/>
                    </a:cubicBezTo>
                    <a:cubicBezTo>
                      <a:pt x="81" y="63"/>
                      <a:pt x="81" y="63"/>
                      <a:pt x="81" y="72"/>
                    </a:cubicBezTo>
                    <a:cubicBezTo>
                      <a:pt x="81" y="72"/>
                      <a:pt x="81" y="72"/>
                      <a:pt x="110" y="72"/>
                    </a:cubicBezTo>
                    <a:cubicBezTo>
                      <a:pt x="110" y="72"/>
                      <a:pt x="110" y="72"/>
                      <a:pt x="110" y="82"/>
                    </a:cubicBezTo>
                    <a:cubicBezTo>
                      <a:pt x="110" y="82"/>
                      <a:pt x="110" y="82"/>
                      <a:pt x="81" y="82"/>
                    </a:cubicBezTo>
                    <a:cubicBezTo>
                      <a:pt x="81" y="82"/>
                      <a:pt x="81" y="82"/>
                      <a:pt x="81" y="92"/>
                    </a:cubicBezTo>
                    <a:cubicBezTo>
                      <a:pt x="81" y="92"/>
                      <a:pt x="81" y="92"/>
                      <a:pt x="110" y="92"/>
                    </a:cubicBezTo>
                    <a:cubicBezTo>
                      <a:pt x="110" y="92"/>
                      <a:pt x="110" y="92"/>
                      <a:pt x="110" y="101"/>
                    </a:cubicBezTo>
                    <a:cubicBezTo>
                      <a:pt x="110" y="101"/>
                      <a:pt x="110" y="101"/>
                      <a:pt x="81" y="101"/>
                    </a:cubicBezTo>
                    <a:cubicBezTo>
                      <a:pt x="81" y="101"/>
                      <a:pt x="81" y="101"/>
                      <a:pt x="81" y="111"/>
                    </a:cubicBezTo>
                    <a:cubicBezTo>
                      <a:pt x="81" y="111"/>
                      <a:pt x="81" y="111"/>
                      <a:pt x="110" y="111"/>
                    </a:cubicBezTo>
                    <a:cubicBezTo>
                      <a:pt x="110" y="111"/>
                      <a:pt x="110" y="111"/>
                      <a:pt x="110" y="120"/>
                    </a:cubicBezTo>
                    <a:cubicBezTo>
                      <a:pt x="110" y="120"/>
                      <a:pt x="110" y="120"/>
                      <a:pt x="81" y="120"/>
                    </a:cubicBezTo>
                    <a:cubicBezTo>
                      <a:pt x="81" y="120"/>
                      <a:pt x="81" y="120"/>
                      <a:pt x="81" y="130"/>
                    </a:cubicBezTo>
                    <a:cubicBezTo>
                      <a:pt x="81" y="130"/>
                      <a:pt x="81" y="130"/>
                      <a:pt x="109" y="130"/>
                    </a:cubicBezTo>
                    <a:cubicBezTo>
                      <a:pt x="107" y="143"/>
                      <a:pt x="95" y="154"/>
                      <a:pt x="81" y="154"/>
                    </a:cubicBezTo>
                    <a:cubicBezTo>
                      <a:pt x="81" y="154"/>
                      <a:pt x="81" y="154"/>
                      <a:pt x="62" y="154"/>
                    </a:cubicBezTo>
                    <a:cubicBezTo>
                      <a:pt x="47" y="154"/>
                      <a:pt x="33" y="141"/>
                      <a:pt x="33" y="125"/>
                    </a:cubicBezTo>
                    <a:close/>
                    <a:moveTo>
                      <a:pt x="81" y="221"/>
                    </a:moveTo>
                    <a:cubicBezTo>
                      <a:pt x="81" y="188"/>
                      <a:pt x="81" y="188"/>
                      <a:pt x="81" y="188"/>
                    </a:cubicBezTo>
                    <a:cubicBezTo>
                      <a:pt x="115" y="188"/>
                      <a:pt x="143" y="159"/>
                      <a:pt x="143" y="125"/>
                    </a:cubicBezTo>
                    <a:cubicBezTo>
                      <a:pt x="143" y="92"/>
                      <a:pt x="143" y="92"/>
                      <a:pt x="143" y="92"/>
                    </a:cubicBezTo>
                    <a:cubicBezTo>
                      <a:pt x="124" y="92"/>
                      <a:pt x="124" y="92"/>
                      <a:pt x="124" y="92"/>
                    </a:cubicBezTo>
                    <a:cubicBezTo>
                      <a:pt x="124" y="125"/>
                      <a:pt x="124" y="125"/>
                      <a:pt x="124" y="125"/>
                    </a:cubicBezTo>
                    <a:cubicBezTo>
                      <a:pt x="124" y="149"/>
                      <a:pt x="105" y="168"/>
                      <a:pt x="81" y="168"/>
                    </a:cubicBezTo>
                    <a:cubicBezTo>
                      <a:pt x="62" y="168"/>
                      <a:pt x="62" y="168"/>
                      <a:pt x="62" y="168"/>
                    </a:cubicBezTo>
                    <a:cubicBezTo>
                      <a:pt x="39" y="168"/>
                      <a:pt x="19" y="149"/>
                      <a:pt x="19" y="125"/>
                    </a:cubicBezTo>
                    <a:cubicBezTo>
                      <a:pt x="19" y="92"/>
                      <a:pt x="19" y="92"/>
                      <a:pt x="19" y="92"/>
                    </a:cubicBezTo>
                    <a:cubicBezTo>
                      <a:pt x="0" y="92"/>
                      <a:pt x="0" y="92"/>
                      <a:pt x="0" y="92"/>
                    </a:cubicBezTo>
                    <a:cubicBezTo>
                      <a:pt x="0" y="125"/>
                      <a:pt x="0" y="125"/>
                      <a:pt x="0" y="125"/>
                    </a:cubicBezTo>
                    <a:cubicBezTo>
                      <a:pt x="0" y="159"/>
                      <a:pt x="29" y="188"/>
                      <a:pt x="62" y="188"/>
                    </a:cubicBezTo>
                    <a:cubicBezTo>
                      <a:pt x="62" y="221"/>
                      <a:pt x="62" y="221"/>
                      <a:pt x="62" y="221"/>
                    </a:cubicBezTo>
                    <a:cubicBezTo>
                      <a:pt x="21" y="221"/>
                      <a:pt x="21" y="221"/>
                      <a:pt x="21" y="221"/>
                    </a:cubicBezTo>
                    <a:cubicBezTo>
                      <a:pt x="21" y="241"/>
                      <a:pt x="21" y="241"/>
                      <a:pt x="21" y="241"/>
                    </a:cubicBezTo>
                    <a:cubicBezTo>
                      <a:pt x="122" y="241"/>
                      <a:pt x="122" y="241"/>
                      <a:pt x="122" y="241"/>
                    </a:cubicBezTo>
                    <a:cubicBezTo>
                      <a:pt x="122" y="240"/>
                      <a:pt x="122" y="240"/>
                      <a:pt x="122" y="240"/>
                    </a:cubicBezTo>
                    <a:cubicBezTo>
                      <a:pt x="102" y="221"/>
                      <a:pt x="102" y="221"/>
                      <a:pt x="102" y="221"/>
                    </a:cubicBezTo>
                    <a:cubicBezTo>
                      <a:pt x="81" y="221"/>
                      <a:pt x="81" y="221"/>
                      <a:pt x="81" y="221"/>
                    </a:cubicBezTo>
                    <a:close/>
                    <a:moveTo>
                      <a:pt x="237" y="144"/>
                    </a:moveTo>
                    <a:cubicBezTo>
                      <a:pt x="237" y="144"/>
                      <a:pt x="197" y="186"/>
                      <a:pt x="164" y="221"/>
                    </a:cubicBezTo>
                    <a:cubicBezTo>
                      <a:pt x="150" y="209"/>
                      <a:pt x="125" y="186"/>
                      <a:pt x="125" y="186"/>
                    </a:cubicBezTo>
                    <a:cubicBezTo>
                      <a:pt x="104" y="210"/>
                      <a:pt x="104" y="210"/>
                      <a:pt x="104" y="210"/>
                    </a:cubicBezTo>
                    <a:cubicBezTo>
                      <a:pt x="165" y="265"/>
                      <a:pt x="165" y="265"/>
                      <a:pt x="165" y="265"/>
                    </a:cubicBezTo>
                    <a:cubicBezTo>
                      <a:pt x="261" y="167"/>
                      <a:pt x="261" y="167"/>
                      <a:pt x="261" y="167"/>
                    </a:cubicBezTo>
                    <a:lnTo>
                      <a:pt x="237" y="14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grpSp>
      </p:grpSp>
      <p:sp>
        <p:nvSpPr>
          <p:cNvPr id="30" name="TextBox 29"/>
          <p:cNvSpPr txBox="1"/>
          <p:nvPr/>
        </p:nvSpPr>
        <p:spPr>
          <a:xfrm>
            <a:off x="1646236" y="295274"/>
            <a:ext cx="10515601" cy="904863"/>
          </a:xfrm>
          <a:prstGeom prst="rect">
            <a:avLst/>
          </a:prstGeom>
          <a:noFill/>
        </p:spPr>
        <p:txBody>
          <a:bodyPr wrap="square" lIns="182880" tIns="146304" rIns="182880" bIns="146304" rtlCol="0">
            <a:spAutoFit/>
          </a:bodyPr>
          <a:lstStyle/>
          <a:p>
            <a:pPr>
              <a:lnSpc>
                <a:spcPct val="90000"/>
              </a:lnSpc>
              <a:spcAft>
                <a:spcPts val="600"/>
              </a:spcAft>
            </a:pPr>
            <a:r>
              <a:rPr lang="en-US" sz="4400" dirty="0">
                <a:gradFill>
                  <a:gsLst>
                    <a:gs pos="2917">
                      <a:srgbClr val="404040"/>
                    </a:gs>
                    <a:gs pos="30000">
                      <a:srgbClr val="404040"/>
                    </a:gs>
                  </a:gsLst>
                  <a:lin ang="5400000" scaled="0"/>
                </a:gradFill>
                <a:latin typeface="Segoe UI Light"/>
              </a:rPr>
              <a:t>Handle Voice Command Activation</a:t>
            </a:r>
          </a:p>
        </p:txBody>
      </p:sp>
    </p:spTree>
    <p:extLst>
      <p:ext uri="{BB962C8B-B14F-4D97-AF65-F5344CB8AC3E}">
        <p14:creationId xmlns:p14="http://schemas.microsoft.com/office/powerpoint/2010/main" val="35978517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4"/>
                                        </p:tgtEl>
                                        <p:attrNameLst>
                                          <p:attrName>style.visibility</p:attrName>
                                        </p:attrNameLst>
                                      </p:cBhvr>
                                      <p:to>
                                        <p:strVal val="visible"/>
                                      </p:to>
                                    </p:set>
                                    <p:animEffect transition="in" filter="fade">
                                      <p:cBhvr>
                                        <p:cTn id="7" dur="600"/>
                                        <p:tgtEl>
                                          <p:spTgt spid="64"/>
                                        </p:tgtEl>
                                      </p:cBhvr>
                                    </p:animEffect>
                                  </p:childTnLst>
                                </p:cTn>
                              </p:par>
                              <p:par>
                                <p:cTn id="8" presetID="42" presetClass="path" presetSubtype="0" decel="100000" fill="hold" grpId="1" nodeType="withEffect">
                                  <p:stCondLst>
                                    <p:cond delay="0"/>
                                  </p:stCondLst>
                                  <p:childTnLst>
                                    <p:animMotion origin="layout" path="M 3.01251E-6 -1.47072E-6 L 3.01251E-6 0.06741 " pathEditMode="relative" rAng="0" ptsTypes="AA">
                                      <p:cBhvr>
                                        <p:cTn id="9" dur="600" spd="-100000" fill="hold"/>
                                        <p:tgtEl>
                                          <p:spTgt spid="64"/>
                                        </p:tgtEl>
                                        <p:attrNameLst>
                                          <p:attrName>ppt_x</p:attrName>
                                          <p:attrName>ppt_y</p:attrName>
                                        </p:attrNameLst>
                                      </p:cBhvr>
                                      <p:rCtr x="0" y="33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p:bldP spid="64" grpId="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Content Placeholder 2"/>
          <p:cNvSpPr txBox="1">
            <a:spLocks/>
          </p:cNvSpPr>
          <p:nvPr/>
        </p:nvSpPr>
        <p:spPr>
          <a:xfrm>
            <a:off x="2125599" y="1287462"/>
            <a:ext cx="10310876" cy="4124047"/>
          </a:xfrm>
          <a:prstGeom prst="rect">
            <a:avLst/>
          </a:prstGeom>
          <a:noFill/>
        </p:spPr>
        <p:txBody>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Clr>
                <a:srgbClr val="404040"/>
              </a:buClr>
              <a:buFont typeface="Wingdings" panose="05000000000000000000" pitchFamily="2" charset="2"/>
              <a:buNone/>
            </a:pPr>
            <a:r>
              <a:rPr lang="en-US" sz="1100" dirty="0">
                <a:solidFill>
                  <a:srgbClr val="008000"/>
                </a:solidFill>
                <a:highlight>
                  <a:srgbClr val="FFFFFF"/>
                </a:highlight>
                <a:latin typeface="Consolas" pitchFamily="49" charset="0"/>
                <a:cs typeface="Consolas" pitchFamily="49" charset="0"/>
              </a:rPr>
              <a:t>// Windows Runtime App on Windows Phone 8.1, inside </a:t>
            </a:r>
            <a:r>
              <a:rPr lang="en-US" sz="1100" dirty="0" err="1">
                <a:solidFill>
                  <a:srgbClr val="008000"/>
                </a:solidFill>
                <a:highlight>
                  <a:srgbClr val="FFFFFF"/>
                </a:highlight>
                <a:latin typeface="Consolas" pitchFamily="49" charset="0"/>
                <a:cs typeface="Consolas" pitchFamily="49" charset="0"/>
              </a:rPr>
              <a:t>OnNavigatedTo</a:t>
            </a:r>
            <a:r>
              <a:rPr lang="en-US" sz="1100" dirty="0">
                <a:solidFill>
                  <a:srgbClr val="008000"/>
                </a:solidFill>
                <a:highlight>
                  <a:srgbClr val="FFFFFF"/>
                </a:highlight>
                <a:latin typeface="Consolas" pitchFamily="49" charset="0"/>
                <a:cs typeface="Consolas" pitchFamily="49" charset="0"/>
              </a:rPr>
              <a:t> In </a:t>
            </a:r>
            <a:r>
              <a:rPr lang="en-US" sz="1100" dirty="0" err="1">
                <a:solidFill>
                  <a:srgbClr val="008000"/>
                </a:solidFill>
                <a:highlight>
                  <a:srgbClr val="FFFFFF"/>
                </a:highlight>
                <a:latin typeface="Consolas" pitchFamily="49" charset="0"/>
                <a:cs typeface="Consolas" pitchFamily="49" charset="0"/>
              </a:rPr>
              <a:t>FindText.xaml.cs</a:t>
            </a:r>
            <a:r>
              <a:rPr lang="en-US" sz="1100" dirty="0">
                <a:solidFill>
                  <a:srgbClr val="008000"/>
                </a:solidFill>
                <a:highlight>
                  <a:srgbClr val="FFFFFF"/>
                </a:highlight>
                <a:latin typeface="Consolas" pitchFamily="49" charset="0"/>
                <a:cs typeface="Consolas" pitchFamily="49" charset="0"/>
              </a:rPr>
              <a:t> </a:t>
            </a:r>
            <a:endParaRPr lang="en-US" sz="1100" dirty="0">
              <a:solidFill>
                <a:srgbClr val="000000"/>
              </a:solidFill>
              <a:highlight>
                <a:srgbClr val="FFFFFF"/>
              </a:highlight>
              <a:latin typeface="Consolas" pitchFamily="49" charset="0"/>
              <a:cs typeface="Consolas" pitchFamily="49" charset="0"/>
            </a:endParaRPr>
          </a:p>
          <a:p>
            <a:pPr marL="0" indent="0">
              <a:buClr>
                <a:srgbClr val="404040"/>
              </a:buClr>
              <a:buFont typeface="Wingdings" panose="05000000000000000000" pitchFamily="2" charset="2"/>
              <a:buNone/>
            </a:pPr>
            <a:r>
              <a:rPr lang="en-GB" sz="1100" dirty="0">
                <a:solidFill>
                  <a:srgbClr val="0000FF"/>
                </a:solidFill>
                <a:highlight>
                  <a:srgbClr val="FFFFFF"/>
                </a:highlight>
                <a:latin typeface="Consolas" pitchFamily="49" charset="0"/>
                <a:cs typeface="Consolas" pitchFamily="49" charset="0"/>
              </a:rPr>
              <a:t>protected</a:t>
            </a:r>
            <a:r>
              <a:rPr lang="en-GB" sz="1100" dirty="0">
                <a:solidFill>
                  <a:srgbClr val="000000"/>
                </a:solidFill>
                <a:highlight>
                  <a:srgbClr val="FFFFFF"/>
                </a:highlight>
                <a:latin typeface="Consolas" pitchFamily="49" charset="0"/>
                <a:cs typeface="Consolas" pitchFamily="49" charset="0"/>
              </a:rPr>
              <a:t> </a:t>
            </a:r>
            <a:r>
              <a:rPr lang="en-GB" sz="1100" dirty="0">
                <a:solidFill>
                  <a:srgbClr val="0000FF"/>
                </a:solidFill>
                <a:highlight>
                  <a:srgbClr val="FFFFFF"/>
                </a:highlight>
                <a:latin typeface="Consolas" pitchFamily="49" charset="0"/>
                <a:cs typeface="Consolas" pitchFamily="49" charset="0"/>
              </a:rPr>
              <a:t>override</a:t>
            </a:r>
            <a:r>
              <a:rPr lang="en-GB" sz="1100" dirty="0">
                <a:solidFill>
                  <a:srgbClr val="000000"/>
                </a:solidFill>
                <a:highlight>
                  <a:srgbClr val="FFFFFF"/>
                </a:highlight>
                <a:latin typeface="Consolas" pitchFamily="49" charset="0"/>
                <a:cs typeface="Consolas" pitchFamily="49" charset="0"/>
              </a:rPr>
              <a:t> </a:t>
            </a:r>
            <a:r>
              <a:rPr lang="en-GB" sz="1100" dirty="0">
                <a:solidFill>
                  <a:srgbClr val="0000FF"/>
                </a:solidFill>
                <a:highlight>
                  <a:srgbClr val="FFFFFF"/>
                </a:highlight>
                <a:latin typeface="Consolas" pitchFamily="49" charset="0"/>
                <a:cs typeface="Consolas" pitchFamily="49" charset="0"/>
              </a:rPr>
              <a:t>void</a:t>
            </a:r>
            <a:r>
              <a:rPr lang="en-GB" sz="1100" dirty="0">
                <a:solidFill>
                  <a:srgbClr val="000000"/>
                </a:solidFill>
                <a:highlight>
                  <a:srgbClr val="FFFFFF"/>
                </a:highlight>
                <a:latin typeface="Consolas" pitchFamily="49" charset="0"/>
                <a:cs typeface="Consolas" pitchFamily="49" charset="0"/>
              </a:rPr>
              <a:t> </a:t>
            </a:r>
            <a:r>
              <a:rPr lang="en-GB" sz="1100" dirty="0" err="1">
                <a:solidFill>
                  <a:srgbClr val="000000"/>
                </a:solidFill>
                <a:highlight>
                  <a:srgbClr val="FFFFFF"/>
                </a:highlight>
                <a:latin typeface="Consolas" pitchFamily="49" charset="0"/>
                <a:cs typeface="Consolas" pitchFamily="49" charset="0"/>
              </a:rPr>
              <a:t>OnNavigatedTo</a:t>
            </a:r>
            <a:r>
              <a:rPr lang="en-GB" sz="1100" dirty="0">
                <a:solidFill>
                  <a:srgbClr val="000000"/>
                </a:solidFill>
                <a:highlight>
                  <a:srgbClr val="FFFFFF"/>
                </a:highlight>
                <a:latin typeface="Consolas" pitchFamily="49" charset="0"/>
                <a:cs typeface="Consolas" pitchFamily="49" charset="0"/>
              </a:rPr>
              <a:t>(</a:t>
            </a:r>
            <a:r>
              <a:rPr lang="en-GB" sz="1100" dirty="0" err="1">
                <a:solidFill>
                  <a:srgbClr val="2B91AF"/>
                </a:solidFill>
                <a:highlight>
                  <a:srgbClr val="FFFFFF"/>
                </a:highlight>
                <a:latin typeface="Consolas" pitchFamily="49" charset="0"/>
                <a:cs typeface="Consolas" pitchFamily="49" charset="0"/>
              </a:rPr>
              <a:t>NavigationEventArgs</a:t>
            </a:r>
            <a:r>
              <a:rPr lang="en-GB" sz="1100" dirty="0">
                <a:solidFill>
                  <a:srgbClr val="000000"/>
                </a:solidFill>
                <a:highlight>
                  <a:srgbClr val="FFFFFF"/>
                </a:highlight>
                <a:latin typeface="Consolas" pitchFamily="49" charset="0"/>
                <a:cs typeface="Consolas" pitchFamily="49" charset="0"/>
              </a:rPr>
              <a:t> e)</a:t>
            </a:r>
          </a:p>
          <a:p>
            <a:pPr marL="0" indent="0">
              <a:buClr>
                <a:srgbClr val="404040"/>
              </a:buClr>
              <a:buFont typeface="Wingdings" panose="05000000000000000000" pitchFamily="2" charset="2"/>
              <a:buNone/>
            </a:pPr>
            <a:r>
              <a:rPr lang="en-US" sz="1100" dirty="0" smtClean="0">
                <a:solidFill>
                  <a:srgbClr val="000000"/>
                </a:solidFill>
                <a:highlight>
                  <a:srgbClr val="FFFFFF"/>
                </a:highlight>
                <a:latin typeface="Consolas" pitchFamily="49" charset="0"/>
                <a:cs typeface="Consolas" pitchFamily="49" charset="0"/>
              </a:rPr>
              <a:t>{</a:t>
            </a:r>
          </a:p>
          <a:p>
            <a:pPr marL="0" indent="0">
              <a:buClr>
                <a:srgbClr val="404040"/>
              </a:buClr>
              <a:buFont typeface="Wingdings" panose="05000000000000000000" pitchFamily="2" charset="2"/>
              <a:buNone/>
            </a:pPr>
            <a:r>
              <a:rPr lang="en-GB" sz="1100" dirty="0">
                <a:solidFill>
                  <a:srgbClr val="008000"/>
                </a:solidFill>
                <a:highlight>
                  <a:srgbClr val="FFFFFF"/>
                </a:highlight>
                <a:latin typeface="Consolas" pitchFamily="49" charset="0"/>
                <a:cs typeface="Consolas" pitchFamily="49" charset="0"/>
              </a:rPr>
              <a:t>    </a:t>
            </a:r>
            <a:r>
              <a:rPr lang="en-GB" sz="1100" dirty="0" smtClean="0">
                <a:solidFill>
                  <a:srgbClr val="008000"/>
                </a:solidFill>
                <a:highlight>
                  <a:srgbClr val="FFFFFF"/>
                </a:highlight>
                <a:latin typeface="Consolas" pitchFamily="49" charset="0"/>
                <a:cs typeface="Consolas" pitchFamily="49" charset="0"/>
              </a:rPr>
              <a:t>// </a:t>
            </a:r>
            <a:r>
              <a:rPr lang="en-GB" sz="1100" dirty="0">
                <a:solidFill>
                  <a:srgbClr val="008000"/>
                </a:solidFill>
                <a:highlight>
                  <a:srgbClr val="FFFFFF"/>
                </a:highlight>
                <a:latin typeface="Consolas" pitchFamily="49" charset="0"/>
                <a:cs typeface="Consolas" pitchFamily="49" charset="0"/>
              </a:rPr>
              <a:t>Get recognition result from parameter passed in </a:t>
            </a:r>
            <a:r>
              <a:rPr lang="en-GB" sz="1100" dirty="0" err="1">
                <a:solidFill>
                  <a:srgbClr val="008000"/>
                </a:solidFill>
                <a:highlight>
                  <a:srgbClr val="FFFFFF"/>
                </a:highlight>
                <a:latin typeface="Consolas" pitchFamily="49" charset="0"/>
                <a:cs typeface="Consolas" pitchFamily="49" charset="0"/>
              </a:rPr>
              <a:t>frame.Navigate</a:t>
            </a:r>
            <a:r>
              <a:rPr lang="en-GB" sz="1100" dirty="0">
                <a:solidFill>
                  <a:srgbClr val="008000"/>
                </a:solidFill>
                <a:highlight>
                  <a:srgbClr val="FFFFFF"/>
                </a:highlight>
                <a:latin typeface="Consolas" pitchFamily="49" charset="0"/>
                <a:cs typeface="Consolas" pitchFamily="49" charset="0"/>
              </a:rPr>
              <a:t> call</a:t>
            </a:r>
            <a:endParaRPr lang="en-US" sz="1100" dirty="0">
              <a:solidFill>
                <a:srgbClr val="008000"/>
              </a:solidFill>
              <a:highlight>
                <a:srgbClr val="FFFFFF"/>
              </a:highlight>
              <a:latin typeface="Consolas" pitchFamily="49" charset="0"/>
              <a:cs typeface="Consolas" pitchFamily="49" charset="0"/>
            </a:endParaRPr>
          </a:p>
          <a:p>
            <a:pPr marL="0" indent="0">
              <a:buClr>
                <a:srgbClr val="404040"/>
              </a:buClr>
              <a:buFont typeface="Wingdings" panose="05000000000000000000" pitchFamily="2" charset="2"/>
              <a:buNone/>
            </a:pPr>
            <a:r>
              <a:rPr lang="en-GB" sz="1100" dirty="0">
                <a:solidFill>
                  <a:srgbClr val="000000"/>
                </a:solidFill>
                <a:highlight>
                  <a:srgbClr val="FFFFFF"/>
                </a:highlight>
                <a:latin typeface="Consolas" panose="020B0609020204030204" pitchFamily="49" charset="0"/>
              </a:rPr>
              <a:t> </a:t>
            </a:r>
            <a:r>
              <a:rPr lang="en-GB" sz="1100" dirty="0" smtClean="0">
                <a:solidFill>
                  <a:srgbClr val="000000"/>
                </a:solidFill>
                <a:highlight>
                  <a:srgbClr val="FFFFFF"/>
                </a:highlight>
                <a:latin typeface="Consolas" panose="020B0609020204030204" pitchFamily="49" charset="0"/>
              </a:rPr>
              <a:t>   </a:t>
            </a:r>
            <a:r>
              <a:rPr lang="en-GB" sz="1100" dirty="0" err="1" smtClean="0">
                <a:solidFill>
                  <a:srgbClr val="2B91AF"/>
                </a:solidFill>
                <a:highlight>
                  <a:srgbClr val="FFFFFF"/>
                </a:highlight>
                <a:latin typeface="Consolas" panose="020B0609020204030204" pitchFamily="49" charset="0"/>
              </a:rPr>
              <a:t>SpeechRecognitionResult</a:t>
            </a:r>
            <a:r>
              <a:rPr lang="en-GB" sz="1100" dirty="0" smtClean="0">
                <a:solidFill>
                  <a:srgbClr val="000000"/>
                </a:solidFill>
                <a:highlight>
                  <a:srgbClr val="FFFFFF"/>
                </a:highlight>
                <a:latin typeface="Consolas" panose="020B0609020204030204" pitchFamily="49" charset="0"/>
              </a:rPr>
              <a:t> </a:t>
            </a:r>
            <a:r>
              <a:rPr lang="en-GB" sz="1100" dirty="0" err="1">
                <a:solidFill>
                  <a:srgbClr val="000000"/>
                </a:solidFill>
                <a:highlight>
                  <a:srgbClr val="FFFFFF"/>
                </a:highlight>
                <a:latin typeface="Consolas" panose="020B0609020204030204" pitchFamily="49" charset="0"/>
              </a:rPr>
              <a:t>vcResult</a:t>
            </a:r>
            <a:r>
              <a:rPr lang="en-GB" sz="1100" dirty="0">
                <a:solidFill>
                  <a:srgbClr val="000000"/>
                </a:solidFill>
                <a:highlight>
                  <a:srgbClr val="FFFFFF"/>
                </a:highlight>
                <a:latin typeface="Consolas" panose="020B0609020204030204" pitchFamily="49" charset="0"/>
              </a:rPr>
              <a:t> = </a:t>
            </a:r>
            <a:r>
              <a:rPr lang="en-GB" sz="1100" dirty="0" err="1">
                <a:solidFill>
                  <a:srgbClr val="000000"/>
                </a:solidFill>
                <a:highlight>
                  <a:srgbClr val="FFFFFF"/>
                </a:highlight>
                <a:latin typeface="Consolas" panose="020B0609020204030204" pitchFamily="49" charset="0"/>
              </a:rPr>
              <a:t>e.Parameter</a:t>
            </a:r>
            <a:r>
              <a:rPr lang="en-GB" sz="1100" dirty="0">
                <a:solidFill>
                  <a:srgbClr val="000000"/>
                </a:solidFill>
                <a:highlight>
                  <a:srgbClr val="FFFFFF"/>
                </a:highlight>
                <a:latin typeface="Consolas" panose="020B0609020204030204" pitchFamily="49" charset="0"/>
              </a:rPr>
              <a:t> </a:t>
            </a:r>
            <a:r>
              <a:rPr lang="en-GB" sz="1100" dirty="0">
                <a:solidFill>
                  <a:srgbClr val="0000FF"/>
                </a:solidFill>
                <a:highlight>
                  <a:srgbClr val="FFFFFF"/>
                </a:highlight>
                <a:latin typeface="Consolas" panose="020B0609020204030204" pitchFamily="49" charset="0"/>
              </a:rPr>
              <a:t>as</a:t>
            </a:r>
            <a:r>
              <a:rPr lang="en-GB" sz="1100" dirty="0">
                <a:solidFill>
                  <a:srgbClr val="000000"/>
                </a:solidFill>
                <a:highlight>
                  <a:srgbClr val="FFFFFF"/>
                </a:highlight>
                <a:latin typeface="Consolas" panose="020B0609020204030204" pitchFamily="49" charset="0"/>
              </a:rPr>
              <a:t> </a:t>
            </a:r>
            <a:r>
              <a:rPr lang="en-GB" sz="1100" dirty="0" err="1">
                <a:solidFill>
                  <a:srgbClr val="2B91AF"/>
                </a:solidFill>
                <a:highlight>
                  <a:srgbClr val="FFFFFF"/>
                </a:highlight>
                <a:latin typeface="Consolas" panose="020B0609020204030204" pitchFamily="49" charset="0"/>
              </a:rPr>
              <a:t>SpeechRecognitionResult</a:t>
            </a:r>
            <a:r>
              <a:rPr lang="en-GB" sz="1100" dirty="0">
                <a:solidFill>
                  <a:srgbClr val="000000"/>
                </a:solidFill>
                <a:highlight>
                  <a:srgbClr val="FFFFFF"/>
                </a:highlight>
                <a:latin typeface="Consolas" panose="020B0609020204030204" pitchFamily="49" charset="0"/>
              </a:rPr>
              <a:t>; </a:t>
            </a:r>
          </a:p>
          <a:p>
            <a:pPr marL="0" indent="0">
              <a:buClr>
                <a:srgbClr val="404040"/>
              </a:buClr>
              <a:buFont typeface="Wingdings" panose="05000000000000000000" pitchFamily="2" charset="2"/>
              <a:buNone/>
            </a:pPr>
            <a:endParaRPr lang="en-US" sz="1100" dirty="0">
              <a:solidFill>
                <a:srgbClr val="000000"/>
              </a:solidFill>
              <a:highlight>
                <a:srgbClr val="FFFFFF"/>
              </a:highlight>
              <a:latin typeface="Consolas" panose="020B0609020204030204" pitchFamily="49" charset="0"/>
            </a:endParaRPr>
          </a:p>
          <a:p>
            <a:pPr marL="0" indent="0">
              <a:buClr>
                <a:srgbClr val="404040"/>
              </a:buClr>
              <a:buFont typeface="Wingdings" panose="05000000000000000000" pitchFamily="2" charset="2"/>
              <a:buNone/>
            </a:pPr>
            <a:r>
              <a:rPr lang="en-US" sz="1100" dirty="0" smtClean="0">
                <a:solidFill>
                  <a:srgbClr val="000000"/>
                </a:solidFill>
                <a:highlight>
                  <a:srgbClr val="FFFFFF"/>
                </a:highlight>
                <a:latin typeface="Consolas" panose="020B0609020204030204" pitchFamily="49" charset="0"/>
              </a:rPr>
              <a:t>    </a:t>
            </a:r>
            <a:r>
              <a:rPr lang="en-US" sz="1100" dirty="0">
                <a:solidFill>
                  <a:srgbClr val="0000FF"/>
                </a:solidFill>
                <a:highlight>
                  <a:srgbClr val="FFFFFF"/>
                </a:highlight>
                <a:latin typeface="Consolas" panose="020B0609020204030204" pitchFamily="49" charset="0"/>
              </a:rPr>
              <a:t>if</a:t>
            </a:r>
            <a:r>
              <a:rPr lang="en-US" sz="1100" dirty="0">
                <a:solidFill>
                  <a:srgbClr val="000000"/>
                </a:solidFill>
                <a:highlight>
                  <a:srgbClr val="FFFFFF"/>
                </a:highlight>
                <a:latin typeface="Consolas" panose="020B0609020204030204" pitchFamily="49" charset="0"/>
              </a:rPr>
              <a:t> (</a:t>
            </a:r>
            <a:r>
              <a:rPr lang="en-US" sz="1100" dirty="0" err="1">
                <a:solidFill>
                  <a:srgbClr val="000000"/>
                </a:solidFill>
                <a:highlight>
                  <a:srgbClr val="FFFFFF"/>
                </a:highlight>
                <a:latin typeface="Consolas" panose="020B0609020204030204" pitchFamily="49" charset="0"/>
              </a:rPr>
              <a:t>vcResult</a:t>
            </a:r>
            <a:r>
              <a:rPr lang="en-US" sz="1100" dirty="0">
                <a:solidFill>
                  <a:srgbClr val="000000"/>
                </a:solidFill>
                <a:highlight>
                  <a:srgbClr val="FFFFFF"/>
                </a:highlight>
                <a:latin typeface="Consolas" panose="020B0609020204030204" pitchFamily="49" charset="0"/>
              </a:rPr>
              <a:t>!=</a:t>
            </a:r>
            <a:r>
              <a:rPr lang="en-US" sz="1100" dirty="0">
                <a:solidFill>
                  <a:srgbClr val="0000FF"/>
                </a:solidFill>
                <a:highlight>
                  <a:srgbClr val="FFFFFF"/>
                </a:highlight>
                <a:latin typeface="Consolas" panose="020B0609020204030204" pitchFamily="49" charset="0"/>
              </a:rPr>
              <a:t>null</a:t>
            </a:r>
            <a:r>
              <a:rPr lang="en-US" sz="1100" dirty="0">
                <a:solidFill>
                  <a:srgbClr val="000000"/>
                </a:solidFill>
                <a:highlight>
                  <a:srgbClr val="FFFFFF"/>
                </a:highlight>
                <a:latin typeface="Consolas" panose="020B0609020204030204" pitchFamily="49" charset="0"/>
              </a:rPr>
              <a:t>)</a:t>
            </a:r>
          </a:p>
          <a:p>
            <a:pPr marL="0" indent="0">
              <a:buClr>
                <a:srgbClr val="404040"/>
              </a:buClr>
              <a:buFont typeface="Wingdings" panose="05000000000000000000" pitchFamily="2" charset="2"/>
              <a:buNone/>
            </a:pPr>
            <a:r>
              <a:rPr lang="en-US" sz="1100" dirty="0" smtClean="0">
                <a:solidFill>
                  <a:srgbClr val="000000"/>
                </a:solidFill>
                <a:highlight>
                  <a:srgbClr val="FFFFFF"/>
                </a:highlight>
                <a:latin typeface="Consolas" panose="020B0609020204030204" pitchFamily="49" charset="0"/>
              </a:rPr>
              <a:t>    </a:t>
            </a:r>
            <a:r>
              <a:rPr lang="en-US" sz="1100" dirty="0">
                <a:solidFill>
                  <a:srgbClr val="000000"/>
                </a:solidFill>
                <a:highlight>
                  <a:srgbClr val="FFFFFF"/>
                </a:highlight>
                <a:latin typeface="Consolas" panose="020B0609020204030204" pitchFamily="49" charset="0"/>
              </a:rPr>
              <a:t>{</a:t>
            </a:r>
          </a:p>
          <a:p>
            <a:pPr marL="0" indent="0">
              <a:buClr>
                <a:srgbClr val="404040"/>
              </a:buClr>
              <a:buFont typeface="Wingdings" panose="05000000000000000000" pitchFamily="2" charset="2"/>
              <a:buNone/>
            </a:pPr>
            <a:r>
              <a:rPr lang="en-GB" sz="1100" dirty="0" smtClean="0">
                <a:solidFill>
                  <a:srgbClr val="000000"/>
                </a:solidFill>
                <a:highlight>
                  <a:srgbClr val="FFFFFF"/>
                </a:highlight>
                <a:latin typeface="Consolas" panose="020B0609020204030204" pitchFamily="49" charset="0"/>
              </a:rPr>
              <a:t>        </a:t>
            </a:r>
            <a:r>
              <a:rPr lang="en-GB" sz="1100" dirty="0">
                <a:solidFill>
                  <a:srgbClr val="008000"/>
                </a:solidFill>
                <a:highlight>
                  <a:srgbClr val="FFFFFF"/>
                </a:highlight>
                <a:latin typeface="Consolas" panose="020B0609020204030204" pitchFamily="49" charset="0"/>
              </a:rPr>
              <a:t>// What did the user say? e.g. MSDN, "Find Windows Phone Voice Commands"</a:t>
            </a:r>
            <a:endParaRPr lang="en-GB" sz="1100" dirty="0">
              <a:solidFill>
                <a:srgbClr val="000000"/>
              </a:solidFill>
              <a:highlight>
                <a:srgbClr val="FFFFFF"/>
              </a:highlight>
              <a:latin typeface="Consolas" panose="020B0609020204030204" pitchFamily="49" charset="0"/>
            </a:endParaRPr>
          </a:p>
          <a:p>
            <a:pPr marL="0" indent="0">
              <a:buClr>
                <a:srgbClr val="404040"/>
              </a:buClr>
              <a:buFont typeface="Wingdings" panose="05000000000000000000" pitchFamily="2" charset="2"/>
              <a:buNone/>
            </a:pPr>
            <a:r>
              <a:rPr lang="en-US" sz="1100" dirty="0" smtClean="0">
                <a:solidFill>
                  <a:srgbClr val="000000"/>
                </a:solidFill>
                <a:highlight>
                  <a:srgbClr val="FFFFFF"/>
                </a:highlight>
                <a:latin typeface="Consolas" panose="020B0609020204030204" pitchFamily="49" charset="0"/>
              </a:rPr>
              <a:t>        </a:t>
            </a:r>
            <a:r>
              <a:rPr lang="en-US" sz="1100" dirty="0">
                <a:solidFill>
                  <a:srgbClr val="0000FF"/>
                </a:solidFill>
                <a:highlight>
                  <a:srgbClr val="FFFFFF"/>
                </a:highlight>
                <a:latin typeface="Consolas" panose="020B0609020204030204" pitchFamily="49" charset="0"/>
              </a:rPr>
              <a:t>string</a:t>
            </a:r>
            <a:r>
              <a:rPr lang="en-US" sz="1100" dirty="0">
                <a:solidFill>
                  <a:srgbClr val="000000"/>
                </a:solidFill>
                <a:highlight>
                  <a:srgbClr val="FFFFFF"/>
                </a:highlight>
                <a:latin typeface="Consolas" panose="020B0609020204030204" pitchFamily="49" charset="0"/>
              </a:rPr>
              <a:t> </a:t>
            </a:r>
            <a:r>
              <a:rPr lang="en-US" sz="1100" dirty="0" err="1">
                <a:solidFill>
                  <a:srgbClr val="000000"/>
                </a:solidFill>
                <a:highlight>
                  <a:srgbClr val="FFFFFF"/>
                </a:highlight>
                <a:latin typeface="Consolas" panose="020B0609020204030204" pitchFamily="49" charset="0"/>
              </a:rPr>
              <a:t>recoText</a:t>
            </a:r>
            <a:r>
              <a:rPr lang="en-US" sz="1100" dirty="0">
                <a:solidFill>
                  <a:srgbClr val="000000"/>
                </a:solidFill>
                <a:highlight>
                  <a:srgbClr val="FFFFFF"/>
                </a:highlight>
                <a:latin typeface="Consolas" panose="020B0609020204030204" pitchFamily="49" charset="0"/>
              </a:rPr>
              <a:t> = </a:t>
            </a:r>
            <a:r>
              <a:rPr lang="en-US" sz="1100" dirty="0" err="1">
                <a:solidFill>
                  <a:srgbClr val="000000"/>
                </a:solidFill>
                <a:highlight>
                  <a:srgbClr val="FFFFFF"/>
                </a:highlight>
                <a:latin typeface="Consolas" panose="020B0609020204030204" pitchFamily="49" charset="0"/>
              </a:rPr>
              <a:t>vcResult.Text</a:t>
            </a:r>
            <a:r>
              <a:rPr lang="en-US" sz="1100" dirty="0" smtClean="0">
                <a:solidFill>
                  <a:srgbClr val="000000"/>
                </a:solidFill>
                <a:highlight>
                  <a:srgbClr val="FFFFFF"/>
                </a:highlight>
                <a:latin typeface="Consolas" panose="020B0609020204030204" pitchFamily="49" charset="0"/>
              </a:rPr>
              <a:t>;</a:t>
            </a:r>
          </a:p>
          <a:p>
            <a:pPr marL="0" indent="0">
              <a:buClr>
                <a:srgbClr val="404040"/>
              </a:buClr>
              <a:buFont typeface="Wingdings" panose="05000000000000000000" pitchFamily="2" charset="2"/>
              <a:buNone/>
            </a:pPr>
            <a:endParaRPr lang="en-US" sz="1100" dirty="0">
              <a:solidFill>
                <a:srgbClr val="000000"/>
              </a:solidFill>
              <a:highlight>
                <a:srgbClr val="FFFFFF"/>
              </a:highlight>
              <a:latin typeface="Consolas" panose="020B0609020204030204" pitchFamily="49" charset="0"/>
            </a:endParaRPr>
          </a:p>
          <a:p>
            <a:pPr marL="0" indent="0">
              <a:buClr>
                <a:srgbClr val="404040"/>
              </a:buClr>
              <a:buFont typeface="Wingdings" panose="05000000000000000000" pitchFamily="2" charset="2"/>
              <a:buNone/>
            </a:pPr>
            <a:r>
              <a:rPr lang="en-GB" sz="1100" dirty="0" smtClean="0">
                <a:solidFill>
                  <a:srgbClr val="000000"/>
                </a:solidFill>
                <a:highlight>
                  <a:srgbClr val="FFFFFF"/>
                </a:highlight>
                <a:latin typeface="Consolas" panose="020B0609020204030204" pitchFamily="49" charset="0"/>
              </a:rPr>
              <a:t>        </a:t>
            </a:r>
            <a:r>
              <a:rPr lang="en-GB" sz="1100" dirty="0">
                <a:solidFill>
                  <a:srgbClr val="008000"/>
                </a:solidFill>
                <a:highlight>
                  <a:srgbClr val="FFFFFF"/>
                </a:highlight>
                <a:latin typeface="Consolas" panose="020B0609020204030204" pitchFamily="49" charset="0"/>
              </a:rPr>
              <a:t>// Store the semantics dictionary for later use</a:t>
            </a:r>
            <a:endParaRPr lang="en-GB" sz="1100" dirty="0">
              <a:solidFill>
                <a:srgbClr val="000000"/>
              </a:solidFill>
              <a:highlight>
                <a:srgbClr val="FFFFFF"/>
              </a:highlight>
              <a:latin typeface="Consolas" panose="020B0609020204030204" pitchFamily="49" charset="0"/>
            </a:endParaRPr>
          </a:p>
          <a:p>
            <a:pPr marL="0" indent="0">
              <a:buClr>
                <a:srgbClr val="404040"/>
              </a:buClr>
              <a:buFont typeface="Wingdings" panose="05000000000000000000" pitchFamily="2" charset="2"/>
              <a:buNone/>
            </a:pPr>
            <a:r>
              <a:rPr lang="en-US" sz="1100" dirty="0">
                <a:solidFill>
                  <a:srgbClr val="000000"/>
                </a:solidFill>
                <a:highlight>
                  <a:srgbClr val="FFFFFF"/>
                </a:highlight>
                <a:latin typeface="Consolas" panose="020B0609020204030204" pitchFamily="49" charset="0"/>
              </a:rPr>
              <a:t> </a:t>
            </a:r>
            <a:r>
              <a:rPr lang="en-US" sz="1100" dirty="0" smtClean="0">
                <a:solidFill>
                  <a:srgbClr val="000000"/>
                </a:solidFill>
                <a:highlight>
                  <a:srgbClr val="FFFFFF"/>
                </a:highlight>
                <a:latin typeface="Consolas" panose="020B0609020204030204" pitchFamily="49" charset="0"/>
              </a:rPr>
              <a:t>       </a:t>
            </a:r>
            <a:r>
              <a:rPr lang="en-US" sz="1100" dirty="0" err="1">
                <a:solidFill>
                  <a:srgbClr val="2B91AF"/>
                </a:solidFill>
                <a:highlight>
                  <a:srgbClr val="FFFFFF"/>
                </a:highlight>
                <a:latin typeface="Consolas" panose="020B0609020204030204" pitchFamily="49" charset="0"/>
              </a:rPr>
              <a:t>IReadOnlyDictionary</a:t>
            </a:r>
            <a:r>
              <a:rPr lang="en-US" sz="1100" dirty="0">
                <a:solidFill>
                  <a:srgbClr val="000000"/>
                </a:solidFill>
                <a:highlight>
                  <a:srgbClr val="FFFFFF"/>
                </a:highlight>
                <a:latin typeface="Consolas" panose="020B0609020204030204" pitchFamily="49" charset="0"/>
              </a:rPr>
              <a:t>&lt;</a:t>
            </a:r>
            <a:r>
              <a:rPr lang="en-US" sz="1100" dirty="0" err="1">
                <a:solidFill>
                  <a:srgbClr val="0000FF"/>
                </a:solidFill>
                <a:highlight>
                  <a:srgbClr val="FFFFFF"/>
                </a:highlight>
                <a:latin typeface="Consolas" panose="020B0609020204030204" pitchFamily="49" charset="0"/>
              </a:rPr>
              <a:t>string</a:t>
            </a:r>
            <a:r>
              <a:rPr lang="en-US" sz="1100" dirty="0" err="1">
                <a:solidFill>
                  <a:srgbClr val="000000"/>
                </a:solidFill>
                <a:highlight>
                  <a:srgbClr val="FFFFFF"/>
                </a:highlight>
                <a:latin typeface="Consolas" panose="020B0609020204030204" pitchFamily="49" charset="0"/>
              </a:rPr>
              <a:t>,</a:t>
            </a:r>
            <a:r>
              <a:rPr lang="en-US" sz="1100" dirty="0" err="1">
                <a:solidFill>
                  <a:srgbClr val="2B91AF"/>
                </a:solidFill>
                <a:highlight>
                  <a:srgbClr val="FFFFFF"/>
                </a:highlight>
                <a:latin typeface="Consolas" panose="020B0609020204030204" pitchFamily="49" charset="0"/>
              </a:rPr>
              <a:t>IReadOnlyList</a:t>
            </a:r>
            <a:r>
              <a:rPr lang="en-US" sz="1100" dirty="0">
                <a:solidFill>
                  <a:srgbClr val="000000"/>
                </a:solidFill>
                <a:highlight>
                  <a:srgbClr val="FFFFFF"/>
                </a:highlight>
                <a:latin typeface="Consolas" panose="020B0609020204030204" pitchFamily="49" charset="0"/>
              </a:rPr>
              <a:t>&lt;</a:t>
            </a:r>
            <a:r>
              <a:rPr lang="en-US" sz="1100" dirty="0">
                <a:solidFill>
                  <a:srgbClr val="0000FF"/>
                </a:solidFill>
                <a:highlight>
                  <a:srgbClr val="FFFFFF"/>
                </a:highlight>
                <a:latin typeface="Consolas" panose="020B0609020204030204" pitchFamily="49" charset="0"/>
              </a:rPr>
              <a:t>string</a:t>
            </a:r>
            <a:r>
              <a:rPr lang="en-US" sz="1100" dirty="0">
                <a:solidFill>
                  <a:srgbClr val="000000"/>
                </a:solidFill>
                <a:highlight>
                  <a:srgbClr val="FFFFFF"/>
                </a:highlight>
                <a:latin typeface="Consolas" panose="020B0609020204030204" pitchFamily="49" charset="0"/>
              </a:rPr>
              <a:t>&gt;&gt; semantics = </a:t>
            </a:r>
            <a:r>
              <a:rPr lang="en-US" sz="1100" dirty="0" err="1">
                <a:solidFill>
                  <a:srgbClr val="000000"/>
                </a:solidFill>
                <a:highlight>
                  <a:srgbClr val="FFFFFF"/>
                </a:highlight>
                <a:latin typeface="Consolas" panose="020B0609020204030204" pitchFamily="49" charset="0"/>
              </a:rPr>
              <a:t>vcResult.SemanticInterpretation.Properties</a:t>
            </a:r>
            <a:r>
              <a:rPr lang="en-US" sz="1100" dirty="0">
                <a:solidFill>
                  <a:srgbClr val="000000"/>
                </a:solidFill>
                <a:highlight>
                  <a:srgbClr val="FFFFFF"/>
                </a:highlight>
                <a:latin typeface="Consolas" panose="020B0609020204030204" pitchFamily="49" charset="0"/>
              </a:rPr>
              <a:t>;</a:t>
            </a:r>
          </a:p>
          <a:p>
            <a:pPr marL="0" indent="0">
              <a:buClr>
                <a:srgbClr val="404040"/>
              </a:buClr>
              <a:buFont typeface="Wingdings" panose="05000000000000000000" pitchFamily="2" charset="2"/>
              <a:buNone/>
            </a:pPr>
            <a:endParaRPr lang="en-US" sz="1100" dirty="0">
              <a:solidFill>
                <a:srgbClr val="000000"/>
              </a:solidFill>
              <a:highlight>
                <a:srgbClr val="FFFFFF"/>
              </a:highlight>
              <a:latin typeface="Consolas" panose="020B0609020204030204" pitchFamily="49" charset="0"/>
            </a:endParaRPr>
          </a:p>
          <a:p>
            <a:pPr marL="0" indent="0">
              <a:buClr>
                <a:srgbClr val="404040"/>
              </a:buClr>
              <a:buFont typeface="Wingdings" panose="05000000000000000000" pitchFamily="2" charset="2"/>
              <a:buNone/>
            </a:pPr>
            <a:r>
              <a:rPr lang="en-US" sz="1100" dirty="0">
                <a:solidFill>
                  <a:srgbClr val="000000"/>
                </a:solidFill>
                <a:highlight>
                  <a:srgbClr val="FFFFFF"/>
                </a:highlight>
                <a:latin typeface="Consolas" panose="020B0609020204030204" pitchFamily="49" charset="0"/>
              </a:rPr>
              <a:t> </a:t>
            </a:r>
            <a:r>
              <a:rPr lang="en-US" sz="1100" dirty="0" smtClean="0">
                <a:solidFill>
                  <a:srgbClr val="000000"/>
                </a:solidFill>
                <a:highlight>
                  <a:srgbClr val="FFFFFF"/>
                </a:highlight>
                <a:latin typeface="Consolas" panose="020B0609020204030204" pitchFamily="49" charset="0"/>
              </a:rPr>
              <a:t>       </a:t>
            </a:r>
            <a:r>
              <a:rPr lang="en-US" sz="1100" dirty="0">
                <a:solidFill>
                  <a:srgbClr val="0000FF"/>
                </a:solidFill>
                <a:highlight>
                  <a:srgbClr val="FFFFFF"/>
                </a:highlight>
                <a:latin typeface="Consolas" panose="020B0609020204030204" pitchFamily="49" charset="0"/>
              </a:rPr>
              <a:t>string</a:t>
            </a:r>
            <a:r>
              <a:rPr lang="en-US" sz="1100" dirty="0">
                <a:solidFill>
                  <a:srgbClr val="000000"/>
                </a:solidFill>
                <a:highlight>
                  <a:srgbClr val="FFFFFF"/>
                </a:highlight>
                <a:latin typeface="Consolas" panose="020B0609020204030204" pitchFamily="49" charset="0"/>
              </a:rPr>
              <a:t> </a:t>
            </a:r>
            <a:r>
              <a:rPr lang="en-US" sz="1100" dirty="0" err="1">
                <a:solidFill>
                  <a:srgbClr val="000000"/>
                </a:solidFill>
                <a:highlight>
                  <a:srgbClr val="FFFFFF"/>
                </a:highlight>
                <a:latin typeface="Consolas" panose="020B0609020204030204" pitchFamily="49" charset="0"/>
              </a:rPr>
              <a:t>voiceCommandName</a:t>
            </a:r>
            <a:r>
              <a:rPr lang="en-US" sz="1100" dirty="0">
                <a:solidFill>
                  <a:srgbClr val="000000"/>
                </a:solidFill>
                <a:highlight>
                  <a:srgbClr val="FFFFFF"/>
                </a:highlight>
                <a:latin typeface="Consolas" panose="020B0609020204030204" pitchFamily="49" charset="0"/>
              </a:rPr>
              <a:t> = </a:t>
            </a:r>
            <a:r>
              <a:rPr lang="en-US" sz="1100" dirty="0" err="1">
                <a:solidFill>
                  <a:srgbClr val="000000"/>
                </a:solidFill>
                <a:highlight>
                  <a:srgbClr val="FFFFFF"/>
                </a:highlight>
                <a:latin typeface="Consolas" panose="020B0609020204030204" pitchFamily="49" charset="0"/>
              </a:rPr>
              <a:t>vcResult.RulePath.First</a:t>
            </a:r>
            <a:r>
              <a:rPr lang="en-US" sz="1100" dirty="0">
                <a:solidFill>
                  <a:srgbClr val="000000"/>
                </a:solidFill>
                <a:highlight>
                  <a:srgbClr val="FFFFFF"/>
                </a:highlight>
                <a:latin typeface="Consolas" panose="020B0609020204030204" pitchFamily="49" charset="0"/>
              </a:rPr>
              <a:t>();</a:t>
            </a:r>
          </a:p>
          <a:p>
            <a:pPr marL="0" indent="0">
              <a:buClr>
                <a:srgbClr val="404040"/>
              </a:buClr>
              <a:buFont typeface="Wingdings" panose="05000000000000000000" pitchFamily="2" charset="2"/>
              <a:buNone/>
            </a:pPr>
            <a:endParaRPr lang="en-US" sz="1100" dirty="0">
              <a:solidFill>
                <a:srgbClr val="000000"/>
              </a:solidFill>
              <a:highlight>
                <a:srgbClr val="FFFFFF"/>
              </a:highlight>
              <a:latin typeface="Consolas" panose="020B0609020204030204" pitchFamily="49" charset="0"/>
            </a:endParaRPr>
          </a:p>
          <a:p>
            <a:pPr marL="0" indent="0">
              <a:buClr>
                <a:srgbClr val="404040"/>
              </a:buClr>
              <a:buFont typeface="Wingdings" panose="05000000000000000000" pitchFamily="2" charset="2"/>
              <a:buNone/>
            </a:pPr>
            <a:r>
              <a:rPr lang="en-US" sz="1100" dirty="0">
                <a:solidFill>
                  <a:srgbClr val="000000"/>
                </a:solidFill>
                <a:highlight>
                  <a:srgbClr val="FFFFFF"/>
                </a:highlight>
                <a:latin typeface="Consolas" panose="020B0609020204030204" pitchFamily="49" charset="0"/>
              </a:rPr>
              <a:t> </a:t>
            </a:r>
            <a:r>
              <a:rPr lang="en-US" sz="1100" dirty="0" smtClean="0">
                <a:solidFill>
                  <a:srgbClr val="000000"/>
                </a:solidFill>
                <a:highlight>
                  <a:srgbClr val="FFFFFF"/>
                </a:highlight>
                <a:latin typeface="Consolas" panose="020B0609020204030204" pitchFamily="49" charset="0"/>
              </a:rPr>
              <a:t>       </a:t>
            </a:r>
            <a:r>
              <a:rPr lang="en-US" sz="1100" dirty="0">
                <a:solidFill>
                  <a:srgbClr val="0000FF"/>
                </a:solidFill>
                <a:highlight>
                  <a:srgbClr val="FFFFFF"/>
                </a:highlight>
                <a:latin typeface="Consolas" panose="020B0609020204030204" pitchFamily="49" charset="0"/>
              </a:rPr>
              <a:t>if</a:t>
            </a:r>
            <a:r>
              <a:rPr lang="en-US" sz="1100" dirty="0">
                <a:solidFill>
                  <a:srgbClr val="000000"/>
                </a:solidFill>
                <a:highlight>
                  <a:srgbClr val="FFFFFF"/>
                </a:highlight>
                <a:latin typeface="Consolas" panose="020B0609020204030204" pitchFamily="49" charset="0"/>
              </a:rPr>
              <a:t> (</a:t>
            </a:r>
            <a:r>
              <a:rPr lang="en-US" sz="1100" dirty="0" err="1">
                <a:solidFill>
                  <a:srgbClr val="000000"/>
                </a:solidFill>
                <a:highlight>
                  <a:srgbClr val="FFFFFF"/>
                </a:highlight>
                <a:latin typeface="Consolas" panose="020B0609020204030204" pitchFamily="49" charset="0"/>
              </a:rPr>
              <a:t>voiceCommandName</a:t>
            </a:r>
            <a:r>
              <a:rPr lang="en-US" sz="1100" dirty="0">
                <a:solidFill>
                  <a:srgbClr val="000000"/>
                </a:solidFill>
                <a:highlight>
                  <a:srgbClr val="FFFFFF"/>
                </a:highlight>
                <a:latin typeface="Consolas" panose="020B0609020204030204" pitchFamily="49" charset="0"/>
              </a:rPr>
              <a:t> == </a:t>
            </a:r>
            <a:r>
              <a:rPr lang="en-US" sz="1100" dirty="0">
                <a:solidFill>
                  <a:srgbClr val="A31515"/>
                </a:solidFill>
                <a:highlight>
                  <a:srgbClr val="FFFFFF"/>
                </a:highlight>
                <a:latin typeface="Consolas" panose="020B0609020204030204" pitchFamily="49" charset="0"/>
              </a:rPr>
              <a:t>"</a:t>
            </a:r>
            <a:r>
              <a:rPr lang="en-US" sz="1100" dirty="0" err="1">
                <a:solidFill>
                  <a:srgbClr val="A31515"/>
                </a:solidFill>
                <a:highlight>
                  <a:srgbClr val="FFFFFF"/>
                </a:highlight>
                <a:latin typeface="Consolas" panose="020B0609020204030204" pitchFamily="49" charset="0"/>
              </a:rPr>
              <a:t>FindText</a:t>
            </a:r>
            <a:r>
              <a:rPr lang="en-US" sz="1100" dirty="0">
                <a:solidFill>
                  <a:srgbClr val="A31515"/>
                </a:solidFill>
                <a:highlight>
                  <a:srgbClr val="FFFFFF"/>
                </a:highlight>
                <a:latin typeface="Consolas" panose="020B0609020204030204" pitchFamily="49" charset="0"/>
              </a:rPr>
              <a:t>"</a:t>
            </a:r>
            <a:r>
              <a:rPr lang="en-US" sz="1100" dirty="0">
                <a:solidFill>
                  <a:srgbClr val="000000"/>
                </a:solidFill>
                <a:highlight>
                  <a:srgbClr val="FFFFFF"/>
                </a:highlight>
                <a:latin typeface="Consolas" panose="020B0609020204030204" pitchFamily="49" charset="0"/>
              </a:rPr>
              <a:t>)</a:t>
            </a:r>
          </a:p>
          <a:p>
            <a:pPr marL="0" indent="0">
              <a:buClr>
                <a:srgbClr val="404040"/>
              </a:buClr>
              <a:buFont typeface="Wingdings" panose="05000000000000000000" pitchFamily="2" charset="2"/>
              <a:buNone/>
            </a:pPr>
            <a:r>
              <a:rPr lang="en-US" sz="1100" dirty="0">
                <a:solidFill>
                  <a:srgbClr val="000000"/>
                </a:solidFill>
                <a:highlight>
                  <a:srgbClr val="FFFFFF"/>
                </a:highlight>
                <a:latin typeface="Consolas" panose="020B0609020204030204" pitchFamily="49" charset="0"/>
              </a:rPr>
              <a:t> </a:t>
            </a:r>
            <a:r>
              <a:rPr lang="en-US" sz="1100" dirty="0" smtClean="0">
                <a:solidFill>
                  <a:srgbClr val="000000"/>
                </a:solidFill>
                <a:highlight>
                  <a:srgbClr val="FFFFFF"/>
                </a:highlight>
                <a:latin typeface="Consolas" panose="020B0609020204030204" pitchFamily="49" charset="0"/>
              </a:rPr>
              <a:t>       </a:t>
            </a:r>
            <a:r>
              <a:rPr lang="en-US" sz="1100" dirty="0">
                <a:solidFill>
                  <a:srgbClr val="000000"/>
                </a:solidFill>
                <a:highlight>
                  <a:srgbClr val="FFFFFF"/>
                </a:highlight>
                <a:latin typeface="Consolas" panose="020B0609020204030204" pitchFamily="49" charset="0"/>
              </a:rPr>
              <a:t>{   </a:t>
            </a:r>
          </a:p>
          <a:p>
            <a:pPr marL="0" indent="0">
              <a:buClr>
                <a:srgbClr val="404040"/>
              </a:buClr>
              <a:buFont typeface="Wingdings" panose="05000000000000000000" pitchFamily="2" charset="2"/>
              <a:buNone/>
            </a:pPr>
            <a:r>
              <a:rPr lang="en-GB" sz="1100" dirty="0">
                <a:solidFill>
                  <a:srgbClr val="000000"/>
                </a:solidFill>
                <a:highlight>
                  <a:srgbClr val="FFFFFF"/>
                </a:highlight>
                <a:latin typeface="Consolas" panose="020B0609020204030204" pitchFamily="49" charset="0"/>
              </a:rPr>
              <a:t> </a:t>
            </a:r>
            <a:r>
              <a:rPr lang="en-GB" sz="1100" dirty="0" smtClean="0">
                <a:solidFill>
                  <a:srgbClr val="000000"/>
                </a:solidFill>
                <a:highlight>
                  <a:srgbClr val="FFFFFF"/>
                </a:highlight>
                <a:latin typeface="Consolas" panose="020B0609020204030204" pitchFamily="49" charset="0"/>
              </a:rPr>
              <a:t>           </a:t>
            </a:r>
            <a:r>
              <a:rPr lang="en-GB" sz="1100" dirty="0">
                <a:solidFill>
                  <a:srgbClr val="008000"/>
                </a:solidFill>
                <a:highlight>
                  <a:srgbClr val="FFFFFF"/>
                </a:highlight>
                <a:latin typeface="Consolas" panose="020B0609020204030204" pitchFamily="49" charset="0"/>
              </a:rPr>
              <a:t>// What did the user say, for named phrase topic or list "slots"? e.g. "Windows Phone Voice Commands"</a:t>
            </a:r>
            <a:endParaRPr lang="en-GB" sz="1100" dirty="0">
              <a:solidFill>
                <a:srgbClr val="000000"/>
              </a:solidFill>
              <a:highlight>
                <a:srgbClr val="FFFFFF"/>
              </a:highlight>
              <a:latin typeface="Consolas" panose="020B0609020204030204" pitchFamily="49" charset="0"/>
            </a:endParaRPr>
          </a:p>
          <a:p>
            <a:pPr marL="0" indent="0">
              <a:buClr>
                <a:srgbClr val="404040"/>
              </a:buClr>
              <a:buFont typeface="Wingdings" panose="05000000000000000000" pitchFamily="2" charset="2"/>
              <a:buNone/>
            </a:pPr>
            <a:r>
              <a:rPr lang="en-US" sz="1100" dirty="0">
                <a:solidFill>
                  <a:srgbClr val="000000"/>
                </a:solidFill>
                <a:highlight>
                  <a:srgbClr val="FFFFFF"/>
                </a:highlight>
                <a:latin typeface="Consolas" panose="020B0609020204030204" pitchFamily="49" charset="0"/>
              </a:rPr>
              <a:t> </a:t>
            </a:r>
            <a:r>
              <a:rPr lang="en-US" sz="1100" dirty="0" smtClean="0">
                <a:solidFill>
                  <a:srgbClr val="000000"/>
                </a:solidFill>
                <a:highlight>
                  <a:srgbClr val="FFFFFF"/>
                </a:highlight>
                <a:latin typeface="Consolas" panose="020B0609020204030204" pitchFamily="49" charset="0"/>
              </a:rPr>
              <a:t>           </a:t>
            </a:r>
            <a:r>
              <a:rPr lang="en-US" sz="1100" dirty="0">
                <a:solidFill>
                  <a:srgbClr val="0000FF"/>
                </a:solidFill>
                <a:highlight>
                  <a:srgbClr val="FFFFFF"/>
                </a:highlight>
                <a:latin typeface="Consolas" panose="020B0609020204030204" pitchFamily="49" charset="0"/>
              </a:rPr>
              <a:t>if</a:t>
            </a:r>
            <a:r>
              <a:rPr lang="en-US" sz="1100" dirty="0">
                <a:solidFill>
                  <a:srgbClr val="000000"/>
                </a:solidFill>
                <a:highlight>
                  <a:srgbClr val="FFFFFF"/>
                </a:highlight>
                <a:latin typeface="Consolas" panose="020B0609020204030204" pitchFamily="49" charset="0"/>
              </a:rPr>
              <a:t> (</a:t>
            </a:r>
            <a:r>
              <a:rPr lang="en-US" sz="1100" dirty="0" err="1">
                <a:solidFill>
                  <a:srgbClr val="000000"/>
                </a:solidFill>
                <a:highlight>
                  <a:srgbClr val="FFFFFF"/>
                </a:highlight>
                <a:latin typeface="Consolas" panose="020B0609020204030204" pitchFamily="49" charset="0"/>
              </a:rPr>
              <a:t>semantics.ContainsKey</a:t>
            </a:r>
            <a:r>
              <a:rPr lang="en-US" sz="1100" dirty="0">
                <a:solidFill>
                  <a:srgbClr val="000000"/>
                </a:solidFill>
                <a:highlight>
                  <a:srgbClr val="FFFFFF"/>
                </a:highlight>
                <a:latin typeface="Consolas" panose="020B0609020204030204" pitchFamily="49" charset="0"/>
              </a:rPr>
              <a:t>(</a:t>
            </a:r>
            <a:r>
              <a:rPr lang="en-US" sz="1100" dirty="0">
                <a:solidFill>
                  <a:srgbClr val="A31515"/>
                </a:solidFill>
                <a:highlight>
                  <a:srgbClr val="FFFFFF"/>
                </a:highlight>
                <a:latin typeface="Consolas" panose="020B0609020204030204" pitchFamily="49" charset="0"/>
              </a:rPr>
              <a:t>"</a:t>
            </a:r>
            <a:r>
              <a:rPr lang="en-US" sz="1100" dirty="0" err="1">
                <a:solidFill>
                  <a:srgbClr val="A31515"/>
                </a:solidFill>
                <a:highlight>
                  <a:srgbClr val="FFFFFF"/>
                </a:highlight>
                <a:latin typeface="Consolas" panose="020B0609020204030204" pitchFamily="49" charset="0"/>
              </a:rPr>
              <a:t>dictatedSearchTerms</a:t>
            </a:r>
            <a:r>
              <a:rPr lang="en-US" sz="1100" dirty="0">
                <a:solidFill>
                  <a:srgbClr val="A31515"/>
                </a:solidFill>
                <a:highlight>
                  <a:srgbClr val="FFFFFF"/>
                </a:highlight>
                <a:latin typeface="Consolas" panose="020B0609020204030204" pitchFamily="49" charset="0"/>
              </a:rPr>
              <a:t>"</a:t>
            </a:r>
            <a:r>
              <a:rPr lang="en-US" sz="1100" dirty="0">
                <a:solidFill>
                  <a:srgbClr val="000000"/>
                </a:solidFill>
                <a:highlight>
                  <a:srgbClr val="FFFFFF"/>
                </a:highlight>
                <a:latin typeface="Consolas" panose="020B0609020204030204" pitchFamily="49" charset="0"/>
              </a:rPr>
              <a:t>))</a:t>
            </a:r>
          </a:p>
          <a:p>
            <a:pPr marL="0" indent="0">
              <a:buClr>
                <a:srgbClr val="404040"/>
              </a:buClr>
              <a:buFont typeface="Wingdings" panose="05000000000000000000" pitchFamily="2" charset="2"/>
              <a:buNone/>
            </a:pPr>
            <a:r>
              <a:rPr lang="en-US" sz="1100" dirty="0">
                <a:solidFill>
                  <a:srgbClr val="000000"/>
                </a:solidFill>
                <a:highlight>
                  <a:srgbClr val="FFFFFF"/>
                </a:highlight>
                <a:latin typeface="Consolas" panose="020B0609020204030204" pitchFamily="49" charset="0"/>
              </a:rPr>
              <a:t> </a:t>
            </a:r>
            <a:r>
              <a:rPr lang="en-US" sz="1100" dirty="0" smtClean="0">
                <a:solidFill>
                  <a:srgbClr val="000000"/>
                </a:solidFill>
                <a:highlight>
                  <a:srgbClr val="FFFFFF"/>
                </a:highlight>
                <a:latin typeface="Consolas" panose="020B0609020204030204" pitchFamily="49" charset="0"/>
              </a:rPr>
              <a:t>           </a:t>
            </a:r>
            <a:r>
              <a:rPr lang="en-US" sz="1100" dirty="0">
                <a:solidFill>
                  <a:srgbClr val="000000"/>
                </a:solidFill>
                <a:highlight>
                  <a:srgbClr val="FFFFFF"/>
                </a:highlight>
                <a:latin typeface="Consolas" panose="020B0609020204030204" pitchFamily="49" charset="0"/>
              </a:rPr>
              <a:t>{</a:t>
            </a:r>
          </a:p>
          <a:p>
            <a:pPr marL="0" indent="0">
              <a:buClr>
                <a:srgbClr val="404040"/>
              </a:buClr>
              <a:buFont typeface="Wingdings" panose="05000000000000000000" pitchFamily="2" charset="2"/>
              <a:buNone/>
            </a:pPr>
            <a:r>
              <a:rPr lang="en-US" sz="1100" dirty="0" smtClean="0">
                <a:solidFill>
                  <a:srgbClr val="000000"/>
                </a:solidFill>
                <a:highlight>
                  <a:srgbClr val="FFFFFF"/>
                </a:highlight>
                <a:latin typeface="Consolas" panose="020B0609020204030204" pitchFamily="49" charset="0"/>
              </a:rPr>
              <a:t>                </a:t>
            </a:r>
            <a:r>
              <a:rPr lang="en-US" sz="1100" dirty="0" err="1" smtClean="0">
                <a:solidFill>
                  <a:srgbClr val="000000"/>
                </a:solidFill>
                <a:highlight>
                  <a:srgbClr val="FFFFFF"/>
                </a:highlight>
                <a:latin typeface="Consolas" panose="020B0609020204030204" pitchFamily="49" charset="0"/>
              </a:rPr>
              <a:t>HandleFindTextWithSearchTerms</a:t>
            </a:r>
            <a:r>
              <a:rPr lang="en-US" sz="1100" dirty="0" smtClean="0">
                <a:solidFill>
                  <a:srgbClr val="000000"/>
                </a:solidFill>
                <a:highlight>
                  <a:srgbClr val="FFFFFF"/>
                </a:highlight>
                <a:latin typeface="Consolas" panose="020B0609020204030204" pitchFamily="49" charset="0"/>
              </a:rPr>
              <a:t>(</a:t>
            </a:r>
            <a:r>
              <a:rPr lang="en-GB" sz="1100" dirty="0">
                <a:solidFill>
                  <a:srgbClr val="000000"/>
                </a:solidFill>
                <a:highlight>
                  <a:srgbClr val="FFFFFF"/>
                </a:highlight>
                <a:latin typeface="Consolas" panose="020B0609020204030204" pitchFamily="49" charset="0"/>
              </a:rPr>
              <a:t>semantics[</a:t>
            </a:r>
            <a:r>
              <a:rPr lang="en-GB" sz="1100" dirty="0">
                <a:solidFill>
                  <a:srgbClr val="A31515"/>
                </a:solidFill>
                <a:highlight>
                  <a:srgbClr val="FFFFFF"/>
                </a:highlight>
                <a:latin typeface="Consolas" panose="020B0609020204030204" pitchFamily="49" charset="0"/>
              </a:rPr>
              <a:t>"</a:t>
            </a:r>
            <a:r>
              <a:rPr lang="en-GB" sz="1100" dirty="0" err="1">
                <a:solidFill>
                  <a:srgbClr val="A31515"/>
                </a:solidFill>
                <a:highlight>
                  <a:srgbClr val="FFFFFF"/>
                </a:highlight>
                <a:latin typeface="Consolas" panose="020B0609020204030204" pitchFamily="49" charset="0"/>
              </a:rPr>
              <a:t>dictatedSearchTerms</a:t>
            </a:r>
            <a:r>
              <a:rPr lang="en-GB" sz="1100" dirty="0">
                <a:solidFill>
                  <a:srgbClr val="A31515"/>
                </a:solidFill>
                <a:highlight>
                  <a:srgbClr val="FFFFFF"/>
                </a:highlight>
                <a:latin typeface="Consolas" panose="020B0609020204030204" pitchFamily="49" charset="0"/>
              </a:rPr>
              <a:t>"</a:t>
            </a:r>
            <a:r>
              <a:rPr lang="en-GB" sz="1100" dirty="0">
                <a:solidFill>
                  <a:srgbClr val="000000"/>
                </a:solidFill>
                <a:highlight>
                  <a:srgbClr val="FFFFFF"/>
                </a:highlight>
                <a:latin typeface="Consolas" panose="020B0609020204030204" pitchFamily="49" charset="0"/>
              </a:rPr>
              <a:t>][0]</a:t>
            </a:r>
            <a:r>
              <a:rPr lang="en-US" sz="1100" dirty="0" smtClean="0">
                <a:solidFill>
                  <a:srgbClr val="000000"/>
                </a:solidFill>
                <a:highlight>
                  <a:srgbClr val="FFFFFF"/>
                </a:highlight>
                <a:latin typeface="Consolas" panose="020B0609020204030204" pitchFamily="49" charset="0"/>
              </a:rPr>
              <a:t>);</a:t>
            </a:r>
            <a:endParaRPr lang="en-US" sz="1100" dirty="0">
              <a:solidFill>
                <a:srgbClr val="000000"/>
              </a:solidFill>
              <a:highlight>
                <a:srgbClr val="FFFFFF"/>
              </a:highlight>
              <a:latin typeface="Consolas" panose="020B0609020204030204" pitchFamily="49" charset="0"/>
            </a:endParaRPr>
          </a:p>
          <a:p>
            <a:pPr marL="0" indent="0">
              <a:buClr>
                <a:srgbClr val="404040"/>
              </a:buClr>
              <a:buFont typeface="Wingdings" panose="05000000000000000000" pitchFamily="2" charset="2"/>
              <a:buNone/>
            </a:pPr>
            <a:r>
              <a:rPr lang="en-US" sz="1100" dirty="0">
                <a:solidFill>
                  <a:srgbClr val="000000"/>
                </a:solidFill>
                <a:highlight>
                  <a:srgbClr val="FFFFFF"/>
                </a:highlight>
                <a:latin typeface="Consolas" panose="020B0609020204030204" pitchFamily="49" charset="0"/>
              </a:rPr>
              <a:t>  </a:t>
            </a:r>
            <a:r>
              <a:rPr lang="en-US" sz="1100" dirty="0" smtClean="0">
                <a:solidFill>
                  <a:srgbClr val="000000"/>
                </a:solidFill>
                <a:highlight>
                  <a:srgbClr val="FFFFFF"/>
                </a:highlight>
                <a:latin typeface="Consolas" panose="020B0609020204030204" pitchFamily="49" charset="0"/>
              </a:rPr>
              <a:t>          </a:t>
            </a:r>
            <a:r>
              <a:rPr lang="en-US" sz="1100" dirty="0">
                <a:solidFill>
                  <a:srgbClr val="000000"/>
                </a:solidFill>
                <a:highlight>
                  <a:srgbClr val="FFFFFF"/>
                </a:highlight>
                <a:latin typeface="Consolas" panose="020B0609020204030204" pitchFamily="49" charset="0"/>
              </a:rPr>
              <a:t>}</a:t>
            </a:r>
          </a:p>
          <a:p>
            <a:pPr marL="0" indent="0">
              <a:buClr>
                <a:srgbClr val="404040"/>
              </a:buClr>
              <a:buFont typeface="Wingdings" panose="05000000000000000000" pitchFamily="2" charset="2"/>
              <a:buNone/>
            </a:pPr>
            <a:r>
              <a:rPr lang="en-US" sz="1100" dirty="0">
                <a:solidFill>
                  <a:srgbClr val="000000"/>
                </a:solidFill>
                <a:highlight>
                  <a:srgbClr val="FFFFFF"/>
                </a:highlight>
                <a:latin typeface="Consolas" panose="020B0609020204030204" pitchFamily="49" charset="0"/>
              </a:rPr>
              <a:t>  </a:t>
            </a:r>
            <a:r>
              <a:rPr lang="en-US" sz="1100" dirty="0" smtClean="0">
                <a:solidFill>
                  <a:srgbClr val="000000"/>
                </a:solidFill>
                <a:highlight>
                  <a:srgbClr val="FFFFFF"/>
                </a:highlight>
                <a:latin typeface="Consolas" panose="020B0609020204030204" pitchFamily="49" charset="0"/>
              </a:rPr>
              <a:t>          </a:t>
            </a:r>
            <a:r>
              <a:rPr lang="en-US" sz="1100" dirty="0">
                <a:solidFill>
                  <a:srgbClr val="0000FF"/>
                </a:solidFill>
                <a:highlight>
                  <a:srgbClr val="FFFFFF"/>
                </a:highlight>
                <a:latin typeface="Consolas" panose="020B0609020204030204" pitchFamily="49" charset="0"/>
              </a:rPr>
              <a:t>else</a:t>
            </a:r>
            <a:endParaRPr lang="en-US" sz="1100" dirty="0">
              <a:solidFill>
                <a:srgbClr val="000000"/>
              </a:solidFill>
              <a:highlight>
                <a:srgbClr val="FFFFFF"/>
              </a:highlight>
              <a:latin typeface="Consolas" panose="020B0609020204030204" pitchFamily="49" charset="0"/>
            </a:endParaRPr>
          </a:p>
          <a:p>
            <a:pPr marL="0" indent="0">
              <a:buClr>
                <a:srgbClr val="404040"/>
              </a:buClr>
              <a:buFont typeface="Wingdings" panose="05000000000000000000" pitchFamily="2" charset="2"/>
              <a:buNone/>
            </a:pPr>
            <a:r>
              <a:rPr lang="en-US" sz="1100" dirty="0">
                <a:solidFill>
                  <a:srgbClr val="000000"/>
                </a:solidFill>
                <a:highlight>
                  <a:srgbClr val="FFFFFF"/>
                </a:highlight>
                <a:latin typeface="Consolas" panose="020B0609020204030204" pitchFamily="49" charset="0"/>
              </a:rPr>
              <a:t>  </a:t>
            </a:r>
            <a:r>
              <a:rPr lang="en-US" sz="1100" dirty="0" smtClean="0">
                <a:solidFill>
                  <a:srgbClr val="000000"/>
                </a:solidFill>
                <a:highlight>
                  <a:srgbClr val="FFFFFF"/>
                </a:highlight>
                <a:latin typeface="Consolas" panose="020B0609020204030204" pitchFamily="49" charset="0"/>
              </a:rPr>
              <a:t>          </a:t>
            </a:r>
            <a:r>
              <a:rPr lang="en-US" sz="1100" dirty="0">
                <a:solidFill>
                  <a:srgbClr val="000000"/>
                </a:solidFill>
                <a:highlight>
                  <a:srgbClr val="FFFFFF"/>
                </a:highlight>
                <a:latin typeface="Consolas" panose="020B0609020204030204" pitchFamily="49" charset="0"/>
              </a:rPr>
              <a:t>{</a:t>
            </a:r>
          </a:p>
          <a:p>
            <a:pPr marL="0" indent="0">
              <a:buClr>
                <a:srgbClr val="404040"/>
              </a:buClr>
              <a:buFont typeface="Wingdings" panose="05000000000000000000" pitchFamily="2" charset="2"/>
              <a:buNone/>
            </a:pPr>
            <a:r>
              <a:rPr lang="en-US" sz="1100" dirty="0">
                <a:solidFill>
                  <a:srgbClr val="000000"/>
                </a:solidFill>
                <a:highlight>
                  <a:srgbClr val="FFFFFF"/>
                </a:highlight>
                <a:latin typeface="Consolas" panose="020B0609020204030204" pitchFamily="49" charset="0"/>
              </a:rPr>
              <a:t>  </a:t>
            </a:r>
            <a:r>
              <a:rPr lang="en-US" sz="1100" dirty="0" smtClean="0">
                <a:solidFill>
                  <a:srgbClr val="000000"/>
                </a:solidFill>
                <a:highlight>
                  <a:srgbClr val="FFFFFF"/>
                </a:highlight>
                <a:latin typeface="Consolas" panose="020B0609020204030204" pitchFamily="49" charset="0"/>
              </a:rPr>
              <a:t>              </a:t>
            </a:r>
            <a:r>
              <a:rPr lang="en-US" sz="1100" dirty="0" err="1">
                <a:solidFill>
                  <a:srgbClr val="000000"/>
                </a:solidFill>
                <a:highlight>
                  <a:srgbClr val="FFFFFF"/>
                </a:highlight>
                <a:latin typeface="Consolas" panose="020B0609020204030204" pitchFamily="49" charset="0"/>
              </a:rPr>
              <a:t>HandleNoSearchTerms</a:t>
            </a:r>
            <a:r>
              <a:rPr lang="en-US" sz="1100" dirty="0">
                <a:solidFill>
                  <a:srgbClr val="000000"/>
                </a:solidFill>
                <a:highlight>
                  <a:srgbClr val="FFFFFF"/>
                </a:highlight>
                <a:latin typeface="Consolas" panose="020B0609020204030204" pitchFamily="49" charset="0"/>
              </a:rPr>
              <a:t>();</a:t>
            </a:r>
          </a:p>
          <a:p>
            <a:pPr marL="0" indent="0">
              <a:buClr>
                <a:srgbClr val="404040"/>
              </a:buClr>
              <a:buFont typeface="Wingdings" panose="05000000000000000000" pitchFamily="2" charset="2"/>
              <a:buNone/>
            </a:pPr>
            <a:r>
              <a:rPr lang="en-US" sz="1100" dirty="0">
                <a:solidFill>
                  <a:srgbClr val="000000"/>
                </a:solidFill>
                <a:highlight>
                  <a:srgbClr val="FFFFFF"/>
                </a:highlight>
                <a:latin typeface="Consolas" panose="020B0609020204030204" pitchFamily="49" charset="0"/>
              </a:rPr>
              <a:t>  </a:t>
            </a:r>
            <a:r>
              <a:rPr lang="en-US" sz="1100" dirty="0" smtClean="0">
                <a:solidFill>
                  <a:srgbClr val="000000"/>
                </a:solidFill>
                <a:highlight>
                  <a:srgbClr val="FFFFFF"/>
                </a:highlight>
                <a:latin typeface="Consolas" panose="020B0609020204030204" pitchFamily="49" charset="0"/>
              </a:rPr>
              <a:t>          </a:t>
            </a:r>
            <a:r>
              <a:rPr lang="en-US" sz="1100" dirty="0">
                <a:solidFill>
                  <a:srgbClr val="000000"/>
                </a:solidFill>
                <a:highlight>
                  <a:srgbClr val="FFFFFF"/>
                </a:highlight>
                <a:latin typeface="Consolas" panose="020B0609020204030204" pitchFamily="49" charset="0"/>
              </a:rPr>
              <a:t>}</a:t>
            </a:r>
          </a:p>
          <a:p>
            <a:pPr marL="0" indent="0">
              <a:buClr>
                <a:srgbClr val="404040"/>
              </a:buClr>
              <a:buFont typeface="Wingdings" panose="05000000000000000000" pitchFamily="2" charset="2"/>
              <a:buNone/>
            </a:pPr>
            <a:r>
              <a:rPr lang="en-US" sz="1100" dirty="0">
                <a:solidFill>
                  <a:srgbClr val="000000"/>
                </a:solidFill>
                <a:highlight>
                  <a:srgbClr val="FFFFFF"/>
                </a:highlight>
                <a:latin typeface="Consolas" panose="020B0609020204030204" pitchFamily="49" charset="0"/>
              </a:rPr>
              <a:t>  </a:t>
            </a:r>
            <a:r>
              <a:rPr lang="en-US" sz="1100" dirty="0" smtClean="0">
                <a:solidFill>
                  <a:srgbClr val="000000"/>
                </a:solidFill>
                <a:highlight>
                  <a:srgbClr val="FFFFFF"/>
                </a:highlight>
                <a:latin typeface="Consolas" panose="020B0609020204030204" pitchFamily="49" charset="0"/>
              </a:rPr>
              <a:t>      </a:t>
            </a:r>
            <a:r>
              <a:rPr lang="en-US" sz="1100" dirty="0">
                <a:solidFill>
                  <a:srgbClr val="000000"/>
                </a:solidFill>
                <a:highlight>
                  <a:srgbClr val="FFFFFF"/>
                </a:highlight>
                <a:latin typeface="Consolas" panose="020B0609020204030204" pitchFamily="49" charset="0"/>
              </a:rPr>
              <a:t>}</a:t>
            </a:r>
          </a:p>
          <a:p>
            <a:pPr marL="0" indent="0">
              <a:buClr>
                <a:srgbClr val="404040"/>
              </a:buClr>
              <a:buFont typeface="Wingdings" panose="05000000000000000000" pitchFamily="2" charset="2"/>
              <a:buNone/>
            </a:pPr>
            <a:r>
              <a:rPr lang="en-GB" sz="1100" dirty="0">
                <a:solidFill>
                  <a:srgbClr val="000000"/>
                </a:solidFill>
                <a:highlight>
                  <a:srgbClr val="FFFFFF"/>
                </a:highlight>
                <a:latin typeface="Consolas" panose="020B0609020204030204" pitchFamily="49" charset="0"/>
              </a:rPr>
              <a:t>  </a:t>
            </a:r>
            <a:r>
              <a:rPr lang="en-GB" sz="1100" dirty="0" smtClean="0">
                <a:solidFill>
                  <a:srgbClr val="000000"/>
                </a:solidFill>
                <a:highlight>
                  <a:srgbClr val="FFFFFF"/>
                </a:highlight>
                <a:latin typeface="Consolas" panose="020B0609020204030204" pitchFamily="49" charset="0"/>
              </a:rPr>
              <a:t>      </a:t>
            </a:r>
            <a:r>
              <a:rPr lang="en-GB" sz="1100" dirty="0">
                <a:solidFill>
                  <a:srgbClr val="008000"/>
                </a:solidFill>
                <a:highlight>
                  <a:srgbClr val="FFFFFF"/>
                </a:highlight>
                <a:latin typeface="Consolas" panose="020B0609020204030204" pitchFamily="49" charset="0"/>
              </a:rPr>
              <a:t>// Else handle other voice commands</a:t>
            </a:r>
            <a:endParaRPr lang="en-GB" sz="1100" dirty="0">
              <a:solidFill>
                <a:srgbClr val="000000"/>
              </a:solidFill>
              <a:highlight>
                <a:srgbClr val="FFFFFF"/>
              </a:highlight>
              <a:latin typeface="Consolas" panose="020B0609020204030204" pitchFamily="49" charset="0"/>
            </a:endParaRPr>
          </a:p>
          <a:p>
            <a:pPr marL="0" indent="0">
              <a:buClr>
                <a:srgbClr val="404040"/>
              </a:buClr>
              <a:buFont typeface="Wingdings" panose="05000000000000000000" pitchFamily="2" charset="2"/>
              <a:buNone/>
            </a:pPr>
            <a:r>
              <a:rPr lang="en-US" sz="1100" dirty="0">
                <a:solidFill>
                  <a:srgbClr val="000000"/>
                </a:solidFill>
                <a:highlight>
                  <a:srgbClr val="FFFFFF"/>
                </a:highlight>
                <a:latin typeface="Consolas" panose="020B0609020204030204" pitchFamily="49" charset="0"/>
              </a:rPr>
              <a:t>  </a:t>
            </a:r>
            <a:r>
              <a:rPr lang="en-US" sz="1100" dirty="0" smtClean="0">
                <a:solidFill>
                  <a:srgbClr val="000000"/>
                </a:solidFill>
                <a:highlight>
                  <a:srgbClr val="FFFFFF"/>
                </a:highlight>
                <a:latin typeface="Consolas" panose="020B0609020204030204" pitchFamily="49" charset="0"/>
              </a:rPr>
              <a:t>  </a:t>
            </a:r>
            <a:r>
              <a:rPr lang="en-US" sz="1100" dirty="0">
                <a:solidFill>
                  <a:srgbClr val="000000"/>
                </a:solidFill>
                <a:highlight>
                  <a:srgbClr val="FFFFFF"/>
                </a:highlight>
                <a:latin typeface="Consolas" panose="020B0609020204030204" pitchFamily="49" charset="0"/>
              </a:rPr>
              <a:t>}</a:t>
            </a:r>
            <a:r>
              <a:rPr lang="en-US" sz="1100" dirty="0" smtClean="0">
                <a:solidFill>
                  <a:srgbClr val="000000"/>
                </a:solidFill>
                <a:highlight>
                  <a:srgbClr val="FFFFFF"/>
                </a:highlight>
                <a:latin typeface="Consolas" pitchFamily="49" charset="0"/>
                <a:cs typeface="Consolas" pitchFamily="49" charset="0"/>
              </a:rPr>
              <a:t>    </a:t>
            </a:r>
            <a:r>
              <a:rPr lang="en-US" sz="1100" dirty="0" err="1" smtClean="0">
                <a:solidFill>
                  <a:srgbClr val="000000"/>
                </a:solidFill>
                <a:highlight>
                  <a:srgbClr val="FFFFFF"/>
                </a:highlight>
                <a:latin typeface="Consolas" pitchFamily="49" charset="0"/>
                <a:cs typeface="Consolas" pitchFamily="49" charset="0"/>
              </a:rPr>
              <a:t>navigationHelper.OnNavigatedTo</a:t>
            </a:r>
            <a:r>
              <a:rPr lang="en-US" sz="1100" dirty="0" smtClean="0">
                <a:solidFill>
                  <a:srgbClr val="000000"/>
                </a:solidFill>
                <a:highlight>
                  <a:srgbClr val="FFFFFF"/>
                </a:highlight>
                <a:latin typeface="Consolas" pitchFamily="49" charset="0"/>
                <a:cs typeface="Consolas" pitchFamily="49" charset="0"/>
              </a:rPr>
              <a:t>(e)</a:t>
            </a:r>
          </a:p>
          <a:p>
            <a:pPr marL="0" indent="0">
              <a:buClr>
                <a:srgbClr val="404040"/>
              </a:buClr>
              <a:buFont typeface="Wingdings" panose="05000000000000000000" pitchFamily="2" charset="2"/>
              <a:buNone/>
            </a:pPr>
            <a:r>
              <a:rPr lang="en-US" sz="1100" dirty="0" smtClean="0">
                <a:solidFill>
                  <a:srgbClr val="000000"/>
                </a:solidFill>
                <a:highlight>
                  <a:srgbClr val="FFFFFF"/>
                </a:highlight>
                <a:latin typeface="Consolas" pitchFamily="49" charset="0"/>
                <a:cs typeface="Consolas" pitchFamily="49" charset="0"/>
              </a:rPr>
              <a:t>}</a:t>
            </a:r>
            <a:endParaRPr lang="en-US" sz="1100" dirty="0">
              <a:solidFill>
                <a:srgbClr val="000000"/>
              </a:solidFill>
              <a:highlight>
                <a:srgbClr val="FFFFFF"/>
              </a:highlight>
              <a:latin typeface="Consolas" pitchFamily="49" charset="0"/>
              <a:cs typeface="Consolas" pitchFamily="49" charset="0"/>
            </a:endParaRPr>
          </a:p>
        </p:txBody>
      </p:sp>
      <p:sp>
        <p:nvSpPr>
          <p:cNvPr id="33" name="Rectangle 32"/>
          <p:cNvSpPr/>
          <p:nvPr/>
        </p:nvSpPr>
        <p:spPr bwMode="auto">
          <a:xfrm flipV="1">
            <a:off x="2128838" y="1228722"/>
            <a:ext cx="8815387" cy="2939967"/>
          </a:xfrm>
          <a:prstGeom prst="rect">
            <a:avLst/>
          </a:prstGeom>
          <a:noFill/>
          <a:ln w="38100">
            <a:solidFill>
              <a:schemeClr val="accent3"/>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30" name="TextBox 29"/>
          <p:cNvSpPr txBox="1"/>
          <p:nvPr/>
        </p:nvSpPr>
        <p:spPr>
          <a:xfrm>
            <a:off x="1646236" y="295274"/>
            <a:ext cx="10515601" cy="904863"/>
          </a:xfrm>
          <a:prstGeom prst="rect">
            <a:avLst/>
          </a:prstGeom>
          <a:noFill/>
        </p:spPr>
        <p:txBody>
          <a:bodyPr wrap="square" lIns="182880" tIns="146304" rIns="182880" bIns="146304" rtlCol="0">
            <a:spAutoFit/>
          </a:bodyPr>
          <a:lstStyle/>
          <a:p>
            <a:pPr>
              <a:lnSpc>
                <a:spcPct val="90000"/>
              </a:lnSpc>
              <a:spcAft>
                <a:spcPts val="600"/>
              </a:spcAft>
            </a:pPr>
            <a:r>
              <a:rPr lang="en-US" sz="4400" dirty="0">
                <a:gradFill>
                  <a:gsLst>
                    <a:gs pos="2917">
                      <a:srgbClr val="404040"/>
                    </a:gs>
                    <a:gs pos="30000">
                      <a:srgbClr val="404040"/>
                    </a:gs>
                  </a:gsLst>
                  <a:lin ang="5400000" scaled="0"/>
                </a:gradFill>
                <a:latin typeface="Segoe UI Light"/>
              </a:rPr>
              <a:t>Handle Voice Command Activation</a:t>
            </a:r>
          </a:p>
        </p:txBody>
      </p:sp>
      <p:sp>
        <p:nvSpPr>
          <p:cNvPr id="32" name="Freeform 31"/>
          <p:cNvSpPr/>
          <p:nvPr/>
        </p:nvSpPr>
        <p:spPr bwMode="auto">
          <a:xfrm>
            <a:off x="0" y="0"/>
            <a:ext cx="12436477" cy="6994525"/>
          </a:xfrm>
          <a:custGeom>
            <a:avLst/>
            <a:gdLst>
              <a:gd name="connsiteX0" fmla="*/ 0 w 12436477"/>
              <a:gd name="connsiteY0" fmla="*/ 0 h 6994525"/>
              <a:gd name="connsiteX1" fmla="*/ 12436477 w 12436477"/>
              <a:gd name="connsiteY1" fmla="*/ 0 h 6994525"/>
              <a:gd name="connsiteX2" fmla="*/ 12436477 w 12436477"/>
              <a:gd name="connsiteY2" fmla="*/ 6994525 h 6994525"/>
              <a:gd name="connsiteX3" fmla="*/ 0 w 12436477"/>
              <a:gd name="connsiteY3" fmla="*/ 6994525 h 6994525"/>
            </a:gdLst>
            <a:ahLst/>
            <a:cxnLst>
              <a:cxn ang="0">
                <a:pos x="connsiteX0" y="connsiteY0"/>
              </a:cxn>
              <a:cxn ang="0">
                <a:pos x="connsiteX1" y="connsiteY1"/>
              </a:cxn>
              <a:cxn ang="0">
                <a:pos x="connsiteX2" y="connsiteY2"/>
              </a:cxn>
              <a:cxn ang="0">
                <a:pos x="connsiteX3" y="connsiteY3"/>
              </a:cxn>
            </a:cxnLst>
            <a:rect l="l" t="t" r="r" b="b"/>
            <a:pathLst>
              <a:path w="12436477" h="6994525">
                <a:moveTo>
                  <a:pt x="0" y="0"/>
                </a:moveTo>
                <a:lnTo>
                  <a:pt x="12436477" y="0"/>
                </a:lnTo>
                <a:lnTo>
                  <a:pt x="12436477" y="6994525"/>
                </a:lnTo>
                <a:lnTo>
                  <a:pt x="0" y="6994525"/>
                </a:lnTo>
                <a:close/>
              </a:path>
            </a:pathLst>
          </a:custGeom>
          <a:solidFill>
            <a:schemeClr val="tx1">
              <a:lumMod val="50000"/>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p:cNvSpPr/>
          <p:nvPr/>
        </p:nvSpPr>
        <p:spPr bwMode="auto">
          <a:xfrm>
            <a:off x="3383524" y="266282"/>
            <a:ext cx="8406694" cy="3987799"/>
          </a:xfrm>
          <a:prstGeom prst="rect">
            <a:avLst/>
          </a:prstGeom>
          <a:solidFill>
            <a:schemeClr val="bg1"/>
          </a:solidFill>
          <a:ln w="38100">
            <a:solidFill>
              <a:schemeClr val="accent3"/>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buClr>
                <a:srgbClr val="404040"/>
              </a:buClr>
            </a:pPr>
            <a:r>
              <a:rPr lang="en-US" sz="1400" dirty="0">
                <a:solidFill>
                  <a:srgbClr val="008000"/>
                </a:solidFill>
                <a:highlight>
                  <a:srgbClr val="FFFFFF"/>
                </a:highlight>
                <a:latin typeface="Consolas" pitchFamily="49" charset="0"/>
                <a:cs typeface="Consolas" pitchFamily="49" charset="0"/>
              </a:rPr>
              <a:t>// Windows Runtime App on Windows Phone 8.1, inside </a:t>
            </a:r>
            <a:endParaRPr lang="en-US" sz="1400" dirty="0" smtClean="0">
              <a:solidFill>
                <a:srgbClr val="008000"/>
              </a:solidFill>
              <a:highlight>
                <a:srgbClr val="FFFFFF"/>
              </a:highlight>
              <a:latin typeface="Consolas" pitchFamily="49" charset="0"/>
              <a:cs typeface="Consolas" pitchFamily="49" charset="0"/>
            </a:endParaRPr>
          </a:p>
          <a:p>
            <a:pPr>
              <a:buClr>
                <a:srgbClr val="404040"/>
              </a:buClr>
            </a:pPr>
            <a:r>
              <a:rPr lang="en-US" sz="1400" dirty="0" smtClean="0">
                <a:solidFill>
                  <a:srgbClr val="008000"/>
                </a:solidFill>
                <a:highlight>
                  <a:srgbClr val="FFFFFF"/>
                </a:highlight>
                <a:latin typeface="Consolas" pitchFamily="49" charset="0"/>
                <a:cs typeface="Consolas" pitchFamily="49" charset="0"/>
              </a:rPr>
              <a:t>// </a:t>
            </a:r>
            <a:r>
              <a:rPr lang="en-US" sz="1400" dirty="0" err="1" smtClean="0">
                <a:solidFill>
                  <a:srgbClr val="008000"/>
                </a:solidFill>
                <a:highlight>
                  <a:srgbClr val="FFFFFF"/>
                </a:highlight>
                <a:latin typeface="Consolas" pitchFamily="49" charset="0"/>
                <a:cs typeface="Consolas" pitchFamily="49" charset="0"/>
              </a:rPr>
              <a:t>OnNavigatedTo</a:t>
            </a:r>
            <a:r>
              <a:rPr lang="en-US" sz="1400" dirty="0" smtClean="0">
                <a:solidFill>
                  <a:srgbClr val="008000"/>
                </a:solidFill>
                <a:highlight>
                  <a:srgbClr val="FFFFFF"/>
                </a:highlight>
                <a:latin typeface="Consolas" pitchFamily="49" charset="0"/>
                <a:cs typeface="Consolas" pitchFamily="49" charset="0"/>
              </a:rPr>
              <a:t> </a:t>
            </a:r>
            <a:r>
              <a:rPr lang="en-US" sz="1400" dirty="0">
                <a:solidFill>
                  <a:srgbClr val="008000"/>
                </a:solidFill>
                <a:highlight>
                  <a:srgbClr val="FFFFFF"/>
                </a:highlight>
                <a:latin typeface="Consolas" pitchFamily="49" charset="0"/>
                <a:cs typeface="Consolas" pitchFamily="49" charset="0"/>
              </a:rPr>
              <a:t>i</a:t>
            </a:r>
            <a:r>
              <a:rPr lang="en-US" sz="1400" dirty="0" smtClean="0">
                <a:solidFill>
                  <a:srgbClr val="008000"/>
                </a:solidFill>
                <a:highlight>
                  <a:srgbClr val="FFFFFF"/>
                </a:highlight>
                <a:latin typeface="Consolas" pitchFamily="49" charset="0"/>
                <a:cs typeface="Consolas" pitchFamily="49" charset="0"/>
              </a:rPr>
              <a:t>n </a:t>
            </a:r>
            <a:r>
              <a:rPr lang="en-US" sz="1400" b="1" dirty="0" err="1" smtClean="0">
                <a:solidFill>
                  <a:srgbClr val="008000"/>
                </a:solidFill>
                <a:highlight>
                  <a:srgbClr val="FFFFFF"/>
                </a:highlight>
                <a:latin typeface="Consolas" pitchFamily="49" charset="0"/>
                <a:cs typeface="Consolas" pitchFamily="49" charset="0"/>
              </a:rPr>
              <a:t>FindText.xaml.cs</a:t>
            </a:r>
            <a:r>
              <a:rPr lang="en-US" sz="1400" b="1" dirty="0" smtClean="0">
                <a:solidFill>
                  <a:srgbClr val="008000"/>
                </a:solidFill>
                <a:highlight>
                  <a:srgbClr val="FFFFFF"/>
                </a:highlight>
                <a:latin typeface="Consolas" pitchFamily="49" charset="0"/>
                <a:cs typeface="Consolas" pitchFamily="49" charset="0"/>
              </a:rPr>
              <a:t> </a:t>
            </a:r>
            <a:endParaRPr lang="en-US" sz="1400" b="1" dirty="0">
              <a:solidFill>
                <a:srgbClr val="000000"/>
              </a:solidFill>
              <a:highlight>
                <a:srgbClr val="FFFFFF"/>
              </a:highlight>
              <a:latin typeface="Consolas" pitchFamily="49" charset="0"/>
              <a:cs typeface="Consolas" pitchFamily="49" charset="0"/>
            </a:endParaRPr>
          </a:p>
          <a:p>
            <a:pPr>
              <a:buClr>
                <a:srgbClr val="404040"/>
              </a:buClr>
            </a:pPr>
            <a:r>
              <a:rPr lang="en-GB" sz="1400" dirty="0">
                <a:solidFill>
                  <a:srgbClr val="0000FF"/>
                </a:solidFill>
                <a:highlight>
                  <a:srgbClr val="FFFFFF"/>
                </a:highlight>
                <a:latin typeface="Consolas" pitchFamily="49" charset="0"/>
                <a:cs typeface="Consolas" pitchFamily="49" charset="0"/>
              </a:rPr>
              <a:t>protected</a:t>
            </a:r>
            <a:r>
              <a:rPr lang="en-GB" sz="1400" dirty="0">
                <a:solidFill>
                  <a:srgbClr val="000000"/>
                </a:solidFill>
                <a:highlight>
                  <a:srgbClr val="FFFFFF"/>
                </a:highlight>
                <a:latin typeface="Consolas" pitchFamily="49" charset="0"/>
                <a:cs typeface="Consolas" pitchFamily="49" charset="0"/>
              </a:rPr>
              <a:t> </a:t>
            </a:r>
            <a:r>
              <a:rPr lang="en-GB" sz="1400" dirty="0">
                <a:solidFill>
                  <a:srgbClr val="0000FF"/>
                </a:solidFill>
                <a:highlight>
                  <a:srgbClr val="FFFFFF"/>
                </a:highlight>
                <a:latin typeface="Consolas" pitchFamily="49" charset="0"/>
                <a:cs typeface="Consolas" pitchFamily="49" charset="0"/>
              </a:rPr>
              <a:t>override</a:t>
            </a:r>
            <a:r>
              <a:rPr lang="en-GB" sz="1400" dirty="0">
                <a:solidFill>
                  <a:srgbClr val="000000"/>
                </a:solidFill>
                <a:highlight>
                  <a:srgbClr val="FFFFFF"/>
                </a:highlight>
                <a:latin typeface="Consolas" pitchFamily="49" charset="0"/>
                <a:cs typeface="Consolas" pitchFamily="49" charset="0"/>
              </a:rPr>
              <a:t> </a:t>
            </a:r>
            <a:r>
              <a:rPr lang="en-GB" sz="1400" dirty="0">
                <a:solidFill>
                  <a:srgbClr val="0000FF"/>
                </a:solidFill>
                <a:highlight>
                  <a:srgbClr val="FFFFFF"/>
                </a:highlight>
                <a:latin typeface="Consolas" pitchFamily="49" charset="0"/>
                <a:cs typeface="Consolas" pitchFamily="49" charset="0"/>
              </a:rPr>
              <a:t>void</a:t>
            </a:r>
            <a:r>
              <a:rPr lang="en-GB" sz="1400" dirty="0">
                <a:solidFill>
                  <a:srgbClr val="000000"/>
                </a:solidFill>
                <a:highlight>
                  <a:srgbClr val="FFFFFF"/>
                </a:highlight>
                <a:latin typeface="Consolas" pitchFamily="49" charset="0"/>
                <a:cs typeface="Consolas" pitchFamily="49" charset="0"/>
              </a:rPr>
              <a:t> </a:t>
            </a:r>
            <a:r>
              <a:rPr lang="en-GB" sz="1400" dirty="0" err="1">
                <a:solidFill>
                  <a:srgbClr val="000000"/>
                </a:solidFill>
                <a:highlight>
                  <a:srgbClr val="FFFFFF"/>
                </a:highlight>
                <a:latin typeface="Consolas" pitchFamily="49" charset="0"/>
                <a:cs typeface="Consolas" pitchFamily="49" charset="0"/>
              </a:rPr>
              <a:t>OnNavigatedTo</a:t>
            </a:r>
            <a:r>
              <a:rPr lang="en-GB" sz="1400" dirty="0">
                <a:solidFill>
                  <a:srgbClr val="000000"/>
                </a:solidFill>
                <a:highlight>
                  <a:srgbClr val="FFFFFF"/>
                </a:highlight>
                <a:latin typeface="Consolas" pitchFamily="49" charset="0"/>
                <a:cs typeface="Consolas" pitchFamily="49" charset="0"/>
              </a:rPr>
              <a:t>(</a:t>
            </a:r>
            <a:r>
              <a:rPr lang="en-GB" sz="1400" dirty="0" err="1">
                <a:solidFill>
                  <a:srgbClr val="2B91AF"/>
                </a:solidFill>
                <a:highlight>
                  <a:srgbClr val="FFFFFF"/>
                </a:highlight>
                <a:latin typeface="Consolas" pitchFamily="49" charset="0"/>
                <a:cs typeface="Consolas" pitchFamily="49" charset="0"/>
              </a:rPr>
              <a:t>NavigationEventArgs</a:t>
            </a:r>
            <a:r>
              <a:rPr lang="en-GB" sz="1400" dirty="0">
                <a:solidFill>
                  <a:srgbClr val="000000"/>
                </a:solidFill>
                <a:highlight>
                  <a:srgbClr val="FFFFFF"/>
                </a:highlight>
                <a:latin typeface="Consolas" pitchFamily="49" charset="0"/>
                <a:cs typeface="Consolas" pitchFamily="49" charset="0"/>
              </a:rPr>
              <a:t> e)</a:t>
            </a:r>
          </a:p>
          <a:p>
            <a:pPr>
              <a:buClr>
                <a:srgbClr val="404040"/>
              </a:buClr>
            </a:pPr>
            <a:r>
              <a:rPr lang="en-US" sz="1400" dirty="0">
                <a:solidFill>
                  <a:srgbClr val="000000"/>
                </a:solidFill>
                <a:highlight>
                  <a:srgbClr val="FFFFFF"/>
                </a:highlight>
                <a:latin typeface="Consolas" pitchFamily="49" charset="0"/>
                <a:cs typeface="Consolas" pitchFamily="49" charset="0"/>
              </a:rPr>
              <a:t>{</a:t>
            </a:r>
          </a:p>
          <a:p>
            <a:pPr>
              <a:buClr>
                <a:srgbClr val="404040"/>
              </a:buClr>
            </a:pPr>
            <a:r>
              <a:rPr lang="en-GB" sz="1400" dirty="0">
                <a:solidFill>
                  <a:srgbClr val="000000"/>
                </a:solidFill>
                <a:highlight>
                  <a:srgbClr val="FFFFFF"/>
                </a:highlight>
              </a:rPr>
              <a:t>        </a:t>
            </a:r>
            <a:r>
              <a:rPr lang="en-GB" sz="1400" dirty="0">
                <a:solidFill>
                  <a:srgbClr val="008000"/>
                </a:solidFill>
                <a:highlight>
                  <a:srgbClr val="FFFFFF"/>
                </a:highlight>
                <a:latin typeface="Consolas" pitchFamily="49" charset="0"/>
                <a:cs typeface="Consolas" pitchFamily="49" charset="0"/>
              </a:rPr>
              <a:t>// Get recognition result from parameter passed in </a:t>
            </a:r>
            <a:r>
              <a:rPr lang="en-GB" sz="1400" dirty="0" err="1">
                <a:solidFill>
                  <a:srgbClr val="008000"/>
                </a:solidFill>
                <a:highlight>
                  <a:srgbClr val="FFFFFF"/>
                </a:highlight>
                <a:latin typeface="Consolas" pitchFamily="49" charset="0"/>
                <a:cs typeface="Consolas" pitchFamily="49" charset="0"/>
              </a:rPr>
              <a:t>frame.Navigate</a:t>
            </a:r>
            <a:r>
              <a:rPr lang="en-GB" sz="1400" dirty="0">
                <a:solidFill>
                  <a:srgbClr val="008000"/>
                </a:solidFill>
                <a:highlight>
                  <a:srgbClr val="FFFFFF"/>
                </a:highlight>
                <a:latin typeface="Consolas" pitchFamily="49" charset="0"/>
                <a:cs typeface="Consolas" pitchFamily="49" charset="0"/>
              </a:rPr>
              <a:t> call</a:t>
            </a:r>
            <a:endParaRPr lang="en-US" sz="1400" dirty="0">
              <a:solidFill>
                <a:srgbClr val="008000"/>
              </a:solidFill>
              <a:highlight>
                <a:srgbClr val="FFFFFF"/>
              </a:highlight>
              <a:latin typeface="Consolas" pitchFamily="49" charset="0"/>
              <a:cs typeface="Consolas" pitchFamily="49" charset="0"/>
            </a:endParaRPr>
          </a:p>
          <a:p>
            <a:r>
              <a:rPr lang="en-GB" sz="1400" dirty="0">
                <a:solidFill>
                  <a:srgbClr val="000000"/>
                </a:solidFill>
                <a:highlight>
                  <a:srgbClr val="FFFFFF"/>
                </a:highlight>
                <a:latin typeface="Consolas" panose="020B0609020204030204" pitchFamily="49" charset="0"/>
              </a:rPr>
              <a:t>    </a:t>
            </a:r>
            <a:r>
              <a:rPr lang="en-GB" sz="1400" dirty="0" err="1">
                <a:solidFill>
                  <a:srgbClr val="2B91AF"/>
                </a:solidFill>
                <a:highlight>
                  <a:srgbClr val="FFFFFF"/>
                </a:highlight>
                <a:latin typeface="Consolas" panose="020B0609020204030204" pitchFamily="49" charset="0"/>
              </a:rPr>
              <a:t>SpeechRecognitionResult</a:t>
            </a:r>
            <a:r>
              <a:rPr lang="en-GB" sz="1400" dirty="0">
                <a:solidFill>
                  <a:srgbClr val="000000"/>
                </a:solidFill>
                <a:highlight>
                  <a:srgbClr val="FFFFFF"/>
                </a:highlight>
                <a:latin typeface="Consolas" panose="020B0609020204030204" pitchFamily="49" charset="0"/>
              </a:rPr>
              <a:t> </a:t>
            </a:r>
            <a:r>
              <a:rPr lang="en-GB" sz="1400" dirty="0" err="1">
                <a:solidFill>
                  <a:srgbClr val="000000"/>
                </a:solidFill>
                <a:highlight>
                  <a:srgbClr val="FFFFFF"/>
                </a:highlight>
                <a:latin typeface="Consolas" panose="020B0609020204030204" pitchFamily="49" charset="0"/>
              </a:rPr>
              <a:t>vcResult</a:t>
            </a:r>
            <a:r>
              <a:rPr lang="en-GB" sz="1400" dirty="0">
                <a:solidFill>
                  <a:srgbClr val="000000"/>
                </a:solidFill>
                <a:highlight>
                  <a:srgbClr val="FFFFFF"/>
                </a:highlight>
                <a:latin typeface="Consolas" panose="020B0609020204030204" pitchFamily="49" charset="0"/>
              </a:rPr>
              <a:t> = </a:t>
            </a:r>
            <a:r>
              <a:rPr lang="en-GB" sz="1400" dirty="0" err="1">
                <a:solidFill>
                  <a:srgbClr val="000000"/>
                </a:solidFill>
                <a:highlight>
                  <a:srgbClr val="FFFFFF"/>
                </a:highlight>
                <a:latin typeface="Consolas" panose="020B0609020204030204" pitchFamily="49" charset="0"/>
              </a:rPr>
              <a:t>e.Parameter</a:t>
            </a:r>
            <a:r>
              <a:rPr lang="en-GB" sz="1400" dirty="0">
                <a:solidFill>
                  <a:srgbClr val="000000"/>
                </a:solidFill>
                <a:highlight>
                  <a:srgbClr val="FFFFFF"/>
                </a:highlight>
                <a:latin typeface="Consolas" panose="020B0609020204030204" pitchFamily="49" charset="0"/>
              </a:rPr>
              <a:t> </a:t>
            </a:r>
            <a:r>
              <a:rPr lang="en-GB" sz="1400" dirty="0">
                <a:solidFill>
                  <a:srgbClr val="0000FF"/>
                </a:solidFill>
                <a:highlight>
                  <a:srgbClr val="FFFFFF"/>
                </a:highlight>
                <a:latin typeface="Consolas" panose="020B0609020204030204" pitchFamily="49" charset="0"/>
              </a:rPr>
              <a:t>as</a:t>
            </a:r>
            <a:r>
              <a:rPr lang="en-GB" sz="1400" dirty="0">
                <a:solidFill>
                  <a:srgbClr val="000000"/>
                </a:solidFill>
                <a:highlight>
                  <a:srgbClr val="FFFFFF"/>
                </a:highlight>
                <a:latin typeface="Consolas" panose="020B0609020204030204" pitchFamily="49" charset="0"/>
              </a:rPr>
              <a:t> </a:t>
            </a:r>
            <a:r>
              <a:rPr lang="en-GB" sz="1400" dirty="0" err="1">
                <a:solidFill>
                  <a:srgbClr val="2B91AF"/>
                </a:solidFill>
                <a:highlight>
                  <a:srgbClr val="FFFFFF"/>
                </a:highlight>
                <a:latin typeface="Consolas" panose="020B0609020204030204" pitchFamily="49" charset="0"/>
              </a:rPr>
              <a:t>SpeechRecognitionResult</a:t>
            </a:r>
            <a:r>
              <a:rPr lang="en-GB" sz="1400" dirty="0">
                <a:solidFill>
                  <a:srgbClr val="000000"/>
                </a:solidFill>
                <a:highlight>
                  <a:srgbClr val="FFFFFF"/>
                </a:highlight>
                <a:latin typeface="Consolas" panose="020B0609020204030204" pitchFamily="49" charset="0"/>
              </a:rPr>
              <a:t>; </a:t>
            </a:r>
          </a:p>
          <a:p>
            <a:endParaRPr lang="en-US" sz="1400" dirty="0">
              <a:solidFill>
                <a:srgbClr val="000000"/>
              </a:solidFill>
              <a:highlight>
                <a:srgbClr val="FFFFFF"/>
              </a:highlight>
              <a:latin typeface="Consolas" panose="020B0609020204030204" pitchFamily="49" charset="0"/>
            </a:endParaRPr>
          </a:p>
          <a:p>
            <a:r>
              <a:rPr lang="en-US" sz="1400" dirty="0">
                <a:solidFill>
                  <a:srgbClr val="000000"/>
                </a:solidFill>
                <a:highlight>
                  <a:srgbClr val="FFFFFF"/>
                </a:highlight>
                <a:latin typeface="Consolas" panose="020B0609020204030204" pitchFamily="49" charset="0"/>
              </a:rPr>
              <a:t>    </a:t>
            </a:r>
            <a:r>
              <a:rPr lang="en-US" sz="1400" dirty="0">
                <a:solidFill>
                  <a:srgbClr val="0000FF"/>
                </a:solidFill>
                <a:highlight>
                  <a:srgbClr val="FFFFFF"/>
                </a:highlight>
                <a:latin typeface="Consolas" panose="020B0609020204030204" pitchFamily="49" charset="0"/>
              </a:rPr>
              <a:t>if</a:t>
            </a:r>
            <a:r>
              <a:rPr lang="en-US" sz="1400" dirty="0">
                <a:solidFill>
                  <a:srgbClr val="000000"/>
                </a:solidFill>
                <a:highlight>
                  <a:srgbClr val="FFFFFF"/>
                </a:highlight>
                <a:latin typeface="Consolas" panose="020B0609020204030204" pitchFamily="49" charset="0"/>
              </a:rPr>
              <a:t> (</a:t>
            </a:r>
            <a:r>
              <a:rPr lang="en-US" sz="1400" dirty="0" err="1">
                <a:solidFill>
                  <a:srgbClr val="000000"/>
                </a:solidFill>
                <a:highlight>
                  <a:srgbClr val="FFFFFF"/>
                </a:highlight>
                <a:latin typeface="Consolas" panose="020B0609020204030204" pitchFamily="49" charset="0"/>
              </a:rPr>
              <a:t>vcResult</a:t>
            </a:r>
            <a:r>
              <a:rPr lang="en-US" sz="1400" dirty="0">
                <a:solidFill>
                  <a:srgbClr val="000000"/>
                </a:solidFill>
                <a:highlight>
                  <a:srgbClr val="FFFFFF"/>
                </a:highlight>
                <a:latin typeface="Consolas" panose="020B0609020204030204" pitchFamily="49" charset="0"/>
              </a:rPr>
              <a:t>!=</a:t>
            </a:r>
            <a:r>
              <a:rPr lang="en-US" sz="1400" dirty="0">
                <a:solidFill>
                  <a:srgbClr val="0000FF"/>
                </a:solidFill>
                <a:highlight>
                  <a:srgbClr val="FFFFFF"/>
                </a:highlight>
                <a:latin typeface="Consolas" panose="020B0609020204030204" pitchFamily="49" charset="0"/>
              </a:rPr>
              <a:t>null</a:t>
            </a:r>
            <a:r>
              <a:rPr lang="en-US" sz="1400" dirty="0">
                <a:solidFill>
                  <a:srgbClr val="000000"/>
                </a:solidFill>
                <a:highlight>
                  <a:srgbClr val="FFFFFF"/>
                </a:highlight>
                <a:latin typeface="Consolas" panose="020B0609020204030204" pitchFamily="49" charset="0"/>
              </a:rPr>
              <a:t>)</a:t>
            </a:r>
          </a:p>
          <a:p>
            <a:r>
              <a:rPr lang="en-US" sz="1400" dirty="0">
                <a:solidFill>
                  <a:srgbClr val="000000"/>
                </a:solidFill>
                <a:highlight>
                  <a:srgbClr val="FFFFFF"/>
                </a:highlight>
                <a:latin typeface="Consolas" panose="020B0609020204030204" pitchFamily="49" charset="0"/>
              </a:rPr>
              <a:t>    {</a:t>
            </a:r>
          </a:p>
          <a:p>
            <a:r>
              <a:rPr lang="en-GB" sz="1400" dirty="0">
                <a:solidFill>
                  <a:srgbClr val="000000"/>
                </a:solidFill>
                <a:highlight>
                  <a:srgbClr val="FFFFFF"/>
                </a:highlight>
                <a:latin typeface="Consolas" panose="020B0609020204030204" pitchFamily="49" charset="0"/>
              </a:rPr>
              <a:t>        </a:t>
            </a:r>
            <a:r>
              <a:rPr lang="en-GB" sz="1400" dirty="0">
                <a:solidFill>
                  <a:srgbClr val="008000"/>
                </a:solidFill>
                <a:highlight>
                  <a:srgbClr val="FFFFFF"/>
                </a:highlight>
                <a:latin typeface="Consolas" panose="020B0609020204030204" pitchFamily="49" charset="0"/>
              </a:rPr>
              <a:t>// What did the user say? e.g. MSDN, "Find Windows Phone Voice Commands"</a:t>
            </a:r>
            <a:endParaRPr lang="en-GB" sz="1400" dirty="0">
              <a:solidFill>
                <a:srgbClr val="000000"/>
              </a:solidFill>
              <a:highlight>
                <a:srgbClr val="FFFFFF"/>
              </a:highlight>
              <a:latin typeface="Consolas" panose="020B0609020204030204" pitchFamily="49" charset="0"/>
            </a:endParaRPr>
          </a:p>
          <a:p>
            <a:r>
              <a:rPr lang="en-US" sz="1400" dirty="0">
                <a:solidFill>
                  <a:srgbClr val="000000"/>
                </a:solidFill>
                <a:highlight>
                  <a:srgbClr val="FFFFFF"/>
                </a:highlight>
                <a:latin typeface="Consolas" panose="020B0609020204030204" pitchFamily="49" charset="0"/>
              </a:rPr>
              <a:t>        </a:t>
            </a:r>
            <a:r>
              <a:rPr lang="en-US" sz="1400" dirty="0">
                <a:solidFill>
                  <a:srgbClr val="0000FF"/>
                </a:solidFill>
                <a:highlight>
                  <a:srgbClr val="FFFFFF"/>
                </a:highlight>
                <a:latin typeface="Consolas" panose="020B0609020204030204" pitchFamily="49" charset="0"/>
              </a:rPr>
              <a:t>string</a:t>
            </a:r>
            <a:r>
              <a:rPr lang="en-US" sz="1400" dirty="0">
                <a:solidFill>
                  <a:srgbClr val="000000"/>
                </a:solidFill>
                <a:highlight>
                  <a:srgbClr val="FFFFFF"/>
                </a:highlight>
                <a:latin typeface="Consolas" panose="020B0609020204030204" pitchFamily="49" charset="0"/>
              </a:rPr>
              <a:t> </a:t>
            </a:r>
            <a:r>
              <a:rPr lang="en-US" sz="1400" dirty="0" err="1">
                <a:solidFill>
                  <a:srgbClr val="000000"/>
                </a:solidFill>
                <a:highlight>
                  <a:srgbClr val="FFFFFF"/>
                </a:highlight>
                <a:latin typeface="Consolas" panose="020B0609020204030204" pitchFamily="49" charset="0"/>
              </a:rPr>
              <a:t>recoText</a:t>
            </a:r>
            <a:r>
              <a:rPr lang="en-US" sz="1400" dirty="0">
                <a:solidFill>
                  <a:srgbClr val="000000"/>
                </a:solidFill>
                <a:highlight>
                  <a:srgbClr val="FFFFFF"/>
                </a:highlight>
                <a:latin typeface="Consolas" panose="020B0609020204030204" pitchFamily="49" charset="0"/>
              </a:rPr>
              <a:t> = </a:t>
            </a:r>
            <a:r>
              <a:rPr lang="en-US" sz="1400" dirty="0" err="1">
                <a:solidFill>
                  <a:srgbClr val="000000"/>
                </a:solidFill>
                <a:highlight>
                  <a:srgbClr val="FFFFFF"/>
                </a:highlight>
                <a:latin typeface="Consolas" panose="020B0609020204030204" pitchFamily="49" charset="0"/>
              </a:rPr>
              <a:t>vcResult.Text</a:t>
            </a:r>
            <a:r>
              <a:rPr lang="en-US" sz="1400" dirty="0" smtClean="0">
                <a:solidFill>
                  <a:srgbClr val="000000"/>
                </a:solidFill>
                <a:highlight>
                  <a:srgbClr val="FFFFFF"/>
                </a:highlight>
                <a:latin typeface="Consolas" panose="020B0609020204030204" pitchFamily="49" charset="0"/>
              </a:rPr>
              <a:t>;</a:t>
            </a:r>
          </a:p>
          <a:p>
            <a:endParaRPr lang="en-US" sz="1400" dirty="0">
              <a:solidFill>
                <a:srgbClr val="000000"/>
              </a:solidFill>
              <a:highlight>
                <a:srgbClr val="FFFFFF"/>
              </a:highlight>
              <a:latin typeface="Consolas" panose="020B0609020204030204" pitchFamily="49" charset="0"/>
            </a:endParaRPr>
          </a:p>
          <a:p>
            <a:r>
              <a:rPr lang="en-GB" sz="1400" dirty="0">
                <a:solidFill>
                  <a:srgbClr val="000000"/>
                </a:solidFill>
                <a:highlight>
                  <a:srgbClr val="FFFFFF"/>
                </a:highlight>
                <a:latin typeface="Consolas" panose="020B0609020204030204" pitchFamily="49" charset="0"/>
              </a:rPr>
              <a:t>        </a:t>
            </a:r>
            <a:r>
              <a:rPr lang="en-GB" sz="1400" dirty="0">
                <a:solidFill>
                  <a:srgbClr val="008000"/>
                </a:solidFill>
                <a:highlight>
                  <a:srgbClr val="FFFFFF"/>
                </a:highlight>
                <a:latin typeface="Consolas" panose="020B0609020204030204" pitchFamily="49" charset="0"/>
              </a:rPr>
              <a:t>// Store the semantics dictionary for later use</a:t>
            </a:r>
            <a:endParaRPr lang="en-GB" sz="1400" dirty="0">
              <a:solidFill>
                <a:srgbClr val="000000"/>
              </a:solidFill>
              <a:highlight>
                <a:srgbClr val="FFFFFF"/>
              </a:highlight>
              <a:latin typeface="Consolas" panose="020B0609020204030204" pitchFamily="49" charset="0"/>
            </a:endParaRPr>
          </a:p>
          <a:p>
            <a:r>
              <a:rPr lang="en-US" sz="1400" dirty="0">
                <a:solidFill>
                  <a:srgbClr val="000000"/>
                </a:solidFill>
                <a:highlight>
                  <a:srgbClr val="FFFFFF"/>
                </a:highlight>
                <a:latin typeface="Consolas" panose="020B0609020204030204" pitchFamily="49" charset="0"/>
              </a:rPr>
              <a:t>        </a:t>
            </a:r>
            <a:r>
              <a:rPr lang="en-US" sz="1400" dirty="0" err="1">
                <a:solidFill>
                  <a:srgbClr val="2B91AF"/>
                </a:solidFill>
                <a:highlight>
                  <a:srgbClr val="FFFFFF"/>
                </a:highlight>
                <a:latin typeface="Consolas" panose="020B0609020204030204" pitchFamily="49" charset="0"/>
              </a:rPr>
              <a:t>IReadOnlyDictionary</a:t>
            </a:r>
            <a:r>
              <a:rPr lang="en-US" sz="1400" dirty="0">
                <a:solidFill>
                  <a:srgbClr val="000000"/>
                </a:solidFill>
                <a:highlight>
                  <a:srgbClr val="FFFFFF"/>
                </a:highlight>
                <a:latin typeface="Consolas" panose="020B0609020204030204" pitchFamily="49" charset="0"/>
              </a:rPr>
              <a:t>&lt;</a:t>
            </a:r>
            <a:r>
              <a:rPr lang="en-US" sz="1400" dirty="0" err="1">
                <a:solidFill>
                  <a:srgbClr val="0000FF"/>
                </a:solidFill>
                <a:highlight>
                  <a:srgbClr val="FFFFFF"/>
                </a:highlight>
                <a:latin typeface="Consolas" panose="020B0609020204030204" pitchFamily="49" charset="0"/>
              </a:rPr>
              <a:t>string</a:t>
            </a:r>
            <a:r>
              <a:rPr lang="en-US" sz="1400" dirty="0" err="1">
                <a:solidFill>
                  <a:srgbClr val="000000"/>
                </a:solidFill>
                <a:highlight>
                  <a:srgbClr val="FFFFFF"/>
                </a:highlight>
                <a:latin typeface="Consolas" panose="020B0609020204030204" pitchFamily="49" charset="0"/>
              </a:rPr>
              <a:t>,</a:t>
            </a:r>
            <a:r>
              <a:rPr lang="en-US" sz="1400" dirty="0" err="1">
                <a:solidFill>
                  <a:srgbClr val="2B91AF"/>
                </a:solidFill>
                <a:highlight>
                  <a:srgbClr val="FFFFFF"/>
                </a:highlight>
                <a:latin typeface="Consolas" panose="020B0609020204030204" pitchFamily="49" charset="0"/>
              </a:rPr>
              <a:t>IReadOnlyList</a:t>
            </a:r>
            <a:r>
              <a:rPr lang="en-US" sz="1400" dirty="0">
                <a:solidFill>
                  <a:srgbClr val="000000"/>
                </a:solidFill>
                <a:highlight>
                  <a:srgbClr val="FFFFFF"/>
                </a:highlight>
                <a:latin typeface="Consolas" panose="020B0609020204030204" pitchFamily="49" charset="0"/>
              </a:rPr>
              <a:t>&lt;</a:t>
            </a:r>
            <a:r>
              <a:rPr lang="en-US" sz="1400" dirty="0">
                <a:solidFill>
                  <a:srgbClr val="0000FF"/>
                </a:solidFill>
                <a:highlight>
                  <a:srgbClr val="FFFFFF"/>
                </a:highlight>
                <a:latin typeface="Consolas" panose="020B0609020204030204" pitchFamily="49" charset="0"/>
              </a:rPr>
              <a:t>string</a:t>
            </a:r>
            <a:r>
              <a:rPr lang="en-US" sz="1400" dirty="0">
                <a:solidFill>
                  <a:srgbClr val="000000"/>
                </a:solidFill>
                <a:highlight>
                  <a:srgbClr val="FFFFFF"/>
                </a:highlight>
                <a:latin typeface="Consolas" panose="020B0609020204030204" pitchFamily="49" charset="0"/>
              </a:rPr>
              <a:t>&gt;&gt; semantics = </a:t>
            </a:r>
            <a:r>
              <a:rPr lang="en-US" sz="1400" dirty="0" smtClean="0">
                <a:solidFill>
                  <a:srgbClr val="000000"/>
                </a:solidFill>
                <a:highlight>
                  <a:srgbClr val="FFFFFF"/>
                </a:highlight>
                <a:latin typeface="Consolas" panose="020B0609020204030204" pitchFamily="49" charset="0"/>
              </a:rPr>
              <a:t>			</a:t>
            </a:r>
            <a:r>
              <a:rPr lang="en-US" sz="1400" dirty="0" err="1" smtClean="0">
                <a:solidFill>
                  <a:srgbClr val="000000"/>
                </a:solidFill>
                <a:highlight>
                  <a:srgbClr val="FFFFFF"/>
                </a:highlight>
                <a:latin typeface="Consolas" panose="020B0609020204030204" pitchFamily="49" charset="0"/>
              </a:rPr>
              <a:t>vcResult.SemanticInterpretation.Properties</a:t>
            </a:r>
            <a:r>
              <a:rPr lang="en-US" sz="1400" dirty="0">
                <a:solidFill>
                  <a:srgbClr val="000000"/>
                </a:solidFill>
                <a:highlight>
                  <a:srgbClr val="FFFFFF"/>
                </a:highlight>
                <a:latin typeface="Consolas" panose="020B0609020204030204" pitchFamily="49" charset="0"/>
              </a:rPr>
              <a:t>;</a:t>
            </a:r>
          </a:p>
          <a:p>
            <a:endParaRPr lang="en-US" sz="1400" dirty="0">
              <a:solidFill>
                <a:srgbClr val="000000"/>
              </a:solidFill>
              <a:highlight>
                <a:srgbClr val="FFFFFF"/>
              </a:highlight>
              <a:latin typeface="Consolas" panose="020B0609020204030204" pitchFamily="49" charset="0"/>
            </a:endParaRPr>
          </a:p>
          <a:p>
            <a:r>
              <a:rPr lang="en-US" sz="1400" dirty="0">
                <a:solidFill>
                  <a:srgbClr val="000000"/>
                </a:solidFill>
                <a:highlight>
                  <a:srgbClr val="FFFFFF"/>
                </a:highlight>
                <a:latin typeface="Consolas" panose="020B0609020204030204" pitchFamily="49" charset="0"/>
              </a:rPr>
              <a:t>        </a:t>
            </a:r>
            <a:r>
              <a:rPr lang="en-US" sz="1400" dirty="0">
                <a:solidFill>
                  <a:srgbClr val="0000FF"/>
                </a:solidFill>
                <a:highlight>
                  <a:srgbClr val="FFFFFF"/>
                </a:highlight>
                <a:latin typeface="Consolas" panose="020B0609020204030204" pitchFamily="49" charset="0"/>
              </a:rPr>
              <a:t>string</a:t>
            </a:r>
            <a:r>
              <a:rPr lang="en-US" sz="1400" dirty="0">
                <a:solidFill>
                  <a:srgbClr val="000000"/>
                </a:solidFill>
                <a:highlight>
                  <a:srgbClr val="FFFFFF"/>
                </a:highlight>
                <a:latin typeface="Consolas" panose="020B0609020204030204" pitchFamily="49" charset="0"/>
              </a:rPr>
              <a:t> </a:t>
            </a:r>
            <a:r>
              <a:rPr lang="en-US" sz="1400" dirty="0" err="1">
                <a:solidFill>
                  <a:srgbClr val="000000"/>
                </a:solidFill>
                <a:highlight>
                  <a:srgbClr val="FFFFFF"/>
                </a:highlight>
                <a:latin typeface="Consolas" panose="020B0609020204030204" pitchFamily="49" charset="0"/>
              </a:rPr>
              <a:t>voiceCommandName</a:t>
            </a:r>
            <a:r>
              <a:rPr lang="en-US" sz="1400" dirty="0">
                <a:solidFill>
                  <a:srgbClr val="000000"/>
                </a:solidFill>
                <a:highlight>
                  <a:srgbClr val="FFFFFF"/>
                </a:highlight>
                <a:latin typeface="Consolas" panose="020B0609020204030204" pitchFamily="49" charset="0"/>
              </a:rPr>
              <a:t> = </a:t>
            </a:r>
            <a:r>
              <a:rPr lang="en-US" sz="1400" dirty="0" err="1">
                <a:solidFill>
                  <a:srgbClr val="000000"/>
                </a:solidFill>
                <a:highlight>
                  <a:srgbClr val="FFFFFF"/>
                </a:highlight>
                <a:latin typeface="Consolas" panose="020B0609020204030204" pitchFamily="49" charset="0"/>
              </a:rPr>
              <a:t>vcResult.RulePath.First</a:t>
            </a:r>
            <a:r>
              <a:rPr lang="en-US" sz="1400" dirty="0">
                <a:solidFill>
                  <a:srgbClr val="000000"/>
                </a:solidFill>
                <a:highlight>
                  <a:srgbClr val="FFFFFF"/>
                </a:highlight>
                <a:latin typeface="Consolas" panose="020B0609020204030204" pitchFamily="49" charset="0"/>
              </a:rPr>
              <a:t>();</a:t>
            </a:r>
          </a:p>
        </p:txBody>
      </p:sp>
      <p:sp>
        <p:nvSpPr>
          <p:cNvPr id="35" name="TextBox 34"/>
          <p:cNvSpPr txBox="1"/>
          <p:nvPr/>
        </p:nvSpPr>
        <p:spPr>
          <a:xfrm>
            <a:off x="3374143" y="4354326"/>
            <a:ext cx="8416075" cy="1206484"/>
          </a:xfrm>
          <a:prstGeom prst="rect">
            <a:avLst/>
          </a:prstGeom>
          <a:solidFill>
            <a:schemeClr val="accent3"/>
          </a:solidFill>
          <a:ln>
            <a:noFill/>
          </a:ln>
        </p:spPr>
        <p:txBody>
          <a:bodyPr wrap="square" lIns="182880" tIns="146304" rIns="182880" bIns="182880" rtlCol="0">
            <a:spAutoFit/>
          </a:bodyPr>
          <a:lstStyle/>
          <a:p>
            <a:pPr>
              <a:lnSpc>
                <a:spcPct val="90000"/>
              </a:lnSpc>
              <a:spcAft>
                <a:spcPts val="600"/>
              </a:spcAft>
            </a:pPr>
            <a:r>
              <a:rPr lang="en-US" sz="2000" b="1" dirty="0">
                <a:gradFill>
                  <a:gsLst>
                    <a:gs pos="0">
                      <a:srgbClr val="FFFFFF"/>
                    </a:gs>
                    <a:gs pos="100000">
                      <a:srgbClr val="FFFFFF"/>
                    </a:gs>
                  </a:gsLst>
                  <a:lin ang="5400000" scaled="1"/>
                </a:gradFill>
              </a:rPr>
              <a:t>Example of what to do in </a:t>
            </a:r>
            <a:r>
              <a:rPr lang="en-US" sz="2000" b="1" dirty="0" err="1">
                <a:gradFill>
                  <a:gsLst>
                    <a:gs pos="0">
                      <a:srgbClr val="FFFFFF"/>
                    </a:gs>
                    <a:gs pos="100000">
                      <a:srgbClr val="FFFFFF"/>
                    </a:gs>
                  </a:gsLst>
                  <a:lin ang="5400000" scaled="1"/>
                </a:gradFill>
              </a:rPr>
              <a:t>OnNavigatedTo</a:t>
            </a:r>
            <a:endParaRPr lang="en-US" sz="2000" b="1" dirty="0">
              <a:gradFill>
                <a:gsLst>
                  <a:gs pos="0">
                    <a:srgbClr val="FFFFFF"/>
                  </a:gs>
                  <a:gs pos="100000">
                    <a:srgbClr val="FFFFFF"/>
                  </a:gs>
                </a:gsLst>
                <a:lin ang="5400000" scaled="1"/>
              </a:gradFill>
            </a:endParaRPr>
          </a:p>
          <a:p>
            <a:pPr marL="342900" indent="-342900">
              <a:lnSpc>
                <a:spcPct val="90000"/>
              </a:lnSpc>
              <a:spcAft>
                <a:spcPts val="600"/>
              </a:spcAft>
              <a:buFont typeface="+mj-lt"/>
              <a:buAutoNum type="arabicPeriod"/>
            </a:pPr>
            <a:r>
              <a:rPr lang="en-US" sz="1600" dirty="0">
                <a:gradFill>
                  <a:gsLst>
                    <a:gs pos="0">
                      <a:srgbClr val="FFFFFF"/>
                    </a:gs>
                    <a:gs pos="100000">
                      <a:srgbClr val="FFFFFF"/>
                    </a:gs>
                  </a:gsLst>
                  <a:lin ang="5400000" scaled="1"/>
                </a:gradFill>
              </a:rPr>
              <a:t>Get the </a:t>
            </a:r>
            <a:r>
              <a:rPr lang="en-US" sz="1600" dirty="0" err="1">
                <a:gradFill>
                  <a:gsLst>
                    <a:gs pos="0">
                      <a:srgbClr val="FFFFFF"/>
                    </a:gs>
                    <a:gs pos="100000">
                      <a:srgbClr val="FFFFFF"/>
                    </a:gs>
                  </a:gsLst>
                  <a:lin ang="5400000" scaled="1"/>
                </a:gradFill>
              </a:rPr>
              <a:t>SpeechRecognitionResult</a:t>
            </a:r>
            <a:r>
              <a:rPr lang="en-US" sz="1600" dirty="0">
                <a:gradFill>
                  <a:gsLst>
                    <a:gs pos="0">
                      <a:srgbClr val="FFFFFF"/>
                    </a:gs>
                    <a:gs pos="100000">
                      <a:srgbClr val="FFFFFF"/>
                    </a:gs>
                  </a:gsLst>
                  <a:lin ang="5400000" scaled="1"/>
                </a:gradFill>
              </a:rPr>
              <a:t> object</a:t>
            </a:r>
          </a:p>
          <a:p>
            <a:pPr marL="342900" indent="-342900">
              <a:lnSpc>
                <a:spcPct val="90000"/>
              </a:lnSpc>
              <a:spcAft>
                <a:spcPts val="600"/>
              </a:spcAft>
              <a:buFont typeface="+mj-lt"/>
              <a:buAutoNum type="arabicPeriod"/>
            </a:pPr>
            <a:r>
              <a:rPr lang="en-US" sz="1600" dirty="0">
                <a:gradFill>
                  <a:gsLst>
                    <a:gs pos="0">
                      <a:srgbClr val="FFFFFF"/>
                    </a:gs>
                    <a:gs pos="100000">
                      <a:srgbClr val="FFFFFF"/>
                    </a:gs>
                  </a:gsLst>
                  <a:lin ang="5400000" scaled="1"/>
                </a:gradFill>
              </a:rPr>
              <a:t>Get other parameters from the result </a:t>
            </a:r>
            <a:r>
              <a:rPr lang="en-US" sz="1600" dirty="0" smtClean="0">
                <a:gradFill>
                  <a:gsLst>
                    <a:gs pos="0">
                      <a:srgbClr val="FFFFFF"/>
                    </a:gs>
                    <a:gs pos="100000">
                      <a:srgbClr val="FFFFFF"/>
                    </a:gs>
                  </a:gsLst>
                  <a:lin ang="5400000" scaled="1"/>
                </a:gradFill>
              </a:rPr>
              <a:t>object</a:t>
            </a:r>
            <a:endParaRPr lang="en-US" sz="1600" dirty="0">
              <a:gradFill>
                <a:gsLst>
                  <a:gs pos="0">
                    <a:srgbClr val="FFFFFF"/>
                  </a:gs>
                  <a:gs pos="100000">
                    <a:srgbClr val="FFFFFF"/>
                  </a:gs>
                </a:gsLst>
                <a:lin ang="5400000" scaled="1"/>
              </a:gradFill>
            </a:endParaRPr>
          </a:p>
        </p:txBody>
      </p:sp>
      <p:grpSp>
        <p:nvGrpSpPr>
          <p:cNvPr id="36" name="Group 35"/>
          <p:cNvGrpSpPr/>
          <p:nvPr/>
        </p:nvGrpSpPr>
        <p:grpSpPr>
          <a:xfrm>
            <a:off x="-1" y="0"/>
            <a:ext cx="1646238" cy="6994525"/>
            <a:chOff x="-1" y="0"/>
            <a:chExt cx="1646238" cy="6994525"/>
          </a:xfrm>
        </p:grpSpPr>
        <p:grpSp>
          <p:nvGrpSpPr>
            <p:cNvPr id="37" name="Group 36"/>
            <p:cNvGrpSpPr/>
            <p:nvPr/>
          </p:nvGrpSpPr>
          <p:grpSpPr>
            <a:xfrm>
              <a:off x="-1" y="3659072"/>
              <a:ext cx="1570037" cy="963976"/>
              <a:chOff x="-1" y="3659072"/>
              <a:chExt cx="1570037" cy="963976"/>
            </a:xfrm>
          </p:grpSpPr>
          <p:sp>
            <p:nvSpPr>
              <p:cNvPr id="54" name="TextBox 53"/>
              <p:cNvSpPr txBox="1"/>
              <p:nvPr/>
            </p:nvSpPr>
            <p:spPr>
              <a:xfrm>
                <a:off x="-1" y="4348728"/>
                <a:ext cx="1570037" cy="274320"/>
              </a:xfrm>
              <a:prstGeom prst="rect">
                <a:avLst/>
              </a:prstGeom>
              <a:noFill/>
            </p:spPr>
            <p:txBody>
              <a:bodyPr wrap="square" lIns="146304" tIns="91440" rIns="146304" bIns="91440" rtlCol="0" anchor="t" anchorCtr="0">
                <a:noAutofit/>
              </a:bodyPr>
              <a:lstStyle/>
              <a:p>
                <a:pPr algn="ctr">
                  <a:lnSpc>
                    <a:spcPct val="90000"/>
                  </a:lnSpc>
                  <a:spcAft>
                    <a:spcPts val="600"/>
                  </a:spcAft>
                </a:pPr>
                <a:r>
                  <a:rPr lang="en-US" sz="1600" dirty="0" smtClean="0">
                    <a:gradFill>
                      <a:gsLst>
                        <a:gs pos="2917">
                          <a:srgbClr val="FFFFFF"/>
                        </a:gs>
                        <a:gs pos="30000">
                          <a:srgbClr val="FFFFFF"/>
                        </a:gs>
                      </a:gsLst>
                      <a:lin ang="5400000" scaled="0"/>
                    </a:gradFill>
                  </a:rPr>
                  <a:t>Step 2</a:t>
                </a:r>
              </a:p>
            </p:txBody>
          </p:sp>
          <p:sp>
            <p:nvSpPr>
              <p:cNvPr id="55" name="Freeform 18"/>
              <p:cNvSpPr>
                <a:spLocks noEditPoints="1"/>
              </p:cNvSpPr>
              <p:nvPr/>
            </p:nvSpPr>
            <p:spPr bwMode="auto">
              <a:xfrm>
                <a:off x="605418" y="3659072"/>
                <a:ext cx="347714" cy="666652"/>
              </a:xfrm>
              <a:custGeom>
                <a:avLst/>
                <a:gdLst>
                  <a:gd name="T0" fmla="*/ 226 w 365"/>
                  <a:gd name="T1" fmla="*/ 343 h 703"/>
                  <a:gd name="T2" fmla="*/ 265 w 365"/>
                  <a:gd name="T3" fmla="*/ 291 h 703"/>
                  <a:gd name="T4" fmla="*/ 226 w 365"/>
                  <a:gd name="T5" fmla="*/ 237 h 703"/>
                  <a:gd name="T6" fmla="*/ 300 w 365"/>
                  <a:gd name="T7" fmla="*/ 305 h 703"/>
                  <a:gd name="T8" fmla="*/ 100 w 365"/>
                  <a:gd name="T9" fmla="*/ 291 h 703"/>
                  <a:gd name="T10" fmla="*/ 139 w 365"/>
                  <a:gd name="T11" fmla="*/ 237 h 703"/>
                  <a:gd name="T12" fmla="*/ 65 w 365"/>
                  <a:gd name="T13" fmla="*/ 305 h 703"/>
                  <a:gd name="T14" fmla="*/ 139 w 365"/>
                  <a:gd name="T15" fmla="*/ 311 h 703"/>
                  <a:gd name="T16" fmla="*/ 221 w 365"/>
                  <a:gd name="T17" fmla="*/ 206 h 703"/>
                  <a:gd name="T18" fmla="*/ 145 w 365"/>
                  <a:gd name="T19" fmla="*/ 374 h 703"/>
                  <a:gd name="T20" fmla="*/ 172 w 365"/>
                  <a:gd name="T21" fmla="*/ 374 h 703"/>
                  <a:gd name="T22" fmla="*/ 365 w 365"/>
                  <a:gd name="T23" fmla="*/ 679 h 703"/>
                  <a:gd name="T24" fmla="*/ 24 w 365"/>
                  <a:gd name="T25" fmla="*/ 703 h 703"/>
                  <a:gd name="T26" fmla="*/ 0 w 365"/>
                  <a:gd name="T27" fmla="*/ 24 h 703"/>
                  <a:gd name="T28" fmla="*/ 341 w 365"/>
                  <a:gd name="T29" fmla="*/ 0 h 703"/>
                  <a:gd name="T30" fmla="*/ 83 w 365"/>
                  <a:gd name="T31" fmla="*/ 643 h 703"/>
                  <a:gd name="T32" fmla="*/ 75 w 365"/>
                  <a:gd name="T33" fmla="*/ 627 h 703"/>
                  <a:gd name="T34" fmla="*/ 75 w 365"/>
                  <a:gd name="T35" fmla="*/ 646 h 703"/>
                  <a:gd name="T36" fmla="*/ 84 w 365"/>
                  <a:gd name="T37" fmla="*/ 650 h 703"/>
                  <a:gd name="T38" fmla="*/ 83 w 365"/>
                  <a:gd name="T39" fmla="*/ 643 h 703"/>
                  <a:gd name="T40" fmla="*/ 175 w 365"/>
                  <a:gd name="T41" fmla="*/ 642 h 703"/>
                  <a:gd name="T42" fmla="*/ 179 w 365"/>
                  <a:gd name="T43" fmla="*/ 642 h 703"/>
                  <a:gd name="T44" fmla="*/ 183 w 365"/>
                  <a:gd name="T45" fmla="*/ 639 h 703"/>
                  <a:gd name="T46" fmla="*/ 181 w 365"/>
                  <a:gd name="T47" fmla="*/ 627 h 703"/>
                  <a:gd name="T48" fmla="*/ 176 w 365"/>
                  <a:gd name="T49" fmla="*/ 630 h 703"/>
                  <a:gd name="T50" fmla="*/ 172 w 365"/>
                  <a:gd name="T51" fmla="*/ 630 h 703"/>
                  <a:gd name="T52" fmla="*/ 168 w 365"/>
                  <a:gd name="T53" fmla="*/ 629 h 703"/>
                  <a:gd name="T54" fmla="*/ 195 w 365"/>
                  <a:gd name="T55" fmla="*/ 627 h 703"/>
                  <a:gd name="T56" fmla="*/ 190 w 365"/>
                  <a:gd name="T57" fmla="*/ 625 h 703"/>
                  <a:gd name="T58" fmla="*/ 183 w 365"/>
                  <a:gd name="T59" fmla="*/ 626 h 703"/>
                  <a:gd name="T60" fmla="*/ 183 w 365"/>
                  <a:gd name="T61" fmla="*/ 632 h 703"/>
                  <a:gd name="T62" fmla="*/ 185 w 365"/>
                  <a:gd name="T63" fmla="*/ 639 h 703"/>
                  <a:gd name="T64" fmla="*/ 188 w 365"/>
                  <a:gd name="T65" fmla="*/ 637 h 703"/>
                  <a:gd name="T66" fmla="*/ 198 w 365"/>
                  <a:gd name="T67" fmla="*/ 637 h 703"/>
                  <a:gd name="T68" fmla="*/ 188 w 365"/>
                  <a:gd name="T69" fmla="*/ 652 h 703"/>
                  <a:gd name="T70" fmla="*/ 182 w 365"/>
                  <a:gd name="T71" fmla="*/ 642 h 703"/>
                  <a:gd name="T72" fmla="*/ 176 w 365"/>
                  <a:gd name="T73" fmla="*/ 643 h 703"/>
                  <a:gd name="T74" fmla="*/ 172 w 365"/>
                  <a:gd name="T75" fmla="*/ 642 h 703"/>
                  <a:gd name="T76" fmla="*/ 175 w 365"/>
                  <a:gd name="T77" fmla="*/ 653 h 703"/>
                  <a:gd name="T78" fmla="*/ 179 w 365"/>
                  <a:gd name="T79" fmla="*/ 654 h 703"/>
                  <a:gd name="T80" fmla="*/ 182 w 365"/>
                  <a:gd name="T81" fmla="*/ 654 h 703"/>
                  <a:gd name="T82" fmla="*/ 185 w 365"/>
                  <a:gd name="T83" fmla="*/ 653 h 703"/>
                  <a:gd name="T84" fmla="*/ 188 w 365"/>
                  <a:gd name="T85" fmla="*/ 652 h 703"/>
                  <a:gd name="T86" fmla="*/ 198 w 365"/>
                  <a:gd name="T87" fmla="*/ 639 h 703"/>
                  <a:gd name="T88" fmla="*/ 193 w 365"/>
                  <a:gd name="T89" fmla="*/ 637 h 703"/>
                  <a:gd name="T90" fmla="*/ 190 w 365"/>
                  <a:gd name="T91" fmla="*/ 637 h 703"/>
                  <a:gd name="T92" fmla="*/ 189 w 365"/>
                  <a:gd name="T93" fmla="*/ 652 h 703"/>
                  <a:gd name="T94" fmla="*/ 193 w 365"/>
                  <a:gd name="T95" fmla="*/ 650 h 703"/>
                  <a:gd name="T96" fmla="*/ 198 w 365"/>
                  <a:gd name="T97" fmla="*/ 650 h 703"/>
                  <a:gd name="T98" fmla="*/ 202 w 365"/>
                  <a:gd name="T99" fmla="*/ 650 h 703"/>
                  <a:gd name="T100" fmla="*/ 293 w 365"/>
                  <a:gd name="T101" fmla="*/ 629 h 703"/>
                  <a:gd name="T102" fmla="*/ 297 w 365"/>
                  <a:gd name="T103" fmla="*/ 637 h 703"/>
                  <a:gd name="T104" fmla="*/ 281 w 365"/>
                  <a:gd name="T105" fmla="*/ 640 h 703"/>
                  <a:gd name="T106" fmla="*/ 288 w 365"/>
                  <a:gd name="T107" fmla="*/ 649 h 703"/>
                  <a:gd name="T108" fmla="*/ 303 w 365"/>
                  <a:gd name="T109" fmla="*/ 639 h 703"/>
                  <a:gd name="T110" fmla="*/ 34 w 365"/>
                  <a:gd name="T111" fmla="*/ 57 h 703"/>
                  <a:gd name="T112" fmla="*/ 332 w 365"/>
                  <a:gd name="T113" fmla="*/ 553 h 703"/>
                  <a:gd name="T114" fmla="*/ 75 w 365"/>
                  <a:gd name="T115" fmla="*/ 630 h 703"/>
                  <a:gd name="T116" fmla="*/ 75 w 365"/>
                  <a:gd name="T117" fmla="*/ 644 h 703"/>
                  <a:gd name="T118" fmla="*/ 75 w 365"/>
                  <a:gd name="T119" fmla="*/ 630 h 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65" h="703">
                    <a:moveTo>
                      <a:pt x="300" y="305"/>
                    </a:moveTo>
                    <a:cubicBezTo>
                      <a:pt x="226" y="343"/>
                      <a:pt x="226" y="343"/>
                      <a:pt x="226" y="343"/>
                    </a:cubicBezTo>
                    <a:cubicBezTo>
                      <a:pt x="226" y="311"/>
                      <a:pt x="226" y="311"/>
                      <a:pt x="226" y="311"/>
                    </a:cubicBezTo>
                    <a:cubicBezTo>
                      <a:pt x="265" y="291"/>
                      <a:pt x="265" y="291"/>
                      <a:pt x="265" y="291"/>
                    </a:cubicBezTo>
                    <a:cubicBezTo>
                      <a:pt x="226" y="271"/>
                      <a:pt x="226" y="271"/>
                      <a:pt x="226" y="271"/>
                    </a:cubicBezTo>
                    <a:cubicBezTo>
                      <a:pt x="226" y="237"/>
                      <a:pt x="226" y="237"/>
                      <a:pt x="226" y="237"/>
                    </a:cubicBezTo>
                    <a:cubicBezTo>
                      <a:pt x="300" y="276"/>
                      <a:pt x="300" y="276"/>
                      <a:pt x="300" y="276"/>
                    </a:cubicBezTo>
                    <a:lnTo>
                      <a:pt x="300" y="305"/>
                    </a:lnTo>
                    <a:close/>
                    <a:moveTo>
                      <a:pt x="139" y="311"/>
                    </a:moveTo>
                    <a:cubicBezTo>
                      <a:pt x="100" y="291"/>
                      <a:pt x="100" y="291"/>
                      <a:pt x="100" y="291"/>
                    </a:cubicBezTo>
                    <a:cubicBezTo>
                      <a:pt x="139" y="271"/>
                      <a:pt x="139" y="271"/>
                      <a:pt x="139" y="271"/>
                    </a:cubicBezTo>
                    <a:cubicBezTo>
                      <a:pt x="139" y="237"/>
                      <a:pt x="139" y="237"/>
                      <a:pt x="139" y="237"/>
                    </a:cubicBezTo>
                    <a:cubicBezTo>
                      <a:pt x="65" y="276"/>
                      <a:pt x="65" y="276"/>
                      <a:pt x="65" y="276"/>
                    </a:cubicBezTo>
                    <a:cubicBezTo>
                      <a:pt x="65" y="305"/>
                      <a:pt x="65" y="305"/>
                      <a:pt x="65" y="305"/>
                    </a:cubicBezTo>
                    <a:cubicBezTo>
                      <a:pt x="139" y="343"/>
                      <a:pt x="139" y="343"/>
                      <a:pt x="139" y="343"/>
                    </a:cubicBezTo>
                    <a:lnTo>
                      <a:pt x="139" y="311"/>
                    </a:lnTo>
                    <a:close/>
                    <a:moveTo>
                      <a:pt x="172" y="374"/>
                    </a:moveTo>
                    <a:cubicBezTo>
                      <a:pt x="221" y="206"/>
                      <a:pt x="221" y="206"/>
                      <a:pt x="221" y="206"/>
                    </a:cubicBezTo>
                    <a:cubicBezTo>
                      <a:pt x="194" y="206"/>
                      <a:pt x="194" y="206"/>
                      <a:pt x="194" y="206"/>
                    </a:cubicBezTo>
                    <a:cubicBezTo>
                      <a:pt x="145" y="374"/>
                      <a:pt x="145" y="374"/>
                      <a:pt x="145" y="374"/>
                    </a:cubicBezTo>
                    <a:cubicBezTo>
                      <a:pt x="171" y="374"/>
                      <a:pt x="171" y="374"/>
                      <a:pt x="171" y="374"/>
                    </a:cubicBezTo>
                    <a:lnTo>
                      <a:pt x="172" y="374"/>
                    </a:lnTo>
                    <a:close/>
                    <a:moveTo>
                      <a:pt x="365" y="24"/>
                    </a:moveTo>
                    <a:cubicBezTo>
                      <a:pt x="365" y="24"/>
                      <a:pt x="365" y="24"/>
                      <a:pt x="365" y="679"/>
                    </a:cubicBezTo>
                    <a:cubicBezTo>
                      <a:pt x="365" y="691"/>
                      <a:pt x="355" y="703"/>
                      <a:pt x="341" y="703"/>
                    </a:cubicBezTo>
                    <a:cubicBezTo>
                      <a:pt x="341" y="703"/>
                      <a:pt x="341" y="703"/>
                      <a:pt x="24" y="703"/>
                    </a:cubicBezTo>
                    <a:cubicBezTo>
                      <a:pt x="10" y="703"/>
                      <a:pt x="0" y="691"/>
                      <a:pt x="0" y="679"/>
                    </a:cubicBezTo>
                    <a:cubicBezTo>
                      <a:pt x="0" y="679"/>
                      <a:pt x="0" y="679"/>
                      <a:pt x="0" y="24"/>
                    </a:cubicBezTo>
                    <a:cubicBezTo>
                      <a:pt x="0" y="10"/>
                      <a:pt x="10" y="0"/>
                      <a:pt x="24" y="0"/>
                    </a:cubicBezTo>
                    <a:cubicBezTo>
                      <a:pt x="24" y="0"/>
                      <a:pt x="24" y="0"/>
                      <a:pt x="341" y="0"/>
                    </a:cubicBezTo>
                    <a:cubicBezTo>
                      <a:pt x="355" y="0"/>
                      <a:pt x="365" y="10"/>
                      <a:pt x="365" y="24"/>
                    </a:cubicBezTo>
                    <a:close/>
                    <a:moveTo>
                      <a:pt x="83" y="643"/>
                    </a:moveTo>
                    <a:cubicBezTo>
                      <a:pt x="84" y="642"/>
                      <a:pt x="85" y="639"/>
                      <a:pt x="85" y="637"/>
                    </a:cubicBezTo>
                    <a:cubicBezTo>
                      <a:pt x="85" y="632"/>
                      <a:pt x="81" y="627"/>
                      <a:pt x="75" y="627"/>
                    </a:cubicBezTo>
                    <a:cubicBezTo>
                      <a:pt x="70" y="627"/>
                      <a:pt x="66" y="632"/>
                      <a:pt x="66" y="637"/>
                    </a:cubicBezTo>
                    <a:cubicBezTo>
                      <a:pt x="66" y="642"/>
                      <a:pt x="70" y="646"/>
                      <a:pt x="75" y="646"/>
                    </a:cubicBezTo>
                    <a:cubicBezTo>
                      <a:pt x="77" y="646"/>
                      <a:pt x="78" y="646"/>
                      <a:pt x="80" y="644"/>
                    </a:cubicBezTo>
                    <a:cubicBezTo>
                      <a:pt x="80" y="644"/>
                      <a:pt x="80" y="644"/>
                      <a:pt x="84" y="650"/>
                    </a:cubicBezTo>
                    <a:cubicBezTo>
                      <a:pt x="85" y="649"/>
                      <a:pt x="85" y="649"/>
                      <a:pt x="85" y="649"/>
                    </a:cubicBezTo>
                    <a:cubicBezTo>
                      <a:pt x="85" y="649"/>
                      <a:pt x="85" y="649"/>
                      <a:pt x="83" y="643"/>
                    </a:cubicBezTo>
                    <a:close/>
                    <a:moveTo>
                      <a:pt x="171" y="640"/>
                    </a:moveTo>
                    <a:cubicBezTo>
                      <a:pt x="172" y="640"/>
                      <a:pt x="173" y="642"/>
                      <a:pt x="175" y="642"/>
                    </a:cubicBezTo>
                    <a:cubicBezTo>
                      <a:pt x="176" y="642"/>
                      <a:pt x="176" y="642"/>
                      <a:pt x="178" y="642"/>
                    </a:cubicBezTo>
                    <a:cubicBezTo>
                      <a:pt x="179" y="642"/>
                      <a:pt x="179" y="642"/>
                      <a:pt x="179" y="642"/>
                    </a:cubicBezTo>
                    <a:cubicBezTo>
                      <a:pt x="181" y="642"/>
                      <a:pt x="182" y="640"/>
                      <a:pt x="183" y="640"/>
                    </a:cubicBezTo>
                    <a:cubicBezTo>
                      <a:pt x="183" y="640"/>
                      <a:pt x="183" y="640"/>
                      <a:pt x="183" y="639"/>
                    </a:cubicBezTo>
                    <a:cubicBezTo>
                      <a:pt x="183" y="639"/>
                      <a:pt x="183" y="639"/>
                      <a:pt x="181" y="629"/>
                    </a:cubicBezTo>
                    <a:cubicBezTo>
                      <a:pt x="181" y="629"/>
                      <a:pt x="181" y="629"/>
                      <a:pt x="181" y="627"/>
                    </a:cubicBezTo>
                    <a:cubicBezTo>
                      <a:pt x="179" y="629"/>
                      <a:pt x="179" y="629"/>
                      <a:pt x="178" y="629"/>
                    </a:cubicBezTo>
                    <a:cubicBezTo>
                      <a:pt x="178" y="630"/>
                      <a:pt x="176" y="630"/>
                      <a:pt x="176" y="630"/>
                    </a:cubicBezTo>
                    <a:cubicBezTo>
                      <a:pt x="175" y="630"/>
                      <a:pt x="175" y="630"/>
                      <a:pt x="173" y="630"/>
                    </a:cubicBezTo>
                    <a:cubicBezTo>
                      <a:pt x="173" y="630"/>
                      <a:pt x="173" y="630"/>
                      <a:pt x="172" y="630"/>
                    </a:cubicBezTo>
                    <a:cubicBezTo>
                      <a:pt x="172" y="630"/>
                      <a:pt x="171" y="630"/>
                      <a:pt x="171" y="629"/>
                    </a:cubicBezTo>
                    <a:cubicBezTo>
                      <a:pt x="169" y="629"/>
                      <a:pt x="169" y="629"/>
                      <a:pt x="168" y="629"/>
                    </a:cubicBezTo>
                    <a:cubicBezTo>
                      <a:pt x="168" y="629"/>
                      <a:pt x="168" y="629"/>
                      <a:pt x="171" y="640"/>
                    </a:cubicBezTo>
                    <a:close/>
                    <a:moveTo>
                      <a:pt x="195" y="627"/>
                    </a:moveTo>
                    <a:cubicBezTo>
                      <a:pt x="195" y="627"/>
                      <a:pt x="195" y="627"/>
                      <a:pt x="195" y="626"/>
                    </a:cubicBezTo>
                    <a:cubicBezTo>
                      <a:pt x="193" y="626"/>
                      <a:pt x="192" y="625"/>
                      <a:pt x="190" y="625"/>
                    </a:cubicBezTo>
                    <a:cubicBezTo>
                      <a:pt x="190" y="625"/>
                      <a:pt x="189" y="625"/>
                      <a:pt x="188" y="625"/>
                    </a:cubicBezTo>
                    <a:cubicBezTo>
                      <a:pt x="186" y="625"/>
                      <a:pt x="185" y="625"/>
                      <a:pt x="183" y="626"/>
                    </a:cubicBezTo>
                    <a:cubicBezTo>
                      <a:pt x="183" y="626"/>
                      <a:pt x="182" y="626"/>
                      <a:pt x="182" y="627"/>
                    </a:cubicBezTo>
                    <a:cubicBezTo>
                      <a:pt x="182" y="627"/>
                      <a:pt x="182" y="627"/>
                      <a:pt x="183" y="632"/>
                    </a:cubicBezTo>
                    <a:cubicBezTo>
                      <a:pt x="183" y="632"/>
                      <a:pt x="183" y="632"/>
                      <a:pt x="185" y="637"/>
                    </a:cubicBezTo>
                    <a:cubicBezTo>
                      <a:pt x="185" y="637"/>
                      <a:pt x="185" y="637"/>
                      <a:pt x="185" y="639"/>
                    </a:cubicBezTo>
                    <a:cubicBezTo>
                      <a:pt x="186" y="639"/>
                      <a:pt x="186" y="639"/>
                      <a:pt x="186" y="639"/>
                    </a:cubicBezTo>
                    <a:cubicBezTo>
                      <a:pt x="186" y="637"/>
                      <a:pt x="188" y="637"/>
                      <a:pt x="188" y="637"/>
                    </a:cubicBezTo>
                    <a:cubicBezTo>
                      <a:pt x="189" y="636"/>
                      <a:pt x="189" y="636"/>
                      <a:pt x="190" y="636"/>
                    </a:cubicBezTo>
                    <a:cubicBezTo>
                      <a:pt x="192" y="636"/>
                      <a:pt x="195" y="636"/>
                      <a:pt x="198" y="637"/>
                    </a:cubicBezTo>
                    <a:cubicBezTo>
                      <a:pt x="198" y="637"/>
                      <a:pt x="198" y="637"/>
                      <a:pt x="195" y="627"/>
                    </a:cubicBezTo>
                    <a:close/>
                    <a:moveTo>
                      <a:pt x="188" y="652"/>
                    </a:moveTo>
                    <a:cubicBezTo>
                      <a:pt x="188" y="652"/>
                      <a:pt x="188" y="652"/>
                      <a:pt x="185" y="642"/>
                    </a:cubicBezTo>
                    <a:cubicBezTo>
                      <a:pt x="183" y="642"/>
                      <a:pt x="182" y="642"/>
                      <a:pt x="182" y="642"/>
                    </a:cubicBezTo>
                    <a:cubicBezTo>
                      <a:pt x="181" y="643"/>
                      <a:pt x="181" y="643"/>
                      <a:pt x="179" y="643"/>
                    </a:cubicBezTo>
                    <a:cubicBezTo>
                      <a:pt x="178" y="643"/>
                      <a:pt x="178" y="643"/>
                      <a:pt x="176" y="643"/>
                    </a:cubicBezTo>
                    <a:cubicBezTo>
                      <a:pt x="175" y="643"/>
                      <a:pt x="175" y="643"/>
                      <a:pt x="173" y="643"/>
                    </a:cubicBezTo>
                    <a:cubicBezTo>
                      <a:pt x="172" y="642"/>
                      <a:pt x="172" y="642"/>
                      <a:pt x="172" y="642"/>
                    </a:cubicBezTo>
                    <a:cubicBezTo>
                      <a:pt x="172" y="642"/>
                      <a:pt x="172" y="642"/>
                      <a:pt x="172" y="643"/>
                    </a:cubicBezTo>
                    <a:cubicBezTo>
                      <a:pt x="172" y="643"/>
                      <a:pt x="172" y="643"/>
                      <a:pt x="175" y="653"/>
                    </a:cubicBezTo>
                    <a:cubicBezTo>
                      <a:pt x="176" y="654"/>
                      <a:pt x="176" y="654"/>
                      <a:pt x="176" y="654"/>
                    </a:cubicBezTo>
                    <a:cubicBezTo>
                      <a:pt x="178" y="654"/>
                      <a:pt x="178" y="654"/>
                      <a:pt x="179" y="654"/>
                    </a:cubicBezTo>
                    <a:cubicBezTo>
                      <a:pt x="181" y="654"/>
                      <a:pt x="181" y="654"/>
                      <a:pt x="181" y="654"/>
                    </a:cubicBezTo>
                    <a:cubicBezTo>
                      <a:pt x="182" y="654"/>
                      <a:pt x="182" y="654"/>
                      <a:pt x="182" y="654"/>
                    </a:cubicBezTo>
                    <a:cubicBezTo>
                      <a:pt x="183" y="654"/>
                      <a:pt x="183" y="654"/>
                      <a:pt x="183" y="654"/>
                    </a:cubicBezTo>
                    <a:cubicBezTo>
                      <a:pt x="185" y="654"/>
                      <a:pt x="185" y="654"/>
                      <a:pt x="185" y="653"/>
                    </a:cubicBezTo>
                    <a:cubicBezTo>
                      <a:pt x="186" y="653"/>
                      <a:pt x="186" y="653"/>
                      <a:pt x="188" y="653"/>
                    </a:cubicBezTo>
                    <a:lnTo>
                      <a:pt x="188" y="652"/>
                    </a:lnTo>
                    <a:close/>
                    <a:moveTo>
                      <a:pt x="202" y="650"/>
                    </a:moveTo>
                    <a:cubicBezTo>
                      <a:pt x="202" y="650"/>
                      <a:pt x="202" y="650"/>
                      <a:pt x="198" y="639"/>
                    </a:cubicBezTo>
                    <a:cubicBezTo>
                      <a:pt x="196" y="639"/>
                      <a:pt x="196" y="639"/>
                      <a:pt x="196" y="639"/>
                    </a:cubicBezTo>
                    <a:cubicBezTo>
                      <a:pt x="195" y="639"/>
                      <a:pt x="195" y="637"/>
                      <a:pt x="193" y="637"/>
                    </a:cubicBezTo>
                    <a:cubicBezTo>
                      <a:pt x="193" y="637"/>
                      <a:pt x="193" y="637"/>
                      <a:pt x="192" y="637"/>
                    </a:cubicBezTo>
                    <a:cubicBezTo>
                      <a:pt x="190" y="637"/>
                      <a:pt x="190" y="637"/>
                      <a:pt x="190" y="637"/>
                    </a:cubicBezTo>
                    <a:cubicBezTo>
                      <a:pt x="189" y="639"/>
                      <a:pt x="188" y="639"/>
                      <a:pt x="186" y="640"/>
                    </a:cubicBezTo>
                    <a:cubicBezTo>
                      <a:pt x="189" y="652"/>
                      <a:pt x="189" y="652"/>
                      <a:pt x="189" y="652"/>
                    </a:cubicBezTo>
                    <a:cubicBezTo>
                      <a:pt x="190" y="652"/>
                      <a:pt x="190" y="650"/>
                      <a:pt x="192" y="650"/>
                    </a:cubicBezTo>
                    <a:cubicBezTo>
                      <a:pt x="192" y="650"/>
                      <a:pt x="192" y="650"/>
                      <a:pt x="193" y="650"/>
                    </a:cubicBezTo>
                    <a:cubicBezTo>
                      <a:pt x="193" y="649"/>
                      <a:pt x="195" y="649"/>
                      <a:pt x="195" y="649"/>
                    </a:cubicBezTo>
                    <a:cubicBezTo>
                      <a:pt x="196" y="649"/>
                      <a:pt x="196" y="649"/>
                      <a:pt x="198" y="650"/>
                    </a:cubicBezTo>
                    <a:cubicBezTo>
                      <a:pt x="199" y="650"/>
                      <a:pt x="200" y="650"/>
                      <a:pt x="200" y="650"/>
                    </a:cubicBezTo>
                    <a:cubicBezTo>
                      <a:pt x="200" y="650"/>
                      <a:pt x="200" y="650"/>
                      <a:pt x="202" y="650"/>
                    </a:cubicBezTo>
                    <a:close/>
                    <a:moveTo>
                      <a:pt x="303" y="639"/>
                    </a:moveTo>
                    <a:cubicBezTo>
                      <a:pt x="303" y="639"/>
                      <a:pt x="303" y="639"/>
                      <a:pt x="293" y="629"/>
                    </a:cubicBezTo>
                    <a:cubicBezTo>
                      <a:pt x="293" y="629"/>
                      <a:pt x="293" y="629"/>
                      <a:pt x="288" y="629"/>
                    </a:cubicBezTo>
                    <a:cubicBezTo>
                      <a:pt x="288" y="629"/>
                      <a:pt x="288" y="629"/>
                      <a:pt x="297" y="637"/>
                    </a:cubicBezTo>
                    <a:cubicBezTo>
                      <a:pt x="297" y="637"/>
                      <a:pt x="297" y="637"/>
                      <a:pt x="281" y="637"/>
                    </a:cubicBezTo>
                    <a:cubicBezTo>
                      <a:pt x="281" y="637"/>
                      <a:pt x="281" y="637"/>
                      <a:pt x="281" y="640"/>
                    </a:cubicBezTo>
                    <a:cubicBezTo>
                      <a:pt x="281" y="640"/>
                      <a:pt x="281" y="640"/>
                      <a:pt x="297" y="640"/>
                    </a:cubicBezTo>
                    <a:cubicBezTo>
                      <a:pt x="297" y="640"/>
                      <a:pt x="297" y="640"/>
                      <a:pt x="288" y="649"/>
                    </a:cubicBezTo>
                    <a:cubicBezTo>
                      <a:pt x="288" y="649"/>
                      <a:pt x="288" y="649"/>
                      <a:pt x="293" y="649"/>
                    </a:cubicBezTo>
                    <a:lnTo>
                      <a:pt x="303" y="639"/>
                    </a:lnTo>
                    <a:close/>
                    <a:moveTo>
                      <a:pt x="332" y="57"/>
                    </a:moveTo>
                    <a:cubicBezTo>
                      <a:pt x="332" y="57"/>
                      <a:pt x="332" y="57"/>
                      <a:pt x="34" y="57"/>
                    </a:cubicBezTo>
                    <a:cubicBezTo>
                      <a:pt x="34" y="57"/>
                      <a:pt x="34" y="57"/>
                      <a:pt x="34" y="553"/>
                    </a:cubicBezTo>
                    <a:cubicBezTo>
                      <a:pt x="34" y="553"/>
                      <a:pt x="34" y="553"/>
                      <a:pt x="332" y="553"/>
                    </a:cubicBezTo>
                    <a:lnTo>
                      <a:pt x="332" y="57"/>
                    </a:lnTo>
                    <a:close/>
                    <a:moveTo>
                      <a:pt x="75" y="630"/>
                    </a:moveTo>
                    <a:cubicBezTo>
                      <a:pt x="71" y="630"/>
                      <a:pt x="68" y="633"/>
                      <a:pt x="68" y="637"/>
                    </a:cubicBezTo>
                    <a:cubicBezTo>
                      <a:pt x="68" y="640"/>
                      <a:pt x="71" y="644"/>
                      <a:pt x="75" y="644"/>
                    </a:cubicBezTo>
                    <a:cubicBezTo>
                      <a:pt x="80" y="644"/>
                      <a:pt x="83" y="640"/>
                      <a:pt x="83" y="637"/>
                    </a:cubicBezTo>
                    <a:cubicBezTo>
                      <a:pt x="83" y="633"/>
                      <a:pt x="80" y="630"/>
                      <a:pt x="75" y="63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grpSp>
        <p:sp>
          <p:nvSpPr>
            <p:cNvPr id="38" name="Freeform 37"/>
            <p:cNvSpPr/>
            <p:nvPr/>
          </p:nvSpPr>
          <p:spPr bwMode="auto">
            <a:xfrm>
              <a:off x="0" y="0"/>
              <a:ext cx="1646237" cy="6994525"/>
            </a:xfrm>
            <a:custGeom>
              <a:avLst/>
              <a:gdLst>
                <a:gd name="connsiteX0" fmla="*/ 0 w 1646237"/>
                <a:gd name="connsiteY0" fmla="*/ 0 h 6994525"/>
                <a:gd name="connsiteX1" fmla="*/ 1646237 w 1646237"/>
                <a:gd name="connsiteY1" fmla="*/ 0 h 6994525"/>
                <a:gd name="connsiteX2" fmla="*/ 1646237 w 1646237"/>
                <a:gd name="connsiteY2" fmla="*/ 5623948 h 6994525"/>
                <a:gd name="connsiteX3" fmla="*/ 1487446 w 1646237"/>
                <a:gd name="connsiteY3" fmla="*/ 5782739 h 6994525"/>
                <a:gd name="connsiteX4" fmla="*/ 1646237 w 1646237"/>
                <a:gd name="connsiteY4" fmla="*/ 5941529 h 6994525"/>
                <a:gd name="connsiteX5" fmla="*/ 1646237 w 1646237"/>
                <a:gd name="connsiteY5" fmla="*/ 6994525 h 6994525"/>
                <a:gd name="connsiteX6" fmla="*/ 0 w 1646237"/>
                <a:gd name="connsiteY6" fmla="*/ 6994525 h 6994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46237" h="6994525">
                  <a:moveTo>
                    <a:pt x="0" y="0"/>
                  </a:moveTo>
                  <a:lnTo>
                    <a:pt x="1646237" y="0"/>
                  </a:lnTo>
                  <a:lnTo>
                    <a:pt x="1646237" y="5623948"/>
                  </a:lnTo>
                  <a:lnTo>
                    <a:pt x="1487446" y="5782739"/>
                  </a:lnTo>
                  <a:lnTo>
                    <a:pt x="1646237" y="5941529"/>
                  </a:lnTo>
                  <a:lnTo>
                    <a:pt x="1646237" y="6994525"/>
                  </a:lnTo>
                  <a:lnTo>
                    <a:pt x="0" y="6994525"/>
                  </a:lnTo>
                  <a:close/>
                </a:path>
              </a:pathLst>
            </a:cu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nvGrpSpPr>
            <p:cNvPr id="39" name="Group 38"/>
            <p:cNvGrpSpPr/>
            <p:nvPr/>
          </p:nvGrpSpPr>
          <p:grpSpPr>
            <a:xfrm>
              <a:off x="-1" y="3659072"/>
              <a:ext cx="1570037" cy="963976"/>
              <a:chOff x="-1" y="3659072"/>
              <a:chExt cx="1570037" cy="963976"/>
            </a:xfrm>
          </p:grpSpPr>
          <p:sp>
            <p:nvSpPr>
              <p:cNvPr id="52" name="TextBox 51"/>
              <p:cNvSpPr txBox="1"/>
              <p:nvPr/>
            </p:nvSpPr>
            <p:spPr>
              <a:xfrm>
                <a:off x="-1" y="4348728"/>
                <a:ext cx="1570037" cy="274320"/>
              </a:xfrm>
              <a:prstGeom prst="rect">
                <a:avLst/>
              </a:prstGeom>
              <a:noFill/>
            </p:spPr>
            <p:txBody>
              <a:bodyPr wrap="square" lIns="146304" tIns="91440" rIns="146304" bIns="91440" rtlCol="0" anchor="t" anchorCtr="0">
                <a:noAutofit/>
              </a:bodyPr>
              <a:lstStyle/>
              <a:p>
                <a:pPr algn="ctr">
                  <a:lnSpc>
                    <a:spcPct val="90000"/>
                  </a:lnSpc>
                  <a:spcAft>
                    <a:spcPts val="600"/>
                  </a:spcAft>
                </a:pPr>
                <a:r>
                  <a:rPr lang="en-US" sz="1600" dirty="0" smtClean="0">
                    <a:gradFill>
                      <a:gsLst>
                        <a:gs pos="2917">
                          <a:srgbClr val="FFFFFF">
                            <a:alpha val="50000"/>
                          </a:srgbClr>
                        </a:gs>
                        <a:gs pos="30000">
                          <a:srgbClr val="FFFFFF">
                            <a:alpha val="50000"/>
                          </a:srgbClr>
                        </a:gs>
                      </a:gsLst>
                      <a:lin ang="5400000" scaled="0"/>
                    </a:gradFill>
                  </a:rPr>
                  <a:t>Step 2</a:t>
                </a:r>
              </a:p>
            </p:txBody>
          </p:sp>
          <p:sp>
            <p:nvSpPr>
              <p:cNvPr id="53" name="Freeform 52"/>
              <p:cNvSpPr>
                <a:spLocks noEditPoints="1"/>
              </p:cNvSpPr>
              <p:nvPr/>
            </p:nvSpPr>
            <p:spPr bwMode="auto">
              <a:xfrm>
                <a:off x="605418" y="3659072"/>
                <a:ext cx="347714" cy="666652"/>
              </a:xfrm>
              <a:custGeom>
                <a:avLst/>
                <a:gdLst>
                  <a:gd name="T0" fmla="*/ 226 w 365"/>
                  <a:gd name="T1" fmla="*/ 343 h 703"/>
                  <a:gd name="T2" fmla="*/ 265 w 365"/>
                  <a:gd name="T3" fmla="*/ 291 h 703"/>
                  <a:gd name="T4" fmla="*/ 226 w 365"/>
                  <a:gd name="T5" fmla="*/ 237 h 703"/>
                  <a:gd name="T6" fmla="*/ 300 w 365"/>
                  <a:gd name="T7" fmla="*/ 305 h 703"/>
                  <a:gd name="T8" fmla="*/ 100 w 365"/>
                  <a:gd name="T9" fmla="*/ 291 h 703"/>
                  <a:gd name="T10" fmla="*/ 139 w 365"/>
                  <a:gd name="T11" fmla="*/ 237 h 703"/>
                  <a:gd name="T12" fmla="*/ 65 w 365"/>
                  <a:gd name="T13" fmla="*/ 305 h 703"/>
                  <a:gd name="T14" fmla="*/ 139 w 365"/>
                  <a:gd name="T15" fmla="*/ 311 h 703"/>
                  <a:gd name="T16" fmla="*/ 221 w 365"/>
                  <a:gd name="T17" fmla="*/ 206 h 703"/>
                  <a:gd name="T18" fmla="*/ 145 w 365"/>
                  <a:gd name="T19" fmla="*/ 374 h 703"/>
                  <a:gd name="T20" fmla="*/ 172 w 365"/>
                  <a:gd name="T21" fmla="*/ 374 h 703"/>
                  <a:gd name="T22" fmla="*/ 365 w 365"/>
                  <a:gd name="T23" fmla="*/ 679 h 703"/>
                  <a:gd name="T24" fmla="*/ 24 w 365"/>
                  <a:gd name="T25" fmla="*/ 703 h 703"/>
                  <a:gd name="T26" fmla="*/ 0 w 365"/>
                  <a:gd name="T27" fmla="*/ 24 h 703"/>
                  <a:gd name="T28" fmla="*/ 341 w 365"/>
                  <a:gd name="T29" fmla="*/ 0 h 703"/>
                  <a:gd name="T30" fmla="*/ 83 w 365"/>
                  <a:gd name="T31" fmla="*/ 643 h 703"/>
                  <a:gd name="T32" fmla="*/ 75 w 365"/>
                  <a:gd name="T33" fmla="*/ 627 h 703"/>
                  <a:gd name="T34" fmla="*/ 75 w 365"/>
                  <a:gd name="T35" fmla="*/ 646 h 703"/>
                  <a:gd name="T36" fmla="*/ 84 w 365"/>
                  <a:gd name="T37" fmla="*/ 650 h 703"/>
                  <a:gd name="T38" fmla="*/ 83 w 365"/>
                  <a:gd name="T39" fmla="*/ 643 h 703"/>
                  <a:gd name="T40" fmla="*/ 175 w 365"/>
                  <a:gd name="T41" fmla="*/ 642 h 703"/>
                  <a:gd name="T42" fmla="*/ 179 w 365"/>
                  <a:gd name="T43" fmla="*/ 642 h 703"/>
                  <a:gd name="T44" fmla="*/ 183 w 365"/>
                  <a:gd name="T45" fmla="*/ 639 h 703"/>
                  <a:gd name="T46" fmla="*/ 181 w 365"/>
                  <a:gd name="T47" fmla="*/ 627 h 703"/>
                  <a:gd name="T48" fmla="*/ 176 w 365"/>
                  <a:gd name="T49" fmla="*/ 630 h 703"/>
                  <a:gd name="T50" fmla="*/ 172 w 365"/>
                  <a:gd name="T51" fmla="*/ 630 h 703"/>
                  <a:gd name="T52" fmla="*/ 168 w 365"/>
                  <a:gd name="T53" fmla="*/ 629 h 703"/>
                  <a:gd name="T54" fmla="*/ 195 w 365"/>
                  <a:gd name="T55" fmla="*/ 627 h 703"/>
                  <a:gd name="T56" fmla="*/ 190 w 365"/>
                  <a:gd name="T57" fmla="*/ 625 h 703"/>
                  <a:gd name="T58" fmla="*/ 183 w 365"/>
                  <a:gd name="T59" fmla="*/ 626 h 703"/>
                  <a:gd name="T60" fmla="*/ 183 w 365"/>
                  <a:gd name="T61" fmla="*/ 632 h 703"/>
                  <a:gd name="T62" fmla="*/ 185 w 365"/>
                  <a:gd name="T63" fmla="*/ 639 h 703"/>
                  <a:gd name="T64" fmla="*/ 188 w 365"/>
                  <a:gd name="T65" fmla="*/ 637 h 703"/>
                  <a:gd name="T66" fmla="*/ 198 w 365"/>
                  <a:gd name="T67" fmla="*/ 637 h 703"/>
                  <a:gd name="T68" fmla="*/ 188 w 365"/>
                  <a:gd name="T69" fmla="*/ 652 h 703"/>
                  <a:gd name="T70" fmla="*/ 182 w 365"/>
                  <a:gd name="T71" fmla="*/ 642 h 703"/>
                  <a:gd name="T72" fmla="*/ 176 w 365"/>
                  <a:gd name="T73" fmla="*/ 643 h 703"/>
                  <a:gd name="T74" fmla="*/ 172 w 365"/>
                  <a:gd name="T75" fmla="*/ 642 h 703"/>
                  <a:gd name="T76" fmla="*/ 175 w 365"/>
                  <a:gd name="T77" fmla="*/ 653 h 703"/>
                  <a:gd name="T78" fmla="*/ 179 w 365"/>
                  <a:gd name="T79" fmla="*/ 654 h 703"/>
                  <a:gd name="T80" fmla="*/ 182 w 365"/>
                  <a:gd name="T81" fmla="*/ 654 h 703"/>
                  <a:gd name="T82" fmla="*/ 185 w 365"/>
                  <a:gd name="T83" fmla="*/ 653 h 703"/>
                  <a:gd name="T84" fmla="*/ 188 w 365"/>
                  <a:gd name="T85" fmla="*/ 652 h 703"/>
                  <a:gd name="T86" fmla="*/ 198 w 365"/>
                  <a:gd name="T87" fmla="*/ 639 h 703"/>
                  <a:gd name="T88" fmla="*/ 193 w 365"/>
                  <a:gd name="T89" fmla="*/ 637 h 703"/>
                  <a:gd name="T90" fmla="*/ 190 w 365"/>
                  <a:gd name="T91" fmla="*/ 637 h 703"/>
                  <a:gd name="T92" fmla="*/ 189 w 365"/>
                  <a:gd name="T93" fmla="*/ 652 h 703"/>
                  <a:gd name="T94" fmla="*/ 193 w 365"/>
                  <a:gd name="T95" fmla="*/ 650 h 703"/>
                  <a:gd name="T96" fmla="*/ 198 w 365"/>
                  <a:gd name="T97" fmla="*/ 650 h 703"/>
                  <a:gd name="T98" fmla="*/ 202 w 365"/>
                  <a:gd name="T99" fmla="*/ 650 h 703"/>
                  <a:gd name="T100" fmla="*/ 293 w 365"/>
                  <a:gd name="T101" fmla="*/ 629 h 703"/>
                  <a:gd name="T102" fmla="*/ 297 w 365"/>
                  <a:gd name="T103" fmla="*/ 637 h 703"/>
                  <a:gd name="T104" fmla="*/ 281 w 365"/>
                  <a:gd name="T105" fmla="*/ 640 h 703"/>
                  <a:gd name="T106" fmla="*/ 288 w 365"/>
                  <a:gd name="T107" fmla="*/ 649 h 703"/>
                  <a:gd name="T108" fmla="*/ 303 w 365"/>
                  <a:gd name="T109" fmla="*/ 639 h 703"/>
                  <a:gd name="T110" fmla="*/ 34 w 365"/>
                  <a:gd name="T111" fmla="*/ 57 h 703"/>
                  <a:gd name="T112" fmla="*/ 332 w 365"/>
                  <a:gd name="T113" fmla="*/ 553 h 703"/>
                  <a:gd name="T114" fmla="*/ 75 w 365"/>
                  <a:gd name="T115" fmla="*/ 630 h 703"/>
                  <a:gd name="T116" fmla="*/ 75 w 365"/>
                  <a:gd name="T117" fmla="*/ 644 h 703"/>
                  <a:gd name="T118" fmla="*/ 75 w 365"/>
                  <a:gd name="T119" fmla="*/ 630 h 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65" h="703">
                    <a:moveTo>
                      <a:pt x="300" y="305"/>
                    </a:moveTo>
                    <a:cubicBezTo>
                      <a:pt x="226" y="343"/>
                      <a:pt x="226" y="343"/>
                      <a:pt x="226" y="343"/>
                    </a:cubicBezTo>
                    <a:cubicBezTo>
                      <a:pt x="226" y="311"/>
                      <a:pt x="226" y="311"/>
                      <a:pt x="226" y="311"/>
                    </a:cubicBezTo>
                    <a:cubicBezTo>
                      <a:pt x="265" y="291"/>
                      <a:pt x="265" y="291"/>
                      <a:pt x="265" y="291"/>
                    </a:cubicBezTo>
                    <a:cubicBezTo>
                      <a:pt x="226" y="271"/>
                      <a:pt x="226" y="271"/>
                      <a:pt x="226" y="271"/>
                    </a:cubicBezTo>
                    <a:cubicBezTo>
                      <a:pt x="226" y="237"/>
                      <a:pt x="226" y="237"/>
                      <a:pt x="226" y="237"/>
                    </a:cubicBezTo>
                    <a:cubicBezTo>
                      <a:pt x="300" y="276"/>
                      <a:pt x="300" y="276"/>
                      <a:pt x="300" y="276"/>
                    </a:cubicBezTo>
                    <a:lnTo>
                      <a:pt x="300" y="305"/>
                    </a:lnTo>
                    <a:close/>
                    <a:moveTo>
                      <a:pt x="139" y="311"/>
                    </a:moveTo>
                    <a:cubicBezTo>
                      <a:pt x="100" y="291"/>
                      <a:pt x="100" y="291"/>
                      <a:pt x="100" y="291"/>
                    </a:cubicBezTo>
                    <a:cubicBezTo>
                      <a:pt x="139" y="271"/>
                      <a:pt x="139" y="271"/>
                      <a:pt x="139" y="271"/>
                    </a:cubicBezTo>
                    <a:cubicBezTo>
                      <a:pt x="139" y="237"/>
                      <a:pt x="139" y="237"/>
                      <a:pt x="139" y="237"/>
                    </a:cubicBezTo>
                    <a:cubicBezTo>
                      <a:pt x="65" y="276"/>
                      <a:pt x="65" y="276"/>
                      <a:pt x="65" y="276"/>
                    </a:cubicBezTo>
                    <a:cubicBezTo>
                      <a:pt x="65" y="305"/>
                      <a:pt x="65" y="305"/>
                      <a:pt x="65" y="305"/>
                    </a:cubicBezTo>
                    <a:cubicBezTo>
                      <a:pt x="139" y="343"/>
                      <a:pt x="139" y="343"/>
                      <a:pt x="139" y="343"/>
                    </a:cubicBezTo>
                    <a:lnTo>
                      <a:pt x="139" y="311"/>
                    </a:lnTo>
                    <a:close/>
                    <a:moveTo>
                      <a:pt x="172" y="374"/>
                    </a:moveTo>
                    <a:cubicBezTo>
                      <a:pt x="221" y="206"/>
                      <a:pt x="221" y="206"/>
                      <a:pt x="221" y="206"/>
                    </a:cubicBezTo>
                    <a:cubicBezTo>
                      <a:pt x="194" y="206"/>
                      <a:pt x="194" y="206"/>
                      <a:pt x="194" y="206"/>
                    </a:cubicBezTo>
                    <a:cubicBezTo>
                      <a:pt x="145" y="374"/>
                      <a:pt x="145" y="374"/>
                      <a:pt x="145" y="374"/>
                    </a:cubicBezTo>
                    <a:cubicBezTo>
                      <a:pt x="171" y="374"/>
                      <a:pt x="171" y="374"/>
                      <a:pt x="171" y="374"/>
                    </a:cubicBezTo>
                    <a:lnTo>
                      <a:pt x="172" y="374"/>
                    </a:lnTo>
                    <a:close/>
                    <a:moveTo>
                      <a:pt x="365" y="24"/>
                    </a:moveTo>
                    <a:cubicBezTo>
                      <a:pt x="365" y="24"/>
                      <a:pt x="365" y="24"/>
                      <a:pt x="365" y="679"/>
                    </a:cubicBezTo>
                    <a:cubicBezTo>
                      <a:pt x="365" y="691"/>
                      <a:pt x="355" y="703"/>
                      <a:pt x="341" y="703"/>
                    </a:cubicBezTo>
                    <a:cubicBezTo>
                      <a:pt x="341" y="703"/>
                      <a:pt x="341" y="703"/>
                      <a:pt x="24" y="703"/>
                    </a:cubicBezTo>
                    <a:cubicBezTo>
                      <a:pt x="10" y="703"/>
                      <a:pt x="0" y="691"/>
                      <a:pt x="0" y="679"/>
                    </a:cubicBezTo>
                    <a:cubicBezTo>
                      <a:pt x="0" y="679"/>
                      <a:pt x="0" y="679"/>
                      <a:pt x="0" y="24"/>
                    </a:cubicBezTo>
                    <a:cubicBezTo>
                      <a:pt x="0" y="10"/>
                      <a:pt x="10" y="0"/>
                      <a:pt x="24" y="0"/>
                    </a:cubicBezTo>
                    <a:cubicBezTo>
                      <a:pt x="24" y="0"/>
                      <a:pt x="24" y="0"/>
                      <a:pt x="341" y="0"/>
                    </a:cubicBezTo>
                    <a:cubicBezTo>
                      <a:pt x="355" y="0"/>
                      <a:pt x="365" y="10"/>
                      <a:pt x="365" y="24"/>
                    </a:cubicBezTo>
                    <a:close/>
                    <a:moveTo>
                      <a:pt x="83" y="643"/>
                    </a:moveTo>
                    <a:cubicBezTo>
                      <a:pt x="84" y="642"/>
                      <a:pt x="85" y="639"/>
                      <a:pt x="85" y="637"/>
                    </a:cubicBezTo>
                    <a:cubicBezTo>
                      <a:pt x="85" y="632"/>
                      <a:pt x="81" y="627"/>
                      <a:pt x="75" y="627"/>
                    </a:cubicBezTo>
                    <a:cubicBezTo>
                      <a:pt x="70" y="627"/>
                      <a:pt x="66" y="632"/>
                      <a:pt x="66" y="637"/>
                    </a:cubicBezTo>
                    <a:cubicBezTo>
                      <a:pt x="66" y="642"/>
                      <a:pt x="70" y="646"/>
                      <a:pt x="75" y="646"/>
                    </a:cubicBezTo>
                    <a:cubicBezTo>
                      <a:pt x="77" y="646"/>
                      <a:pt x="78" y="646"/>
                      <a:pt x="80" y="644"/>
                    </a:cubicBezTo>
                    <a:cubicBezTo>
                      <a:pt x="80" y="644"/>
                      <a:pt x="80" y="644"/>
                      <a:pt x="84" y="650"/>
                    </a:cubicBezTo>
                    <a:cubicBezTo>
                      <a:pt x="85" y="649"/>
                      <a:pt x="85" y="649"/>
                      <a:pt x="85" y="649"/>
                    </a:cubicBezTo>
                    <a:cubicBezTo>
                      <a:pt x="85" y="649"/>
                      <a:pt x="85" y="649"/>
                      <a:pt x="83" y="643"/>
                    </a:cubicBezTo>
                    <a:close/>
                    <a:moveTo>
                      <a:pt x="171" y="640"/>
                    </a:moveTo>
                    <a:cubicBezTo>
                      <a:pt x="172" y="640"/>
                      <a:pt x="173" y="642"/>
                      <a:pt x="175" y="642"/>
                    </a:cubicBezTo>
                    <a:cubicBezTo>
                      <a:pt x="176" y="642"/>
                      <a:pt x="176" y="642"/>
                      <a:pt x="178" y="642"/>
                    </a:cubicBezTo>
                    <a:cubicBezTo>
                      <a:pt x="179" y="642"/>
                      <a:pt x="179" y="642"/>
                      <a:pt x="179" y="642"/>
                    </a:cubicBezTo>
                    <a:cubicBezTo>
                      <a:pt x="181" y="642"/>
                      <a:pt x="182" y="640"/>
                      <a:pt x="183" y="640"/>
                    </a:cubicBezTo>
                    <a:cubicBezTo>
                      <a:pt x="183" y="640"/>
                      <a:pt x="183" y="640"/>
                      <a:pt x="183" y="639"/>
                    </a:cubicBezTo>
                    <a:cubicBezTo>
                      <a:pt x="183" y="639"/>
                      <a:pt x="183" y="639"/>
                      <a:pt x="181" y="629"/>
                    </a:cubicBezTo>
                    <a:cubicBezTo>
                      <a:pt x="181" y="629"/>
                      <a:pt x="181" y="629"/>
                      <a:pt x="181" y="627"/>
                    </a:cubicBezTo>
                    <a:cubicBezTo>
                      <a:pt x="179" y="629"/>
                      <a:pt x="179" y="629"/>
                      <a:pt x="178" y="629"/>
                    </a:cubicBezTo>
                    <a:cubicBezTo>
                      <a:pt x="178" y="630"/>
                      <a:pt x="176" y="630"/>
                      <a:pt x="176" y="630"/>
                    </a:cubicBezTo>
                    <a:cubicBezTo>
                      <a:pt x="175" y="630"/>
                      <a:pt x="175" y="630"/>
                      <a:pt x="173" y="630"/>
                    </a:cubicBezTo>
                    <a:cubicBezTo>
                      <a:pt x="173" y="630"/>
                      <a:pt x="173" y="630"/>
                      <a:pt x="172" y="630"/>
                    </a:cubicBezTo>
                    <a:cubicBezTo>
                      <a:pt x="172" y="630"/>
                      <a:pt x="171" y="630"/>
                      <a:pt x="171" y="629"/>
                    </a:cubicBezTo>
                    <a:cubicBezTo>
                      <a:pt x="169" y="629"/>
                      <a:pt x="169" y="629"/>
                      <a:pt x="168" y="629"/>
                    </a:cubicBezTo>
                    <a:cubicBezTo>
                      <a:pt x="168" y="629"/>
                      <a:pt x="168" y="629"/>
                      <a:pt x="171" y="640"/>
                    </a:cubicBezTo>
                    <a:close/>
                    <a:moveTo>
                      <a:pt x="195" y="627"/>
                    </a:moveTo>
                    <a:cubicBezTo>
                      <a:pt x="195" y="627"/>
                      <a:pt x="195" y="627"/>
                      <a:pt x="195" y="626"/>
                    </a:cubicBezTo>
                    <a:cubicBezTo>
                      <a:pt x="193" y="626"/>
                      <a:pt x="192" y="625"/>
                      <a:pt x="190" y="625"/>
                    </a:cubicBezTo>
                    <a:cubicBezTo>
                      <a:pt x="190" y="625"/>
                      <a:pt x="189" y="625"/>
                      <a:pt x="188" y="625"/>
                    </a:cubicBezTo>
                    <a:cubicBezTo>
                      <a:pt x="186" y="625"/>
                      <a:pt x="185" y="625"/>
                      <a:pt x="183" y="626"/>
                    </a:cubicBezTo>
                    <a:cubicBezTo>
                      <a:pt x="183" y="626"/>
                      <a:pt x="182" y="626"/>
                      <a:pt x="182" y="627"/>
                    </a:cubicBezTo>
                    <a:cubicBezTo>
                      <a:pt x="182" y="627"/>
                      <a:pt x="182" y="627"/>
                      <a:pt x="183" y="632"/>
                    </a:cubicBezTo>
                    <a:cubicBezTo>
                      <a:pt x="183" y="632"/>
                      <a:pt x="183" y="632"/>
                      <a:pt x="185" y="637"/>
                    </a:cubicBezTo>
                    <a:cubicBezTo>
                      <a:pt x="185" y="637"/>
                      <a:pt x="185" y="637"/>
                      <a:pt x="185" y="639"/>
                    </a:cubicBezTo>
                    <a:cubicBezTo>
                      <a:pt x="186" y="639"/>
                      <a:pt x="186" y="639"/>
                      <a:pt x="186" y="639"/>
                    </a:cubicBezTo>
                    <a:cubicBezTo>
                      <a:pt x="186" y="637"/>
                      <a:pt x="188" y="637"/>
                      <a:pt x="188" y="637"/>
                    </a:cubicBezTo>
                    <a:cubicBezTo>
                      <a:pt x="189" y="636"/>
                      <a:pt x="189" y="636"/>
                      <a:pt x="190" y="636"/>
                    </a:cubicBezTo>
                    <a:cubicBezTo>
                      <a:pt x="192" y="636"/>
                      <a:pt x="195" y="636"/>
                      <a:pt x="198" y="637"/>
                    </a:cubicBezTo>
                    <a:cubicBezTo>
                      <a:pt x="198" y="637"/>
                      <a:pt x="198" y="637"/>
                      <a:pt x="195" y="627"/>
                    </a:cubicBezTo>
                    <a:close/>
                    <a:moveTo>
                      <a:pt x="188" y="652"/>
                    </a:moveTo>
                    <a:cubicBezTo>
                      <a:pt x="188" y="652"/>
                      <a:pt x="188" y="652"/>
                      <a:pt x="185" y="642"/>
                    </a:cubicBezTo>
                    <a:cubicBezTo>
                      <a:pt x="183" y="642"/>
                      <a:pt x="182" y="642"/>
                      <a:pt x="182" y="642"/>
                    </a:cubicBezTo>
                    <a:cubicBezTo>
                      <a:pt x="181" y="643"/>
                      <a:pt x="181" y="643"/>
                      <a:pt x="179" y="643"/>
                    </a:cubicBezTo>
                    <a:cubicBezTo>
                      <a:pt x="178" y="643"/>
                      <a:pt x="178" y="643"/>
                      <a:pt x="176" y="643"/>
                    </a:cubicBezTo>
                    <a:cubicBezTo>
                      <a:pt x="175" y="643"/>
                      <a:pt x="175" y="643"/>
                      <a:pt x="173" y="643"/>
                    </a:cubicBezTo>
                    <a:cubicBezTo>
                      <a:pt x="172" y="642"/>
                      <a:pt x="172" y="642"/>
                      <a:pt x="172" y="642"/>
                    </a:cubicBezTo>
                    <a:cubicBezTo>
                      <a:pt x="172" y="642"/>
                      <a:pt x="172" y="642"/>
                      <a:pt x="172" y="643"/>
                    </a:cubicBezTo>
                    <a:cubicBezTo>
                      <a:pt x="172" y="643"/>
                      <a:pt x="172" y="643"/>
                      <a:pt x="175" y="653"/>
                    </a:cubicBezTo>
                    <a:cubicBezTo>
                      <a:pt x="176" y="654"/>
                      <a:pt x="176" y="654"/>
                      <a:pt x="176" y="654"/>
                    </a:cubicBezTo>
                    <a:cubicBezTo>
                      <a:pt x="178" y="654"/>
                      <a:pt x="178" y="654"/>
                      <a:pt x="179" y="654"/>
                    </a:cubicBezTo>
                    <a:cubicBezTo>
                      <a:pt x="181" y="654"/>
                      <a:pt x="181" y="654"/>
                      <a:pt x="181" y="654"/>
                    </a:cubicBezTo>
                    <a:cubicBezTo>
                      <a:pt x="182" y="654"/>
                      <a:pt x="182" y="654"/>
                      <a:pt x="182" y="654"/>
                    </a:cubicBezTo>
                    <a:cubicBezTo>
                      <a:pt x="183" y="654"/>
                      <a:pt x="183" y="654"/>
                      <a:pt x="183" y="654"/>
                    </a:cubicBezTo>
                    <a:cubicBezTo>
                      <a:pt x="185" y="654"/>
                      <a:pt x="185" y="654"/>
                      <a:pt x="185" y="653"/>
                    </a:cubicBezTo>
                    <a:cubicBezTo>
                      <a:pt x="186" y="653"/>
                      <a:pt x="186" y="653"/>
                      <a:pt x="188" y="653"/>
                    </a:cubicBezTo>
                    <a:lnTo>
                      <a:pt x="188" y="652"/>
                    </a:lnTo>
                    <a:close/>
                    <a:moveTo>
                      <a:pt x="202" y="650"/>
                    </a:moveTo>
                    <a:cubicBezTo>
                      <a:pt x="202" y="650"/>
                      <a:pt x="202" y="650"/>
                      <a:pt x="198" y="639"/>
                    </a:cubicBezTo>
                    <a:cubicBezTo>
                      <a:pt x="196" y="639"/>
                      <a:pt x="196" y="639"/>
                      <a:pt x="196" y="639"/>
                    </a:cubicBezTo>
                    <a:cubicBezTo>
                      <a:pt x="195" y="639"/>
                      <a:pt x="195" y="637"/>
                      <a:pt x="193" y="637"/>
                    </a:cubicBezTo>
                    <a:cubicBezTo>
                      <a:pt x="193" y="637"/>
                      <a:pt x="193" y="637"/>
                      <a:pt x="192" y="637"/>
                    </a:cubicBezTo>
                    <a:cubicBezTo>
                      <a:pt x="190" y="637"/>
                      <a:pt x="190" y="637"/>
                      <a:pt x="190" y="637"/>
                    </a:cubicBezTo>
                    <a:cubicBezTo>
                      <a:pt x="189" y="639"/>
                      <a:pt x="188" y="639"/>
                      <a:pt x="186" y="640"/>
                    </a:cubicBezTo>
                    <a:cubicBezTo>
                      <a:pt x="189" y="652"/>
                      <a:pt x="189" y="652"/>
                      <a:pt x="189" y="652"/>
                    </a:cubicBezTo>
                    <a:cubicBezTo>
                      <a:pt x="190" y="652"/>
                      <a:pt x="190" y="650"/>
                      <a:pt x="192" y="650"/>
                    </a:cubicBezTo>
                    <a:cubicBezTo>
                      <a:pt x="192" y="650"/>
                      <a:pt x="192" y="650"/>
                      <a:pt x="193" y="650"/>
                    </a:cubicBezTo>
                    <a:cubicBezTo>
                      <a:pt x="193" y="649"/>
                      <a:pt x="195" y="649"/>
                      <a:pt x="195" y="649"/>
                    </a:cubicBezTo>
                    <a:cubicBezTo>
                      <a:pt x="196" y="649"/>
                      <a:pt x="196" y="649"/>
                      <a:pt x="198" y="650"/>
                    </a:cubicBezTo>
                    <a:cubicBezTo>
                      <a:pt x="199" y="650"/>
                      <a:pt x="200" y="650"/>
                      <a:pt x="200" y="650"/>
                    </a:cubicBezTo>
                    <a:cubicBezTo>
                      <a:pt x="200" y="650"/>
                      <a:pt x="200" y="650"/>
                      <a:pt x="202" y="650"/>
                    </a:cubicBezTo>
                    <a:close/>
                    <a:moveTo>
                      <a:pt x="303" y="639"/>
                    </a:moveTo>
                    <a:cubicBezTo>
                      <a:pt x="303" y="639"/>
                      <a:pt x="303" y="639"/>
                      <a:pt x="293" y="629"/>
                    </a:cubicBezTo>
                    <a:cubicBezTo>
                      <a:pt x="293" y="629"/>
                      <a:pt x="293" y="629"/>
                      <a:pt x="288" y="629"/>
                    </a:cubicBezTo>
                    <a:cubicBezTo>
                      <a:pt x="288" y="629"/>
                      <a:pt x="288" y="629"/>
                      <a:pt x="297" y="637"/>
                    </a:cubicBezTo>
                    <a:cubicBezTo>
                      <a:pt x="297" y="637"/>
                      <a:pt x="297" y="637"/>
                      <a:pt x="281" y="637"/>
                    </a:cubicBezTo>
                    <a:cubicBezTo>
                      <a:pt x="281" y="637"/>
                      <a:pt x="281" y="637"/>
                      <a:pt x="281" y="640"/>
                    </a:cubicBezTo>
                    <a:cubicBezTo>
                      <a:pt x="281" y="640"/>
                      <a:pt x="281" y="640"/>
                      <a:pt x="297" y="640"/>
                    </a:cubicBezTo>
                    <a:cubicBezTo>
                      <a:pt x="297" y="640"/>
                      <a:pt x="297" y="640"/>
                      <a:pt x="288" y="649"/>
                    </a:cubicBezTo>
                    <a:cubicBezTo>
                      <a:pt x="288" y="649"/>
                      <a:pt x="288" y="649"/>
                      <a:pt x="293" y="649"/>
                    </a:cubicBezTo>
                    <a:lnTo>
                      <a:pt x="303" y="639"/>
                    </a:lnTo>
                    <a:close/>
                    <a:moveTo>
                      <a:pt x="332" y="57"/>
                    </a:moveTo>
                    <a:cubicBezTo>
                      <a:pt x="332" y="57"/>
                      <a:pt x="332" y="57"/>
                      <a:pt x="34" y="57"/>
                    </a:cubicBezTo>
                    <a:cubicBezTo>
                      <a:pt x="34" y="57"/>
                      <a:pt x="34" y="57"/>
                      <a:pt x="34" y="553"/>
                    </a:cubicBezTo>
                    <a:cubicBezTo>
                      <a:pt x="34" y="553"/>
                      <a:pt x="34" y="553"/>
                      <a:pt x="332" y="553"/>
                    </a:cubicBezTo>
                    <a:lnTo>
                      <a:pt x="332" y="57"/>
                    </a:lnTo>
                    <a:close/>
                    <a:moveTo>
                      <a:pt x="75" y="630"/>
                    </a:moveTo>
                    <a:cubicBezTo>
                      <a:pt x="71" y="630"/>
                      <a:pt x="68" y="633"/>
                      <a:pt x="68" y="637"/>
                    </a:cubicBezTo>
                    <a:cubicBezTo>
                      <a:pt x="68" y="640"/>
                      <a:pt x="71" y="644"/>
                      <a:pt x="75" y="644"/>
                    </a:cubicBezTo>
                    <a:cubicBezTo>
                      <a:pt x="80" y="644"/>
                      <a:pt x="83" y="640"/>
                      <a:pt x="83" y="637"/>
                    </a:cubicBezTo>
                    <a:cubicBezTo>
                      <a:pt x="83" y="633"/>
                      <a:pt x="80" y="630"/>
                      <a:pt x="75" y="630"/>
                    </a:cubicBezTo>
                    <a:close/>
                  </a:path>
                </a:pathLst>
              </a:custGeom>
              <a:solidFill>
                <a:schemeClr val="bg1">
                  <a:alpha val="50000"/>
                </a:schemeClr>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grpSp>
        <p:grpSp>
          <p:nvGrpSpPr>
            <p:cNvPr id="40" name="Group 39"/>
            <p:cNvGrpSpPr/>
            <p:nvPr/>
          </p:nvGrpSpPr>
          <p:grpSpPr>
            <a:xfrm>
              <a:off x="-1" y="1981678"/>
              <a:ext cx="1570037" cy="849546"/>
              <a:chOff x="-1" y="1981678"/>
              <a:chExt cx="1570037" cy="849546"/>
            </a:xfrm>
          </p:grpSpPr>
          <p:sp>
            <p:nvSpPr>
              <p:cNvPr id="47" name="TextBox 46"/>
              <p:cNvSpPr txBox="1"/>
              <p:nvPr/>
            </p:nvSpPr>
            <p:spPr>
              <a:xfrm>
                <a:off x="-1" y="2556904"/>
                <a:ext cx="1570037" cy="274320"/>
              </a:xfrm>
              <a:prstGeom prst="rect">
                <a:avLst/>
              </a:prstGeom>
              <a:noFill/>
            </p:spPr>
            <p:txBody>
              <a:bodyPr wrap="square" lIns="146304" tIns="91440" rIns="146304" bIns="91440" rtlCol="0" anchor="t" anchorCtr="0">
                <a:noAutofit/>
              </a:bodyPr>
              <a:lstStyle>
                <a:defPPr>
                  <a:defRPr lang="en-US"/>
                </a:defPPr>
                <a:lvl1pPr algn="ctr">
                  <a:lnSpc>
                    <a:spcPct val="90000"/>
                  </a:lnSpc>
                  <a:spcAft>
                    <a:spcPts val="600"/>
                  </a:spcAft>
                  <a:defRPr sz="1600">
                    <a:gradFill>
                      <a:gsLst>
                        <a:gs pos="2917">
                          <a:schemeClr val="bg1">
                            <a:alpha val="50000"/>
                          </a:schemeClr>
                        </a:gs>
                        <a:gs pos="30000">
                          <a:schemeClr val="bg1">
                            <a:alpha val="50000"/>
                          </a:schemeClr>
                        </a:gs>
                      </a:gsLst>
                      <a:lin ang="5400000" scaled="0"/>
                    </a:gradFill>
                  </a:defRPr>
                </a:lvl1pPr>
              </a:lstStyle>
              <a:p>
                <a:r>
                  <a:rPr lang="en-US" dirty="0">
                    <a:gradFill>
                      <a:gsLst>
                        <a:gs pos="2917">
                          <a:srgbClr val="FFFFFF">
                            <a:alpha val="50000"/>
                          </a:srgbClr>
                        </a:gs>
                        <a:gs pos="30000">
                          <a:srgbClr val="FFFFFF">
                            <a:alpha val="50000"/>
                          </a:srgbClr>
                        </a:gs>
                      </a:gsLst>
                      <a:lin ang="5400000" scaled="0"/>
                    </a:gradFill>
                  </a:rPr>
                  <a:t>Step 1</a:t>
                </a:r>
              </a:p>
            </p:txBody>
          </p:sp>
          <p:sp>
            <p:nvSpPr>
              <p:cNvPr id="51" name="Freeform 5"/>
              <p:cNvSpPr>
                <a:spLocks noEditPoints="1"/>
              </p:cNvSpPr>
              <p:nvPr/>
            </p:nvSpPr>
            <p:spPr bwMode="auto">
              <a:xfrm>
                <a:off x="500550" y="1981678"/>
                <a:ext cx="655150" cy="605266"/>
              </a:xfrm>
              <a:custGeom>
                <a:avLst/>
                <a:gdLst>
                  <a:gd name="T0" fmla="*/ 300 w 330"/>
                  <a:gd name="T1" fmla="*/ 105 h 305"/>
                  <a:gd name="T2" fmla="*/ 295 w 330"/>
                  <a:gd name="T3" fmla="*/ 143 h 305"/>
                  <a:gd name="T4" fmla="*/ 178 w 330"/>
                  <a:gd name="T5" fmla="*/ 276 h 305"/>
                  <a:gd name="T6" fmla="*/ 26 w 330"/>
                  <a:gd name="T7" fmla="*/ 196 h 305"/>
                  <a:gd name="T8" fmla="*/ 168 w 330"/>
                  <a:gd name="T9" fmla="*/ 216 h 305"/>
                  <a:gd name="T10" fmla="*/ 320 w 330"/>
                  <a:gd name="T11" fmla="*/ 62 h 305"/>
                  <a:gd name="T12" fmla="*/ 164 w 330"/>
                  <a:gd name="T13" fmla="*/ 3 h 305"/>
                  <a:gd name="T14" fmla="*/ 19 w 330"/>
                  <a:gd name="T15" fmla="*/ 149 h 305"/>
                  <a:gd name="T16" fmla="*/ 0 w 330"/>
                  <a:gd name="T17" fmla="*/ 194 h 305"/>
                  <a:gd name="T18" fmla="*/ 1 w 330"/>
                  <a:gd name="T19" fmla="*/ 216 h 305"/>
                  <a:gd name="T20" fmla="*/ 51 w 330"/>
                  <a:gd name="T21" fmla="*/ 263 h 305"/>
                  <a:gd name="T22" fmla="*/ 200 w 330"/>
                  <a:gd name="T23" fmla="*/ 299 h 305"/>
                  <a:gd name="T24" fmla="*/ 323 w 330"/>
                  <a:gd name="T25" fmla="*/ 137 h 305"/>
                  <a:gd name="T26" fmla="*/ 316 w 330"/>
                  <a:gd name="T27" fmla="*/ 96 h 305"/>
                  <a:gd name="T28" fmla="*/ 209 w 330"/>
                  <a:gd name="T29" fmla="*/ 39 h 305"/>
                  <a:gd name="T30" fmla="*/ 224 w 330"/>
                  <a:gd name="T31" fmla="*/ 60 h 305"/>
                  <a:gd name="T32" fmla="*/ 206 w 330"/>
                  <a:gd name="T33" fmla="*/ 60 h 305"/>
                  <a:gd name="T34" fmla="*/ 217 w 330"/>
                  <a:gd name="T35" fmla="*/ 70 h 305"/>
                  <a:gd name="T36" fmla="*/ 199 w 330"/>
                  <a:gd name="T37" fmla="*/ 70 h 305"/>
                  <a:gd name="T38" fmla="*/ 210 w 330"/>
                  <a:gd name="T39" fmla="*/ 80 h 305"/>
                  <a:gd name="T40" fmla="*/ 192 w 330"/>
                  <a:gd name="T41" fmla="*/ 80 h 305"/>
                  <a:gd name="T42" fmla="*/ 203 w 330"/>
                  <a:gd name="T43" fmla="*/ 90 h 305"/>
                  <a:gd name="T44" fmla="*/ 185 w 330"/>
                  <a:gd name="T45" fmla="*/ 90 h 305"/>
                  <a:gd name="T46" fmla="*/ 196 w 330"/>
                  <a:gd name="T47" fmla="*/ 100 h 305"/>
                  <a:gd name="T48" fmla="*/ 178 w 330"/>
                  <a:gd name="T49" fmla="*/ 100 h 305"/>
                  <a:gd name="T50" fmla="*/ 189 w 330"/>
                  <a:gd name="T51" fmla="*/ 110 h 305"/>
                  <a:gd name="T52" fmla="*/ 171 w 330"/>
                  <a:gd name="T53" fmla="*/ 110 h 305"/>
                  <a:gd name="T54" fmla="*/ 162 w 330"/>
                  <a:gd name="T55" fmla="*/ 123 h 305"/>
                  <a:gd name="T56" fmla="*/ 149 w 330"/>
                  <a:gd name="T57" fmla="*/ 99 h 305"/>
                  <a:gd name="T58" fmla="*/ 108 w 330"/>
                  <a:gd name="T59" fmla="*/ 147 h 305"/>
                  <a:gd name="T60" fmla="*/ 140 w 330"/>
                  <a:gd name="T61" fmla="*/ 137 h 305"/>
                  <a:gd name="T62" fmla="*/ 144 w 330"/>
                  <a:gd name="T63" fmla="*/ 76 h 305"/>
                  <a:gd name="T64" fmla="*/ 142 w 330"/>
                  <a:gd name="T65" fmla="*/ 97 h 305"/>
                  <a:gd name="T66" fmla="*/ 157 w 330"/>
                  <a:gd name="T67" fmla="*/ 130 h 305"/>
                  <a:gd name="T68" fmla="*/ 206 w 330"/>
                  <a:gd name="T69" fmla="*/ 98 h 305"/>
                  <a:gd name="T70" fmla="*/ 204 w 330"/>
                  <a:gd name="T71" fmla="*/ 119 h 305"/>
                  <a:gd name="T72" fmla="*/ 137 w 330"/>
                  <a:gd name="T73" fmla="*/ 158 h 305"/>
                  <a:gd name="T74" fmla="*/ 151 w 330"/>
                  <a:gd name="T75" fmla="*/ 175 h 305"/>
                  <a:gd name="T76" fmla="*/ 108 w 330"/>
                  <a:gd name="T77" fmla="*/ 147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30" h="305">
                    <a:moveTo>
                      <a:pt x="316" y="96"/>
                    </a:moveTo>
                    <a:cubicBezTo>
                      <a:pt x="310" y="95"/>
                      <a:pt x="301" y="98"/>
                      <a:pt x="300" y="105"/>
                    </a:cubicBezTo>
                    <a:cubicBezTo>
                      <a:pt x="298" y="115"/>
                      <a:pt x="298" y="126"/>
                      <a:pt x="297" y="134"/>
                    </a:cubicBezTo>
                    <a:cubicBezTo>
                      <a:pt x="297" y="137"/>
                      <a:pt x="297" y="142"/>
                      <a:pt x="295" y="143"/>
                    </a:cubicBezTo>
                    <a:cubicBezTo>
                      <a:pt x="259" y="187"/>
                      <a:pt x="223" y="230"/>
                      <a:pt x="188" y="273"/>
                    </a:cubicBezTo>
                    <a:cubicBezTo>
                      <a:pt x="185" y="277"/>
                      <a:pt x="182" y="277"/>
                      <a:pt x="178" y="276"/>
                    </a:cubicBezTo>
                    <a:cubicBezTo>
                      <a:pt x="136" y="263"/>
                      <a:pt x="94" y="251"/>
                      <a:pt x="51" y="238"/>
                    </a:cubicBezTo>
                    <a:cubicBezTo>
                      <a:pt x="32" y="232"/>
                      <a:pt x="22" y="216"/>
                      <a:pt x="26" y="196"/>
                    </a:cubicBezTo>
                    <a:cubicBezTo>
                      <a:pt x="28" y="181"/>
                      <a:pt x="35" y="177"/>
                      <a:pt x="49" y="181"/>
                    </a:cubicBezTo>
                    <a:cubicBezTo>
                      <a:pt x="88" y="193"/>
                      <a:pt x="129" y="203"/>
                      <a:pt x="168" y="216"/>
                    </a:cubicBezTo>
                    <a:cubicBezTo>
                      <a:pt x="180" y="219"/>
                      <a:pt x="187" y="216"/>
                      <a:pt x="194" y="207"/>
                    </a:cubicBezTo>
                    <a:cubicBezTo>
                      <a:pt x="236" y="159"/>
                      <a:pt x="278" y="110"/>
                      <a:pt x="320" y="62"/>
                    </a:cubicBezTo>
                    <a:cubicBezTo>
                      <a:pt x="330" y="50"/>
                      <a:pt x="327" y="40"/>
                      <a:pt x="313" y="37"/>
                    </a:cubicBezTo>
                    <a:cubicBezTo>
                      <a:pt x="262" y="25"/>
                      <a:pt x="213" y="13"/>
                      <a:pt x="164" y="3"/>
                    </a:cubicBezTo>
                    <a:cubicBezTo>
                      <a:pt x="155" y="0"/>
                      <a:pt x="149" y="3"/>
                      <a:pt x="143" y="9"/>
                    </a:cubicBezTo>
                    <a:cubicBezTo>
                      <a:pt x="101" y="56"/>
                      <a:pt x="61" y="102"/>
                      <a:pt x="19" y="149"/>
                    </a:cubicBezTo>
                    <a:cubicBezTo>
                      <a:pt x="14" y="155"/>
                      <a:pt x="10" y="162"/>
                      <a:pt x="7" y="168"/>
                    </a:cubicBezTo>
                    <a:cubicBezTo>
                      <a:pt x="4" y="177"/>
                      <a:pt x="3" y="185"/>
                      <a:pt x="0" y="194"/>
                    </a:cubicBezTo>
                    <a:cubicBezTo>
                      <a:pt x="0" y="200"/>
                      <a:pt x="0" y="204"/>
                      <a:pt x="0" y="210"/>
                    </a:cubicBezTo>
                    <a:cubicBezTo>
                      <a:pt x="0" y="212"/>
                      <a:pt x="1" y="214"/>
                      <a:pt x="1" y="216"/>
                    </a:cubicBezTo>
                    <a:cubicBezTo>
                      <a:pt x="4" y="230"/>
                      <a:pt x="10" y="244"/>
                      <a:pt x="23" y="251"/>
                    </a:cubicBezTo>
                    <a:cubicBezTo>
                      <a:pt x="30" y="257"/>
                      <a:pt x="41" y="260"/>
                      <a:pt x="51" y="263"/>
                    </a:cubicBezTo>
                    <a:cubicBezTo>
                      <a:pt x="94" y="277"/>
                      <a:pt x="138" y="289"/>
                      <a:pt x="181" y="302"/>
                    </a:cubicBezTo>
                    <a:cubicBezTo>
                      <a:pt x="188" y="305"/>
                      <a:pt x="194" y="305"/>
                      <a:pt x="200" y="299"/>
                    </a:cubicBezTo>
                    <a:cubicBezTo>
                      <a:pt x="240" y="249"/>
                      <a:pt x="279" y="201"/>
                      <a:pt x="320" y="152"/>
                    </a:cubicBezTo>
                    <a:cubicBezTo>
                      <a:pt x="323" y="149"/>
                      <a:pt x="323" y="143"/>
                      <a:pt x="323" y="137"/>
                    </a:cubicBezTo>
                    <a:cubicBezTo>
                      <a:pt x="324" y="130"/>
                      <a:pt x="323" y="121"/>
                      <a:pt x="324" y="114"/>
                    </a:cubicBezTo>
                    <a:cubicBezTo>
                      <a:pt x="324" y="105"/>
                      <a:pt x="323" y="99"/>
                      <a:pt x="316" y="96"/>
                    </a:cubicBezTo>
                    <a:close/>
                    <a:moveTo>
                      <a:pt x="184" y="49"/>
                    </a:moveTo>
                    <a:cubicBezTo>
                      <a:pt x="190" y="41"/>
                      <a:pt x="201" y="36"/>
                      <a:pt x="209" y="39"/>
                    </a:cubicBezTo>
                    <a:cubicBezTo>
                      <a:pt x="209" y="39"/>
                      <a:pt x="209" y="39"/>
                      <a:pt x="218" y="43"/>
                    </a:cubicBezTo>
                    <a:cubicBezTo>
                      <a:pt x="225" y="45"/>
                      <a:pt x="227" y="53"/>
                      <a:pt x="224" y="60"/>
                    </a:cubicBezTo>
                    <a:cubicBezTo>
                      <a:pt x="224" y="60"/>
                      <a:pt x="224" y="60"/>
                      <a:pt x="210" y="55"/>
                    </a:cubicBezTo>
                    <a:cubicBezTo>
                      <a:pt x="210" y="55"/>
                      <a:pt x="210" y="55"/>
                      <a:pt x="206" y="60"/>
                    </a:cubicBezTo>
                    <a:cubicBezTo>
                      <a:pt x="206" y="60"/>
                      <a:pt x="206" y="60"/>
                      <a:pt x="220" y="65"/>
                    </a:cubicBezTo>
                    <a:cubicBezTo>
                      <a:pt x="220" y="65"/>
                      <a:pt x="220" y="65"/>
                      <a:pt x="217" y="70"/>
                    </a:cubicBezTo>
                    <a:cubicBezTo>
                      <a:pt x="217" y="70"/>
                      <a:pt x="217" y="70"/>
                      <a:pt x="203" y="65"/>
                    </a:cubicBezTo>
                    <a:cubicBezTo>
                      <a:pt x="203" y="65"/>
                      <a:pt x="203" y="65"/>
                      <a:pt x="199" y="70"/>
                    </a:cubicBezTo>
                    <a:cubicBezTo>
                      <a:pt x="199" y="70"/>
                      <a:pt x="199" y="70"/>
                      <a:pt x="213" y="75"/>
                    </a:cubicBezTo>
                    <a:cubicBezTo>
                      <a:pt x="213" y="75"/>
                      <a:pt x="213" y="75"/>
                      <a:pt x="210" y="80"/>
                    </a:cubicBezTo>
                    <a:cubicBezTo>
                      <a:pt x="210" y="80"/>
                      <a:pt x="210" y="80"/>
                      <a:pt x="195" y="75"/>
                    </a:cubicBezTo>
                    <a:cubicBezTo>
                      <a:pt x="195" y="75"/>
                      <a:pt x="195" y="75"/>
                      <a:pt x="192" y="80"/>
                    </a:cubicBezTo>
                    <a:cubicBezTo>
                      <a:pt x="192" y="80"/>
                      <a:pt x="192" y="80"/>
                      <a:pt x="206" y="85"/>
                    </a:cubicBezTo>
                    <a:cubicBezTo>
                      <a:pt x="206" y="85"/>
                      <a:pt x="206" y="85"/>
                      <a:pt x="203" y="90"/>
                    </a:cubicBezTo>
                    <a:cubicBezTo>
                      <a:pt x="203" y="90"/>
                      <a:pt x="203" y="90"/>
                      <a:pt x="188" y="85"/>
                    </a:cubicBezTo>
                    <a:cubicBezTo>
                      <a:pt x="188" y="85"/>
                      <a:pt x="188" y="85"/>
                      <a:pt x="185" y="90"/>
                    </a:cubicBezTo>
                    <a:cubicBezTo>
                      <a:pt x="185" y="90"/>
                      <a:pt x="185" y="90"/>
                      <a:pt x="199" y="95"/>
                    </a:cubicBezTo>
                    <a:cubicBezTo>
                      <a:pt x="199" y="95"/>
                      <a:pt x="199" y="95"/>
                      <a:pt x="196" y="100"/>
                    </a:cubicBezTo>
                    <a:cubicBezTo>
                      <a:pt x="196" y="100"/>
                      <a:pt x="196" y="100"/>
                      <a:pt x="181" y="95"/>
                    </a:cubicBezTo>
                    <a:cubicBezTo>
                      <a:pt x="181" y="95"/>
                      <a:pt x="181" y="95"/>
                      <a:pt x="178" y="100"/>
                    </a:cubicBezTo>
                    <a:cubicBezTo>
                      <a:pt x="178" y="100"/>
                      <a:pt x="178" y="100"/>
                      <a:pt x="192" y="105"/>
                    </a:cubicBezTo>
                    <a:cubicBezTo>
                      <a:pt x="192" y="105"/>
                      <a:pt x="192" y="105"/>
                      <a:pt x="189" y="110"/>
                    </a:cubicBezTo>
                    <a:cubicBezTo>
                      <a:pt x="189" y="110"/>
                      <a:pt x="189" y="110"/>
                      <a:pt x="174" y="105"/>
                    </a:cubicBezTo>
                    <a:cubicBezTo>
                      <a:pt x="174" y="105"/>
                      <a:pt x="174" y="105"/>
                      <a:pt x="171" y="110"/>
                    </a:cubicBezTo>
                    <a:cubicBezTo>
                      <a:pt x="171" y="110"/>
                      <a:pt x="171" y="110"/>
                      <a:pt x="185" y="115"/>
                    </a:cubicBezTo>
                    <a:cubicBezTo>
                      <a:pt x="179" y="122"/>
                      <a:pt x="169" y="125"/>
                      <a:pt x="162" y="123"/>
                    </a:cubicBezTo>
                    <a:cubicBezTo>
                      <a:pt x="162" y="123"/>
                      <a:pt x="162" y="123"/>
                      <a:pt x="153" y="119"/>
                    </a:cubicBezTo>
                    <a:cubicBezTo>
                      <a:pt x="145" y="117"/>
                      <a:pt x="143" y="107"/>
                      <a:pt x="149" y="99"/>
                    </a:cubicBezTo>
                    <a:cubicBezTo>
                      <a:pt x="149" y="99"/>
                      <a:pt x="149" y="99"/>
                      <a:pt x="184" y="49"/>
                    </a:cubicBezTo>
                    <a:close/>
                    <a:moveTo>
                      <a:pt x="108" y="147"/>
                    </a:moveTo>
                    <a:cubicBezTo>
                      <a:pt x="108" y="147"/>
                      <a:pt x="108" y="147"/>
                      <a:pt x="128" y="154"/>
                    </a:cubicBezTo>
                    <a:cubicBezTo>
                      <a:pt x="128" y="154"/>
                      <a:pt x="128" y="154"/>
                      <a:pt x="140" y="137"/>
                    </a:cubicBezTo>
                    <a:cubicBezTo>
                      <a:pt x="124" y="131"/>
                      <a:pt x="120" y="111"/>
                      <a:pt x="132" y="93"/>
                    </a:cubicBezTo>
                    <a:cubicBezTo>
                      <a:pt x="132" y="93"/>
                      <a:pt x="132" y="93"/>
                      <a:pt x="144" y="76"/>
                    </a:cubicBezTo>
                    <a:cubicBezTo>
                      <a:pt x="144" y="76"/>
                      <a:pt x="144" y="76"/>
                      <a:pt x="154" y="79"/>
                    </a:cubicBezTo>
                    <a:cubicBezTo>
                      <a:pt x="154" y="79"/>
                      <a:pt x="154" y="79"/>
                      <a:pt x="142" y="97"/>
                    </a:cubicBezTo>
                    <a:cubicBezTo>
                      <a:pt x="133" y="109"/>
                      <a:pt x="136" y="123"/>
                      <a:pt x="147" y="127"/>
                    </a:cubicBezTo>
                    <a:cubicBezTo>
                      <a:pt x="147" y="127"/>
                      <a:pt x="147" y="127"/>
                      <a:pt x="157" y="130"/>
                    </a:cubicBezTo>
                    <a:cubicBezTo>
                      <a:pt x="168" y="134"/>
                      <a:pt x="185" y="128"/>
                      <a:pt x="194" y="116"/>
                    </a:cubicBezTo>
                    <a:cubicBezTo>
                      <a:pt x="194" y="116"/>
                      <a:pt x="194" y="116"/>
                      <a:pt x="206" y="98"/>
                    </a:cubicBezTo>
                    <a:cubicBezTo>
                      <a:pt x="216" y="101"/>
                      <a:pt x="216" y="101"/>
                      <a:pt x="216" y="101"/>
                    </a:cubicBezTo>
                    <a:cubicBezTo>
                      <a:pt x="216" y="101"/>
                      <a:pt x="216" y="101"/>
                      <a:pt x="204" y="119"/>
                    </a:cubicBezTo>
                    <a:cubicBezTo>
                      <a:pt x="191" y="136"/>
                      <a:pt x="166" y="146"/>
                      <a:pt x="150" y="140"/>
                    </a:cubicBezTo>
                    <a:cubicBezTo>
                      <a:pt x="150" y="140"/>
                      <a:pt x="150" y="140"/>
                      <a:pt x="137" y="158"/>
                    </a:cubicBezTo>
                    <a:cubicBezTo>
                      <a:pt x="137" y="158"/>
                      <a:pt x="137" y="158"/>
                      <a:pt x="158" y="165"/>
                    </a:cubicBezTo>
                    <a:cubicBezTo>
                      <a:pt x="158" y="165"/>
                      <a:pt x="158" y="165"/>
                      <a:pt x="151" y="175"/>
                    </a:cubicBezTo>
                    <a:cubicBezTo>
                      <a:pt x="151" y="175"/>
                      <a:pt x="151" y="175"/>
                      <a:pt x="101" y="157"/>
                    </a:cubicBezTo>
                    <a:cubicBezTo>
                      <a:pt x="101" y="157"/>
                      <a:pt x="101" y="157"/>
                      <a:pt x="108" y="147"/>
                    </a:cubicBezTo>
                    <a:close/>
                  </a:path>
                </a:pathLst>
              </a:custGeom>
              <a:solidFill>
                <a:schemeClr val="bg1">
                  <a:alpha val="50000"/>
                </a:schemeClr>
              </a:solidFill>
              <a:ln>
                <a:noFill/>
              </a:ln>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grpSp>
        <p:grpSp>
          <p:nvGrpSpPr>
            <p:cNvPr id="41" name="Group 40"/>
            <p:cNvGrpSpPr/>
            <p:nvPr/>
          </p:nvGrpSpPr>
          <p:grpSpPr>
            <a:xfrm>
              <a:off x="-1" y="5411509"/>
              <a:ext cx="1570037" cy="882795"/>
              <a:chOff x="-1" y="5411509"/>
              <a:chExt cx="1570037" cy="882795"/>
            </a:xfrm>
          </p:grpSpPr>
          <p:sp>
            <p:nvSpPr>
              <p:cNvPr id="45" name="TextBox 44"/>
              <p:cNvSpPr txBox="1"/>
              <p:nvPr/>
            </p:nvSpPr>
            <p:spPr>
              <a:xfrm>
                <a:off x="-1" y="6019984"/>
                <a:ext cx="1570037" cy="274320"/>
              </a:xfrm>
              <a:prstGeom prst="rect">
                <a:avLst/>
              </a:prstGeom>
              <a:noFill/>
            </p:spPr>
            <p:txBody>
              <a:bodyPr wrap="square" lIns="146304" tIns="91440" rIns="146304" bIns="91440" rtlCol="0" anchor="t" anchorCtr="0">
                <a:noAutofit/>
              </a:bodyPr>
              <a:lstStyle/>
              <a:p>
                <a:pPr algn="ctr">
                  <a:lnSpc>
                    <a:spcPct val="90000"/>
                  </a:lnSpc>
                  <a:spcAft>
                    <a:spcPts val="600"/>
                  </a:spcAft>
                </a:pPr>
                <a:r>
                  <a:rPr lang="en-US" sz="1600" dirty="0" smtClean="0">
                    <a:gradFill>
                      <a:gsLst>
                        <a:gs pos="2917">
                          <a:srgbClr val="FFFFFF">
                            <a:alpha val="50000"/>
                          </a:srgbClr>
                        </a:gs>
                        <a:gs pos="30000">
                          <a:srgbClr val="FFFFFF">
                            <a:alpha val="50000"/>
                          </a:srgbClr>
                        </a:gs>
                      </a:gsLst>
                      <a:lin ang="5400000" scaled="0"/>
                    </a:gradFill>
                  </a:rPr>
                  <a:t>Step 3</a:t>
                </a:r>
              </a:p>
            </p:txBody>
          </p:sp>
          <p:sp>
            <p:nvSpPr>
              <p:cNvPr id="46" name="Freeform 22"/>
              <p:cNvSpPr>
                <a:spLocks noEditPoints="1"/>
              </p:cNvSpPr>
              <p:nvPr/>
            </p:nvSpPr>
            <p:spPr bwMode="auto">
              <a:xfrm>
                <a:off x="604434" y="5411509"/>
                <a:ext cx="568836" cy="577954"/>
              </a:xfrm>
              <a:custGeom>
                <a:avLst/>
                <a:gdLst>
                  <a:gd name="T0" fmla="*/ 33 w 261"/>
                  <a:gd name="T1" fmla="*/ 125 h 265"/>
                  <a:gd name="T2" fmla="*/ 33 w 261"/>
                  <a:gd name="T3" fmla="*/ 29 h 265"/>
                  <a:gd name="T4" fmla="*/ 62 w 261"/>
                  <a:gd name="T5" fmla="*/ 0 h 265"/>
                  <a:gd name="T6" fmla="*/ 81 w 261"/>
                  <a:gd name="T7" fmla="*/ 0 h 265"/>
                  <a:gd name="T8" fmla="*/ 109 w 261"/>
                  <a:gd name="T9" fmla="*/ 24 h 265"/>
                  <a:gd name="T10" fmla="*/ 81 w 261"/>
                  <a:gd name="T11" fmla="*/ 24 h 265"/>
                  <a:gd name="T12" fmla="*/ 81 w 261"/>
                  <a:gd name="T13" fmla="*/ 34 h 265"/>
                  <a:gd name="T14" fmla="*/ 110 w 261"/>
                  <a:gd name="T15" fmla="*/ 34 h 265"/>
                  <a:gd name="T16" fmla="*/ 110 w 261"/>
                  <a:gd name="T17" fmla="*/ 44 h 265"/>
                  <a:gd name="T18" fmla="*/ 81 w 261"/>
                  <a:gd name="T19" fmla="*/ 44 h 265"/>
                  <a:gd name="T20" fmla="*/ 81 w 261"/>
                  <a:gd name="T21" fmla="*/ 53 h 265"/>
                  <a:gd name="T22" fmla="*/ 110 w 261"/>
                  <a:gd name="T23" fmla="*/ 53 h 265"/>
                  <a:gd name="T24" fmla="*/ 110 w 261"/>
                  <a:gd name="T25" fmla="*/ 63 h 265"/>
                  <a:gd name="T26" fmla="*/ 81 w 261"/>
                  <a:gd name="T27" fmla="*/ 63 h 265"/>
                  <a:gd name="T28" fmla="*/ 81 w 261"/>
                  <a:gd name="T29" fmla="*/ 72 h 265"/>
                  <a:gd name="T30" fmla="*/ 110 w 261"/>
                  <a:gd name="T31" fmla="*/ 72 h 265"/>
                  <a:gd name="T32" fmla="*/ 110 w 261"/>
                  <a:gd name="T33" fmla="*/ 82 h 265"/>
                  <a:gd name="T34" fmla="*/ 81 w 261"/>
                  <a:gd name="T35" fmla="*/ 82 h 265"/>
                  <a:gd name="T36" fmla="*/ 81 w 261"/>
                  <a:gd name="T37" fmla="*/ 92 h 265"/>
                  <a:gd name="T38" fmla="*/ 110 w 261"/>
                  <a:gd name="T39" fmla="*/ 92 h 265"/>
                  <a:gd name="T40" fmla="*/ 110 w 261"/>
                  <a:gd name="T41" fmla="*/ 101 h 265"/>
                  <a:gd name="T42" fmla="*/ 81 w 261"/>
                  <a:gd name="T43" fmla="*/ 101 h 265"/>
                  <a:gd name="T44" fmla="*/ 81 w 261"/>
                  <a:gd name="T45" fmla="*/ 111 h 265"/>
                  <a:gd name="T46" fmla="*/ 110 w 261"/>
                  <a:gd name="T47" fmla="*/ 111 h 265"/>
                  <a:gd name="T48" fmla="*/ 110 w 261"/>
                  <a:gd name="T49" fmla="*/ 120 h 265"/>
                  <a:gd name="T50" fmla="*/ 81 w 261"/>
                  <a:gd name="T51" fmla="*/ 120 h 265"/>
                  <a:gd name="T52" fmla="*/ 81 w 261"/>
                  <a:gd name="T53" fmla="*/ 130 h 265"/>
                  <a:gd name="T54" fmla="*/ 109 w 261"/>
                  <a:gd name="T55" fmla="*/ 130 h 265"/>
                  <a:gd name="T56" fmla="*/ 81 w 261"/>
                  <a:gd name="T57" fmla="*/ 154 h 265"/>
                  <a:gd name="T58" fmla="*/ 62 w 261"/>
                  <a:gd name="T59" fmla="*/ 154 h 265"/>
                  <a:gd name="T60" fmla="*/ 33 w 261"/>
                  <a:gd name="T61" fmla="*/ 125 h 265"/>
                  <a:gd name="T62" fmla="*/ 81 w 261"/>
                  <a:gd name="T63" fmla="*/ 221 h 265"/>
                  <a:gd name="T64" fmla="*/ 81 w 261"/>
                  <a:gd name="T65" fmla="*/ 188 h 265"/>
                  <a:gd name="T66" fmla="*/ 143 w 261"/>
                  <a:gd name="T67" fmla="*/ 125 h 265"/>
                  <a:gd name="T68" fmla="*/ 143 w 261"/>
                  <a:gd name="T69" fmla="*/ 92 h 265"/>
                  <a:gd name="T70" fmla="*/ 124 w 261"/>
                  <a:gd name="T71" fmla="*/ 92 h 265"/>
                  <a:gd name="T72" fmla="*/ 124 w 261"/>
                  <a:gd name="T73" fmla="*/ 125 h 265"/>
                  <a:gd name="T74" fmla="*/ 81 w 261"/>
                  <a:gd name="T75" fmla="*/ 168 h 265"/>
                  <a:gd name="T76" fmla="*/ 62 w 261"/>
                  <a:gd name="T77" fmla="*/ 168 h 265"/>
                  <a:gd name="T78" fmla="*/ 19 w 261"/>
                  <a:gd name="T79" fmla="*/ 125 h 265"/>
                  <a:gd name="T80" fmla="*/ 19 w 261"/>
                  <a:gd name="T81" fmla="*/ 92 h 265"/>
                  <a:gd name="T82" fmla="*/ 0 w 261"/>
                  <a:gd name="T83" fmla="*/ 92 h 265"/>
                  <a:gd name="T84" fmla="*/ 0 w 261"/>
                  <a:gd name="T85" fmla="*/ 125 h 265"/>
                  <a:gd name="T86" fmla="*/ 62 w 261"/>
                  <a:gd name="T87" fmla="*/ 188 h 265"/>
                  <a:gd name="T88" fmla="*/ 62 w 261"/>
                  <a:gd name="T89" fmla="*/ 221 h 265"/>
                  <a:gd name="T90" fmla="*/ 21 w 261"/>
                  <a:gd name="T91" fmla="*/ 221 h 265"/>
                  <a:gd name="T92" fmla="*/ 21 w 261"/>
                  <a:gd name="T93" fmla="*/ 241 h 265"/>
                  <a:gd name="T94" fmla="*/ 122 w 261"/>
                  <a:gd name="T95" fmla="*/ 241 h 265"/>
                  <a:gd name="T96" fmla="*/ 122 w 261"/>
                  <a:gd name="T97" fmla="*/ 240 h 265"/>
                  <a:gd name="T98" fmla="*/ 102 w 261"/>
                  <a:gd name="T99" fmla="*/ 221 h 265"/>
                  <a:gd name="T100" fmla="*/ 81 w 261"/>
                  <a:gd name="T101" fmla="*/ 221 h 265"/>
                  <a:gd name="T102" fmla="*/ 237 w 261"/>
                  <a:gd name="T103" fmla="*/ 144 h 265"/>
                  <a:gd name="T104" fmla="*/ 164 w 261"/>
                  <a:gd name="T105" fmla="*/ 221 h 265"/>
                  <a:gd name="T106" fmla="*/ 125 w 261"/>
                  <a:gd name="T107" fmla="*/ 186 h 265"/>
                  <a:gd name="T108" fmla="*/ 104 w 261"/>
                  <a:gd name="T109" fmla="*/ 210 h 265"/>
                  <a:gd name="T110" fmla="*/ 165 w 261"/>
                  <a:gd name="T111" fmla="*/ 265 h 265"/>
                  <a:gd name="T112" fmla="*/ 261 w 261"/>
                  <a:gd name="T113" fmla="*/ 167 h 265"/>
                  <a:gd name="T114" fmla="*/ 237 w 261"/>
                  <a:gd name="T115" fmla="*/ 144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61" h="265">
                    <a:moveTo>
                      <a:pt x="33" y="125"/>
                    </a:moveTo>
                    <a:cubicBezTo>
                      <a:pt x="33" y="125"/>
                      <a:pt x="33" y="125"/>
                      <a:pt x="33" y="29"/>
                    </a:cubicBezTo>
                    <a:cubicBezTo>
                      <a:pt x="33" y="14"/>
                      <a:pt x="47" y="0"/>
                      <a:pt x="62" y="0"/>
                    </a:cubicBezTo>
                    <a:cubicBezTo>
                      <a:pt x="62" y="0"/>
                      <a:pt x="62" y="0"/>
                      <a:pt x="81" y="0"/>
                    </a:cubicBezTo>
                    <a:cubicBezTo>
                      <a:pt x="95" y="0"/>
                      <a:pt x="107" y="11"/>
                      <a:pt x="109" y="24"/>
                    </a:cubicBezTo>
                    <a:cubicBezTo>
                      <a:pt x="109" y="24"/>
                      <a:pt x="109" y="24"/>
                      <a:pt x="81" y="24"/>
                    </a:cubicBezTo>
                    <a:cubicBezTo>
                      <a:pt x="81" y="24"/>
                      <a:pt x="81" y="24"/>
                      <a:pt x="81" y="34"/>
                    </a:cubicBezTo>
                    <a:cubicBezTo>
                      <a:pt x="81" y="34"/>
                      <a:pt x="81" y="34"/>
                      <a:pt x="110" y="34"/>
                    </a:cubicBezTo>
                    <a:cubicBezTo>
                      <a:pt x="110" y="34"/>
                      <a:pt x="110" y="34"/>
                      <a:pt x="110" y="44"/>
                    </a:cubicBezTo>
                    <a:cubicBezTo>
                      <a:pt x="110" y="44"/>
                      <a:pt x="110" y="44"/>
                      <a:pt x="81" y="44"/>
                    </a:cubicBezTo>
                    <a:cubicBezTo>
                      <a:pt x="81" y="44"/>
                      <a:pt x="81" y="44"/>
                      <a:pt x="81" y="53"/>
                    </a:cubicBezTo>
                    <a:cubicBezTo>
                      <a:pt x="81" y="53"/>
                      <a:pt x="81" y="53"/>
                      <a:pt x="110" y="53"/>
                    </a:cubicBezTo>
                    <a:cubicBezTo>
                      <a:pt x="110" y="53"/>
                      <a:pt x="110" y="53"/>
                      <a:pt x="110" y="63"/>
                    </a:cubicBezTo>
                    <a:cubicBezTo>
                      <a:pt x="110" y="63"/>
                      <a:pt x="110" y="63"/>
                      <a:pt x="81" y="63"/>
                    </a:cubicBezTo>
                    <a:cubicBezTo>
                      <a:pt x="81" y="63"/>
                      <a:pt x="81" y="63"/>
                      <a:pt x="81" y="72"/>
                    </a:cubicBezTo>
                    <a:cubicBezTo>
                      <a:pt x="81" y="72"/>
                      <a:pt x="81" y="72"/>
                      <a:pt x="110" y="72"/>
                    </a:cubicBezTo>
                    <a:cubicBezTo>
                      <a:pt x="110" y="72"/>
                      <a:pt x="110" y="72"/>
                      <a:pt x="110" y="82"/>
                    </a:cubicBezTo>
                    <a:cubicBezTo>
                      <a:pt x="110" y="82"/>
                      <a:pt x="110" y="82"/>
                      <a:pt x="81" y="82"/>
                    </a:cubicBezTo>
                    <a:cubicBezTo>
                      <a:pt x="81" y="82"/>
                      <a:pt x="81" y="82"/>
                      <a:pt x="81" y="92"/>
                    </a:cubicBezTo>
                    <a:cubicBezTo>
                      <a:pt x="81" y="92"/>
                      <a:pt x="81" y="92"/>
                      <a:pt x="110" y="92"/>
                    </a:cubicBezTo>
                    <a:cubicBezTo>
                      <a:pt x="110" y="92"/>
                      <a:pt x="110" y="92"/>
                      <a:pt x="110" y="101"/>
                    </a:cubicBezTo>
                    <a:cubicBezTo>
                      <a:pt x="110" y="101"/>
                      <a:pt x="110" y="101"/>
                      <a:pt x="81" y="101"/>
                    </a:cubicBezTo>
                    <a:cubicBezTo>
                      <a:pt x="81" y="101"/>
                      <a:pt x="81" y="101"/>
                      <a:pt x="81" y="111"/>
                    </a:cubicBezTo>
                    <a:cubicBezTo>
                      <a:pt x="81" y="111"/>
                      <a:pt x="81" y="111"/>
                      <a:pt x="110" y="111"/>
                    </a:cubicBezTo>
                    <a:cubicBezTo>
                      <a:pt x="110" y="111"/>
                      <a:pt x="110" y="111"/>
                      <a:pt x="110" y="120"/>
                    </a:cubicBezTo>
                    <a:cubicBezTo>
                      <a:pt x="110" y="120"/>
                      <a:pt x="110" y="120"/>
                      <a:pt x="81" y="120"/>
                    </a:cubicBezTo>
                    <a:cubicBezTo>
                      <a:pt x="81" y="120"/>
                      <a:pt x="81" y="120"/>
                      <a:pt x="81" y="130"/>
                    </a:cubicBezTo>
                    <a:cubicBezTo>
                      <a:pt x="81" y="130"/>
                      <a:pt x="81" y="130"/>
                      <a:pt x="109" y="130"/>
                    </a:cubicBezTo>
                    <a:cubicBezTo>
                      <a:pt x="107" y="143"/>
                      <a:pt x="95" y="154"/>
                      <a:pt x="81" y="154"/>
                    </a:cubicBezTo>
                    <a:cubicBezTo>
                      <a:pt x="81" y="154"/>
                      <a:pt x="81" y="154"/>
                      <a:pt x="62" y="154"/>
                    </a:cubicBezTo>
                    <a:cubicBezTo>
                      <a:pt x="47" y="154"/>
                      <a:pt x="33" y="141"/>
                      <a:pt x="33" y="125"/>
                    </a:cubicBezTo>
                    <a:close/>
                    <a:moveTo>
                      <a:pt x="81" y="221"/>
                    </a:moveTo>
                    <a:cubicBezTo>
                      <a:pt x="81" y="188"/>
                      <a:pt x="81" y="188"/>
                      <a:pt x="81" y="188"/>
                    </a:cubicBezTo>
                    <a:cubicBezTo>
                      <a:pt x="115" y="188"/>
                      <a:pt x="143" y="159"/>
                      <a:pt x="143" y="125"/>
                    </a:cubicBezTo>
                    <a:cubicBezTo>
                      <a:pt x="143" y="92"/>
                      <a:pt x="143" y="92"/>
                      <a:pt x="143" y="92"/>
                    </a:cubicBezTo>
                    <a:cubicBezTo>
                      <a:pt x="124" y="92"/>
                      <a:pt x="124" y="92"/>
                      <a:pt x="124" y="92"/>
                    </a:cubicBezTo>
                    <a:cubicBezTo>
                      <a:pt x="124" y="125"/>
                      <a:pt x="124" y="125"/>
                      <a:pt x="124" y="125"/>
                    </a:cubicBezTo>
                    <a:cubicBezTo>
                      <a:pt x="124" y="149"/>
                      <a:pt x="105" y="168"/>
                      <a:pt x="81" y="168"/>
                    </a:cubicBezTo>
                    <a:cubicBezTo>
                      <a:pt x="62" y="168"/>
                      <a:pt x="62" y="168"/>
                      <a:pt x="62" y="168"/>
                    </a:cubicBezTo>
                    <a:cubicBezTo>
                      <a:pt x="39" y="168"/>
                      <a:pt x="19" y="149"/>
                      <a:pt x="19" y="125"/>
                    </a:cubicBezTo>
                    <a:cubicBezTo>
                      <a:pt x="19" y="92"/>
                      <a:pt x="19" y="92"/>
                      <a:pt x="19" y="92"/>
                    </a:cubicBezTo>
                    <a:cubicBezTo>
                      <a:pt x="0" y="92"/>
                      <a:pt x="0" y="92"/>
                      <a:pt x="0" y="92"/>
                    </a:cubicBezTo>
                    <a:cubicBezTo>
                      <a:pt x="0" y="125"/>
                      <a:pt x="0" y="125"/>
                      <a:pt x="0" y="125"/>
                    </a:cubicBezTo>
                    <a:cubicBezTo>
                      <a:pt x="0" y="159"/>
                      <a:pt x="29" y="188"/>
                      <a:pt x="62" y="188"/>
                    </a:cubicBezTo>
                    <a:cubicBezTo>
                      <a:pt x="62" y="221"/>
                      <a:pt x="62" y="221"/>
                      <a:pt x="62" y="221"/>
                    </a:cubicBezTo>
                    <a:cubicBezTo>
                      <a:pt x="21" y="221"/>
                      <a:pt x="21" y="221"/>
                      <a:pt x="21" y="221"/>
                    </a:cubicBezTo>
                    <a:cubicBezTo>
                      <a:pt x="21" y="241"/>
                      <a:pt x="21" y="241"/>
                      <a:pt x="21" y="241"/>
                    </a:cubicBezTo>
                    <a:cubicBezTo>
                      <a:pt x="122" y="241"/>
                      <a:pt x="122" y="241"/>
                      <a:pt x="122" y="241"/>
                    </a:cubicBezTo>
                    <a:cubicBezTo>
                      <a:pt x="122" y="240"/>
                      <a:pt x="122" y="240"/>
                      <a:pt x="122" y="240"/>
                    </a:cubicBezTo>
                    <a:cubicBezTo>
                      <a:pt x="102" y="221"/>
                      <a:pt x="102" y="221"/>
                      <a:pt x="102" y="221"/>
                    </a:cubicBezTo>
                    <a:cubicBezTo>
                      <a:pt x="81" y="221"/>
                      <a:pt x="81" y="221"/>
                      <a:pt x="81" y="221"/>
                    </a:cubicBezTo>
                    <a:close/>
                    <a:moveTo>
                      <a:pt x="237" y="144"/>
                    </a:moveTo>
                    <a:cubicBezTo>
                      <a:pt x="237" y="144"/>
                      <a:pt x="197" y="186"/>
                      <a:pt x="164" y="221"/>
                    </a:cubicBezTo>
                    <a:cubicBezTo>
                      <a:pt x="150" y="209"/>
                      <a:pt x="125" y="186"/>
                      <a:pt x="125" y="186"/>
                    </a:cubicBezTo>
                    <a:cubicBezTo>
                      <a:pt x="104" y="210"/>
                      <a:pt x="104" y="210"/>
                      <a:pt x="104" y="210"/>
                    </a:cubicBezTo>
                    <a:cubicBezTo>
                      <a:pt x="165" y="265"/>
                      <a:pt x="165" y="265"/>
                      <a:pt x="165" y="265"/>
                    </a:cubicBezTo>
                    <a:cubicBezTo>
                      <a:pt x="261" y="167"/>
                      <a:pt x="261" y="167"/>
                      <a:pt x="261" y="167"/>
                    </a:cubicBezTo>
                    <a:lnTo>
                      <a:pt x="237" y="144"/>
                    </a:lnTo>
                    <a:close/>
                  </a:path>
                </a:pathLst>
              </a:custGeom>
              <a:solidFill>
                <a:schemeClr val="bg1">
                  <a:alpha val="50000"/>
                </a:schemeClr>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grpSp>
        <p:grpSp>
          <p:nvGrpSpPr>
            <p:cNvPr id="42" name="Group 41"/>
            <p:cNvGrpSpPr/>
            <p:nvPr/>
          </p:nvGrpSpPr>
          <p:grpSpPr>
            <a:xfrm>
              <a:off x="-1" y="5411509"/>
              <a:ext cx="1570037" cy="882795"/>
              <a:chOff x="-1" y="5411509"/>
              <a:chExt cx="1570037" cy="882795"/>
            </a:xfrm>
          </p:grpSpPr>
          <p:sp>
            <p:nvSpPr>
              <p:cNvPr id="43" name="TextBox 42"/>
              <p:cNvSpPr txBox="1"/>
              <p:nvPr/>
            </p:nvSpPr>
            <p:spPr>
              <a:xfrm>
                <a:off x="-1" y="6019984"/>
                <a:ext cx="1570037" cy="274320"/>
              </a:xfrm>
              <a:prstGeom prst="rect">
                <a:avLst/>
              </a:prstGeom>
              <a:noFill/>
            </p:spPr>
            <p:txBody>
              <a:bodyPr wrap="square" lIns="146304" tIns="91440" rIns="146304" bIns="91440" rtlCol="0" anchor="t" anchorCtr="0">
                <a:noAutofit/>
              </a:bodyPr>
              <a:lstStyle>
                <a:defPPr>
                  <a:defRPr lang="en-US"/>
                </a:defPPr>
                <a:lvl1pPr algn="ctr">
                  <a:lnSpc>
                    <a:spcPct val="90000"/>
                  </a:lnSpc>
                  <a:spcAft>
                    <a:spcPts val="600"/>
                  </a:spcAft>
                  <a:defRPr sz="1600">
                    <a:gradFill>
                      <a:gsLst>
                        <a:gs pos="2917">
                          <a:schemeClr val="bg1"/>
                        </a:gs>
                        <a:gs pos="30000">
                          <a:schemeClr val="bg1"/>
                        </a:gs>
                      </a:gsLst>
                      <a:lin ang="5400000" scaled="0"/>
                    </a:gradFill>
                  </a:defRPr>
                </a:lvl1pPr>
              </a:lstStyle>
              <a:p>
                <a:r>
                  <a:rPr lang="en-US" dirty="0">
                    <a:gradFill>
                      <a:gsLst>
                        <a:gs pos="2917">
                          <a:srgbClr val="FFFFFF"/>
                        </a:gs>
                        <a:gs pos="30000">
                          <a:srgbClr val="FFFFFF"/>
                        </a:gs>
                      </a:gsLst>
                      <a:lin ang="5400000" scaled="0"/>
                    </a:gradFill>
                  </a:rPr>
                  <a:t>Step 3</a:t>
                </a:r>
              </a:p>
            </p:txBody>
          </p:sp>
          <p:sp>
            <p:nvSpPr>
              <p:cNvPr id="44" name="Freeform 22"/>
              <p:cNvSpPr>
                <a:spLocks noEditPoints="1"/>
              </p:cNvSpPr>
              <p:nvPr/>
            </p:nvSpPr>
            <p:spPr bwMode="auto">
              <a:xfrm>
                <a:off x="604434" y="5411509"/>
                <a:ext cx="568836" cy="577954"/>
              </a:xfrm>
              <a:custGeom>
                <a:avLst/>
                <a:gdLst>
                  <a:gd name="T0" fmla="*/ 33 w 261"/>
                  <a:gd name="T1" fmla="*/ 125 h 265"/>
                  <a:gd name="T2" fmla="*/ 33 w 261"/>
                  <a:gd name="T3" fmla="*/ 29 h 265"/>
                  <a:gd name="T4" fmla="*/ 62 w 261"/>
                  <a:gd name="T5" fmla="*/ 0 h 265"/>
                  <a:gd name="T6" fmla="*/ 81 w 261"/>
                  <a:gd name="T7" fmla="*/ 0 h 265"/>
                  <a:gd name="T8" fmla="*/ 109 w 261"/>
                  <a:gd name="T9" fmla="*/ 24 h 265"/>
                  <a:gd name="T10" fmla="*/ 81 w 261"/>
                  <a:gd name="T11" fmla="*/ 24 h 265"/>
                  <a:gd name="T12" fmla="*/ 81 w 261"/>
                  <a:gd name="T13" fmla="*/ 34 h 265"/>
                  <a:gd name="T14" fmla="*/ 110 w 261"/>
                  <a:gd name="T15" fmla="*/ 34 h 265"/>
                  <a:gd name="T16" fmla="*/ 110 w 261"/>
                  <a:gd name="T17" fmla="*/ 44 h 265"/>
                  <a:gd name="T18" fmla="*/ 81 w 261"/>
                  <a:gd name="T19" fmla="*/ 44 h 265"/>
                  <a:gd name="T20" fmla="*/ 81 w 261"/>
                  <a:gd name="T21" fmla="*/ 53 h 265"/>
                  <a:gd name="T22" fmla="*/ 110 w 261"/>
                  <a:gd name="T23" fmla="*/ 53 h 265"/>
                  <a:gd name="T24" fmla="*/ 110 w 261"/>
                  <a:gd name="T25" fmla="*/ 63 h 265"/>
                  <a:gd name="T26" fmla="*/ 81 w 261"/>
                  <a:gd name="T27" fmla="*/ 63 h 265"/>
                  <a:gd name="T28" fmla="*/ 81 w 261"/>
                  <a:gd name="T29" fmla="*/ 72 h 265"/>
                  <a:gd name="T30" fmla="*/ 110 w 261"/>
                  <a:gd name="T31" fmla="*/ 72 h 265"/>
                  <a:gd name="T32" fmla="*/ 110 w 261"/>
                  <a:gd name="T33" fmla="*/ 82 h 265"/>
                  <a:gd name="T34" fmla="*/ 81 w 261"/>
                  <a:gd name="T35" fmla="*/ 82 h 265"/>
                  <a:gd name="T36" fmla="*/ 81 w 261"/>
                  <a:gd name="T37" fmla="*/ 92 h 265"/>
                  <a:gd name="T38" fmla="*/ 110 w 261"/>
                  <a:gd name="T39" fmla="*/ 92 h 265"/>
                  <a:gd name="T40" fmla="*/ 110 w 261"/>
                  <a:gd name="T41" fmla="*/ 101 h 265"/>
                  <a:gd name="T42" fmla="*/ 81 w 261"/>
                  <a:gd name="T43" fmla="*/ 101 h 265"/>
                  <a:gd name="T44" fmla="*/ 81 w 261"/>
                  <a:gd name="T45" fmla="*/ 111 h 265"/>
                  <a:gd name="T46" fmla="*/ 110 w 261"/>
                  <a:gd name="T47" fmla="*/ 111 h 265"/>
                  <a:gd name="T48" fmla="*/ 110 w 261"/>
                  <a:gd name="T49" fmla="*/ 120 h 265"/>
                  <a:gd name="T50" fmla="*/ 81 w 261"/>
                  <a:gd name="T51" fmla="*/ 120 h 265"/>
                  <a:gd name="T52" fmla="*/ 81 w 261"/>
                  <a:gd name="T53" fmla="*/ 130 h 265"/>
                  <a:gd name="T54" fmla="*/ 109 w 261"/>
                  <a:gd name="T55" fmla="*/ 130 h 265"/>
                  <a:gd name="T56" fmla="*/ 81 w 261"/>
                  <a:gd name="T57" fmla="*/ 154 h 265"/>
                  <a:gd name="T58" fmla="*/ 62 w 261"/>
                  <a:gd name="T59" fmla="*/ 154 h 265"/>
                  <a:gd name="T60" fmla="*/ 33 w 261"/>
                  <a:gd name="T61" fmla="*/ 125 h 265"/>
                  <a:gd name="T62" fmla="*/ 81 w 261"/>
                  <a:gd name="T63" fmla="*/ 221 h 265"/>
                  <a:gd name="T64" fmla="*/ 81 w 261"/>
                  <a:gd name="T65" fmla="*/ 188 h 265"/>
                  <a:gd name="T66" fmla="*/ 143 w 261"/>
                  <a:gd name="T67" fmla="*/ 125 h 265"/>
                  <a:gd name="T68" fmla="*/ 143 w 261"/>
                  <a:gd name="T69" fmla="*/ 92 h 265"/>
                  <a:gd name="T70" fmla="*/ 124 w 261"/>
                  <a:gd name="T71" fmla="*/ 92 h 265"/>
                  <a:gd name="T72" fmla="*/ 124 w 261"/>
                  <a:gd name="T73" fmla="*/ 125 h 265"/>
                  <a:gd name="T74" fmla="*/ 81 w 261"/>
                  <a:gd name="T75" fmla="*/ 168 h 265"/>
                  <a:gd name="T76" fmla="*/ 62 w 261"/>
                  <a:gd name="T77" fmla="*/ 168 h 265"/>
                  <a:gd name="T78" fmla="*/ 19 w 261"/>
                  <a:gd name="T79" fmla="*/ 125 h 265"/>
                  <a:gd name="T80" fmla="*/ 19 w 261"/>
                  <a:gd name="T81" fmla="*/ 92 h 265"/>
                  <a:gd name="T82" fmla="*/ 0 w 261"/>
                  <a:gd name="T83" fmla="*/ 92 h 265"/>
                  <a:gd name="T84" fmla="*/ 0 w 261"/>
                  <a:gd name="T85" fmla="*/ 125 h 265"/>
                  <a:gd name="T86" fmla="*/ 62 w 261"/>
                  <a:gd name="T87" fmla="*/ 188 h 265"/>
                  <a:gd name="T88" fmla="*/ 62 w 261"/>
                  <a:gd name="T89" fmla="*/ 221 h 265"/>
                  <a:gd name="T90" fmla="*/ 21 w 261"/>
                  <a:gd name="T91" fmla="*/ 221 h 265"/>
                  <a:gd name="T92" fmla="*/ 21 w 261"/>
                  <a:gd name="T93" fmla="*/ 241 h 265"/>
                  <a:gd name="T94" fmla="*/ 122 w 261"/>
                  <a:gd name="T95" fmla="*/ 241 h 265"/>
                  <a:gd name="T96" fmla="*/ 122 w 261"/>
                  <a:gd name="T97" fmla="*/ 240 h 265"/>
                  <a:gd name="T98" fmla="*/ 102 w 261"/>
                  <a:gd name="T99" fmla="*/ 221 h 265"/>
                  <a:gd name="T100" fmla="*/ 81 w 261"/>
                  <a:gd name="T101" fmla="*/ 221 h 265"/>
                  <a:gd name="T102" fmla="*/ 237 w 261"/>
                  <a:gd name="T103" fmla="*/ 144 h 265"/>
                  <a:gd name="T104" fmla="*/ 164 w 261"/>
                  <a:gd name="T105" fmla="*/ 221 h 265"/>
                  <a:gd name="T106" fmla="*/ 125 w 261"/>
                  <a:gd name="T107" fmla="*/ 186 h 265"/>
                  <a:gd name="T108" fmla="*/ 104 w 261"/>
                  <a:gd name="T109" fmla="*/ 210 h 265"/>
                  <a:gd name="T110" fmla="*/ 165 w 261"/>
                  <a:gd name="T111" fmla="*/ 265 h 265"/>
                  <a:gd name="T112" fmla="*/ 261 w 261"/>
                  <a:gd name="T113" fmla="*/ 167 h 265"/>
                  <a:gd name="T114" fmla="*/ 237 w 261"/>
                  <a:gd name="T115" fmla="*/ 144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61" h="265">
                    <a:moveTo>
                      <a:pt x="33" y="125"/>
                    </a:moveTo>
                    <a:cubicBezTo>
                      <a:pt x="33" y="125"/>
                      <a:pt x="33" y="125"/>
                      <a:pt x="33" y="29"/>
                    </a:cubicBezTo>
                    <a:cubicBezTo>
                      <a:pt x="33" y="14"/>
                      <a:pt x="47" y="0"/>
                      <a:pt x="62" y="0"/>
                    </a:cubicBezTo>
                    <a:cubicBezTo>
                      <a:pt x="62" y="0"/>
                      <a:pt x="62" y="0"/>
                      <a:pt x="81" y="0"/>
                    </a:cubicBezTo>
                    <a:cubicBezTo>
                      <a:pt x="95" y="0"/>
                      <a:pt x="107" y="11"/>
                      <a:pt x="109" y="24"/>
                    </a:cubicBezTo>
                    <a:cubicBezTo>
                      <a:pt x="109" y="24"/>
                      <a:pt x="109" y="24"/>
                      <a:pt x="81" y="24"/>
                    </a:cubicBezTo>
                    <a:cubicBezTo>
                      <a:pt x="81" y="24"/>
                      <a:pt x="81" y="24"/>
                      <a:pt x="81" y="34"/>
                    </a:cubicBezTo>
                    <a:cubicBezTo>
                      <a:pt x="81" y="34"/>
                      <a:pt x="81" y="34"/>
                      <a:pt x="110" y="34"/>
                    </a:cubicBezTo>
                    <a:cubicBezTo>
                      <a:pt x="110" y="34"/>
                      <a:pt x="110" y="34"/>
                      <a:pt x="110" y="44"/>
                    </a:cubicBezTo>
                    <a:cubicBezTo>
                      <a:pt x="110" y="44"/>
                      <a:pt x="110" y="44"/>
                      <a:pt x="81" y="44"/>
                    </a:cubicBezTo>
                    <a:cubicBezTo>
                      <a:pt x="81" y="44"/>
                      <a:pt x="81" y="44"/>
                      <a:pt x="81" y="53"/>
                    </a:cubicBezTo>
                    <a:cubicBezTo>
                      <a:pt x="81" y="53"/>
                      <a:pt x="81" y="53"/>
                      <a:pt x="110" y="53"/>
                    </a:cubicBezTo>
                    <a:cubicBezTo>
                      <a:pt x="110" y="53"/>
                      <a:pt x="110" y="53"/>
                      <a:pt x="110" y="63"/>
                    </a:cubicBezTo>
                    <a:cubicBezTo>
                      <a:pt x="110" y="63"/>
                      <a:pt x="110" y="63"/>
                      <a:pt x="81" y="63"/>
                    </a:cubicBezTo>
                    <a:cubicBezTo>
                      <a:pt x="81" y="63"/>
                      <a:pt x="81" y="63"/>
                      <a:pt x="81" y="72"/>
                    </a:cubicBezTo>
                    <a:cubicBezTo>
                      <a:pt x="81" y="72"/>
                      <a:pt x="81" y="72"/>
                      <a:pt x="110" y="72"/>
                    </a:cubicBezTo>
                    <a:cubicBezTo>
                      <a:pt x="110" y="72"/>
                      <a:pt x="110" y="72"/>
                      <a:pt x="110" y="82"/>
                    </a:cubicBezTo>
                    <a:cubicBezTo>
                      <a:pt x="110" y="82"/>
                      <a:pt x="110" y="82"/>
                      <a:pt x="81" y="82"/>
                    </a:cubicBezTo>
                    <a:cubicBezTo>
                      <a:pt x="81" y="82"/>
                      <a:pt x="81" y="82"/>
                      <a:pt x="81" y="92"/>
                    </a:cubicBezTo>
                    <a:cubicBezTo>
                      <a:pt x="81" y="92"/>
                      <a:pt x="81" y="92"/>
                      <a:pt x="110" y="92"/>
                    </a:cubicBezTo>
                    <a:cubicBezTo>
                      <a:pt x="110" y="92"/>
                      <a:pt x="110" y="92"/>
                      <a:pt x="110" y="101"/>
                    </a:cubicBezTo>
                    <a:cubicBezTo>
                      <a:pt x="110" y="101"/>
                      <a:pt x="110" y="101"/>
                      <a:pt x="81" y="101"/>
                    </a:cubicBezTo>
                    <a:cubicBezTo>
                      <a:pt x="81" y="101"/>
                      <a:pt x="81" y="101"/>
                      <a:pt x="81" y="111"/>
                    </a:cubicBezTo>
                    <a:cubicBezTo>
                      <a:pt x="81" y="111"/>
                      <a:pt x="81" y="111"/>
                      <a:pt x="110" y="111"/>
                    </a:cubicBezTo>
                    <a:cubicBezTo>
                      <a:pt x="110" y="111"/>
                      <a:pt x="110" y="111"/>
                      <a:pt x="110" y="120"/>
                    </a:cubicBezTo>
                    <a:cubicBezTo>
                      <a:pt x="110" y="120"/>
                      <a:pt x="110" y="120"/>
                      <a:pt x="81" y="120"/>
                    </a:cubicBezTo>
                    <a:cubicBezTo>
                      <a:pt x="81" y="120"/>
                      <a:pt x="81" y="120"/>
                      <a:pt x="81" y="130"/>
                    </a:cubicBezTo>
                    <a:cubicBezTo>
                      <a:pt x="81" y="130"/>
                      <a:pt x="81" y="130"/>
                      <a:pt x="109" y="130"/>
                    </a:cubicBezTo>
                    <a:cubicBezTo>
                      <a:pt x="107" y="143"/>
                      <a:pt x="95" y="154"/>
                      <a:pt x="81" y="154"/>
                    </a:cubicBezTo>
                    <a:cubicBezTo>
                      <a:pt x="81" y="154"/>
                      <a:pt x="81" y="154"/>
                      <a:pt x="62" y="154"/>
                    </a:cubicBezTo>
                    <a:cubicBezTo>
                      <a:pt x="47" y="154"/>
                      <a:pt x="33" y="141"/>
                      <a:pt x="33" y="125"/>
                    </a:cubicBezTo>
                    <a:close/>
                    <a:moveTo>
                      <a:pt x="81" y="221"/>
                    </a:moveTo>
                    <a:cubicBezTo>
                      <a:pt x="81" y="188"/>
                      <a:pt x="81" y="188"/>
                      <a:pt x="81" y="188"/>
                    </a:cubicBezTo>
                    <a:cubicBezTo>
                      <a:pt x="115" y="188"/>
                      <a:pt x="143" y="159"/>
                      <a:pt x="143" y="125"/>
                    </a:cubicBezTo>
                    <a:cubicBezTo>
                      <a:pt x="143" y="92"/>
                      <a:pt x="143" y="92"/>
                      <a:pt x="143" y="92"/>
                    </a:cubicBezTo>
                    <a:cubicBezTo>
                      <a:pt x="124" y="92"/>
                      <a:pt x="124" y="92"/>
                      <a:pt x="124" y="92"/>
                    </a:cubicBezTo>
                    <a:cubicBezTo>
                      <a:pt x="124" y="125"/>
                      <a:pt x="124" y="125"/>
                      <a:pt x="124" y="125"/>
                    </a:cubicBezTo>
                    <a:cubicBezTo>
                      <a:pt x="124" y="149"/>
                      <a:pt x="105" y="168"/>
                      <a:pt x="81" y="168"/>
                    </a:cubicBezTo>
                    <a:cubicBezTo>
                      <a:pt x="62" y="168"/>
                      <a:pt x="62" y="168"/>
                      <a:pt x="62" y="168"/>
                    </a:cubicBezTo>
                    <a:cubicBezTo>
                      <a:pt x="39" y="168"/>
                      <a:pt x="19" y="149"/>
                      <a:pt x="19" y="125"/>
                    </a:cubicBezTo>
                    <a:cubicBezTo>
                      <a:pt x="19" y="92"/>
                      <a:pt x="19" y="92"/>
                      <a:pt x="19" y="92"/>
                    </a:cubicBezTo>
                    <a:cubicBezTo>
                      <a:pt x="0" y="92"/>
                      <a:pt x="0" y="92"/>
                      <a:pt x="0" y="92"/>
                    </a:cubicBezTo>
                    <a:cubicBezTo>
                      <a:pt x="0" y="125"/>
                      <a:pt x="0" y="125"/>
                      <a:pt x="0" y="125"/>
                    </a:cubicBezTo>
                    <a:cubicBezTo>
                      <a:pt x="0" y="159"/>
                      <a:pt x="29" y="188"/>
                      <a:pt x="62" y="188"/>
                    </a:cubicBezTo>
                    <a:cubicBezTo>
                      <a:pt x="62" y="221"/>
                      <a:pt x="62" y="221"/>
                      <a:pt x="62" y="221"/>
                    </a:cubicBezTo>
                    <a:cubicBezTo>
                      <a:pt x="21" y="221"/>
                      <a:pt x="21" y="221"/>
                      <a:pt x="21" y="221"/>
                    </a:cubicBezTo>
                    <a:cubicBezTo>
                      <a:pt x="21" y="241"/>
                      <a:pt x="21" y="241"/>
                      <a:pt x="21" y="241"/>
                    </a:cubicBezTo>
                    <a:cubicBezTo>
                      <a:pt x="122" y="241"/>
                      <a:pt x="122" y="241"/>
                      <a:pt x="122" y="241"/>
                    </a:cubicBezTo>
                    <a:cubicBezTo>
                      <a:pt x="122" y="240"/>
                      <a:pt x="122" y="240"/>
                      <a:pt x="122" y="240"/>
                    </a:cubicBezTo>
                    <a:cubicBezTo>
                      <a:pt x="102" y="221"/>
                      <a:pt x="102" y="221"/>
                      <a:pt x="102" y="221"/>
                    </a:cubicBezTo>
                    <a:cubicBezTo>
                      <a:pt x="81" y="221"/>
                      <a:pt x="81" y="221"/>
                      <a:pt x="81" y="221"/>
                    </a:cubicBezTo>
                    <a:close/>
                    <a:moveTo>
                      <a:pt x="237" y="144"/>
                    </a:moveTo>
                    <a:cubicBezTo>
                      <a:pt x="237" y="144"/>
                      <a:pt x="197" y="186"/>
                      <a:pt x="164" y="221"/>
                    </a:cubicBezTo>
                    <a:cubicBezTo>
                      <a:pt x="150" y="209"/>
                      <a:pt x="125" y="186"/>
                      <a:pt x="125" y="186"/>
                    </a:cubicBezTo>
                    <a:cubicBezTo>
                      <a:pt x="104" y="210"/>
                      <a:pt x="104" y="210"/>
                      <a:pt x="104" y="210"/>
                    </a:cubicBezTo>
                    <a:cubicBezTo>
                      <a:pt x="165" y="265"/>
                      <a:pt x="165" y="265"/>
                      <a:pt x="165" y="265"/>
                    </a:cubicBezTo>
                    <a:cubicBezTo>
                      <a:pt x="261" y="167"/>
                      <a:pt x="261" y="167"/>
                      <a:pt x="261" y="167"/>
                    </a:cubicBezTo>
                    <a:lnTo>
                      <a:pt x="237" y="14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grpSp>
      </p:grpSp>
    </p:spTree>
    <p:extLst>
      <p:ext uri="{BB962C8B-B14F-4D97-AF65-F5344CB8AC3E}">
        <p14:creationId xmlns:p14="http://schemas.microsoft.com/office/powerpoint/2010/main" val="2685909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childTnLst>
                          </p:cTn>
                        </p:par>
                        <p:par>
                          <p:cTn id="8" fill="hold">
                            <p:stCondLst>
                              <p:cond delay="750"/>
                            </p:stCondLst>
                            <p:childTnLst>
                              <p:par>
                                <p:cTn id="9" presetID="10" presetClass="entr" presetSubtype="0" fill="hold" grpId="0" nodeType="afterEffect">
                                  <p:stCondLst>
                                    <p:cond delay="500"/>
                                  </p:stCondLst>
                                  <p:childTnLst>
                                    <p:set>
                                      <p:cBhvr>
                                        <p:cTn id="10" dur="1" fill="hold">
                                          <p:stCondLst>
                                            <p:cond delay="0"/>
                                          </p:stCondLst>
                                        </p:cTn>
                                        <p:tgtEl>
                                          <p:spTgt spid="32"/>
                                        </p:tgtEl>
                                        <p:attrNameLst>
                                          <p:attrName>style.visibility</p:attrName>
                                        </p:attrNameLst>
                                      </p:cBhvr>
                                      <p:to>
                                        <p:strVal val="visible"/>
                                      </p:to>
                                    </p:set>
                                    <p:animEffect transition="in" filter="fade">
                                      <p:cBhvr>
                                        <p:cTn id="11" dur="500"/>
                                        <p:tgtEl>
                                          <p:spTgt spid="32"/>
                                        </p:tgtEl>
                                      </p:cBhvr>
                                    </p:animEffect>
                                  </p:childTnLst>
                                </p:cTn>
                              </p:par>
                              <p:par>
                                <p:cTn id="12" presetID="10" presetClass="entr" presetSubtype="0" fill="hold" grpId="0" nodeType="withEffect">
                                  <p:stCondLst>
                                    <p:cond delay="500"/>
                                  </p:stCondLst>
                                  <p:childTnLst>
                                    <p:set>
                                      <p:cBhvr>
                                        <p:cTn id="13" dur="1" fill="hold">
                                          <p:stCondLst>
                                            <p:cond delay="0"/>
                                          </p:stCondLst>
                                        </p:cTn>
                                        <p:tgtEl>
                                          <p:spTgt spid="34"/>
                                        </p:tgtEl>
                                        <p:attrNameLst>
                                          <p:attrName>style.visibility</p:attrName>
                                        </p:attrNameLst>
                                      </p:cBhvr>
                                      <p:to>
                                        <p:strVal val="visible"/>
                                      </p:to>
                                    </p:set>
                                    <p:animEffect transition="in" filter="fade">
                                      <p:cBhvr>
                                        <p:cTn id="14" dur="500"/>
                                        <p:tgtEl>
                                          <p:spTgt spid="34"/>
                                        </p:tgtEl>
                                      </p:cBhvr>
                                    </p:animEffect>
                                  </p:childTnLst>
                                </p:cTn>
                              </p:par>
                              <p:par>
                                <p:cTn id="15" presetID="6" presetClass="emph" presetSubtype="0" accel="100000" autoRev="1" fill="hold" grpId="1" nodeType="withEffect">
                                  <p:stCondLst>
                                    <p:cond delay="0"/>
                                  </p:stCondLst>
                                  <p:childTnLst>
                                    <p:animScale>
                                      <p:cBhvr>
                                        <p:cTn id="16" dur="500" fill="hold"/>
                                        <p:tgtEl>
                                          <p:spTgt spid="34"/>
                                        </p:tgtEl>
                                      </p:cBhvr>
                                      <p:by x="50000" y="50000"/>
                                    </p:animScale>
                                  </p:childTnLst>
                                </p:cTn>
                              </p:par>
                              <p:par>
                                <p:cTn id="17" presetID="42" presetClass="path" presetSubtype="0" accel="100000" autoRev="1" fill="hold" grpId="2" nodeType="withEffect">
                                  <p:stCondLst>
                                    <p:cond delay="0"/>
                                  </p:stCondLst>
                                  <p:childTnLst>
                                    <p:animMotion origin="layout" path="M 2.7036E-6 2.30595E-6 L -0.10927 0.05719 " pathEditMode="relative" rAng="0" ptsTypes="AA">
                                      <p:cBhvr>
                                        <p:cTn id="18" dur="500" fill="hold"/>
                                        <p:tgtEl>
                                          <p:spTgt spid="34"/>
                                        </p:tgtEl>
                                        <p:attrNameLst>
                                          <p:attrName>ppt_x</p:attrName>
                                          <p:attrName>ppt_y</p:attrName>
                                        </p:attrNameLst>
                                      </p:cBhvr>
                                      <p:rCtr x="-5463" y="2860"/>
                                    </p:animMotion>
                                  </p:childTnLst>
                                </p:cTn>
                              </p:par>
                            </p:childTnLst>
                          </p:cTn>
                        </p:par>
                        <p:par>
                          <p:cTn id="19" fill="hold">
                            <p:stCondLst>
                              <p:cond delay="1750"/>
                            </p:stCondLst>
                            <p:childTnLst>
                              <p:par>
                                <p:cTn id="20" presetID="10" presetClass="entr" presetSubtype="0" fill="hold" grpId="0" nodeType="afterEffect">
                                  <p:stCondLst>
                                    <p:cond delay="0"/>
                                  </p:stCondLst>
                                  <p:childTnLst>
                                    <p:set>
                                      <p:cBhvr>
                                        <p:cTn id="21" dur="1" fill="hold">
                                          <p:stCondLst>
                                            <p:cond delay="0"/>
                                          </p:stCondLst>
                                        </p:cTn>
                                        <p:tgtEl>
                                          <p:spTgt spid="35"/>
                                        </p:tgtEl>
                                        <p:attrNameLst>
                                          <p:attrName>style.visibility</p:attrName>
                                        </p:attrNameLst>
                                      </p:cBhvr>
                                      <p:to>
                                        <p:strVal val="visible"/>
                                      </p:to>
                                    </p:set>
                                    <p:animEffect transition="in" filter="fade">
                                      <p:cBhvr>
                                        <p:cTn id="22"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2" grpId="0" animBg="1"/>
      <p:bldP spid="34" grpId="0" animBg="1"/>
      <p:bldP spid="34" grpId="1" animBg="1"/>
      <p:bldP spid="34" grpId="2" animBg="1"/>
      <p:bldP spid="35"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Content Placeholder 2"/>
          <p:cNvSpPr txBox="1">
            <a:spLocks/>
          </p:cNvSpPr>
          <p:nvPr/>
        </p:nvSpPr>
        <p:spPr>
          <a:xfrm>
            <a:off x="2125599" y="1287462"/>
            <a:ext cx="10310876" cy="4124047"/>
          </a:xfrm>
          <a:prstGeom prst="rect">
            <a:avLst/>
          </a:prstGeom>
          <a:noFill/>
        </p:spPr>
        <p:txBody>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Clr>
                <a:srgbClr val="404040"/>
              </a:buClr>
              <a:buFont typeface="Wingdings" panose="05000000000000000000" pitchFamily="2" charset="2"/>
              <a:buNone/>
            </a:pPr>
            <a:r>
              <a:rPr lang="en-US" sz="1100" dirty="0">
                <a:solidFill>
                  <a:srgbClr val="008000"/>
                </a:solidFill>
                <a:highlight>
                  <a:srgbClr val="FFFFFF"/>
                </a:highlight>
                <a:latin typeface="Consolas" pitchFamily="49" charset="0"/>
                <a:cs typeface="Consolas" pitchFamily="49" charset="0"/>
              </a:rPr>
              <a:t>// Windows Runtime App on Windows Phone 8.1, inside </a:t>
            </a:r>
            <a:r>
              <a:rPr lang="en-US" sz="1100" dirty="0" err="1">
                <a:solidFill>
                  <a:srgbClr val="008000"/>
                </a:solidFill>
                <a:highlight>
                  <a:srgbClr val="FFFFFF"/>
                </a:highlight>
                <a:latin typeface="Consolas" pitchFamily="49" charset="0"/>
                <a:cs typeface="Consolas" pitchFamily="49" charset="0"/>
              </a:rPr>
              <a:t>OnNavigatedTo</a:t>
            </a:r>
            <a:r>
              <a:rPr lang="en-US" sz="1100" dirty="0">
                <a:solidFill>
                  <a:srgbClr val="008000"/>
                </a:solidFill>
                <a:highlight>
                  <a:srgbClr val="FFFFFF"/>
                </a:highlight>
                <a:latin typeface="Consolas" pitchFamily="49" charset="0"/>
                <a:cs typeface="Consolas" pitchFamily="49" charset="0"/>
              </a:rPr>
              <a:t> In </a:t>
            </a:r>
            <a:r>
              <a:rPr lang="en-US" sz="1100" dirty="0" err="1">
                <a:solidFill>
                  <a:srgbClr val="008000"/>
                </a:solidFill>
                <a:highlight>
                  <a:srgbClr val="FFFFFF"/>
                </a:highlight>
                <a:latin typeface="Consolas" pitchFamily="49" charset="0"/>
                <a:cs typeface="Consolas" pitchFamily="49" charset="0"/>
              </a:rPr>
              <a:t>FindText.xaml.cs</a:t>
            </a:r>
            <a:r>
              <a:rPr lang="en-US" sz="1100" dirty="0">
                <a:solidFill>
                  <a:srgbClr val="008000"/>
                </a:solidFill>
                <a:highlight>
                  <a:srgbClr val="FFFFFF"/>
                </a:highlight>
                <a:latin typeface="Consolas" pitchFamily="49" charset="0"/>
                <a:cs typeface="Consolas" pitchFamily="49" charset="0"/>
              </a:rPr>
              <a:t> </a:t>
            </a:r>
            <a:endParaRPr lang="en-US" sz="1100" dirty="0">
              <a:solidFill>
                <a:srgbClr val="000000"/>
              </a:solidFill>
              <a:highlight>
                <a:srgbClr val="FFFFFF"/>
              </a:highlight>
              <a:latin typeface="Consolas" pitchFamily="49" charset="0"/>
              <a:cs typeface="Consolas" pitchFamily="49" charset="0"/>
            </a:endParaRPr>
          </a:p>
          <a:p>
            <a:pPr marL="0" indent="0">
              <a:buClr>
                <a:srgbClr val="404040"/>
              </a:buClr>
              <a:buFont typeface="Wingdings" panose="05000000000000000000" pitchFamily="2" charset="2"/>
              <a:buNone/>
            </a:pPr>
            <a:r>
              <a:rPr lang="en-GB" sz="1100" dirty="0">
                <a:solidFill>
                  <a:srgbClr val="0000FF"/>
                </a:solidFill>
                <a:highlight>
                  <a:srgbClr val="FFFFFF"/>
                </a:highlight>
                <a:latin typeface="Consolas" pitchFamily="49" charset="0"/>
                <a:cs typeface="Consolas" pitchFamily="49" charset="0"/>
              </a:rPr>
              <a:t>protected</a:t>
            </a:r>
            <a:r>
              <a:rPr lang="en-GB" sz="1100" dirty="0">
                <a:solidFill>
                  <a:srgbClr val="000000"/>
                </a:solidFill>
                <a:highlight>
                  <a:srgbClr val="FFFFFF"/>
                </a:highlight>
                <a:latin typeface="Consolas" pitchFamily="49" charset="0"/>
                <a:cs typeface="Consolas" pitchFamily="49" charset="0"/>
              </a:rPr>
              <a:t> </a:t>
            </a:r>
            <a:r>
              <a:rPr lang="en-GB" sz="1100" dirty="0">
                <a:solidFill>
                  <a:srgbClr val="0000FF"/>
                </a:solidFill>
                <a:highlight>
                  <a:srgbClr val="FFFFFF"/>
                </a:highlight>
                <a:latin typeface="Consolas" pitchFamily="49" charset="0"/>
                <a:cs typeface="Consolas" pitchFamily="49" charset="0"/>
              </a:rPr>
              <a:t>override</a:t>
            </a:r>
            <a:r>
              <a:rPr lang="en-GB" sz="1100" dirty="0">
                <a:solidFill>
                  <a:srgbClr val="000000"/>
                </a:solidFill>
                <a:highlight>
                  <a:srgbClr val="FFFFFF"/>
                </a:highlight>
                <a:latin typeface="Consolas" pitchFamily="49" charset="0"/>
                <a:cs typeface="Consolas" pitchFamily="49" charset="0"/>
              </a:rPr>
              <a:t> </a:t>
            </a:r>
            <a:r>
              <a:rPr lang="en-GB" sz="1100" dirty="0">
                <a:solidFill>
                  <a:srgbClr val="0000FF"/>
                </a:solidFill>
                <a:highlight>
                  <a:srgbClr val="FFFFFF"/>
                </a:highlight>
                <a:latin typeface="Consolas" pitchFamily="49" charset="0"/>
                <a:cs typeface="Consolas" pitchFamily="49" charset="0"/>
              </a:rPr>
              <a:t>void</a:t>
            </a:r>
            <a:r>
              <a:rPr lang="en-GB" sz="1100" dirty="0">
                <a:solidFill>
                  <a:srgbClr val="000000"/>
                </a:solidFill>
                <a:highlight>
                  <a:srgbClr val="FFFFFF"/>
                </a:highlight>
                <a:latin typeface="Consolas" pitchFamily="49" charset="0"/>
                <a:cs typeface="Consolas" pitchFamily="49" charset="0"/>
              </a:rPr>
              <a:t> </a:t>
            </a:r>
            <a:r>
              <a:rPr lang="en-GB" sz="1100" dirty="0" err="1">
                <a:solidFill>
                  <a:srgbClr val="000000"/>
                </a:solidFill>
                <a:highlight>
                  <a:srgbClr val="FFFFFF"/>
                </a:highlight>
                <a:latin typeface="Consolas" pitchFamily="49" charset="0"/>
                <a:cs typeface="Consolas" pitchFamily="49" charset="0"/>
              </a:rPr>
              <a:t>OnNavigatedTo</a:t>
            </a:r>
            <a:r>
              <a:rPr lang="en-GB" sz="1100" dirty="0">
                <a:solidFill>
                  <a:srgbClr val="000000"/>
                </a:solidFill>
                <a:highlight>
                  <a:srgbClr val="FFFFFF"/>
                </a:highlight>
                <a:latin typeface="Consolas" pitchFamily="49" charset="0"/>
                <a:cs typeface="Consolas" pitchFamily="49" charset="0"/>
              </a:rPr>
              <a:t>(</a:t>
            </a:r>
            <a:r>
              <a:rPr lang="en-GB" sz="1100" dirty="0" err="1">
                <a:solidFill>
                  <a:srgbClr val="2B91AF"/>
                </a:solidFill>
                <a:highlight>
                  <a:srgbClr val="FFFFFF"/>
                </a:highlight>
                <a:latin typeface="Consolas" pitchFamily="49" charset="0"/>
                <a:cs typeface="Consolas" pitchFamily="49" charset="0"/>
              </a:rPr>
              <a:t>NavigationEventArgs</a:t>
            </a:r>
            <a:r>
              <a:rPr lang="en-GB" sz="1100" dirty="0">
                <a:solidFill>
                  <a:srgbClr val="000000"/>
                </a:solidFill>
                <a:highlight>
                  <a:srgbClr val="FFFFFF"/>
                </a:highlight>
                <a:latin typeface="Consolas" pitchFamily="49" charset="0"/>
                <a:cs typeface="Consolas" pitchFamily="49" charset="0"/>
              </a:rPr>
              <a:t> e)</a:t>
            </a:r>
          </a:p>
          <a:p>
            <a:pPr marL="0" indent="0">
              <a:buClr>
                <a:srgbClr val="404040"/>
              </a:buClr>
              <a:buFont typeface="Wingdings" panose="05000000000000000000" pitchFamily="2" charset="2"/>
              <a:buNone/>
            </a:pPr>
            <a:r>
              <a:rPr lang="en-US" sz="1100" dirty="0" smtClean="0">
                <a:solidFill>
                  <a:srgbClr val="000000"/>
                </a:solidFill>
                <a:highlight>
                  <a:srgbClr val="FFFFFF"/>
                </a:highlight>
                <a:latin typeface="Consolas" pitchFamily="49" charset="0"/>
                <a:cs typeface="Consolas" pitchFamily="49" charset="0"/>
              </a:rPr>
              <a:t>{</a:t>
            </a:r>
          </a:p>
          <a:p>
            <a:pPr marL="0" indent="0">
              <a:buClr>
                <a:srgbClr val="404040"/>
              </a:buClr>
              <a:buFont typeface="Wingdings" panose="05000000000000000000" pitchFamily="2" charset="2"/>
              <a:buNone/>
            </a:pPr>
            <a:r>
              <a:rPr lang="en-GB" sz="1100" dirty="0">
                <a:solidFill>
                  <a:srgbClr val="008000"/>
                </a:solidFill>
                <a:highlight>
                  <a:srgbClr val="FFFFFF"/>
                </a:highlight>
                <a:latin typeface="Consolas" pitchFamily="49" charset="0"/>
                <a:cs typeface="Consolas" pitchFamily="49" charset="0"/>
              </a:rPr>
              <a:t>    </a:t>
            </a:r>
            <a:r>
              <a:rPr lang="en-GB" sz="1100" dirty="0" smtClean="0">
                <a:solidFill>
                  <a:srgbClr val="008000"/>
                </a:solidFill>
                <a:highlight>
                  <a:srgbClr val="FFFFFF"/>
                </a:highlight>
                <a:latin typeface="Consolas" pitchFamily="49" charset="0"/>
                <a:cs typeface="Consolas" pitchFamily="49" charset="0"/>
              </a:rPr>
              <a:t>// </a:t>
            </a:r>
            <a:r>
              <a:rPr lang="en-GB" sz="1100" dirty="0">
                <a:solidFill>
                  <a:srgbClr val="008000"/>
                </a:solidFill>
                <a:highlight>
                  <a:srgbClr val="FFFFFF"/>
                </a:highlight>
                <a:latin typeface="Consolas" pitchFamily="49" charset="0"/>
                <a:cs typeface="Consolas" pitchFamily="49" charset="0"/>
              </a:rPr>
              <a:t>Get recognition result from parameter passed in </a:t>
            </a:r>
            <a:r>
              <a:rPr lang="en-GB" sz="1100" dirty="0" err="1">
                <a:solidFill>
                  <a:srgbClr val="008000"/>
                </a:solidFill>
                <a:highlight>
                  <a:srgbClr val="FFFFFF"/>
                </a:highlight>
                <a:latin typeface="Consolas" pitchFamily="49" charset="0"/>
                <a:cs typeface="Consolas" pitchFamily="49" charset="0"/>
              </a:rPr>
              <a:t>frame.Navigate</a:t>
            </a:r>
            <a:r>
              <a:rPr lang="en-GB" sz="1100" dirty="0">
                <a:solidFill>
                  <a:srgbClr val="008000"/>
                </a:solidFill>
                <a:highlight>
                  <a:srgbClr val="FFFFFF"/>
                </a:highlight>
                <a:latin typeface="Consolas" pitchFamily="49" charset="0"/>
                <a:cs typeface="Consolas" pitchFamily="49" charset="0"/>
              </a:rPr>
              <a:t> call</a:t>
            </a:r>
            <a:endParaRPr lang="en-US" sz="1100" dirty="0">
              <a:solidFill>
                <a:srgbClr val="008000"/>
              </a:solidFill>
              <a:highlight>
                <a:srgbClr val="FFFFFF"/>
              </a:highlight>
              <a:latin typeface="Consolas" pitchFamily="49" charset="0"/>
              <a:cs typeface="Consolas" pitchFamily="49" charset="0"/>
            </a:endParaRPr>
          </a:p>
          <a:p>
            <a:pPr marL="0" indent="0">
              <a:buClr>
                <a:srgbClr val="404040"/>
              </a:buClr>
              <a:buFont typeface="Wingdings" panose="05000000000000000000" pitchFamily="2" charset="2"/>
              <a:buNone/>
            </a:pPr>
            <a:r>
              <a:rPr lang="en-GB" sz="1100" dirty="0">
                <a:solidFill>
                  <a:srgbClr val="000000"/>
                </a:solidFill>
                <a:highlight>
                  <a:srgbClr val="FFFFFF"/>
                </a:highlight>
                <a:latin typeface="Consolas" panose="020B0609020204030204" pitchFamily="49" charset="0"/>
              </a:rPr>
              <a:t> </a:t>
            </a:r>
            <a:r>
              <a:rPr lang="en-GB" sz="1100" dirty="0" smtClean="0">
                <a:solidFill>
                  <a:srgbClr val="000000"/>
                </a:solidFill>
                <a:highlight>
                  <a:srgbClr val="FFFFFF"/>
                </a:highlight>
                <a:latin typeface="Consolas" panose="020B0609020204030204" pitchFamily="49" charset="0"/>
              </a:rPr>
              <a:t>   </a:t>
            </a:r>
            <a:r>
              <a:rPr lang="en-GB" sz="1100" dirty="0" err="1" smtClean="0">
                <a:solidFill>
                  <a:srgbClr val="2B91AF"/>
                </a:solidFill>
                <a:highlight>
                  <a:srgbClr val="FFFFFF"/>
                </a:highlight>
                <a:latin typeface="Consolas" panose="020B0609020204030204" pitchFamily="49" charset="0"/>
              </a:rPr>
              <a:t>SpeechRecognitionResult</a:t>
            </a:r>
            <a:r>
              <a:rPr lang="en-GB" sz="1100" dirty="0" smtClean="0">
                <a:solidFill>
                  <a:srgbClr val="000000"/>
                </a:solidFill>
                <a:highlight>
                  <a:srgbClr val="FFFFFF"/>
                </a:highlight>
                <a:latin typeface="Consolas" panose="020B0609020204030204" pitchFamily="49" charset="0"/>
              </a:rPr>
              <a:t> </a:t>
            </a:r>
            <a:r>
              <a:rPr lang="en-GB" sz="1100" dirty="0" err="1">
                <a:solidFill>
                  <a:srgbClr val="000000"/>
                </a:solidFill>
                <a:highlight>
                  <a:srgbClr val="FFFFFF"/>
                </a:highlight>
                <a:latin typeface="Consolas" panose="020B0609020204030204" pitchFamily="49" charset="0"/>
              </a:rPr>
              <a:t>vcResult</a:t>
            </a:r>
            <a:r>
              <a:rPr lang="en-GB" sz="1100" dirty="0">
                <a:solidFill>
                  <a:srgbClr val="000000"/>
                </a:solidFill>
                <a:highlight>
                  <a:srgbClr val="FFFFFF"/>
                </a:highlight>
                <a:latin typeface="Consolas" panose="020B0609020204030204" pitchFamily="49" charset="0"/>
              </a:rPr>
              <a:t> = </a:t>
            </a:r>
            <a:r>
              <a:rPr lang="en-GB" sz="1100" dirty="0" err="1">
                <a:solidFill>
                  <a:srgbClr val="000000"/>
                </a:solidFill>
                <a:highlight>
                  <a:srgbClr val="FFFFFF"/>
                </a:highlight>
                <a:latin typeface="Consolas" panose="020B0609020204030204" pitchFamily="49" charset="0"/>
              </a:rPr>
              <a:t>e.Parameter</a:t>
            </a:r>
            <a:r>
              <a:rPr lang="en-GB" sz="1100" dirty="0">
                <a:solidFill>
                  <a:srgbClr val="000000"/>
                </a:solidFill>
                <a:highlight>
                  <a:srgbClr val="FFFFFF"/>
                </a:highlight>
                <a:latin typeface="Consolas" panose="020B0609020204030204" pitchFamily="49" charset="0"/>
              </a:rPr>
              <a:t> </a:t>
            </a:r>
            <a:r>
              <a:rPr lang="en-GB" sz="1100" dirty="0">
                <a:solidFill>
                  <a:srgbClr val="0000FF"/>
                </a:solidFill>
                <a:highlight>
                  <a:srgbClr val="FFFFFF"/>
                </a:highlight>
                <a:latin typeface="Consolas" panose="020B0609020204030204" pitchFamily="49" charset="0"/>
              </a:rPr>
              <a:t>as</a:t>
            </a:r>
            <a:r>
              <a:rPr lang="en-GB" sz="1100" dirty="0">
                <a:solidFill>
                  <a:srgbClr val="000000"/>
                </a:solidFill>
                <a:highlight>
                  <a:srgbClr val="FFFFFF"/>
                </a:highlight>
                <a:latin typeface="Consolas" panose="020B0609020204030204" pitchFamily="49" charset="0"/>
              </a:rPr>
              <a:t> </a:t>
            </a:r>
            <a:r>
              <a:rPr lang="en-GB" sz="1100" dirty="0" err="1">
                <a:solidFill>
                  <a:srgbClr val="2B91AF"/>
                </a:solidFill>
                <a:highlight>
                  <a:srgbClr val="FFFFFF"/>
                </a:highlight>
                <a:latin typeface="Consolas" panose="020B0609020204030204" pitchFamily="49" charset="0"/>
              </a:rPr>
              <a:t>SpeechRecognitionResult</a:t>
            </a:r>
            <a:r>
              <a:rPr lang="en-GB" sz="1100" dirty="0">
                <a:solidFill>
                  <a:srgbClr val="000000"/>
                </a:solidFill>
                <a:highlight>
                  <a:srgbClr val="FFFFFF"/>
                </a:highlight>
                <a:latin typeface="Consolas" panose="020B0609020204030204" pitchFamily="49" charset="0"/>
              </a:rPr>
              <a:t>; </a:t>
            </a:r>
          </a:p>
          <a:p>
            <a:pPr marL="0" indent="0">
              <a:buClr>
                <a:srgbClr val="404040"/>
              </a:buClr>
              <a:buFont typeface="Wingdings" panose="05000000000000000000" pitchFamily="2" charset="2"/>
              <a:buNone/>
            </a:pPr>
            <a:endParaRPr lang="en-US" sz="1100" dirty="0">
              <a:solidFill>
                <a:srgbClr val="000000"/>
              </a:solidFill>
              <a:highlight>
                <a:srgbClr val="FFFFFF"/>
              </a:highlight>
              <a:latin typeface="Consolas" panose="020B0609020204030204" pitchFamily="49" charset="0"/>
            </a:endParaRPr>
          </a:p>
          <a:p>
            <a:pPr marL="0" indent="0">
              <a:buClr>
                <a:srgbClr val="404040"/>
              </a:buClr>
              <a:buFont typeface="Wingdings" panose="05000000000000000000" pitchFamily="2" charset="2"/>
              <a:buNone/>
            </a:pPr>
            <a:r>
              <a:rPr lang="en-US" sz="1100" dirty="0" smtClean="0">
                <a:solidFill>
                  <a:srgbClr val="000000"/>
                </a:solidFill>
                <a:highlight>
                  <a:srgbClr val="FFFFFF"/>
                </a:highlight>
                <a:latin typeface="Consolas" panose="020B0609020204030204" pitchFamily="49" charset="0"/>
              </a:rPr>
              <a:t>    </a:t>
            </a:r>
            <a:r>
              <a:rPr lang="en-US" sz="1100" dirty="0">
                <a:solidFill>
                  <a:srgbClr val="0000FF"/>
                </a:solidFill>
                <a:highlight>
                  <a:srgbClr val="FFFFFF"/>
                </a:highlight>
                <a:latin typeface="Consolas" panose="020B0609020204030204" pitchFamily="49" charset="0"/>
              </a:rPr>
              <a:t>if</a:t>
            </a:r>
            <a:r>
              <a:rPr lang="en-US" sz="1100" dirty="0">
                <a:solidFill>
                  <a:srgbClr val="000000"/>
                </a:solidFill>
                <a:highlight>
                  <a:srgbClr val="FFFFFF"/>
                </a:highlight>
                <a:latin typeface="Consolas" panose="020B0609020204030204" pitchFamily="49" charset="0"/>
              </a:rPr>
              <a:t> (</a:t>
            </a:r>
            <a:r>
              <a:rPr lang="en-US" sz="1100" dirty="0" err="1">
                <a:solidFill>
                  <a:srgbClr val="000000"/>
                </a:solidFill>
                <a:highlight>
                  <a:srgbClr val="FFFFFF"/>
                </a:highlight>
                <a:latin typeface="Consolas" panose="020B0609020204030204" pitchFamily="49" charset="0"/>
              </a:rPr>
              <a:t>vcResult</a:t>
            </a:r>
            <a:r>
              <a:rPr lang="en-US" sz="1100" dirty="0">
                <a:solidFill>
                  <a:srgbClr val="000000"/>
                </a:solidFill>
                <a:highlight>
                  <a:srgbClr val="FFFFFF"/>
                </a:highlight>
                <a:latin typeface="Consolas" panose="020B0609020204030204" pitchFamily="49" charset="0"/>
              </a:rPr>
              <a:t>!=</a:t>
            </a:r>
            <a:r>
              <a:rPr lang="en-US" sz="1100" dirty="0">
                <a:solidFill>
                  <a:srgbClr val="0000FF"/>
                </a:solidFill>
                <a:highlight>
                  <a:srgbClr val="FFFFFF"/>
                </a:highlight>
                <a:latin typeface="Consolas" panose="020B0609020204030204" pitchFamily="49" charset="0"/>
              </a:rPr>
              <a:t>null</a:t>
            </a:r>
            <a:r>
              <a:rPr lang="en-US" sz="1100" dirty="0">
                <a:solidFill>
                  <a:srgbClr val="000000"/>
                </a:solidFill>
                <a:highlight>
                  <a:srgbClr val="FFFFFF"/>
                </a:highlight>
                <a:latin typeface="Consolas" panose="020B0609020204030204" pitchFamily="49" charset="0"/>
              </a:rPr>
              <a:t>)</a:t>
            </a:r>
          </a:p>
          <a:p>
            <a:pPr marL="0" indent="0">
              <a:buClr>
                <a:srgbClr val="404040"/>
              </a:buClr>
              <a:buFont typeface="Wingdings" panose="05000000000000000000" pitchFamily="2" charset="2"/>
              <a:buNone/>
            </a:pPr>
            <a:r>
              <a:rPr lang="en-US" sz="1100" dirty="0" smtClean="0">
                <a:solidFill>
                  <a:srgbClr val="000000"/>
                </a:solidFill>
                <a:highlight>
                  <a:srgbClr val="FFFFFF"/>
                </a:highlight>
                <a:latin typeface="Consolas" panose="020B0609020204030204" pitchFamily="49" charset="0"/>
              </a:rPr>
              <a:t>    </a:t>
            </a:r>
            <a:r>
              <a:rPr lang="en-US" sz="1100" dirty="0">
                <a:solidFill>
                  <a:srgbClr val="000000"/>
                </a:solidFill>
                <a:highlight>
                  <a:srgbClr val="FFFFFF"/>
                </a:highlight>
                <a:latin typeface="Consolas" panose="020B0609020204030204" pitchFamily="49" charset="0"/>
              </a:rPr>
              <a:t>{</a:t>
            </a:r>
          </a:p>
          <a:p>
            <a:pPr marL="0" indent="0">
              <a:buClr>
                <a:srgbClr val="404040"/>
              </a:buClr>
              <a:buFont typeface="Wingdings" panose="05000000000000000000" pitchFamily="2" charset="2"/>
              <a:buNone/>
            </a:pPr>
            <a:r>
              <a:rPr lang="en-GB" sz="1100" dirty="0" smtClean="0">
                <a:solidFill>
                  <a:srgbClr val="000000"/>
                </a:solidFill>
                <a:highlight>
                  <a:srgbClr val="FFFFFF"/>
                </a:highlight>
                <a:latin typeface="Consolas" panose="020B0609020204030204" pitchFamily="49" charset="0"/>
              </a:rPr>
              <a:t>        </a:t>
            </a:r>
            <a:r>
              <a:rPr lang="en-GB" sz="1100" dirty="0">
                <a:solidFill>
                  <a:srgbClr val="008000"/>
                </a:solidFill>
                <a:highlight>
                  <a:srgbClr val="FFFFFF"/>
                </a:highlight>
                <a:latin typeface="Consolas" panose="020B0609020204030204" pitchFamily="49" charset="0"/>
              </a:rPr>
              <a:t>// What did the user say? e.g. MSDN, "Find Windows Phone Voice Commands"</a:t>
            </a:r>
            <a:endParaRPr lang="en-GB" sz="1100" dirty="0">
              <a:solidFill>
                <a:srgbClr val="000000"/>
              </a:solidFill>
              <a:highlight>
                <a:srgbClr val="FFFFFF"/>
              </a:highlight>
              <a:latin typeface="Consolas" panose="020B0609020204030204" pitchFamily="49" charset="0"/>
            </a:endParaRPr>
          </a:p>
          <a:p>
            <a:pPr marL="0" indent="0">
              <a:buClr>
                <a:srgbClr val="404040"/>
              </a:buClr>
              <a:buFont typeface="Wingdings" panose="05000000000000000000" pitchFamily="2" charset="2"/>
              <a:buNone/>
            </a:pPr>
            <a:r>
              <a:rPr lang="en-US" sz="1100" dirty="0" smtClean="0">
                <a:solidFill>
                  <a:srgbClr val="000000"/>
                </a:solidFill>
                <a:highlight>
                  <a:srgbClr val="FFFFFF"/>
                </a:highlight>
                <a:latin typeface="Consolas" panose="020B0609020204030204" pitchFamily="49" charset="0"/>
              </a:rPr>
              <a:t>        </a:t>
            </a:r>
            <a:r>
              <a:rPr lang="en-US" sz="1100" dirty="0">
                <a:solidFill>
                  <a:srgbClr val="0000FF"/>
                </a:solidFill>
                <a:highlight>
                  <a:srgbClr val="FFFFFF"/>
                </a:highlight>
                <a:latin typeface="Consolas" panose="020B0609020204030204" pitchFamily="49" charset="0"/>
              </a:rPr>
              <a:t>string</a:t>
            </a:r>
            <a:r>
              <a:rPr lang="en-US" sz="1100" dirty="0">
                <a:solidFill>
                  <a:srgbClr val="000000"/>
                </a:solidFill>
                <a:highlight>
                  <a:srgbClr val="FFFFFF"/>
                </a:highlight>
                <a:latin typeface="Consolas" panose="020B0609020204030204" pitchFamily="49" charset="0"/>
              </a:rPr>
              <a:t> </a:t>
            </a:r>
            <a:r>
              <a:rPr lang="en-US" sz="1100" dirty="0" err="1">
                <a:solidFill>
                  <a:srgbClr val="000000"/>
                </a:solidFill>
                <a:highlight>
                  <a:srgbClr val="FFFFFF"/>
                </a:highlight>
                <a:latin typeface="Consolas" panose="020B0609020204030204" pitchFamily="49" charset="0"/>
              </a:rPr>
              <a:t>recoText</a:t>
            </a:r>
            <a:r>
              <a:rPr lang="en-US" sz="1100" dirty="0">
                <a:solidFill>
                  <a:srgbClr val="000000"/>
                </a:solidFill>
                <a:highlight>
                  <a:srgbClr val="FFFFFF"/>
                </a:highlight>
                <a:latin typeface="Consolas" panose="020B0609020204030204" pitchFamily="49" charset="0"/>
              </a:rPr>
              <a:t> = </a:t>
            </a:r>
            <a:r>
              <a:rPr lang="en-US" sz="1100" dirty="0" err="1">
                <a:solidFill>
                  <a:srgbClr val="000000"/>
                </a:solidFill>
                <a:highlight>
                  <a:srgbClr val="FFFFFF"/>
                </a:highlight>
                <a:latin typeface="Consolas" panose="020B0609020204030204" pitchFamily="49" charset="0"/>
              </a:rPr>
              <a:t>vcResult.Text</a:t>
            </a:r>
            <a:r>
              <a:rPr lang="en-US" sz="1100" dirty="0">
                <a:solidFill>
                  <a:srgbClr val="000000"/>
                </a:solidFill>
                <a:highlight>
                  <a:srgbClr val="FFFFFF"/>
                </a:highlight>
                <a:latin typeface="Consolas" panose="020B0609020204030204" pitchFamily="49" charset="0"/>
              </a:rPr>
              <a:t>;</a:t>
            </a:r>
          </a:p>
          <a:p>
            <a:pPr marL="0" indent="0">
              <a:buClr>
                <a:srgbClr val="404040"/>
              </a:buClr>
              <a:buFont typeface="Wingdings" panose="05000000000000000000" pitchFamily="2" charset="2"/>
              <a:buNone/>
            </a:pPr>
            <a:r>
              <a:rPr lang="en-GB" sz="1100" dirty="0" smtClean="0">
                <a:solidFill>
                  <a:srgbClr val="000000"/>
                </a:solidFill>
                <a:highlight>
                  <a:srgbClr val="FFFFFF"/>
                </a:highlight>
                <a:latin typeface="Consolas" panose="020B0609020204030204" pitchFamily="49" charset="0"/>
              </a:rPr>
              <a:t>        </a:t>
            </a:r>
            <a:r>
              <a:rPr lang="en-GB" sz="1100" dirty="0">
                <a:solidFill>
                  <a:srgbClr val="008000"/>
                </a:solidFill>
                <a:highlight>
                  <a:srgbClr val="FFFFFF"/>
                </a:highlight>
                <a:latin typeface="Consolas" panose="020B0609020204030204" pitchFamily="49" charset="0"/>
              </a:rPr>
              <a:t>// Store the semantics dictionary for later use</a:t>
            </a:r>
            <a:endParaRPr lang="en-GB" sz="1100" dirty="0">
              <a:solidFill>
                <a:srgbClr val="000000"/>
              </a:solidFill>
              <a:highlight>
                <a:srgbClr val="FFFFFF"/>
              </a:highlight>
              <a:latin typeface="Consolas" panose="020B0609020204030204" pitchFamily="49" charset="0"/>
            </a:endParaRPr>
          </a:p>
          <a:p>
            <a:pPr marL="0" indent="0">
              <a:buClr>
                <a:srgbClr val="404040"/>
              </a:buClr>
              <a:buFont typeface="Wingdings" panose="05000000000000000000" pitchFamily="2" charset="2"/>
              <a:buNone/>
            </a:pPr>
            <a:r>
              <a:rPr lang="en-US" sz="1100" dirty="0">
                <a:solidFill>
                  <a:srgbClr val="000000"/>
                </a:solidFill>
                <a:highlight>
                  <a:srgbClr val="FFFFFF"/>
                </a:highlight>
                <a:latin typeface="Consolas" panose="020B0609020204030204" pitchFamily="49" charset="0"/>
              </a:rPr>
              <a:t> </a:t>
            </a:r>
            <a:r>
              <a:rPr lang="en-US" sz="1100" dirty="0" smtClean="0">
                <a:solidFill>
                  <a:srgbClr val="000000"/>
                </a:solidFill>
                <a:highlight>
                  <a:srgbClr val="FFFFFF"/>
                </a:highlight>
                <a:latin typeface="Consolas" panose="020B0609020204030204" pitchFamily="49" charset="0"/>
              </a:rPr>
              <a:t>       </a:t>
            </a:r>
            <a:r>
              <a:rPr lang="en-US" sz="1100" dirty="0" err="1">
                <a:solidFill>
                  <a:srgbClr val="2B91AF"/>
                </a:solidFill>
                <a:highlight>
                  <a:srgbClr val="FFFFFF"/>
                </a:highlight>
                <a:latin typeface="Consolas" panose="020B0609020204030204" pitchFamily="49" charset="0"/>
              </a:rPr>
              <a:t>IReadOnlyDictionary</a:t>
            </a:r>
            <a:r>
              <a:rPr lang="en-US" sz="1100" dirty="0">
                <a:solidFill>
                  <a:srgbClr val="000000"/>
                </a:solidFill>
                <a:highlight>
                  <a:srgbClr val="FFFFFF"/>
                </a:highlight>
                <a:latin typeface="Consolas" panose="020B0609020204030204" pitchFamily="49" charset="0"/>
              </a:rPr>
              <a:t>&lt;</a:t>
            </a:r>
            <a:r>
              <a:rPr lang="en-US" sz="1100" dirty="0" err="1">
                <a:solidFill>
                  <a:srgbClr val="0000FF"/>
                </a:solidFill>
                <a:highlight>
                  <a:srgbClr val="FFFFFF"/>
                </a:highlight>
                <a:latin typeface="Consolas" panose="020B0609020204030204" pitchFamily="49" charset="0"/>
              </a:rPr>
              <a:t>string</a:t>
            </a:r>
            <a:r>
              <a:rPr lang="en-US" sz="1100" dirty="0" err="1">
                <a:solidFill>
                  <a:srgbClr val="000000"/>
                </a:solidFill>
                <a:highlight>
                  <a:srgbClr val="FFFFFF"/>
                </a:highlight>
                <a:latin typeface="Consolas" panose="020B0609020204030204" pitchFamily="49" charset="0"/>
              </a:rPr>
              <a:t>,</a:t>
            </a:r>
            <a:r>
              <a:rPr lang="en-US" sz="1100" dirty="0" err="1">
                <a:solidFill>
                  <a:srgbClr val="2B91AF"/>
                </a:solidFill>
                <a:highlight>
                  <a:srgbClr val="FFFFFF"/>
                </a:highlight>
                <a:latin typeface="Consolas" panose="020B0609020204030204" pitchFamily="49" charset="0"/>
              </a:rPr>
              <a:t>IReadOnlyList</a:t>
            </a:r>
            <a:r>
              <a:rPr lang="en-US" sz="1100" dirty="0">
                <a:solidFill>
                  <a:srgbClr val="000000"/>
                </a:solidFill>
                <a:highlight>
                  <a:srgbClr val="FFFFFF"/>
                </a:highlight>
                <a:latin typeface="Consolas" panose="020B0609020204030204" pitchFamily="49" charset="0"/>
              </a:rPr>
              <a:t>&lt;</a:t>
            </a:r>
            <a:r>
              <a:rPr lang="en-US" sz="1100" dirty="0">
                <a:solidFill>
                  <a:srgbClr val="0000FF"/>
                </a:solidFill>
                <a:highlight>
                  <a:srgbClr val="FFFFFF"/>
                </a:highlight>
                <a:latin typeface="Consolas" panose="020B0609020204030204" pitchFamily="49" charset="0"/>
              </a:rPr>
              <a:t>string</a:t>
            </a:r>
            <a:r>
              <a:rPr lang="en-US" sz="1100" dirty="0">
                <a:solidFill>
                  <a:srgbClr val="000000"/>
                </a:solidFill>
                <a:highlight>
                  <a:srgbClr val="FFFFFF"/>
                </a:highlight>
                <a:latin typeface="Consolas" panose="020B0609020204030204" pitchFamily="49" charset="0"/>
              </a:rPr>
              <a:t>&gt;&gt; semantics = </a:t>
            </a:r>
            <a:r>
              <a:rPr lang="en-US" sz="1100" dirty="0" err="1">
                <a:solidFill>
                  <a:srgbClr val="000000"/>
                </a:solidFill>
                <a:highlight>
                  <a:srgbClr val="FFFFFF"/>
                </a:highlight>
                <a:latin typeface="Consolas" panose="020B0609020204030204" pitchFamily="49" charset="0"/>
              </a:rPr>
              <a:t>vcResult.SemanticInterpretation.Properties</a:t>
            </a:r>
            <a:r>
              <a:rPr lang="en-US" sz="1100" dirty="0">
                <a:solidFill>
                  <a:srgbClr val="000000"/>
                </a:solidFill>
                <a:highlight>
                  <a:srgbClr val="FFFFFF"/>
                </a:highlight>
                <a:latin typeface="Consolas" panose="020B0609020204030204" pitchFamily="49" charset="0"/>
              </a:rPr>
              <a:t>;</a:t>
            </a:r>
          </a:p>
          <a:p>
            <a:pPr marL="0" indent="0">
              <a:buClr>
                <a:srgbClr val="404040"/>
              </a:buClr>
              <a:buFont typeface="Wingdings" panose="05000000000000000000" pitchFamily="2" charset="2"/>
              <a:buNone/>
            </a:pPr>
            <a:endParaRPr lang="en-US" sz="1100" dirty="0">
              <a:solidFill>
                <a:srgbClr val="000000"/>
              </a:solidFill>
              <a:highlight>
                <a:srgbClr val="FFFFFF"/>
              </a:highlight>
              <a:latin typeface="Consolas" panose="020B0609020204030204" pitchFamily="49" charset="0"/>
            </a:endParaRPr>
          </a:p>
          <a:p>
            <a:pPr marL="0" indent="0">
              <a:buClr>
                <a:srgbClr val="404040"/>
              </a:buClr>
              <a:buFont typeface="Wingdings" panose="05000000000000000000" pitchFamily="2" charset="2"/>
              <a:buNone/>
            </a:pPr>
            <a:r>
              <a:rPr lang="en-US" sz="1100" dirty="0">
                <a:solidFill>
                  <a:srgbClr val="000000"/>
                </a:solidFill>
                <a:highlight>
                  <a:srgbClr val="FFFFFF"/>
                </a:highlight>
                <a:latin typeface="Consolas" panose="020B0609020204030204" pitchFamily="49" charset="0"/>
              </a:rPr>
              <a:t> </a:t>
            </a:r>
            <a:r>
              <a:rPr lang="en-US" sz="1100" dirty="0" smtClean="0">
                <a:solidFill>
                  <a:srgbClr val="000000"/>
                </a:solidFill>
                <a:highlight>
                  <a:srgbClr val="FFFFFF"/>
                </a:highlight>
                <a:latin typeface="Consolas" panose="020B0609020204030204" pitchFamily="49" charset="0"/>
              </a:rPr>
              <a:t>       </a:t>
            </a:r>
            <a:r>
              <a:rPr lang="en-US" sz="1100" dirty="0">
                <a:solidFill>
                  <a:srgbClr val="0000FF"/>
                </a:solidFill>
                <a:highlight>
                  <a:srgbClr val="FFFFFF"/>
                </a:highlight>
                <a:latin typeface="Consolas" panose="020B0609020204030204" pitchFamily="49" charset="0"/>
              </a:rPr>
              <a:t>string</a:t>
            </a:r>
            <a:r>
              <a:rPr lang="en-US" sz="1100" dirty="0">
                <a:solidFill>
                  <a:srgbClr val="000000"/>
                </a:solidFill>
                <a:highlight>
                  <a:srgbClr val="FFFFFF"/>
                </a:highlight>
                <a:latin typeface="Consolas" panose="020B0609020204030204" pitchFamily="49" charset="0"/>
              </a:rPr>
              <a:t> </a:t>
            </a:r>
            <a:r>
              <a:rPr lang="en-US" sz="1100" dirty="0" err="1">
                <a:solidFill>
                  <a:srgbClr val="000000"/>
                </a:solidFill>
                <a:highlight>
                  <a:srgbClr val="FFFFFF"/>
                </a:highlight>
                <a:latin typeface="Consolas" panose="020B0609020204030204" pitchFamily="49" charset="0"/>
              </a:rPr>
              <a:t>voiceCommandName</a:t>
            </a:r>
            <a:r>
              <a:rPr lang="en-US" sz="1100" dirty="0">
                <a:solidFill>
                  <a:srgbClr val="000000"/>
                </a:solidFill>
                <a:highlight>
                  <a:srgbClr val="FFFFFF"/>
                </a:highlight>
                <a:latin typeface="Consolas" panose="020B0609020204030204" pitchFamily="49" charset="0"/>
              </a:rPr>
              <a:t> = </a:t>
            </a:r>
            <a:r>
              <a:rPr lang="en-US" sz="1100" dirty="0" err="1">
                <a:solidFill>
                  <a:srgbClr val="000000"/>
                </a:solidFill>
                <a:highlight>
                  <a:srgbClr val="FFFFFF"/>
                </a:highlight>
                <a:latin typeface="Consolas" panose="020B0609020204030204" pitchFamily="49" charset="0"/>
              </a:rPr>
              <a:t>vcResult.RulePath.First</a:t>
            </a:r>
            <a:r>
              <a:rPr lang="en-US" sz="1100" dirty="0">
                <a:solidFill>
                  <a:srgbClr val="000000"/>
                </a:solidFill>
                <a:highlight>
                  <a:srgbClr val="FFFFFF"/>
                </a:highlight>
                <a:latin typeface="Consolas" panose="020B0609020204030204" pitchFamily="49" charset="0"/>
              </a:rPr>
              <a:t>();</a:t>
            </a:r>
          </a:p>
          <a:p>
            <a:pPr marL="0" indent="0">
              <a:buClr>
                <a:srgbClr val="404040"/>
              </a:buClr>
              <a:buFont typeface="Wingdings" panose="05000000000000000000" pitchFamily="2" charset="2"/>
              <a:buNone/>
            </a:pPr>
            <a:endParaRPr lang="en-US" sz="1100" dirty="0">
              <a:solidFill>
                <a:srgbClr val="000000"/>
              </a:solidFill>
              <a:highlight>
                <a:srgbClr val="FFFFFF"/>
              </a:highlight>
              <a:latin typeface="Consolas" panose="020B0609020204030204" pitchFamily="49" charset="0"/>
            </a:endParaRPr>
          </a:p>
          <a:p>
            <a:pPr marL="0" indent="0">
              <a:buClr>
                <a:srgbClr val="404040"/>
              </a:buClr>
              <a:buFont typeface="Wingdings" panose="05000000000000000000" pitchFamily="2" charset="2"/>
              <a:buNone/>
            </a:pPr>
            <a:r>
              <a:rPr lang="en-US" sz="1100" dirty="0">
                <a:solidFill>
                  <a:srgbClr val="000000"/>
                </a:solidFill>
                <a:highlight>
                  <a:srgbClr val="FFFFFF"/>
                </a:highlight>
                <a:latin typeface="Consolas" panose="020B0609020204030204" pitchFamily="49" charset="0"/>
              </a:rPr>
              <a:t> </a:t>
            </a:r>
            <a:r>
              <a:rPr lang="en-US" sz="1100" dirty="0" smtClean="0">
                <a:solidFill>
                  <a:srgbClr val="000000"/>
                </a:solidFill>
                <a:highlight>
                  <a:srgbClr val="FFFFFF"/>
                </a:highlight>
                <a:latin typeface="Consolas" panose="020B0609020204030204" pitchFamily="49" charset="0"/>
              </a:rPr>
              <a:t>       </a:t>
            </a:r>
            <a:r>
              <a:rPr lang="en-US" sz="1100" dirty="0">
                <a:solidFill>
                  <a:srgbClr val="0000FF"/>
                </a:solidFill>
                <a:highlight>
                  <a:srgbClr val="FFFFFF"/>
                </a:highlight>
                <a:latin typeface="Consolas" panose="020B0609020204030204" pitchFamily="49" charset="0"/>
              </a:rPr>
              <a:t>if</a:t>
            </a:r>
            <a:r>
              <a:rPr lang="en-US" sz="1100" dirty="0">
                <a:solidFill>
                  <a:srgbClr val="000000"/>
                </a:solidFill>
                <a:highlight>
                  <a:srgbClr val="FFFFFF"/>
                </a:highlight>
                <a:latin typeface="Consolas" panose="020B0609020204030204" pitchFamily="49" charset="0"/>
              </a:rPr>
              <a:t> (</a:t>
            </a:r>
            <a:r>
              <a:rPr lang="en-US" sz="1100" dirty="0" err="1">
                <a:solidFill>
                  <a:srgbClr val="000000"/>
                </a:solidFill>
                <a:highlight>
                  <a:srgbClr val="FFFFFF"/>
                </a:highlight>
                <a:latin typeface="Consolas" panose="020B0609020204030204" pitchFamily="49" charset="0"/>
              </a:rPr>
              <a:t>voiceCommandName</a:t>
            </a:r>
            <a:r>
              <a:rPr lang="en-US" sz="1100" dirty="0">
                <a:solidFill>
                  <a:srgbClr val="000000"/>
                </a:solidFill>
                <a:highlight>
                  <a:srgbClr val="FFFFFF"/>
                </a:highlight>
                <a:latin typeface="Consolas" panose="020B0609020204030204" pitchFamily="49" charset="0"/>
              </a:rPr>
              <a:t> == </a:t>
            </a:r>
            <a:r>
              <a:rPr lang="en-US" sz="1100" dirty="0">
                <a:solidFill>
                  <a:srgbClr val="A31515"/>
                </a:solidFill>
                <a:highlight>
                  <a:srgbClr val="FFFFFF"/>
                </a:highlight>
                <a:latin typeface="Consolas" panose="020B0609020204030204" pitchFamily="49" charset="0"/>
              </a:rPr>
              <a:t>"</a:t>
            </a:r>
            <a:r>
              <a:rPr lang="en-US" sz="1100" dirty="0" err="1">
                <a:solidFill>
                  <a:srgbClr val="A31515"/>
                </a:solidFill>
                <a:highlight>
                  <a:srgbClr val="FFFFFF"/>
                </a:highlight>
                <a:latin typeface="Consolas" panose="020B0609020204030204" pitchFamily="49" charset="0"/>
              </a:rPr>
              <a:t>FindText</a:t>
            </a:r>
            <a:r>
              <a:rPr lang="en-US" sz="1100" dirty="0">
                <a:solidFill>
                  <a:srgbClr val="A31515"/>
                </a:solidFill>
                <a:highlight>
                  <a:srgbClr val="FFFFFF"/>
                </a:highlight>
                <a:latin typeface="Consolas" panose="020B0609020204030204" pitchFamily="49" charset="0"/>
              </a:rPr>
              <a:t>"</a:t>
            </a:r>
            <a:r>
              <a:rPr lang="en-US" sz="1100" dirty="0">
                <a:solidFill>
                  <a:srgbClr val="000000"/>
                </a:solidFill>
                <a:highlight>
                  <a:srgbClr val="FFFFFF"/>
                </a:highlight>
                <a:latin typeface="Consolas" panose="020B0609020204030204" pitchFamily="49" charset="0"/>
              </a:rPr>
              <a:t>)</a:t>
            </a:r>
          </a:p>
          <a:p>
            <a:pPr marL="0" indent="0">
              <a:buClr>
                <a:srgbClr val="404040"/>
              </a:buClr>
              <a:buFont typeface="Wingdings" panose="05000000000000000000" pitchFamily="2" charset="2"/>
              <a:buNone/>
            </a:pPr>
            <a:r>
              <a:rPr lang="en-US" sz="1100" dirty="0">
                <a:solidFill>
                  <a:srgbClr val="000000"/>
                </a:solidFill>
                <a:highlight>
                  <a:srgbClr val="FFFFFF"/>
                </a:highlight>
                <a:latin typeface="Consolas" panose="020B0609020204030204" pitchFamily="49" charset="0"/>
              </a:rPr>
              <a:t> </a:t>
            </a:r>
            <a:r>
              <a:rPr lang="en-US" sz="1100" dirty="0" smtClean="0">
                <a:solidFill>
                  <a:srgbClr val="000000"/>
                </a:solidFill>
                <a:highlight>
                  <a:srgbClr val="FFFFFF"/>
                </a:highlight>
                <a:latin typeface="Consolas" panose="020B0609020204030204" pitchFamily="49" charset="0"/>
              </a:rPr>
              <a:t>       </a:t>
            </a:r>
            <a:r>
              <a:rPr lang="en-US" sz="1100" dirty="0">
                <a:solidFill>
                  <a:srgbClr val="000000"/>
                </a:solidFill>
                <a:highlight>
                  <a:srgbClr val="FFFFFF"/>
                </a:highlight>
                <a:latin typeface="Consolas" panose="020B0609020204030204" pitchFamily="49" charset="0"/>
              </a:rPr>
              <a:t>{   </a:t>
            </a:r>
          </a:p>
          <a:p>
            <a:pPr marL="0" indent="0">
              <a:buClr>
                <a:srgbClr val="404040"/>
              </a:buClr>
              <a:buFont typeface="Wingdings" panose="05000000000000000000" pitchFamily="2" charset="2"/>
              <a:buNone/>
            </a:pPr>
            <a:r>
              <a:rPr lang="en-GB" sz="1100" dirty="0">
                <a:solidFill>
                  <a:srgbClr val="000000"/>
                </a:solidFill>
                <a:highlight>
                  <a:srgbClr val="FFFFFF"/>
                </a:highlight>
                <a:latin typeface="Consolas" panose="020B0609020204030204" pitchFamily="49" charset="0"/>
              </a:rPr>
              <a:t> </a:t>
            </a:r>
            <a:r>
              <a:rPr lang="en-GB" sz="1100" dirty="0" smtClean="0">
                <a:solidFill>
                  <a:srgbClr val="000000"/>
                </a:solidFill>
                <a:highlight>
                  <a:srgbClr val="FFFFFF"/>
                </a:highlight>
                <a:latin typeface="Consolas" panose="020B0609020204030204" pitchFamily="49" charset="0"/>
              </a:rPr>
              <a:t>           </a:t>
            </a:r>
            <a:r>
              <a:rPr lang="en-GB" sz="1100" dirty="0">
                <a:solidFill>
                  <a:srgbClr val="008000"/>
                </a:solidFill>
                <a:highlight>
                  <a:srgbClr val="FFFFFF"/>
                </a:highlight>
                <a:latin typeface="Consolas" panose="020B0609020204030204" pitchFamily="49" charset="0"/>
              </a:rPr>
              <a:t>// What did the user say, for named phrase topic or list "slots"? e.g. "Windows Phone Voice Commands"</a:t>
            </a:r>
            <a:endParaRPr lang="en-GB" sz="1100" dirty="0">
              <a:solidFill>
                <a:srgbClr val="000000"/>
              </a:solidFill>
              <a:highlight>
                <a:srgbClr val="FFFFFF"/>
              </a:highlight>
              <a:latin typeface="Consolas" panose="020B0609020204030204" pitchFamily="49" charset="0"/>
            </a:endParaRPr>
          </a:p>
          <a:p>
            <a:pPr marL="0" indent="0">
              <a:buClr>
                <a:srgbClr val="404040"/>
              </a:buClr>
              <a:buFont typeface="Wingdings" panose="05000000000000000000" pitchFamily="2" charset="2"/>
              <a:buNone/>
            </a:pPr>
            <a:r>
              <a:rPr lang="en-US" sz="1100" dirty="0">
                <a:solidFill>
                  <a:srgbClr val="000000"/>
                </a:solidFill>
                <a:highlight>
                  <a:srgbClr val="FFFFFF"/>
                </a:highlight>
                <a:latin typeface="Consolas" panose="020B0609020204030204" pitchFamily="49" charset="0"/>
              </a:rPr>
              <a:t> </a:t>
            </a:r>
            <a:r>
              <a:rPr lang="en-US" sz="1100" dirty="0" smtClean="0">
                <a:solidFill>
                  <a:srgbClr val="000000"/>
                </a:solidFill>
                <a:highlight>
                  <a:srgbClr val="FFFFFF"/>
                </a:highlight>
                <a:latin typeface="Consolas" panose="020B0609020204030204" pitchFamily="49" charset="0"/>
              </a:rPr>
              <a:t>           </a:t>
            </a:r>
            <a:r>
              <a:rPr lang="en-US" sz="1100" dirty="0">
                <a:solidFill>
                  <a:srgbClr val="0000FF"/>
                </a:solidFill>
                <a:highlight>
                  <a:srgbClr val="FFFFFF"/>
                </a:highlight>
                <a:latin typeface="Consolas" panose="020B0609020204030204" pitchFamily="49" charset="0"/>
              </a:rPr>
              <a:t>if</a:t>
            </a:r>
            <a:r>
              <a:rPr lang="en-US" sz="1100" dirty="0">
                <a:solidFill>
                  <a:srgbClr val="000000"/>
                </a:solidFill>
                <a:highlight>
                  <a:srgbClr val="FFFFFF"/>
                </a:highlight>
                <a:latin typeface="Consolas" panose="020B0609020204030204" pitchFamily="49" charset="0"/>
              </a:rPr>
              <a:t> (</a:t>
            </a:r>
            <a:r>
              <a:rPr lang="en-US" sz="1100" dirty="0" err="1">
                <a:solidFill>
                  <a:srgbClr val="000000"/>
                </a:solidFill>
                <a:highlight>
                  <a:srgbClr val="FFFFFF"/>
                </a:highlight>
                <a:latin typeface="Consolas" panose="020B0609020204030204" pitchFamily="49" charset="0"/>
              </a:rPr>
              <a:t>semantics.ContainsKey</a:t>
            </a:r>
            <a:r>
              <a:rPr lang="en-US" sz="1100" dirty="0">
                <a:solidFill>
                  <a:srgbClr val="000000"/>
                </a:solidFill>
                <a:highlight>
                  <a:srgbClr val="FFFFFF"/>
                </a:highlight>
                <a:latin typeface="Consolas" panose="020B0609020204030204" pitchFamily="49" charset="0"/>
              </a:rPr>
              <a:t>(</a:t>
            </a:r>
            <a:r>
              <a:rPr lang="en-US" sz="1100" dirty="0">
                <a:solidFill>
                  <a:srgbClr val="A31515"/>
                </a:solidFill>
                <a:highlight>
                  <a:srgbClr val="FFFFFF"/>
                </a:highlight>
                <a:latin typeface="Consolas" panose="020B0609020204030204" pitchFamily="49" charset="0"/>
              </a:rPr>
              <a:t>"</a:t>
            </a:r>
            <a:r>
              <a:rPr lang="en-US" sz="1100" dirty="0" err="1">
                <a:solidFill>
                  <a:srgbClr val="A31515"/>
                </a:solidFill>
                <a:highlight>
                  <a:srgbClr val="FFFFFF"/>
                </a:highlight>
                <a:latin typeface="Consolas" panose="020B0609020204030204" pitchFamily="49" charset="0"/>
              </a:rPr>
              <a:t>dictatedSearchTerms</a:t>
            </a:r>
            <a:r>
              <a:rPr lang="en-US" sz="1100" dirty="0">
                <a:solidFill>
                  <a:srgbClr val="A31515"/>
                </a:solidFill>
                <a:highlight>
                  <a:srgbClr val="FFFFFF"/>
                </a:highlight>
                <a:latin typeface="Consolas" panose="020B0609020204030204" pitchFamily="49" charset="0"/>
              </a:rPr>
              <a:t>"</a:t>
            </a:r>
            <a:r>
              <a:rPr lang="en-US" sz="1100" dirty="0">
                <a:solidFill>
                  <a:srgbClr val="000000"/>
                </a:solidFill>
                <a:highlight>
                  <a:srgbClr val="FFFFFF"/>
                </a:highlight>
                <a:latin typeface="Consolas" panose="020B0609020204030204" pitchFamily="49" charset="0"/>
              </a:rPr>
              <a:t>))</a:t>
            </a:r>
          </a:p>
          <a:p>
            <a:pPr marL="0" indent="0">
              <a:buClr>
                <a:srgbClr val="404040"/>
              </a:buClr>
              <a:buFont typeface="Wingdings" panose="05000000000000000000" pitchFamily="2" charset="2"/>
              <a:buNone/>
            </a:pPr>
            <a:r>
              <a:rPr lang="en-US" sz="1100" dirty="0">
                <a:solidFill>
                  <a:srgbClr val="000000"/>
                </a:solidFill>
                <a:highlight>
                  <a:srgbClr val="FFFFFF"/>
                </a:highlight>
                <a:latin typeface="Consolas" panose="020B0609020204030204" pitchFamily="49" charset="0"/>
              </a:rPr>
              <a:t> </a:t>
            </a:r>
            <a:r>
              <a:rPr lang="en-US" sz="1100" dirty="0" smtClean="0">
                <a:solidFill>
                  <a:srgbClr val="000000"/>
                </a:solidFill>
                <a:highlight>
                  <a:srgbClr val="FFFFFF"/>
                </a:highlight>
                <a:latin typeface="Consolas" panose="020B0609020204030204" pitchFamily="49" charset="0"/>
              </a:rPr>
              <a:t>           </a:t>
            </a:r>
            <a:r>
              <a:rPr lang="en-US" sz="1100" dirty="0">
                <a:solidFill>
                  <a:srgbClr val="000000"/>
                </a:solidFill>
                <a:highlight>
                  <a:srgbClr val="FFFFFF"/>
                </a:highlight>
                <a:latin typeface="Consolas" panose="020B0609020204030204" pitchFamily="49" charset="0"/>
              </a:rPr>
              <a:t>{</a:t>
            </a:r>
          </a:p>
          <a:p>
            <a:pPr marL="0" indent="0">
              <a:buClr>
                <a:srgbClr val="404040"/>
              </a:buClr>
              <a:buFont typeface="Wingdings" panose="05000000000000000000" pitchFamily="2" charset="2"/>
              <a:buNone/>
            </a:pPr>
            <a:r>
              <a:rPr lang="en-US" sz="1100" dirty="0" smtClean="0">
                <a:solidFill>
                  <a:srgbClr val="000000"/>
                </a:solidFill>
                <a:highlight>
                  <a:srgbClr val="FFFFFF"/>
                </a:highlight>
                <a:latin typeface="Consolas" panose="020B0609020204030204" pitchFamily="49" charset="0"/>
              </a:rPr>
              <a:t>                </a:t>
            </a:r>
            <a:r>
              <a:rPr lang="en-US" sz="1100" dirty="0" err="1" smtClean="0">
                <a:solidFill>
                  <a:srgbClr val="000000"/>
                </a:solidFill>
                <a:highlight>
                  <a:srgbClr val="FFFFFF"/>
                </a:highlight>
                <a:latin typeface="Consolas" panose="020B0609020204030204" pitchFamily="49" charset="0"/>
              </a:rPr>
              <a:t>HandleFindTextWithSearchTerms</a:t>
            </a:r>
            <a:r>
              <a:rPr lang="en-US" sz="1100" dirty="0" smtClean="0">
                <a:solidFill>
                  <a:srgbClr val="000000"/>
                </a:solidFill>
                <a:highlight>
                  <a:srgbClr val="FFFFFF"/>
                </a:highlight>
                <a:latin typeface="Consolas" panose="020B0609020204030204" pitchFamily="49" charset="0"/>
              </a:rPr>
              <a:t>(</a:t>
            </a:r>
            <a:r>
              <a:rPr lang="en-GB" sz="1100" dirty="0">
                <a:solidFill>
                  <a:srgbClr val="000000"/>
                </a:solidFill>
                <a:highlight>
                  <a:srgbClr val="FFFFFF"/>
                </a:highlight>
                <a:latin typeface="Consolas" panose="020B0609020204030204" pitchFamily="49" charset="0"/>
              </a:rPr>
              <a:t>semantics[</a:t>
            </a:r>
            <a:r>
              <a:rPr lang="en-GB" sz="1100" dirty="0">
                <a:solidFill>
                  <a:srgbClr val="A31515"/>
                </a:solidFill>
                <a:highlight>
                  <a:srgbClr val="FFFFFF"/>
                </a:highlight>
                <a:latin typeface="Consolas" panose="020B0609020204030204" pitchFamily="49" charset="0"/>
              </a:rPr>
              <a:t>"</a:t>
            </a:r>
            <a:r>
              <a:rPr lang="en-GB" sz="1100" dirty="0" err="1">
                <a:solidFill>
                  <a:srgbClr val="A31515"/>
                </a:solidFill>
                <a:highlight>
                  <a:srgbClr val="FFFFFF"/>
                </a:highlight>
                <a:latin typeface="Consolas" panose="020B0609020204030204" pitchFamily="49" charset="0"/>
              </a:rPr>
              <a:t>dictatedSearchTerms</a:t>
            </a:r>
            <a:r>
              <a:rPr lang="en-GB" sz="1100" dirty="0">
                <a:solidFill>
                  <a:srgbClr val="A31515"/>
                </a:solidFill>
                <a:highlight>
                  <a:srgbClr val="FFFFFF"/>
                </a:highlight>
                <a:latin typeface="Consolas" panose="020B0609020204030204" pitchFamily="49" charset="0"/>
              </a:rPr>
              <a:t>"</a:t>
            </a:r>
            <a:r>
              <a:rPr lang="en-GB" sz="1100" dirty="0">
                <a:solidFill>
                  <a:srgbClr val="000000"/>
                </a:solidFill>
                <a:highlight>
                  <a:srgbClr val="FFFFFF"/>
                </a:highlight>
                <a:latin typeface="Consolas" panose="020B0609020204030204" pitchFamily="49" charset="0"/>
              </a:rPr>
              <a:t>][0]</a:t>
            </a:r>
            <a:r>
              <a:rPr lang="en-US" sz="1100" dirty="0" smtClean="0">
                <a:solidFill>
                  <a:srgbClr val="000000"/>
                </a:solidFill>
                <a:highlight>
                  <a:srgbClr val="FFFFFF"/>
                </a:highlight>
                <a:latin typeface="Consolas" panose="020B0609020204030204" pitchFamily="49" charset="0"/>
              </a:rPr>
              <a:t>);</a:t>
            </a:r>
            <a:endParaRPr lang="en-US" sz="1100" dirty="0">
              <a:solidFill>
                <a:srgbClr val="000000"/>
              </a:solidFill>
              <a:highlight>
                <a:srgbClr val="FFFFFF"/>
              </a:highlight>
              <a:latin typeface="Consolas" panose="020B0609020204030204" pitchFamily="49" charset="0"/>
            </a:endParaRPr>
          </a:p>
          <a:p>
            <a:pPr marL="0" indent="0">
              <a:buClr>
                <a:srgbClr val="404040"/>
              </a:buClr>
              <a:buFont typeface="Wingdings" panose="05000000000000000000" pitchFamily="2" charset="2"/>
              <a:buNone/>
            </a:pPr>
            <a:r>
              <a:rPr lang="en-US" sz="1100" dirty="0">
                <a:solidFill>
                  <a:srgbClr val="000000"/>
                </a:solidFill>
                <a:highlight>
                  <a:srgbClr val="FFFFFF"/>
                </a:highlight>
                <a:latin typeface="Consolas" panose="020B0609020204030204" pitchFamily="49" charset="0"/>
              </a:rPr>
              <a:t>  </a:t>
            </a:r>
            <a:r>
              <a:rPr lang="en-US" sz="1100" dirty="0" smtClean="0">
                <a:solidFill>
                  <a:srgbClr val="000000"/>
                </a:solidFill>
                <a:highlight>
                  <a:srgbClr val="FFFFFF"/>
                </a:highlight>
                <a:latin typeface="Consolas" panose="020B0609020204030204" pitchFamily="49" charset="0"/>
              </a:rPr>
              <a:t>          </a:t>
            </a:r>
            <a:r>
              <a:rPr lang="en-US" sz="1100" dirty="0">
                <a:solidFill>
                  <a:srgbClr val="000000"/>
                </a:solidFill>
                <a:highlight>
                  <a:srgbClr val="FFFFFF"/>
                </a:highlight>
                <a:latin typeface="Consolas" panose="020B0609020204030204" pitchFamily="49" charset="0"/>
              </a:rPr>
              <a:t>}</a:t>
            </a:r>
          </a:p>
          <a:p>
            <a:pPr marL="0" indent="0">
              <a:buClr>
                <a:srgbClr val="404040"/>
              </a:buClr>
              <a:buFont typeface="Wingdings" panose="05000000000000000000" pitchFamily="2" charset="2"/>
              <a:buNone/>
            </a:pPr>
            <a:r>
              <a:rPr lang="en-US" sz="1100" dirty="0">
                <a:solidFill>
                  <a:srgbClr val="000000"/>
                </a:solidFill>
                <a:highlight>
                  <a:srgbClr val="FFFFFF"/>
                </a:highlight>
                <a:latin typeface="Consolas" panose="020B0609020204030204" pitchFamily="49" charset="0"/>
              </a:rPr>
              <a:t>  </a:t>
            </a:r>
            <a:r>
              <a:rPr lang="en-US" sz="1100" dirty="0" smtClean="0">
                <a:solidFill>
                  <a:srgbClr val="000000"/>
                </a:solidFill>
                <a:highlight>
                  <a:srgbClr val="FFFFFF"/>
                </a:highlight>
                <a:latin typeface="Consolas" panose="020B0609020204030204" pitchFamily="49" charset="0"/>
              </a:rPr>
              <a:t>          </a:t>
            </a:r>
            <a:r>
              <a:rPr lang="en-US" sz="1100" dirty="0">
                <a:solidFill>
                  <a:srgbClr val="0000FF"/>
                </a:solidFill>
                <a:highlight>
                  <a:srgbClr val="FFFFFF"/>
                </a:highlight>
                <a:latin typeface="Consolas" panose="020B0609020204030204" pitchFamily="49" charset="0"/>
              </a:rPr>
              <a:t>else</a:t>
            </a:r>
            <a:endParaRPr lang="en-US" sz="1100" dirty="0">
              <a:solidFill>
                <a:srgbClr val="000000"/>
              </a:solidFill>
              <a:highlight>
                <a:srgbClr val="FFFFFF"/>
              </a:highlight>
              <a:latin typeface="Consolas" panose="020B0609020204030204" pitchFamily="49" charset="0"/>
            </a:endParaRPr>
          </a:p>
          <a:p>
            <a:pPr marL="0" indent="0">
              <a:buClr>
                <a:srgbClr val="404040"/>
              </a:buClr>
              <a:buFont typeface="Wingdings" panose="05000000000000000000" pitchFamily="2" charset="2"/>
              <a:buNone/>
            </a:pPr>
            <a:r>
              <a:rPr lang="en-US" sz="1100" dirty="0">
                <a:solidFill>
                  <a:srgbClr val="000000"/>
                </a:solidFill>
                <a:highlight>
                  <a:srgbClr val="FFFFFF"/>
                </a:highlight>
                <a:latin typeface="Consolas" panose="020B0609020204030204" pitchFamily="49" charset="0"/>
              </a:rPr>
              <a:t>  </a:t>
            </a:r>
            <a:r>
              <a:rPr lang="en-US" sz="1100" dirty="0" smtClean="0">
                <a:solidFill>
                  <a:srgbClr val="000000"/>
                </a:solidFill>
                <a:highlight>
                  <a:srgbClr val="FFFFFF"/>
                </a:highlight>
                <a:latin typeface="Consolas" panose="020B0609020204030204" pitchFamily="49" charset="0"/>
              </a:rPr>
              <a:t>          </a:t>
            </a:r>
            <a:r>
              <a:rPr lang="en-US" sz="1100" dirty="0">
                <a:solidFill>
                  <a:srgbClr val="000000"/>
                </a:solidFill>
                <a:highlight>
                  <a:srgbClr val="FFFFFF"/>
                </a:highlight>
                <a:latin typeface="Consolas" panose="020B0609020204030204" pitchFamily="49" charset="0"/>
              </a:rPr>
              <a:t>{</a:t>
            </a:r>
          </a:p>
          <a:p>
            <a:pPr marL="0" indent="0">
              <a:buClr>
                <a:srgbClr val="404040"/>
              </a:buClr>
              <a:buFont typeface="Wingdings" panose="05000000000000000000" pitchFamily="2" charset="2"/>
              <a:buNone/>
            </a:pPr>
            <a:r>
              <a:rPr lang="en-US" sz="1100" dirty="0">
                <a:solidFill>
                  <a:srgbClr val="000000"/>
                </a:solidFill>
                <a:highlight>
                  <a:srgbClr val="FFFFFF"/>
                </a:highlight>
                <a:latin typeface="Consolas" panose="020B0609020204030204" pitchFamily="49" charset="0"/>
              </a:rPr>
              <a:t>  </a:t>
            </a:r>
            <a:r>
              <a:rPr lang="en-US" sz="1100" dirty="0" smtClean="0">
                <a:solidFill>
                  <a:srgbClr val="000000"/>
                </a:solidFill>
                <a:highlight>
                  <a:srgbClr val="FFFFFF"/>
                </a:highlight>
                <a:latin typeface="Consolas" panose="020B0609020204030204" pitchFamily="49" charset="0"/>
              </a:rPr>
              <a:t>              </a:t>
            </a:r>
            <a:r>
              <a:rPr lang="en-US" sz="1100" dirty="0" err="1">
                <a:solidFill>
                  <a:srgbClr val="000000"/>
                </a:solidFill>
                <a:highlight>
                  <a:srgbClr val="FFFFFF"/>
                </a:highlight>
                <a:latin typeface="Consolas" panose="020B0609020204030204" pitchFamily="49" charset="0"/>
              </a:rPr>
              <a:t>HandleNoSearchTerms</a:t>
            </a:r>
            <a:r>
              <a:rPr lang="en-US" sz="1100" dirty="0">
                <a:solidFill>
                  <a:srgbClr val="000000"/>
                </a:solidFill>
                <a:highlight>
                  <a:srgbClr val="FFFFFF"/>
                </a:highlight>
                <a:latin typeface="Consolas" panose="020B0609020204030204" pitchFamily="49" charset="0"/>
              </a:rPr>
              <a:t>();</a:t>
            </a:r>
          </a:p>
          <a:p>
            <a:pPr marL="0" indent="0">
              <a:buClr>
                <a:srgbClr val="404040"/>
              </a:buClr>
              <a:buFont typeface="Wingdings" panose="05000000000000000000" pitchFamily="2" charset="2"/>
              <a:buNone/>
            </a:pPr>
            <a:r>
              <a:rPr lang="en-US" sz="1100" dirty="0">
                <a:solidFill>
                  <a:srgbClr val="000000"/>
                </a:solidFill>
                <a:highlight>
                  <a:srgbClr val="FFFFFF"/>
                </a:highlight>
                <a:latin typeface="Consolas" panose="020B0609020204030204" pitchFamily="49" charset="0"/>
              </a:rPr>
              <a:t>  </a:t>
            </a:r>
            <a:r>
              <a:rPr lang="en-US" sz="1100" dirty="0" smtClean="0">
                <a:solidFill>
                  <a:srgbClr val="000000"/>
                </a:solidFill>
                <a:highlight>
                  <a:srgbClr val="FFFFFF"/>
                </a:highlight>
                <a:latin typeface="Consolas" panose="020B0609020204030204" pitchFamily="49" charset="0"/>
              </a:rPr>
              <a:t>          </a:t>
            </a:r>
            <a:r>
              <a:rPr lang="en-US" sz="1100" dirty="0">
                <a:solidFill>
                  <a:srgbClr val="000000"/>
                </a:solidFill>
                <a:highlight>
                  <a:srgbClr val="FFFFFF"/>
                </a:highlight>
                <a:latin typeface="Consolas" panose="020B0609020204030204" pitchFamily="49" charset="0"/>
              </a:rPr>
              <a:t>}</a:t>
            </a:r>
          </a:p>
          <a:p>
            <a:pPr marL="0" indent="0">
              <a:buClr>
                <a:srgbClr val="404040"/>
              </a:buClr>
              <a:buFont typeface="Wingdings" panose="05000000000000000000" pitchFamily="2" charset="2"/>
              <a:buNone/>
            </a:pPr>
            <a:r>
              <a:rPr lang="en-US" sz="1100" dirty="0">
                <a:solidFill>
                  <a:srgbClr val="000000"/>
                </a:solidFill>
                <a:highlight>
                  <a:srgbClr val="FFFFFF"/>
                </a:highlight>
                <a:latin typeface="Consolas" panose="020B0609020204030204" pitchFamily="49" charset="0"/>
              </a:rPr>
              <a:t>  </a:t>
            </a:r>
            <a:r>
              <a:rPr lang="en-US" sz="1100" dirty="0" smtClean="0">
                <a:solidFill>
                  <a:srgbClr val="000000"/>
                </a:solidFill>
                <a:highlight>
                  <a:srgbClr val="FFFFFF"/>
                </a:highlight>
                <a:latin typeface="Consolas" panose="020B0609020204030204" pitchFamily="49" charset="0"/>
              </a:rPr>
              <a:t>      </a:t>
            </a:r>
            <a:r>
              <a:rPr lang="en-US" sz="1100" dirty="0">
                <a:solidFill>
                  <a:srgbClr val="000000"/>
                </a:solidFill>
                <a:highlight>
                  <a:srgbClr val="FFFFFF"/>
                </a:highlight>
                <a:latin typeface="Consolas" panose="020B0609020204030204" pitchFamily="49" charset="0"/>
              </a:rPr>
              <a:t>}</a:t>
            </a:r>
          </a:p>
          <a:p>
            <a:pPr marL="0" indent="0">
              <a:buClr>
                <a:srgbClr val="404040"/>
              </a:buClr>
              <a:buFont typeface="Wingdings" panose="05000000000000000000" pitchFamily="2" charset="2"/>
              <a:buNone/>
            </a:pPr>
            <a:r>
              <a:rPr lang="en-GB" sz="1100" dirty="0">
                <a:solidFill>
                  <a:srgbClr val="000000"/>
                </a:solidFill>
                <a:highlight>
                  <a:srgbClr val="FFFFFF"/>
                </a:highlight>
                <a:latin typeface="Consolas" panose="020B0609020204030204" pitchFamily="49" charset="0"/>
              </a:rPr>
              <a:t>  </a:t>
            </a:r>
            <a:r>
              <a:rPr lang="en-GB" sz="1100" dirty="0" smtClean="0">
                <a:solidFill>
                  <a:srgbClr val="000000"/>
                </a:solidFill>
                <a:highlight>
                  <a:srgbClr val="FFFFFF"/>
                </a:highlight>
                <a:latin typeface="Consolas" panose="020B0609020204030204" pitchFamily="49" charset="0"/>
              </a:rPr>
              <a:t>      </a:t>
            </a:r>
            <a:r>
              <a:rPr lang="en-GB" sz="1100" dirty="0">
                <a:solidFill>
                  <a:srgbClr val="008000"/>
                </a:solidFill>
                <a:highlight>
                  <a:srgbClr val="FFFFFF"/>
                </a:highlight>
                <a:latin typeface="Consolas" panose="020B0609020204030204" pitchFamily="49" charset="0"/>
              </a:rPr>
              <a:t>// Else handle other voice commands</a:t>
            </a:r>
            <a:endParaRPr lang="en-GB" sz="1100" dirty="0">
              <a:solidFill>
                <a:srgbClr val="000000"/>
              </a:solidFill>
              <a:highlight>
                <a:srgbClr val="FFFFFF"/>
              </a:highlight>
              <a:latin typeface="Consolas" panose="020B0609020204030204" pitchFamily="49" charset="0"/>
            </a:endParaRPr>
          </a:p>
          <a:p>
            <a:pPr marL="0" indent="0">
              <a:buClr>
                <a:srgbClr val="404040"/>
              </a:buClr>
              <a:buFont typeface="Wingdings" panose="05000000000000000000" pitchFamily="2" charset="2"/>
              <a:buNone/>
            </a:pPr>
            <a:r>
              <a:rPr lang="en-US" sz="1100" dirty="0">
                <a:solidFill>
                  <a:srgbClr val="000000"/>
                </a:solidFill>
                <a:highlight>
                  <a:srgbClr val="FFFFFF"/>
                </a:highlight>
                <a:latin typeface="Consolas" panose="020B0609020204030204" pitchFamily="49" charset="0"/>
              </a:rPr>
              <a:t>  </a:t>
            </a:r>
            <a:r>
              <a:rPr lang="en-US" sz="1100" dirty="0" smtClean="0">
                <a:solidFill>
                  <a:srgbClr val="000000"/>
                </a:solidFill>
                <a:highlight>
                  <a:srgbClr val="FFFFFF"/>
                </a:highlight>
                <a:latin typeface="Consolas" panose="020B0609020204030204" pitchFamily="49" charset="0"/>
              </a:rPr>
              <a:t>  </a:t>
            </a:r>
            <a:r>
              <a:rPr lang="en-US" sz="1100" dirty="0">
                <a:solidFill>
                  <a:srgbClr val="000000"/>
                </a:solidFill>
                <a:highlight>
                  <a:srgbClr val="FFFFFF"/>
                </a:highlight>
                <a:latin typeface="Consolas" panose="020B0609020204030204" pitchFamily="49" charset="0"/>
              </a:rPr>
              <a:t>}</a:t>
            </a:r>
            <a:r>
              <a:rPr lang="en-US" sz="1100" dirty="0" smtClean="0">
                <a:solidFill>
                  <a:srgbClr val="000000"/>
                </a:solidFill>
                <a:highlight>
                  <a:srgbClr val="FFFFFF"/>
                </a:highlight>
                <a:latin typeface="Consolas" pitchFamily="49" charset="0"/>
                <a:cs typeface="Consolas" pitchFamily="49" charset="0"/>
              </a:rPr>
              <a:t>    </a:t>
            </a:r>
            <a:r>
              <a:rPr lang="en-US" sz="1100" dirty="0" err="1" smtClean="0">
                <a:solidFill>
                  <a:srgbClr val="000000"/>
                </a:solidFill>
                <a:highlight>
                  <a:srgbClr val="FFFFFF"/>
                </a:highlight>
                <a:latin typeface="Consolas" pitchFamily="49" charset="0"/>
                <a:cs typeface="Consolas" pitchFamily="49" charset="0"/>
              </a:rPr>
              <a:t>navigationHelper.OnNavigatedTo</a:t>
            </a:r>
            <a:r>
              <a:rPr lang="en-US" sz="1100" dirty="0" smtClean="0">
                <a:solidFill>
                  <a:srgbClr val="000000"/>
                </a:solidFill>
                <a:highlight>
                  <a:srgbClr val="FFFFFF"/>
                </a:highlight>
                <a:latin typeface="Consolas" pitchFamily="49" charset="0"/>
                <a:cs typeface="Consolas" pitchFamily="49" charset="0"/>
              </a:rPr>
              <a:t>(e)</a:t>
            </a:r>
          </a:p>
          <a:p>
            <a:pPr marL="0" indent="0">
              <a:buClr>
                <a:srgbClr val="404040"/>
              </a:buClr>
              <a:buFont typeface="Wingdings" panose="05000000000000000000" pitchFamily="2" charset="2"/>
              <a:buNone/>
            </a:pPr>
            <a:r>
              <a:rPr lang="en-US" sz="1100" dirty="0" smtClean="0">
                <a:solidFill>
                  <a:srgbClr val="000000"/>
                </a:solidFill>
                <a:highlight>
                  <a:srgbClr val="FFFFFF"/>
                </a:highlight>
                <a:latin typeface="Consolas" pitchFamily="49" charset="0"/>
                <a:cs typeface="Consolas" pitchFamily="49" charset="0"/>
              </a:rPr>
              <a:t>}</a:t>
            </a:r>
            <a:endParaRPr lang="en-US" sz="1100" dirty="0">
              <a:solidFill>
                <a:srgbClr val="000000"/>
              </a:solidFill>
              <a:highlight>
                <a:srgbClr val="FFFFFF"/>
              </a:highlight>
              <a:latin typeface="Consolas" pitchFamily="49" charset="0"/>
              <a:cs typeface="Consolas" pitchFamily="49" charset="0"/>
            </a:endParaRPr>
          </a:p>
        </p:txBody>
      </p:sp>
      <p:sp>
        <p:nvSpPr>
          <p:cNvPr id="33" name="Rectangle 32"/>
          <p:cNvSpPr/>
          <p:nvPr/>
        </p:nvSpPr>
        <p:spPr bwMode="auto">
          <a:xfrm>
            <a:off x="2724150" y="4048125"/>
            <a:ext cx="8235949" cy="2246178"/>
          </a:xfrm>
          <a:prstGeom prst="rect">
            <a:avLst/>
          </a:prstGeom>
          <a:noFill/>
          <a:ln w="38100">
            <a:solidFill>
              <a:schemeClr val="accent3"/>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30" name="TextBox 29"/>
          <p:cNvSpPr txBox="1"/>
          <p:nvPr/>
        </p:nvSpPr>
        <p:spPr>
          <a:xfrm>
            <a:off x="1646236" y="295274"/>
            <a:ext cx="10515601" cy="904863"/>
          </a:xfrm>
          <a:prstGeom prst="rect">
            <a:avLst/>
          </a:prstGeom>
          <a:noFill/>
        </p:spPr>
        <p:txBody>
          <a:bodyPr wrap="square" lIns="182880" tIns="146304" rIns="182880" bIns="146304" rtlCol="0">
            <a:spAutoFit/>
          </a:bodyPr>
          <a:lstStyle/>
          <a:p>
            <a:pPr>
              <a:lnSpc>
                <a:spcPct val="90000"/>
              </a:lnSpc>
              <a:spcAft>
                <a:spcPts val="600"/>
              </a:spcAft>
            </a:pPr>
            <a:r>
              <a:rPr lang="en-US" sz="4400" dirty="0">
                <a:gradFill>
                  <a:gsLst>
                    <a:gs pos="2917">
                      <a:srgbClr val="404040"/>
                    </a:gs>
                    <a:gs pos="30000">
                      <a:srgbClr val="404040"/>
                    </a:gs>
                  </a:gsLst>
                  <a:lin ang="5400000" scaled="0"/>
                </a:gradFill>
                <a:latin typeface="Segoe UI Light"/>
              </a:rPr>
              <a:t>Handle Voice Command Activation</a:t>
            </a:r>
          </a:p>
        </p:txBody>
      </p:sp>
      <p:sp>
        <p:nvSpPr>
          <p:cNvPr id="32" name="Freeform 31"/>
          <p:cNvSpPr/>
          <p:nvPr/>
        </p:nvSpPr>
        <p:spPr bwMode="auto">
          <a:xfrm>
            <a:off x="0" y="0"/>
            <a:ext cx="12436477" cy="6994525"/>
          </a:xfrm>
          <a:custGeom>
            <a:avLst/>
            <a:gdLst>
              <a:gd name="connsiteX0" fmla="*/ 0 w 12436477"/>
              <a:gd name="connsiteY0" fmla="*/ 0 h 6994525"/>
              <a:gd name="connsiteX1" fmla="*/ 12436477 w 12436477"/>
              <a:gd name="connsiteY1" fmla="*/ 0 h 6994525"/>
              <a:gd name="connsiteX2" fmla="*/ 12436477 w 12436477"/>
              <a:gd name="connsiteY2" fmla="*/ 6994525 h 6994525"/>
              <a:gd name="connsiteX3" fmla="*/ 0 w 12436477"/>
              <a:gd name="connsiteY3" fmla="*/ 6994525 h 6994525"/>
            </a:gdLst>
            <a:ahLst/>
            <a:cxnLst>
              <a:cxn ang="0">
                <a:pos x="connsiteX0" y="connsiteY0"/>
              </a:cxn>
              <a:cxn ang="0">
                <a:pos x="connsiteX1" y="connsiteY1"/>
              </a:cxn>
              <a:cxn ang="0">
                <a:pos x="connsiteX2" y="connsiteY2"/>
              </a:cxn>
              <a:cxn ang="0">
                <a:pos x="connsiteX3" y="connsiteY3"/>
              </a:cxn>
            </a:cxnLst>
            <a:rect l="l" t="t" r="r" b="b"/>
            <a:pathLst>
              <a:path w="12436477" h="6994525">
                <a:moveTo>
                  <a:pt x="0" y="0"/>
                </a:moveTo>
                <a:lnTo>
                  <a:pt x="12436477" y="0"/>
                </a:lnTo>
                <a:lnTo>
                  <a:pt x="12436477" y="6994525"/>
                </a:lnTo>
                <a:lnTo>
                  <a:pt x="0" y="6994525"/>
                </a:lnTo>
                <a:close/>
              </a:path>
            </a:pathLst>
          </a:custGeom>
          <a:solidFill>
            <a:schemeClr val="tx1">
              <a:lumMod val="50000"/>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p:cNvSpPr/>
          <p:nvPr/>
        </p:nvSpPr>
        <p:spPr bwMode="auto">
          <a:xfrm>
            <a:off x="3374143" y="942975"/>
            <a:ext cx="8406694" cy="3043896"/>
          </a:xfrm>
          <a:prstGeom prst="rect">
            <a:avLst/>
          </a:prstGeom>
          <a:solidFill>
            <a:schemeClr val="bg1"/>
          </a:solidFill>
          <a:ln w="38100">
            <a:solidFill>
              <a:schemeClr val="accent3"/>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r>
              <a:rPr lang="en-US" sz="1400" dirty="0">
                <a:solidFill>
                  <a:srgbClr val="0000FF"/>
                </a:solidFill>
                <a:highlight>
                  <a:srgbClr val="FFFFFF"/>
                </a:highlight>
                <a:latin typeface="Consolas" panose="020B0609020204030204" pitchFamily="49" charset="0"/>
              </a:rPr>
              <a:t>if</a:t>
            </a:r>
            <a:r>
              <a:rPr lang="en-US" sz="1400" dirty="0">
                <a:solidFill>
                  <a:srgbClr val="000000"/>
                </a:solidFill>
                <a:highlight>
                  <a:srgbClr val="FFFFFF"/>
                </a:highlight>
                <a:latin typeface="Consolas" panose="020B0609020204030204" pitchFamily="49" charset="0"/>
              </a:rPr>
              <a:t> (</a:t>
            </a:r>
            <a:r>
              <a:rPr lang="en-US" sz="1400" dirty="0" err="1">
                <a:solidFill>
                  <a:srgbClr val="000000"/>
                </a:solidFill>
                <a:highlight>
                  <a:srgbClr val="FFFFFF"/>
                </a:highlight>
                <a:latin typeface="Consolas" panose="020B0609020204030204" pitchFamily="49" charset="0"/>
              </a:rPr>
              <a:t>voiceCommandName</a:t>
            </a:r>
            <a:r>
              <a:rPr lang="en-US" sz="1400" dirty="0">
                <a:solidFill>
                  <a:srgbClr val="000000"/>
                </a:solidFill>
                <a:highlight>
                  <a:srgbClr val="FFFFFF"/>
                </a:highlight>
                <a:latin typeface="Consolas" panose="020B0609020204030204" pitchFamily="49" charset="0"/>
              </a:rPr>
              <a:t> == </a:t>
            </a:r>
            <a:r>
              <a:rPr lang="en-US" sz="1400" dirty="0">
                <a:solidFill>
                  <a:srgbClr val="A31515"/>
                </a:solidFill>
                <a:highlight>
                  <a:srgbClr val="FFFFFF"/>
                </a:highlight>
                <a:latin typeface="Consolas" panose="020B0609020204030204" pitchFamily="49" charset="0"/>
              </a:rPr>
              <a:t>"</a:t>
            </a:r>
            <a:r>
              <a:rPr lang="en-US" sz="1400" dirty="0" err="1">
                <a:solidFill>
                  <a:srgbClr val="A31515"/>
                </a:solidFill>
                <a:highlight>
                  <a:srgbClr val="FFFFFF"/>
                </a:highlight>
                <a:latin typeface="Consolas" panose="020B0609020204030204" pitchFamily="49" charset="0"/>
              </a:rPr>
              <a:t>FindText</a:t>
            </a:r>
            <a:r>
              <a:rPr lang="en-US" sz="1400" dirty="0" smtClean="0">
                <a:solidFill>
                  <a:srgbClr val="A31515"/>
                </a:solidFill>
                <a:highlight>
                  <a:srgbClr val="FFFFFF"/>
                </a:highlight>
                <a:latin typeface="Consolas" panose="020B0609020204030204" pitchFamily="49" charset="0"/>
              </a:rPr>
              <a:t>"</a:t>
            </a:r>
            <a:r>
              <a:rPr lang="en-US" sz="1400" dirty="0" smtClean="0">
                <a:solidFill>
                  <a:srgbClr val="000000"/>
                </a:solidFill>
                <a:highlight>
                  <a:srgbClr val="FFFFFF"/>
                </a:highlight>
                <a:latin typeface="Consolas" panose="020B0609020204030204" pitchFamily="49" charset="0"/>
              </a:rPr>
              <a:t>)</a:t>
            </a:r>
            <a:br>
              <a:rPr lang="en-US" sz="1400" dirty="0" smtClean="0">
                <a:solidFill>
                  <a:srgbClr val="000000"/>
                </a:solidFill>
                <a:highlight>
                  <a:srgbClr val="FFFFFF"/>
                </a:highlight>
                <a:latin typeface="Consolas" panose="020B0609020204030204" pitchFamily="49" charset="0"/>
              </a:rPr>
            </a:br>
            <a:r>
              <a:rPr lang="en-US" sz="1400" dirty="0" smtClean="0">
                <a:solidFill>
                  <a:srgbClr val="000000"/>
                </a:solidFill>
                <a:highlight>
                  <a:srgbClr val="FFFFFF"/>
                </a:highlight>
                <a:latin typeface="Consolas" panose="020B0609020204030204" pitchFamily="49" charset="0"/>
              </a:rPr>
              <a:t>{   </a:t>
            </a:r>
            <a:endParaRPr lang="en-US" sz="1400" dirty="0">
              <a:solidFill>
                <a:srgbClr val="000000"/>
              </a:solidFill>
              <a:highlight>
                <a:srgbClr val="FFFFFF"/>
              </a:highlight>
              <a:latin typeface="Consolas" panose="020B0609020204030204" pitchFamily="49" charset="0"/>
            </a:endParaRPr>
          </a:p>
          <a:p>
            <a:r>
              <a:rPr lang="en-US" sz="1400" dirty="0">
                <a:solidFill>
                  <a:srgbClr val="000000"/>
                </a:solidFill>
                <a:highlight>
                  <a:srgbClr val="FFFFFF"/>
                </a:highlight>
                <a:latin typeface="Consolas" panose="020B0609020204030204" pitchFamily="49" charset="0"/>
              </a:rPr>
              <a:t> </a:t>
            </a:r>
            <a:r>
              <a:rPr lang="en-US" sz="1400" dirty="0" smtClean="0">
                <a:solidFill>
                  <a:srgbClr val="000000"/>
                </a:solidFill>
                <a:highlight>
                  <a:srgbClr val="FFFFFF"/>
                </a:highlight>
                <a:latin typeface="Consolas" panose="020B0609020204030204" pitchFamily="49" charset="0"/>
              </a:rPr>
              <a:t>   </a:t>
            </a:r>
            <a:r>
              <a:rPr lang="en-GB" sz="1400" dirty="0" smtClean="0">
                <a:solidFill>
                  <a:srgbClr val="008000"/>
                </a:solidFill>
                <a:highlight>
                  <a:srgbClr val="FFFFFF"/>
                </a:highlight>
                <a:latin typeface="Consolas" panose="020B0609020204030204" pitchFamily="49" charset="0"/>
              </a:rPr>
              <a:t>// </a:t>
            </a:r>
            <a:r>
              <a:rPr lang="en-GB" sz="1400" dirty="0">
                <a:solidFill>
                  <a:srgbClr val="008000"/>
                </a:solidFill>
                <a:highlight>
                  <a:srgbClr val="FFFFFF"/>
                </a:highlight>
                <a:latin typeface="Consolas" panose="020B0609020204030204" pitchFamily="49" charset="0"/>
              </a:rPr>
              <a:t>What did the user say, for named phrase topic or list "slots</a:t>
            </a:r>
            <a:r>
              <a:rPr lang="en-GB" sz="1400" dirty="0" smtClean="0">
                <a:solidFill>
                  <a:srgbClr val="008000"/>
                </a:solidFill>
                <a:highlight>
                  <a:srgbClr val="FFFFFF"/>
                </a:highlight>
                <a:latin typeface="Consolas" panose="020B0609020204030204" pitchFamily="49" charset="0"/>
              </a:rPr>
              <a:t>"?</a:t>
            </a:r>
          </a:p>
          <a:p>
            <a:r>
              <a:rPr lang="en-GB" sz="1400" dirty="0">
                <a:solidFill>
                  <a:srgbClr val="008000"/>
                </a:solidFill>
                <a:highlight>
                  <a:srgbClr val="FFFFFF"/>
                </a:highlight>
                <a:latin typeface="Consolas" panose="020B0609020204030204" pitchFamily="49" charset="0"/>
              </a:rPr>
              <a:t> </a:t>
            </a:r>
            <a:r>
              <a:rPr lang="en-GB" sz="1400" dirty="0" smtClean="0">
                <a:solidFill>
                  <a:srgbClr val="008000"/>
                </a:solidFill>
                <a:highlight>
                  <a:srgbClr val="FFFFFF"/>
                </a:highlight>
                <a:latin typeface="Consolas" panose="020B0609020204030204" pitchFamily="49" charset="0"/>
              </a:rPr>
              <a:t>   // e.g</a:t>
            </a:r>
            <a:r>
              <a:rPr lang="en-GB" sz="1400" dirty="0">
                <a:solidFill>
                  <a:srgbClr val="008000"/>
                </a:solidFill>
                <a:highlight>
                  <a:srgbClr val="FFFFFF"/>
                </a:highlight>
                <a:latin typeface="Consolas" panose="020B0609020204030204" pitchFamily="49" charset="0"/>
              </a:rPr>
              <a:t>. "Windows Phone Voice Commands"</a:t>
            </a:r>
            <a:endParaRPr lang="en-GB" sz="1400" dirty="0">
              <a:solidFill>
                <a:srgbClr val="000000"/>
              </a:solidFill>
              <a:highlight>
                <a:srgbClr val="FFFFFF"/>
              </a:highlight>
              <a:latin typeface="Consolas" panose="020B0609020204030204" pitchFamily="49" charset="0"/>
            </a:endParaRPr>
          </a:p>
          <a:p>
            <a:r>
              <a:rPr lang="en-US" sz="1400" dirty="0" smtClean="0">
                <a:solidFill>
                  <a:srgbClr val="0000FF"/>
                </a:solidFill>
                <a:highlight>
                  <a:srgbClr val="FFFFFF"/>
                </a:highlight>
                <a:latin typeface="Consolas" panose="020B0609020204030204" pitchFamily="49" charset="0"/>
              </a:rPr>
              <a:t>    if</a:t>
            </a:r>
            <a:r>
              <a:rPr lang="en-US" sz="1400" dirty="0" smtClean="0">
                <a:solidFill>
                  <a:srgbClr val="000000"/>
                </a:solidFill>
                <a:highlight>
                  <a:srgbClr val="FFFFFF"/>
                </a:highlight>
                <a:latin typeface="Consolas" panose="020B0609020204030204" pitchFamily="49" charset="0"/>
              </a:rPr>
              <a:t> </a:t>
            </a:r>
            <a:r>
              <a:rPr lang="en-US" sz="1400" dirty="0">
                <a:solidFill>
                  <a:srgbClr val="000000"/>
                </a:solidFill>
                <a:highlight>
                  <a:srgbClr val="FFFFFF"/>
                </a:highlight>
                <a:latin typeface="Consolas" panose="020B0609020204030204" pitchFamily="49" charset="0"/>
              </a:rPr>
              <a:t>(</a:t>
            </a:r>
            <a:r>
              <a:rPr lang="en-US" sz="1400" dirty="0" err="1">
                <a:solidFill>
                  <a:srgbClr val="000000"/>
                </a:solidFill>
                <a:highlight>
                  <a:srgbClr val="FFFFFF"/>
                </a:highlight>
                <a:latin typeface="Consolas" panose="020B0609020204030204" pitchFamily="49" charset="0"/>
              </a:rPr>
              <a:t>semantics.ContainsKey</a:t>
            </a:r>
            <a:r>
              <a:rPr lang="en-US" sz="1400" dirty="0">
                <a:solidFill>
                  <a:srgbClr val="000000"/>
                </a:solidFill>
                <a:highlight>
                  <a:srgbClr val="FFFFFF"/>
                </a:highlight>
                <a:latin typeface="Consolas" panose="020B0609020204030204" pitchFamily="49" charset="0"/>
              </a:rPr>
              <a:t>(</a:t>
            </a:r>
            <a:r>
              <a:rPr lang="en-US" sz="1400" dirty="0">
                <a:solidFill>
                  <a:srgbClr val="A31515"/>
                </a:solidFill>
                <a:highlight>
                  <a:srgbClr val="FFFFFF"/>
                </a:highlight>
                <a:latin typeface="Consolas" panose="020B0609020204030204" pitchFamily="49" charset="0"/>
              </a:rPr>
              <a:t>"</a:t>
            </a:r>
            <a:r>
              <a:rPr lang="en-US" sz="1400" dirty="0" err="1">
                <a:solidFill>
                  <a:srgbClr val="A31515"/>
                </a:solidFill>
                <a:highlight>
                  <a:srgbClr val="FFFFFF"/>
                </a:highlight>
                <a:latin typeface="Consolas" panose="020B0609020204030204" pitchFamily="49" charset="0"/>
              </a:rPr>
              <a:t>dictatedSearchTerms</a:t>
            </a:r>
            <a:r>
              <a:rPr lang="en-US" sz="1400" dirty="0">
                <a:solidFill>
                  <a:srgbClr val="A31515"/>
                </a:solidFill>
                <a:highlight>
                  <a:srgbClr val="FFFFFF"/>
                </a:highlight>
                <a:latin typeface="Consolas" panose="020B0609020204030204" pitchFamily="49" charset="0"/>
              </a:rPr>
              <a:t>"</a:t>
            </a:r>
            <a:r>
              <a:rPr lang="en-US" sz="1400" dirty="0">
                <a:solidFill>
                  <a:srgbClr val="000000"/>
                </a:solidFill>
                <a:highlight>
                  <a:srgbClr val="FFFFFF"/>
                </a:highlight>
                <a:latin typeface="Consolas" panose="020B0609020204030204" pitchFamily="49" charset="0"/>
              </a:rPr>
              <a:t>))</a:t>
            </a:r>
          </a:p>
          <a:p>
            <a:r>
              <a:rPr lang="en-US" sz="1400" dirty="0" smtClean="0">
                <a:solidFill>
                  <a:srgbClr val="000000"/>
                </a:solidFill>
                <a:highlight>
                  <a:srgbClr val="FFFFFF"/>
                </a:highlight>
                <a:latin typeface="Consolas" panose="020B0609020204030204" pitchFamily="49" charset="0"/>
              </a:rPr>
              <a:t>    {</a:t>
            </a:r>
            <a:endParaRPr lang="en-US" sz="1400" dirty="0">
              <a:solidFill>
                <a:srgbClr val="000000"/>
              </a:solidFill>
              <a:highlight>
                <a:srgbClr val="FFFFFF"/>
              </a:highlight>
              <a:latin typeface="Consolas" panose="020B0609020204030204" pitchFamily="49" charset="0"/>
            </a:endParaRPr>
          </a:p>
          <a:p>
            <a:r>
              <a:rPr lang="en-US" sz="1400" dirty="0" smtClean="0">
                <a:solidFill>
                  <a:srgbClr val="000000"/>
                </a:solidFill>
                <a:highlight>
                  <a:srgbClr val="FFFFFF"/>
                </a:highlight>
                <a:latin typeface="Consolas" panose="020B0609020204030204" pitchFamily="49" charset="0"/>
              </a:rPr>
              <a:t>        </a:t>
            </a:r>
            <a:r>
              <a:rPr lang="en-US" sz="1400" dirty="0" err="1" smtClean="0">
                <a:solidFill>
                  <a:srgbClr val="000000"/>
                </a:solidFill>
                <a:highlight>
                  <a:srgbClr val="FFFFFF"/>
                </a:highlight>
                <a:latin typeface="Consolas" panose="020B0609020204030204" pitchFamily="49" charset="0"/>
              </a:rPr>
              <a:t>HandleFindTextWithSearchTerms</a:t>
            </a:r>
            <a:r>
              <a:rPr lang="en-US" sz="1400" dirty="0" smtClean="0">
                <a:solidFill>
                  <a:srgbClr val="000000"/>
                </a:solidFill>
                <a:highlight>
                  <a:srgbClr val="FFFFFF"/>
                </a:highlight>
                <a:latin typeface="Consolas" panose="020B0609020204030204" pitchFamily="49" charset="0"/>
              </a:rPr>
              <a:t>(</a:t>
            </a:r>
            <a:r>
              <a:rPr lang="en-GB" sz="1400" dirty="0">
                <a:solidFill>
                  <a:srgbClr val="000000"/>
                </a:solidFill>
                <a:highlight>
                  <a:srgbClr val="FFFFFF"/>
                </a:highlight>
                <a:latin typeface="Consolas" panose="020B0609020204030204" pitchFamily="49" charset="0"/>
              </a:rPr>
              <a:t>semantics[</a:t>
            </a:r>
            <a:r>
              <a:rPr lang="en-GB" sz="1400" dirty="0">
                <a:solidFill>
                  <a:srgbClr val="A31515"/>
                </a:solidFill>
                <a:highlight>
                  <a:srgbClr val="FFFFFF"/>
                </a:highlight>
                <a:latin typeface="Consolas" panose="020B0609020204030204" pitchFamily="49" charset="0"/>
              </a:rPr>
              <a:t>"</a:t>
            </a:r>
            <a:r>
              <a:rPr lang="en-GB" sz="1400" dirty="0" err="1">
                <a:solidFill>
                  <a:srgbClr val="A31515"/>
                </a:solidFill>
                <a:highlight>
                  <a:srgbClr val="FFFFFF"/>
                </a:highlight>
                <a:latin typeface="Consolas" panose="020B0609020204030204" pitchFamily="49" charset="0"/>
              </a:rPr>
              <a:t>dictatedSearchTerms</a:t>
            </a:r>
            <a:r>
              <a:rPr lang="en-GB" sz="1400" dirty="0">
                <a:solidFill>
                  <a:srgbClr val="A31515"/>
                </a:solidFill>
                <a:highlight>
                  <a:srgbClr val="FFFFFF"/>
                </a:highlight>
                <a:latin typeface="Consolas" panose="020B0609020204030204" pitchFamily="49" charset="0"/>
              </a:rPr>
              <a:t>"</a:t>
            </a:r>
            <a:r>
              <a:rPr lang="en-GB" sz="1400" dirty="0">
                <a:solidFill>
                  <a:srgbClr val="000000"/>
                </a:solidFill>
                <a:highlight>
                  <a:srgbClr val="FFFFFF"/>
                </a:highlight>
                <a:latin typeface="Consolas" panose="020B0609020204030204" pitchFamily="49" charset="0"/>
              </a:rPr>
              <a:t>][0]</a:t>
            </a:r>
            <a:r>
              <a:rPr lang="en-US" sz="1400" dirty="0">
                <a:solidFill>
                  <a:srgbClr val="000000"/>
                </a:solidFill>
                <a:highlight>
                  <a:srgbClr val="FFFFFF"/>
                </a:highlight>
                <a:latin typeface="Consolas" panose="020B0609020204030204" pitchFamily="49" charset="0"/>
              </a:rPr>
              <a:t>);</a:t>
            </a:r>
          </a:p>
          <a:p>
            <a:r>
              <a:rPr lang="en-US" sz="1400" dirty="0">
                <a:solidFill>
                  <a:srgbClr val="000000"/>
                </a:solidFill>
                <a:highlight>
                  <a:srgbClr val="FFFFFF"/>
                </a:highlight>
                <a:latin typeface="Consolas" panose="020B0609020204030204" pitchFamily="49" charset="0"/>
              </a:rPr>
              <a:t> </a:t>
            </a:r>
            <a:r>
              <a:rPr lang="en-US" sz="1400" dirty="0" smtClean="0">
                <a:solidFill>
                  <a:srgbClr val="000000"/>
                </a:solidFill>
                <a:highlight>
                  <a:srgbClr val="FFFFFF"/>
                </a:highlight>
                <a:latin typeface="Consolas" panose="020B0609020204030204" pitchFamily="49" charset="0"/>
              </a:rPr>
              <a:t>   }</a:t>
            </a:r>
            <a:endParaRPr lang="en-US" sz="1400" dirty="0">
              <a:solidFill>
                <a:srgbClr val="000000"/>
              </a:solidFill>
              <a:highlight>
                <a:srgbClr val="FFFFFF"/>
              </a:highlight>
              <a:latin typeface="Consolas" panose="020B0609020204030204" pitchFamily="49" charset="0"/>
            </a:endParaRPr>
          </a:p>
          <a:p>
            <a:r>
              <a:rPr lang="en-US" sz="1400" dirty="0" smtClean="0">
                <a:solidFill>
                  <a:srgbClr val="0000FF"/>
                </a:solidFill>
                <a:highlight>
                  <a:srgbClr val="FFFFFF"/>
                </a:highlight>
                <a:latin typeface="Consolas" panose="020B0609020204030204" pitchFamily="49" charset="0"/>
              </a:rPr>
              <a:t>    else</a:t>
            </a:r>
            <a:endParaRPr lang="en-US" sz="1400" dirty="0">
              <a:solidFill>
                <a:srgbClr val="000000"/>
              </a:solidFill>
              <a:highlight>
                <a:srgbClr val="FFFFFF"/>
              </a:highlight>
              <a:latin typeface="Consolas" panose="020B0609020204030204" pitchFamily="49" charset="0"/>
            </a:endParaRPr>
          </a:p>
          <a:p>
            <a:r>
              <a:rPr lang="en-US" sz="1400" dirty="0" smtClean="0">
                <a:solidFill>
                  <a:srgbClr val="000000"/>
                </a:solidFill>
                <a:highlight>
                  <a:srgbClr val="FFFFFF"/>
                </a:highlight>
                <a:latin typeface="Consolas" panose="020B0609020204030204" pitchFamily="49" charset="0"/>
              </a:rPr>
              <a:t>    {</a:t>
            </a:r>
            <a:endParaRPr lang="en-US" sz="1400" dirty="0">
              <a:solidFill>
                <a:srgbClr val="000000"/>
              </a:solidFill>
              <a:highlight>
                <a:srgbClr val="FFFFFF"/>
              </a:highlight>
              <a:latin typeface="Consolas" panose="020B0609020204030204" pitchFamily="49" charset="0"/>
            </a:endParaRPr>
          </a:p>
          <a:p>
            <a:r>
              <a:rPr lang="en-US" sz="1400" dirty="0">
                <a:solidFill>
                  <a:srgbClr val="000000"/>
                </a:solidFill>
                <a:highlight>
                  <a:srgbClr val="FFFFFF"/>
                </a:highlight>
                <a:latin typeface="Consolas" panose="020B0609020204030204" pitchFamily="49" charset="0"/>
              </a:rPr>
              <a:t>    </a:t>
            </a:r>
            <a:r>
              <a:rPr lang="en-US" sz="1400" dirty="0" smtClean="0">
                <a:solidFill>
                  <a:srgbClr val="000000"/>
                </a:solidFill>
                <a:highlight>
                  <a:srgbClr val="FFFFFF"/>
                </a:highlight>
                <a:latin typeface="Consolas" panose="020B0609020204030204" pitchFamily="49" charset="0"/>
              </a:rPr>
              <a:t>    </a:t>
            </a:r>
            <a:r>
              <a:rPr lang="en-US" sz="1400" dirty="0" err="1">
                <a:solidFill>
                  <a:srgbClr val="000000"/>
                </a:solidFill>
                <a:highlight>
                  <a:srgbClr val="FFFFFF"/>
                </a:highlight>
                <a:latin typeface="Consolas" panose="020B0609020204030204" pitchFamily="49" charset="0"/>
              </a:rPr>
              <a:t>HandleNoSearchTerms</a:t>
            </a:r>
            <a:r>
              <a:rPr lang="en-US" sz="1400" dirty="0">
                <a:solidFill>
                  <a:srgbClr val="000000"/>
                </a:solidFill>
                <a:highlight>
                  <a:srgbClr val="FFFFFF"/>
                </a:highlight>
                <a:latin typeface="Consolas" panose="020B0609020204030204" pitchFamily="49" charset="0"/>
              </a:rPr>
              <a:t>();</a:t>
            </a:r>
          </a:p>
          <a:p>
            <a:r>
              <a:rPr lang="en-US" sz="1400" dirty="0" smtClean="0">
                <a:solidFill>
                  <a:srgbClr val="000000"/>
                </a:solidFill>
                <a:highlight>
                  <a:srgbClr val="FFFFFF"/>
                </a:highlight>
                <a:latin typeface="Consolas" panose="020B0609020204030204" pitchFamily="49" charset="0"/>
              </a:rPr>
              <a:t>    }</a:t>
            </a:r>
            <a:endParaRPr lang="en-US" sz="1400" dirty="0">
              <a:solidFill>
                <a:srgbClr val="000000"/>
              </a:solidFill>
              <a:highlight>
                <a:srgbClr val="FFFFFF"/>
              </a:highlight>
              <a:latin typeface="Consolas" panose="020B0609020204030204" pitchFamily="49" charset="0"/>
            </a:endParaRPr>
          </a:p>
          <a:p>
            <a:r>
              <a:rPr lang="en-US" sz="1400" dirty="0" smtClean="0">
                <a:solidFill>
                  <a:srgbClr val="000000"/>
                </a:solidFill>
                <a:highlight>
                  <a:srgbClr val="FFFFFF"/>
                </a:highlight>
                <a:latin typeface="Consolas" panose="020B0609020204030204" pitchFamily="49" charset="0"/>
              </a:rPr>
              <a:t>}</a:t>
            </a:r>
            <a:endParaRPr lang="en-US" sz="1400" dirty="0">
              <a:solidFill>
                <a:srgbClr val="000000"/>
              </a:solidFill>
              <a:highlight>
                <a:srgbClr val="FFFFFF"/>
              </a:highlight>
              <a:latin typeface="Consolas" panose="020B0609020204030204" pitchFamily="49" charset="0"/>
            </a:endParaRPr>
          </a:p>
        </p:txBody>
      </p:sp>
      <p:sp>
        <p:nvSpPr>
          <p:cNvPr id="35" name="TextBox 34"/>
          <p:cNvSpPr txBox="1"/>
          <p:nvPr/>
        </p:nvSpPr>
        <p:spPr>
          <a:xfrm>
            <a:off x="3364762" y="4112394"/>
            <a:ext cx="8416075" cy="1074140"/>
          </a:xfrm>
          <a:prstGeom prst="rect">
            <a:avLst/>
          </a:prstGeom>
          <a:solidFill>
            <a:schemeClr val="accent3"/>
          </a:solidFill>
          <a:ln>
            <a:noFill/>
          </a:ln>
        </p:spPr>
        <p:txBody>
          <a:bodyPr wrap="square" lIns="182880" tIns="146304" rIns="182880" bIns="182880" rtlCol="0">
            <a:spAutoFit/>
          </a:bodyPr>
          <a:lstStyle/>
          <a:p>
            <a:pPr>
              <a:lnSpc>
                <a:spcPct val="90000"/>
              </a:lnSpc>
              <a:spcAft>
                <a:spcPts val="600"/>
              </a:spcAft>
            </a:pPr>
            <a:r>
              <a:rPr lang="en-US" sz="1600" dirty="0">
                <a:gradFill>
                  <a:gsLst>
                    <a:gs pos="0">
                      <a:srgbClr val="FFFFFF"/>
                    </a:gs>
                    <a:gs pos="100000">
                      <a:srgbClr val="FFFFFF"/>
                    </a:gs>
                  </a:gsLst>
                  <a:lin ang="5400000" scaled="1"/>
                </a:gradFill>
              </a:rPr>
              <a:t>Look for the </a:t>
            </a:r>
            <a:r>
              <a:rPr lang="en-US" sz="1600" dirty="0" err="1">
                <a:gradFill>
                  <a:gsLst>
                    <a:gs pos="0">
                      <a:srgbClr val="FFFFFF"/>
                    </a:gs>
                    <a:gs pos="100000">
                      <a:srgbClr val="FFFFFF"/>
                    </a:gs>
                  </a:gsLst>
                  <a:lin ang="5400000" scaled="1"/>
                </a:gradFill>
              </a:rPr>
              <a:t>PhraseTopic</a:t>
            </a:r>
            <a:r>
              <a:rPr lang="en-US" sz="1600" dirty="0">
                <a:gradFill>
                  <a:gsLst>
                    <a:gs pos="0">
                      <a:srgbClr val="FFFFFF"/>
                    </a:gs>
                    <a:gs pos="100000">
                      <a:srgbClr val="FFFFFF"/>
                    </a:gs>
                  </a:gsLst>
                  <a:lin ang="5400000" scaled="1"/>
                </a:gradFill>
              </a:rPr>
              <a:t> </a:t>
            </a:r>
            <a:r>
              <a:rPr lang="en-US" sz="1600" dirty="0" smtClean="0">
                <a:gradFill>
                  <a:gsLst>
                    <a:gs pos="0">
                      <a:srgbClr val="FFFFFF"/>
                    </a:gs>
                    <a:gs pos="100000">
                      <a:srgbClr val="FFFFFF"/>
                    </a:gs>
                  </a:gsLst>
                  <a:lin ang="5400000" scaled="1"/>
                </a:gradFill>
              </a:rPr>
              <a:t>Label “</a:t>
            </a:r>
            <a:r>
              <a:rPr lang="en-US" sz="1600" dirty="0" err="1" smtClean="0">
                <a:gradFill>
                  <a:gsLst>
                    <a:gs pos="0">
                      <a:srgbClr val="FFFFFF"/>
                    </a:gs>
                    <a:gs pos="100000">
                      <a:srgbClr val="FFFFFF"/>
                    </a:gs>
                  </a:gsLst>
                  <a:lin ang="5400000" scaled="1"/>
                </a:gradFill>
              </a:rPr>
              <a:t>dictatedSearchTerms</a:t>
            </a:r>
            <a:r>
              <a:rPr lang="en-US" sz="1600" dirty="0">
                <a:gradFill>
                  <a:gsLst>
                    <a:gs pos="0">
                      <a:srgbClr val="FFFFFF"/>
                    </a:gs>
                    <a:gs pos="100000">
                      <a:srgbClr val="FFFFFF"/>
                    </a:gs>
                  </a:gsLst>
                  <a:lin ang="5400000" scaled="1"/>
                </a:gradFill>
              </a:rPr>
              <a:t>” key to see if user said e.g. “Find ‘articles about regular expressions’”</a:t>
            </a:r>
          </a:p>
          <a:p>
            <a:pPr>
              <a:lnSpc>
                <a:spcPct val="90000"/>
              </a:lnSpc>
              <a:spcAft>
                <a:spcPts val="600"/>
              </a:spcAft>
            </a:pPr>
            <a:r>
              <a:rPr lang="en-US" sz="1600" dirty="0">
                <a:gradFill>
                  <a:gsLst>
                    <a:gs pos="0">
                      <a:srgbClr val="FFFFFF"/>
                    </a:gs>
                    <a:gs pos="100000">
                      <a:srgbClr val="FFFFFF"/>
                    </a:gs>
                  </a:gsLst>
                  <a:lin ang="5400000" scaled="1"/>
                </a:gradFill>
              </a:rPr>
              <a:t>Also handle the case where user just said “Find</a:t>
            </a:r>
            <a:r>
              <a:rPr lang="en-US" sz="1600" dirty="0" smtClean="0">
                <a:gradFill>
                  <a:gsLst>
                    <a:gs pos="0">
                      <a:srgbClr val="FFFFFF"/>
                    </a:gs>
                    <a:gs pos="100000">
                      <a:srgbClr val="FFFFFF"/>
                    </a:gs>
                  </a:gsLst>
                  <a:lin ang="5400000" scaled="1"/>
                </a:gradFill>
              </a:rPr>
              <a:t>”</a:t>
            </a:r>
            <a:endParaRPr lang="en-US" sz="1600" dirty="0">
              <a:gradFill>
                <a:gsLst>
                  <a:gs pos="0">
                    <a:srgbClr val="FFFFFF"/>
                  </a:gs>
                  <a:gs pos="100000">
                    <a:srgbClr val="FFFFFF"/>
                  </a:gs>
                </a:gsLst>
                <a:lin ang="5400000" scaled="1"/>
              </a:gradFill>
            </a:endParaRPr>
          </a:p>
        </p:txBody>
      </p:sp>
      <p:grpSp>
        <p:nvGrpSpPr>
          <p:cNvPr id="36" name="Group 35"/>
          <p:cNvGrpSpPr/>
          <p:nvPr/>
        </p:nvGrpSpPr>
        <p:grpSpPr>
          <a:xfrm>
            <a:off x="-1" y="0"/>
            <a:ext cx="1646238" cy="6994525"/>
            <a:chOff x="-1" y="0"/>
            <a:chExt cx="1646238" cy="6994525"/>
          </a:xfrm>
        </p:grpSpPr>
        <p:grpSp>
          <p:nvGrpSpPr>
            <p:cNvPr id="37" name="Group 36"/>
            <p:cNvGrpSpPr/>
            <p:nvPr/>
          </p:nvGrpSpPr>
          <p:grpSpPr>
            <a:xfrm>
              <a:off x="-1" y="3659072"/>
              <a:ext cx="1570037" cy="963976"/>
              <a:chOff x="-1" y="3659072"/>
              <a:chExt cx="1570037" cy="963976"/>
            </a:xfrm>
          </p:grpSpPr>
          <p:sp>
            <p:nvSpPr>
              <p:cNvPr id="54" name="TextBox 53"/>
              <p:cNvSpPr txBox="1"/>
              <p:nvPr/>
            </p:nvSpPr>
            <p:spPr>
              <a:xfrm>
                <a:off x="-1" y="4348728"/>
                <a:ext cx="1570037" cy="274320"/>
              </a:xfrm>
              <a:prstGeom prst="rect">
                <a:avLst/>
              </a:prstGeom>
              <a:noFill/>
            </p:spPr>
            <p:txBody>
              <a:bodyPr wrap="square" lIns="146304" tIns="91440" rIns="146304" bIns="91440" rtlCol="0" anchor="t" anchorCtr="0">
                <a:noAutofit/>
              </a:bodyPr>
              <a:lstStyle/>
              <a:p>
                <a:pPr algn="ctr">
                  <a:lnSpc>
                    <a:spcPct val="90000"/>
                  </a:lnSpc>
                  <a:spcAft>
                    <a:spcPts val="600"/>
                  </a:spcAft>
                </a:pPr>
                <a:r>
                  <a:rPr lang="en-US" sz="1600" dirty="0" smtClean="0">
                    <a:gradFill>
                      <a:gsLst>
                        <a:gs pos="2917">
                          <a:srgbClr val="FFFFFF"/>
                        </a:gs>
                        <a:gs pos="30000">
                          <a:srgbClr val="FFFFFF"/>
                        </a:gs>
                      </a:gsLst>
                      <a:lin ang="5400000" scaled="0"/>
                    </a:gradFill>
                  </a:rPr>
                  <a:t>Step 2</a:t>
                </a:r>
              </a:p>
            </p:txBody>
          </p:sp>
          <p:sp>
            <p:nvSpPr>
              <p:cNvPr id="55" name="Freeform 18"/>
              <p:cNvSpPr>
                <a:spLocks noEditPoints="1"/>
              </p:cNvSpPr>
              <p:nvPr/>
            </p:nvSpPr>
            <p:spPr bwMode="auto">
              <a:xfrm>
                <a:off x="605418" y="3659072"/>
                <a:ext cx="347714" cy="666652"/>
              </a:xfrm>
              <a:custGeom>
                <a:avLst/>
                <a:gdLst>
                  <a:gd name="T0" fmla="*/ 226 w 365"/>
                  <a:gd name="T1" fmla="*/ 343 h 703"/>
                  <a:gd name="T2" fmla="*/ 265 w 365"/>
                  <a:gd name="T3" fmla="*/ 291 h 703"/>
                  <a:gd name="T4" fmla="*/ 226 w 365"/>
                  <a:gd name="T5" fmla="*/ 237 h 703"/>
                  <a:gd name="T6" fmla="*/ 300 w 365"/>
                  <a:gd name="T7" fmla="*/ 305 h 703"/>
                  <a:gd name="T8" fmla="*/ 100 w 365"/>
                  <a:gd name="T9" fmla="*/ 291 h 703"/>
                  <a:gd name="T10" fmla="*/ 139 w 365"/>
                  <a:gd name="T11" fmla="*/ 237 h 703"/>
                  <a:gd name="T12" fmla="*/ 65 w 365"/>
                  <a:gd name="T13" fmla="*/ 305 h 703"/>
                  <a:gd name="T14" fmla="*/ 139 w 365"/>
                  <a:gd name="T15" fmla="*/ 311 h 703"/>
                  <a:gd name="T16" fmla="*/ 221 w 365"/>
                  <a:gd name="T17" fmla="*/ 206 h 703"/>
                  <a:gd name="T18" fmla="*/ 145 w 365"/>
                  <a:gd name="T19" fmla="*/ 374 h 703"/>
                  <a:gd name="T20" fmla="*/ 172 w 365"/>
                  <a:gd name="T21" fmla="*/ 374 h 703"/>
                  <a:gd name="T22" fmla="*/ 365 w 365"/>
                  <a:gd name="T23" fmla="*/ 679 h 703"/>
                  <a:gd name="T24" fmla="*/ 24 w 365"/>
                  <a:gd name="T25" fmla="*/ 703 h 703"/>
                  <a:gd name="T26" fmla="*/ 0 w 365"/>
                  <a:gd name="T27" fmla="*/ 24 h 703"/>
                  <a:gd name="T28" fmla="*/ 341 w 365"/>
                  <a:gd name="T29" fmla="*/ 0 h 703"/>
                  <a:gd name="T30" fmla="*/ 83 w 365"/>
                  <a:gd name="T31" fmla="*/ 643 h 703"/>
                  <a:gd name="T32" fmla="*/ 75 w 365"/>
                  <a:gd name="T33" fmla="*/ 627 h 703"/>
                  <a:gd name="T34" fmla="*/ 75 w 365"/>
                  <a:gd name="T35" fmla="*/ 646 h 703"/>
                  <a:gd name="T36" fmla="*/ 84 w 365"/>
                  <a:gd name="T37" fmla="*/ 650 h 703"/>
                  <a:gd name="T38" fmla="*/ 83 w 365"/>
                  <a:gd name="T39" fmla="*/ 643 h 703"/>
                  <a:gd name="T40" fmla="*/ 175 w 365"/>
                  <a:gd name="T41" fmla="*/ 642 h 703"/>
                  <a:gd name="T42" fmla="*/ 179 w 365"/>
                  <a:gd name="T43" fmla="*/ 642 h 703"/>
                  <a:gd name="T44" fmla="*/ 183 w 365"/>
                  <a:gd name="T45" fmla="*/ 639 h 703"/>
                  <a:gd name="T46" fmla="*/ 181 w 365"/>
                  <a:gd name="T47" fmla="*/ 627 h 703"/>
                  <a:gd name="T48" fmla="*/ 176 w 365"/>
                  <a:gd name="T49" fmla="*/ 630 h 703"/>
                  <a:gd name="T50" fmla="*/ 172 w 365"/>
                  <a:gd name="T51" fmla="*/ 630 h 703"/>
                  <a:gd name="T52" fmla="*/ 168 w 365"/>
                  <a:gd name="T53" fmla="*/ 629 h 703"/>
                  <a:gd name="T54" fmla="*/ 195 w 365"/>
                  <a:gd name="T55" fmla="*/ 627 h 703"/>
                  <a:gd name="T56" fmla="*/ 190 w 365"/>
                  <a:gd name="T57" fmla="*/ 625 h 703"/>
                  <a:gd name="T58" fmla="*/ 183 w 365"/>
                  <a:gd name="T59" fmla="*/ 626 h 703"/>
                  <a:gd name="T60" fmla="*/ 183 w 365"/>
                  <a:gd name="T61" fmla="*/ 632 h 703"/>
                  <a:gd name="T62" fmla="*/ 185 w 365"/>
                  <a:gd name="T63" fmla="*/ 639 h 703"/>
                  <a:gd name="T64" fmla="*/ 188 w 365"/>
                  <a:gd name="T65" fmla="*/ 637 h 703"/>
                  <a:gd name="T66" fmla="*/ 198 w 365"/>
                  <a:gd name="T67" fmla="*/ 637 h 703"/>
                  <a:gd name="T68" fmla="*/ 188 w 365"/>
                  <a:gd name="T69" fmla="*/ 652 h 703"/>
                  <a:gd name="T70" fmla="*/ 182 w 365"/>
                  <a:gd name="T71" fmla="*/ 642 h 703"/>
                  <a:gd name="T72" fmla="*/ 176 w 365"/>
                  <a:gd name="T73" fmla="*/ 643 h 703"/>
                  <a:gd name="T74" fmla="*/ 172 w 365"/>
                  <a:gd name="T75" fmla="*/ 642 h 703"/>
                  <a:gd name="T76" fmla="*/ 175 w 365"/>
                  <a:gd name="T77" fmla="*/ 653 h 703"/>
                  <a:gd name="T78" fmla="*/ 179 w 365"/>
                  <a:gd name="T79" fmla="*/ 654 h 703"/>
                  <a:gd name="T80" fmla="*/ 182 w 365"/>
                  <a:gd name="T81" fmla="*/ 654 h 703"/>
                  <a:gd name="T82" fmla="*/ 185 w 365"/>
                  <a:gd name="T83" fmla="*/ 653 h 703"/>
                  <a:gd name="T84" fmla="*/ 188 w 365"/>
                  <a:gd name="T85" fmla="*/ 652 h 703"/>
                  <a:gd name="T86" fmla="*/ 198 w 365"/>
                  <a:gd name="T87" fmla="*/ 639 h 703"/>
                  <a:gd name="T88" fmla="*/ 193 w 365"/>
                  <a:gd name="T89" fmla="*/ 637 h 703"/>
                  <a:gd name="T90" fmla="*/ 190 w 365"/>
                  <a:gd name="T91" fmla="*/ 637 h 703"/>
                  <a:gd name="T92" fmla="*/ 189 w 365"/>
                  <a:gd name="T93" fmla="*/ 652 h 703"/>
                  <a:gd name="T94" fmla="*/ 193 w 365"/>
                  <a:gd name="T95" fmla="*/ 650 h 703"/>
                  <a:gd name="T96" fmla="*/ 198 w 365"/>
                  <a:gd name="T97" fmla="*/ 650 h 703"/>
                  <a:gd name="T98" fmla="*/ 202 w 365"/>
                  <a:gd name="T99" fmla="*/ 650 h 703"/>
                  <a:gd name="T100" fmla="*/ 293 w 365"/>
                  <a:gd name="T101" fmla="*/ 629 h 703"/>
                  <a:gd name="T102" fmla="*/ 297 w 365"/>
                  <a:gd name="T103" fmla="*/ 637 h 703"/>
                  <a:gd name="T104" fmla="*/ 281 w 365"/>
                  <a:gd name="T105" fmla="*/ 640 h 703"/>
                  <a:gd name="T106" fmla="*/ 288 w 365"/>
                  <a:gd name="T107" fmla="*/ 649 h 703"/>
                  <a:gd name="T108" fmla="*/ 303 w 365"/>
                  <a:gd name="T109" fmla="*/ 639 h 703"/>
                  <a:gd name="T110" fmla="*/ 34 w 365"/>
                  <a:gd name="T111" fmla="*/ 57 h 703"/>
                  <a:gd name="T112" fmla="*/ 332 w 365"/>
                  <a:gd name="T113" fmla="*/ 553 h 703"/>
                  <a:gd name="T114" fmla="*/ 75 w 365"/>
                  <a:gd name="T115" fmla="*/ 630 h 703"/>
                  <a:gd name="T116" fmla="*/ 75 w 365"/>
                  <a:gd name="T117" fmla="*/ 644 h 703"/>
                  <a:gd name="T118" fmla="*/ 75 w 365"/>
                  <a:gd name="T119" fmla="*/ 630 h 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65" h="703">
                    <a:moveTo>
                      <a:pt x="300" y="305"/>
                    </a:moveTo>
                    <a:cubicBezTo>
                      <a:pt x="226" y="343"/>
                      <a:pt x="226" y="343"/>
                      <a:pt x="226" y="343"/>
                    </a:cubicBezTo>
                    <a:cubicBezTo>
                      <a:pt x="226" y="311"/>
                      <a:pt x="226" y="311"/>
                      <a:pt x="226" y="311"/>
                    </a:cubicBezTo>
                    <a:cubicBezTo>
                      <a:pt x="265" y="291"/>
                      <a:pt x="265" y="291"/>
                      <a:pt x="265" y="291"/>
                    </a:cubicBezTo>
                    <a:cubicBezTo>
                      <a:pt x="226" y="271"/>
                      <a:pt x="226" y="271"/>
                      <a:pt x="226" y="271"/>
                    </a:cubicBezTo>
                    <a:cubicBezTo>
                      <a:pt x="226" y="237"/>
                      <a:pt x="226" y="237"/>
                      <a:pt x="226" y="237"/>
                    </a:cubicBezTo>
                    <a:cubicBezTo>
                      <a:pt x="300" y="276"/>
                      <a:pt x="300" y="276"/>
                      <a:pt x="300" y="276"/>
                    </a:cubicBezTo>
                    <a:lnTo>
                      <a:pt x="300" y="305"/>
                    </a:lnTo>
                    <a:close/>
                    <a:moveTo>
                      <a:pt x="139" y="311"/>
                    </a:moveTo>
                    <a:cubicBezTo>
                      <a:pt x="100" y="291"/>
                      <a:pt x="100" y="291"/>
                      <a:pt x="100" y="291"/>
                    </a:cubicBezTo>
                    <a:cubicBezTo>
                      <a:pt x="139" y="271"/>
                      <a:pt x="139" y="271"/>
                      <a:pt x="139" y="271"/>
                    </a:cubicBezTo>
                    <a:cubicBezTo>
                      <a:pt x="139" y="237"/>
                      <a:pt x="139" y="237"/>
                      <a:pt x="139" y="237"/>
                    </a:cubicBezTo>
                    <a:cubicBezTo>
                      <a:pt x="65" y="276"/>
                      <a:pt x="65" y="276"/>
                      <a:pt x="65" y="276"/>
                    </a:cubicBezTo>
                    <a:cubicBezTo>
                      <a:pt x="65" y="305"/>
                      <a:pt x="65" y="305"/>
                      <a:pt x="65" y="305"/>
                    </a:cubicBezTo>
                    <a:cubicBezTo>
                      <a:pt x="139" y="343"/>
                      <a:pt x="139" y="343"/>
                      <a:pt x="139" y="343"/>
                    </a:cubicBezTo>
                    <a:lnTo>
                      <a:pt x="139" y="311"/>
                    </a:lnTo>
                    <a:close/>
                    <a:moveTo>
                      <a:pt x="172" y="374"/>
                    </a:moveTo>
                    <a:cubicBezTo>
                      <a:pt x="221" y="206"/>
                      <a:pt x="221" y="206"/>
                      <a:pt x="221" y="206"/>
                    </a:cubicBezTo>
                    <a:cubicBezTo>
                      <a:pt x="194" y="206"/>
                      <a:pt x="194" y="206"/>
                      <a:pt x="194" y="206"/>
                    </a:cubicBezTo>
                    <a:cubicBezTo>
                      <a:pt x="145" y="374"/>
                      <a:pt x="145" y="374"/>
                      <a:pt x="145" y="374"/>
                    </a:cubicBezTo>
                    <a:cubicBezTo>
                      <a:pt x="171" y="374"/>
                      <a:pt x="171" y="374"/>
                      <a:pt x="171" y="374"/>
                    </a:cubicBezTo>
                    <a:lnTo>
                      <a:pt x="172" y="374"/>
                    </a:lnTo>
                    <a:close/>
                    <a:moveTo>
                      <a:pt x="365" y="24"/>
                    </a:moveTo>
                    <a:cubicBezTo>
                      <a:pt x="365" y="24"/>
                      <a:pt x="365" y="24"/>
                      <a:pt x="365" y="679"/>
                    </a:cubicBezTo>
                    <a:cubicBezTo>
                      <a:pt x="365" y="691"/>
                      <a:pt x="355" y="703"/>
                      <a:pt x="341" y="703"/>
                    </a:cubicBezTo>
                    <a:cubicBezTo>
                      <a:pt x="341" y="703"/>
                      <a:pt x="341" y="703"/>
                      <a:pt x="24" y="703"/>
                    </a:cubicBezTo>
                    <a:cubicBezTo>
                      <a:pt x="10" y="703"/>
                      <a:pt x="0" y="691"/>
                      <a:pt x="0" y="679"/>
                    </a:cubicBezTo>
                    <a:cubicBezTo>
                      <a:pt x="0" y="679"/>
                      <a:pt x="0" y="679"/>
                      <a:pt x="0" y="24"/>
                    </a:cubicBezTo>
                    <a:cubicBezTo>
                      <a:pt x="0" y="10"/>
                      <a:pt x="10" y="0"/>
                      <a:pt x="24" y="0"/>
                    </a:cubicBezTo>
                    <a:cubicBezTo>
                      <a:pt x="24" y="0"/>
                      <a:pt x="24" y="0"/>
                      <a:pt x="341" y="0"/>
                    </a:cubicBezTo>
                    <a:cubicBezTo>
                      <a:pt x="355" y="0"/>
                      <a:pt x="365" y="10"/>
                      <a:pt x="365" y="24"/>
                    </a:cubicBezTo>
                    <a:close/>
                    <a:moveTo>
                      <a:pt x="83" y="643"/>
                    </a:moveTo>
                    <a:cubicBezTo>
                      <a:pt x="84" y="642"/>
                      <a:pt x="85" y="639"/>
                      <a:pt x="85" y="637"/>
                    </a:cubicBezTo>
                    <a:cubicBezTo>
                      <a:pt x="85" y="632"/>
                      <a:pt x="81" y="627"/>
                      <a:pt x="75" y="627"/>
                    </a:cubicBezTo>
                    <a:cubicBezTo>
                      <a:pt x="70" y="627"/>
                      <a:pt x="66" y="632"/>
                      <a:pt x="66" y="637"/>
                    </a:cubicBezTo>
                    <a:cubicBezTo>
                      <a:pt x="66" y="642"/>
                      <a:pt x="70" y="646"/>
                      <a:pt x="75" y="646"/>
                    </a:cubicBezTo>
                    <a:cubicBezTo>
                      <a:pt x="77" y="646"/>
                      <a:pt x="78" y="646"/>
                      <a:pt x="80" y="644"/>
                    </a:cubicBezTo>
                    <a:cubicBezTo>
                      <a:pt x="80" y="644"/>
                      <a:pt x="80" y="644"/>
                      <a:pt x="84" y="650"/>
                    </a:cubicBezTo>
                    <a:cubicBezTo>
                      <a:pt x="85" y="649"/>
                      <a:pt x="85" y="649"/>
                      <a:pt x="85" y="649"/>
                    </a:cubicBezTo>
                    <a:cubicBezTo>
                      <a:pt x="85" y="649"/>
                      <a:pt x="85" y="649"/>
                      <a:pt x="83" y="643"/>
                    </a:cubicBezTo>
                    <a:close/>
                    <a:moveTo>
                      <a:pt x="171" y="640"/>
                    </a:moveTo>
                    <a:cubicBezTo>
                      <a:pt x="172" y="640"/>
                      <a:pt x="173" y="642"/>
                      <a:pt x="175" y="642"/>
                    </a:cubicBezTo>
                    <a:cubicBezTo>
                      <a:pt x="176" y="642"/>
                      <a:pt x="176" y="642"/>
                      <a:pt x="178" y="642"/>
                    </a:cubicBezTo>
                    <a:cubicBezTo>
                      <a:pt x="179" y="642"/>
                      <a:pt x="179" y="642"/>
                      <a:pt x="179" y="642"/>
                    </a:cubicBezTo>
                    <a:cubicBezTo>
                      <a:pt x="181" y="642"/>
                      <a:pt x="182" y="640"/>
                      <a:pt x="183" y="640"/>
                    </a:cubicBezTo>
                    <a:cubicBezTo>
                      <a:pt x="183" y="640"/>
                      <a:pt x="183" y="640"/>
                      <a:pt x="183" y="639"/>
                    </a:cubicBezTo>
                    <a:cubicBezTo>
                      <a:pt x="183" y="639"/>
                      <a:pt x="183" y="639"/>
                      <a:pt x="181" y="629"/>
                    </a:cubicBezTo>
                    <a:cubicBezTo>
                      <a:pt x="181" y="629"/>
                      <a:pt x="181" y="629"/>
                      <a:pt x="181" y="627"/>
                    </a:cubicBezTo>
                    <a:cubicBezTo>
                      <a:pt x="179" y="629"/>
                      <a:pt x="179" y="629"/>
                      <a:pt x="178" y="629"/>
                    </a:cubicBezTo>
                    <a:cubicBezTo>
                      <a:pt x="178" y="630"/>
                      <a:pt x="176" y="630"/>
                      <a:pt x="176" y="630"/>
                    </a:cubicBezTo>
                    <a:cubicBezTo>
                      <a:pt x="175" y="630"/>
                      <a:pt x="175" y="630"/>
                      <a:pt x="173" y="630"/>
                    </a:cubicBezTo>
                    <a:cubicBezTo>
                      <a:pt x="173" y="630"/>
                      <a:pt x="173" y="630"/>
                      <a:pt x="172" y="630"/>
                    </a:cubicBezTo>
                    <a:cubicBezTo>
                      <a:pt x="172" y="630"/>
                      <a:pt x="171" y="630"/>
                      <a:pt x="171" y="629"/>
                    </a:cubicBezTo>
                    <a:cubicBezTo>
                      <a:pt x="169" y="629"/>
                      <a:pt x="169" y="629"/>
                      <a:pt x="168" y="629"/>
                    </a:cubicBezTo>
                    <a:cubicBezTo>
                      <a:pt x="168" y="629"/>
                      <a:pt x="168" y="629"/>
                      <a:pt x="171" y="640"/>
                    </a:cubicBezTo>
                    <a:close/>
                    <a:moveTo>
                      <a:pt x="195" y="627"/>
                    </a:moveTo>
                    <a:cubicBezTo>
                      <a:pt x="195" y="627"/>
                      <a:pt x="195" y="627"/>
                      <a:pt x="195" y="626"/>
                    </a:cubicBezTo>
                    <a:cubicBezTo>
                      <a:pt x="193" y="626"/>
                      <a:pt x="192" y="625"/>
                      <a:pt x="190" y="625"/>
                    </a:cubicBezTo>
                    <a:cubicBezTo>
                      <a:pt x="190" y="625"/>
                      <a:pt x="189" y="625"/>
                      <a:pt x="188" y="625"/>
                    </a:cubicBezTo>
                    <a:cubicBezTo>
                      <a:pt x="186" y="625"/>
                      <a:pt x="185" y="625"/>
                      <a:pt x="183" y="626"/>
                    </a:cubicBezTo>
                    <a:cubicBezTo>
                      <a:pt x="183" y="626"/>
                      <a:pt x="182" y="626"/>
                      <a:pt x="182" y="627"/>
                    </a:cubicBezTo>
                    <a:cubicBezTo>
                      <a:pt x="182" y="627"/>
                      <a:pt x="182" y="627"/>
                      <a:pt x="183" y="632"/>
                    </a:cubicBezTo>
                    <a:cubicBezTo>
                      <a:pt x="183" y="632"/>
                      <a:pt x="183" y="632"/>
                      <a:pt x="185" y="637"/>
                    </a:cubicBezTo>
                    <a:cubicBezTo>
                      <a:pt x="185" y="637"/>
                      <a:pt x="185" y="637"/>
                      <a:pt x="185" y="639"/>
                    </a:cubicBezTo>
                    <a:cubicBezTo>
                      <a:pt x="186" y="639"/>
                      <a:pt x="186" y="639"/>
                      <a:pt x="186" y="639"/>
                    </a:cubicBezTo>
                    <a:cubicBezTo>
                      <a:pt x="186" y="637"/>
                      <a:pt x="188" y="637"/>
                      <a:pt x="188" y="637"/>
                    </a:cubicBezTo>
                    <a:cubicBezTo>
                      <a:pt x="189" y="636"/>
                      <a:pt x="189" y="636"/>
                      <a:pt x="190" y="636"/>
                    </a:cubicBezTo>
                    <a:cubicBezTo>
                      <a:pt x="192" y="636"/>
                      <a:pt x="195" y="636"/>
                      <a:pt x="198" y="637"/>
                    </a:cubicBezTo>
                    <a:cubicBezTo>
                      <a:pt x="198" y="637"/>
                      <a:pt x="198" y="637"/>
                      <a:pt x="195" y="627"/>
                    </a:cubicBezTo>
                    <a:close/>
                    <a:moveTo>
                      <a:pt x="188" y="652"/>
                    </a:moveTo>
                    <a:cubicBezTo>
                      <a:pt x="188" y="652"/>
                      <a:pt x="188" y="652"/>
                      <a:pt x="185" y="642"/>
                    </a:cubicBezTo>
                    <a:cubicBezTo>
                      <a:pt x="183" y="642"/>
                      <a:pt x="182" y="642"/>
                      <a:pt x="182" y="642"/>
                    </a:cubicBezTo>
                    <a:cubicBezTo>
                      <a:pt x="181" y="643"/>
                      <a:pt x="181" y="643"/>
                      <a:pt x="179" y="643"/>
                    </a:cubicBezTo>
                    <a:cubicBezTo>
                      <a:pt x="178" y="643"/>
                      <a:pt x="178" y="643"/>
                      <a:pt x="176" y="643"/>
                    </a:cubicBezTo>
                    <a:cubicBezTo>
                      <a:pt x="175" y="643"/>
                      <a:pt x="175" y="643"/>
                      <a:pt x="173" y="643"/>
                    </a:cubicBezTo>
                    <a:cubicBezTo>
                      <a:pt x="172" y="642"/>
                      <a:pt x="172" y="642"/>
                      <a:pt x="172" y="642"/>
                    </a:cubicBezTo>
                    <a:cubicBezTo>
                      <a:pt x="172" y="642"/>
                      <a:pt x="172" y="642"/>
                      <a:pt x="172" y="643"/>
                    </a:cubicBezTo>
                    <a:cubicBezTo>
                      <a:pt x="172" y="643"/>
                      <a:pt x="172" y="643"/>
                      <a:pt x="175" y="653"/>
                    </a:cubicBezTo>
                    <a:cubicBezTo>
                      <a:pt x="176" y="654"/>
                      <a:pt x="176" y="654"/>
                      <a:pt x="176" y="654"/>
                    </a:cubicBezTo>
                    <a:cubicBezTo>
                      <a:pt x="178" y="654"/>
                      <a:pt x="178" y="654"/>
                      <a:pt x="179" y="654"/>
                    </a:cubicBezTo>
                    <a:cubicBezTo>
                      <a:pt x="181" y="654"/>
                      <a:pt x="181" y="654"/>
                      <a:pt x="181" y="654"/>
                    </a:cubicBezTo>
                    <a:cubicBezTo>
                      <a:pt x="182" y="654"/>
                      <a:pt x="182" y="654"/>
                      <a:pt x="182" y="654"/>
                    </a:cubicBezTo>
                    <a:cubicBezTo>
                      <a:pt x="183" y="654"/>
                      <a:pt x="183" y="654"/>
                      <a:pt x="183" y="654"/>
                    </a:cubicBezTo>
                    <a:cubicBezTo>
                      <a:pt x="185" y="654"/>
                      <a:pt x="185" y="654"/>
                      <a:pt x="185" y="653"/>
                    </a:cubicBezTo>
                    <a:cubicBezTo>
                      <a:pt x="186" y="653"/>
                      <a:pt x="186" y="653"/>
                      <a:pt x="188" y="653"/>
                    </a:cubicBezTo>
                    <a:lnTo>
                      <a:pt x="188" y="652"/>
                    </a:lnTo>
                    <a:close/>
                    <a:moveTo>
                      <a:pt x="202" y="650"/>
                    </a:moveTo>
                    <a:cubicBezTo>
                      <a:pt x="202" y="650"/>
                      <a:pt x="202" y="650"/>
                      <a:pt x="198" y="639"/>
                    </a:cubicBezTo>
                    <a:cubicBezTo>
                      <a:pt x="196" y="639"/>
                      <a:pt x="196" y="639"/>
                      <a:pt x="196" y="639"/>
                    </a:cubicBezTo>
                    <a:cubicBezTo>
                      <a:pt x="195" y="639"/>
                      <a:pt x="195" y="637"/>
                      <a:pt x="193" y="637"/>
                    </a:cubicBezTo>
                    <a:cubicBezTo>
                      <a:pt x="193" y="637"/>
                      <a:pt x="193" y="637"/>
                      <a:pt x="192" y="637"/>
                    </a:cubicBezTo>
                    <a:cubicBezTo>
                      <a:pt x="190" y="637"/>
                      <a:pt x="190" y="637"/>
                      <a:pt x="190" y="637"/>
                    </a:cubicBezTo>
                    <a:cubicBezTo>
                      <a:pt x="189" y="639"/>
                      <a:pt x="188" y="639"/>
                      <a:pt x="186" y="640"/>
                    </a:cubicBezTo>
                    <a:cubicBezTo>
                      <a:pt x="189" y="652"/>
                      <a:pt x="189" y="652"/>
                      <a:pt x="189" y="652"/>
                    </a:cubicBezTo>
                    <a:cubicBezTo>
                      <a:pt x="190" y="652"/>
                      <a:pt x="190" y="650"/>
                      <a:pt x="192" y="650"/>
                    </a:cubicBezTo>
                    <a:cubicBezTo>
                      <a:pt x="192" y="650"/>
                      <a:pt x="192" y="650"/>
                      <a:pt x="193" y="650"/>
                    </a:cubicBezTo>
                    <a:cubicBezTo>
                      <a:pt x="193" y="649"/>
                      <a:pt x="195" y="649"/>
                      <a:pt x="195" y="649"/>
                    </a:cubicBezTo>
                    <a:cubicBezTo>
                      <a:pt x="196" y="649"/>
                      <a:pt x="196" y="649"/>
                      <a:pt x="198" y="650"/>
                    </a:cubicBezTo>
                    <a:cubicBezTo>
                      <a:pt x="199" y="650"/>
                      <a:pt x="200" y="650"/>
                      <a:pt x="200" y="650"/>
                    </a:cubicBezTo>
                    <a:cubicBezTo>
                      <a:pt x="200" y="650"/>
                      <a:pt x="200" y="650"/>
                      <a:pt x="202" y="650"/>
                    </a:cubicBezTo>
                    <a:close/>
                    <a:moveTo>
                      <a:pt x="303" y="639"/>
                    </a:moveTo>
                    <a:cubicBezTo>
                      <a:pt x="303" y="639"/>
                      <a:pt x="303" y="639"/>
                      <a:pt x="293" y="629"/>
                    </a:cubicBezTo>
                    <a:cubicBezTo>
                      <a:pt x="293" y="629"/>
                      <a:pt x="293" y="629"/>
                      <a:pt x="288" y="629"/>
                    </a:cubicBezTo>
                    <a:cubicBezTo>
                      <a:pt x="288" y="629"/>
                      <a:pt x="288" y="629"/>
                      <a:pt x="297" y="637"/>
                    </a:cubicBezTo>
                    <a:cubicBezTo>
                      <a:pt x="297" y="637"/>
                      <a:pt x="297" y="637"/>
                      <a:pt x="281" y="637"/>
                    </a:cubicBezTo>
                    <a:cubicBezTo>
                      <a:pt x="281" y="637"/>
                      <a:pt x="281" y="637"/>
                      <a:pt x="281" y="640"/>
                    </a:cubicBezTo>
                    <a:cubicBezTo>
                      <a:pt x="281" y="640"/>
                      <a:pt x="281" y="640"/>
                      <a:pt x="297" y="640"/>
                    </a:cubicBezTo>
                    <a:cubicBezTo>
                      <a:pt x="297" y="640"/>
                      <a:pt x="297" y="640"/>
                      <a:pt x="288" y="649"/>
                    </a:cubicBezTo>
                    <a:cubicBezTo>
                      <a:pt x="288" y="649"/>
                      <a:pt x="288" y="649"/>
                      <a:pt x="293" y="649"/>
                    </a:cubicBezTo>
                    <a:lnTo>
                      <a:pt x="303" y="639"/>
                    </a:lnTo>
                    <a:close/>
                    <a:moveTo>
                      <a:pt x="332" y="57"/>
                    </a:moveTo>
                    <a:cubicBezTo>
                      <a:pt x="332" y="57"/>
                      <a:pt x="332" y="57"/>
                      <a:pt x="34" y="57"/>
                    </a:cubicBezTo>
                    <a:cubicBezTo>
                      <a:pt x="34" y="57"/>
                      <a:pt x="34" y="57"/>
                      <a:pt x="34" y="553"/>
                    </a:cubicBezTo>
                    <a:cubicBezTo>
                      <a:pt x="34" y="553"/>
                      <a:pt x="34" y="553"/>
                      <a:pt x="332" y="553"/>
                    </a:cubicBezTo>
                    <a:lnTo>
                      <a:pt x="332" y="57"/>
                    </a:lnTo>
                    <a:close/>
                    <a:moveTo>
                      <a:pt x="75" y="630"/>
                    </a:moveTo>
                    <a:cubicBezTo>
                      <a:pt x="71" y="630"/>
                      <a:pt x="68" y="633"/>
                      <a:pt x="68" y="637"/>
                    </a:cubicBezTo>
                    <a:cubicBezTo>
                      <a:pt x="68" y="640"/>
                      <a:pt x="71" y="644"/>
                      <a:pt x="75" y="644"/>
                    </a:cubicBezTo>
                    <a:cubicBezTo>
                      <a:pt x="80" y="644"/>
                      <a:pt x="83" y="640"/>
                      <a:pt x="83" y="637"/>
                    </a:cubicBezTo>
                    <a:cubicBezTo>
                      <a:pt x="83" y="633"/>
                      <a:pt x="80" y="630"/>
                      <a:pt x="75" y="63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grpSp>
        <p:sp>
          <p:nvSpPr>
            <p:cNvPr id="38" name="Freeform 37"/>
            <p:cNvSpPr/>
            <p:nvPr/>
          </p:nvSpPr>
          <p:spPr bwMode="auto">
            <a:xfrm>
              <a:off x="0" y="0"/>
              <a:ext cx="1646237" cy="6994525"/>
            </a:xfrm>
            <a:custGeom>
              <a:avLst/>
              <a:gdLst>
                <a:gd name="connsiteX0" fmla="*/ 0 w 1646237"/>
                <a:gd name="connsiteY0" fmla="*/ 0 h 6994525"/>
                <a:gd name="connsiteX1" fmla="*/ 1646237 w 1646237"/>
                <a:gd name="connsiteY1" fmla="*/ 0 h 6994525"/>
                <a:gd name="connsiteX2" fmla="*/ 1646237 w 1646237"/>
                <a:gd name="connsiteY2" fmla="*/ 5623948 h 6994525"/>
                <a:gd name="connsiteX3" fmla="*/ 1487446 w 1646237"/>
                <a:gd name="connsiteY3" fmla="*/ 5782739 h 6994525"/>
                <a:gd name="connsiteX4" fmla="*/ 1646237 w 1646237"/>
                <a:gd name="connsiteY4" fmla="*/ 5941529 h 6994525"/>
                <a:gd name="connsiteX5" fmla="*/ 1646237 w 1646237"/>
                <a:gd name="connsiteY5" fmla="*/ 6994525 h 6994525"/>
                <a:gd name="connsiteX6" fmla="*/ 0 w 1646237"/>
                <a:gd name="connsiteY6" fmla="*/ 6994525 h 6994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46237" h="6994525">
                  <a:moveTo>
                    <a:pt x="0" y="0"/>
                  </a:moveTo>
                  <a:lnTo>
                    <a:pt x="1646237" y="0"/>
                  </a:lnTo>
                  <a:lnTo>
                    <a:pt x="1646237" y="5623948"/>
                  </a:lnTo>
                  <a:lnTo>
                    <a:pt x="1487446" y="5782739"/>
                  </a:lnTo>
                  <a:lnTo>
                    <a:pt x="1646237" y="5941529"/>
                  </a:lnTo>
                  <a:lnTo>
                    <a:pt x="1646237" y="6994525"/>
                  </a:lnTo>
                  <a:lnTo>
                    <a:pt x="0" y="6994525"/>
                  </a:lnTo>
                  <a:close/>
                </a:path>
              </a:pathLst>
            </a:cu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nvGrpSpPr>
            <p:cNvPr id="39" name="Group 38"/>
            <p:cNvGrpSpPr/>
            <p:nvPr/>
          </p:nvGrpSpPr>
          <p:grpSpPr>
            <a:xfrm>
              <a:off x="-1" y="3659072"/>
              <a:ext cx="1570037" cy="963976"/>
              <a:chOff x="-1" y="3659072"/>
              <a:chExt cx="1570037" cy="963976"/>
            </a:xfrm>
          </p:grpSpPr>
          <p:sp>
            <p:nvSpPr>
              <p:cNvPr id="52" name="TextBox 51"/>
              <p:cNvSpPr txBox="1"/>
              <p:nvPr/>
            </p:nvSpPr>
            <p:spPr>
              <a:xfrm>
                <a:off x="-1" y="4348728"/>
                <a:ext cx="1570037" cy="274320"/>
              </a:xfrm>
              <a:prstGeom prst="rect">
                <a:avLst/>
              </a:prstGeom>
              <a:noFill/>
            </p:spPr>
            <p:txBody>
              <a:bodyPr wrap="square" lIns="146304" tIns="91440" rIns="146304" bIns="91440" rtlCol="0" anchor="t" anchorCtr="0">
                <a:noAutofit/>
              </a:bodyPr>
              <a:lstStyle/>
              <a:p>
                <a:pPr algn="ctr">
                  <a:lnSpc>
                    <a:spcPct val="90000"/>
                  </a:lnSpc>
                  <a:spcAft>
                    <a:spcPts val="600"/>
                  </a:spcAft>
                </a:pPr>
                <a:r>
                  <a:rPr lang="en-US" sz="1600" dirty="0" smtClean="0">
                    <a:gradFill>
                      <a:gsLst>
                        <a:gs pos="2917">
                          <a:srgbClr val="FFFFFF">
                            <a:alpha val="50000"/>
                          </a:srgbClr>
                        </a:gs>
                        <a:gs pos="30000">
                          <a:srgbClr val="FFFFFF">
                            <a:alpha val="50000"/>
                          </a:srgbClr>
                        </a:gs>
                      </a:gsLst>
                      <a:lin ang="5400000" scaled="0"/>
                    </a:gradFill>
                  </a:rPr>
                  <a:t>Step 2</a:t>
                </a:r>
              </a:p>
            </p:txBody>
          </p:sp>
          <p:sp>
            <p:nvSpPr>
              <p:cNvPr id="53" name="Freeform 52"/>
              <p:cNvSpPr>
                <a:spLocks noEditPoints="1"/>
              </p:cNvSpPr>
              <p:nvPr/>
            </p:nvSpPr>
            <p:spPr bwMode="auto">
              <a:xfrm>
                <a:off x="605418" y="3659072"/>
                <a:ext cx="347714" cy="666652"/>
              </a:xfrm>
              <a:custGeom>
                <a:avLst/>
                <a:gdLst>
                  <a:gd name="T0" fmla="*/ 226 w 365"/>
                  <a:gd name="T1" fmla="*/ 343 h 703"/>
                  <a:gd name="T2" fmla="*/ 265 w 365"/>
                  <a:gd name="T3" fmla="*/ 291 h 703"/>
                  <a:gd name="T4" fmla="*/ 226 w 365"/>
                  <a:gd name="T5" fmla="*/ 237 h 703"/>
                  <a:gd name="T6" fmla="*/ 300 w 365"/>
                  <a:gd name="T7" fmla="*/ 305 h 703"/>
                  <a:gd name="T8" fmla="*/ 100 w 365"/>
                  <a:gd name="T9" fmla="*/ 291 h 703"/>
                  <a:gd name="T10" fmla="*/ 139 w 365"/>
                  <a:gd name="T11" fmla="*/ 237 h 703"/>
                  <a:gd name="T12" fmla="*/ 65 w 365"/>
                  <a:gd name="T13" fmla="*/ 305 h 703"/>
                  <a:gd name="T14" fmla="*/ 139 w 365"/>
                  <a:gd name="T15" fmla="*/ 311 h 703"/>
                  <a:gd name="T16" fmla="*/ 221 w 365"/>
                  <a:gd name="T17" fmla="*/ 206 h 703"/>
                  <a:gd name="T18" fmla="*/ 145 w 365"/>
                  <a:gd name="T19" fmla="*/ 374 h 703"/>
                  <a:gd name="T20" fmla="*/ 172 w 365"/>
                  <a:gd name="T21" fmla="*/ 374 h 703"/>
                  <a:gd name="T22" fmla="*/ 365 w 365"/>
                  <a:gd name="T23" fmla="*/ 679 h 703"/>
                  <a:gd name="T24" fmla="*/ 24 w 365"/>
                  <a:gd name="T25" fmla="*/ 703 h 703"/>
                  <a:gd name="T26" fmla="*/ 0 w 365"/>
                  <a:gd name="T27" fmla="*/ 24 h 703"/>
                  <a:gd name="T28" fmla="*/ 341 w 365"/>
                  <a:gd name="T29" fmla="*/ 0 h 703"/>
                  <a:gd name="T30" fmla="*/ 83 w 365"/>
                  <a:gd name="T31" fmla="*/ 643 h 703"/>
                  <a:gd name="T32" fmla="*/ 75 w 365"/>
                  <a:gd name="T33" fmla="*/ 627 h 703"/>
                  <a:gd name="T34" fmla="*/ 75 w 365"/>
                  <a:gd name="T35" fmla="*/ 646 h 703"/>
                  <a:gd name="T36" fmla="*/ 84 w 365"/>
                  <a:gd name="T37" fmla="*/ 650 h 703"/>
                  <a:gd name="T38" fmla="*/ 83 w 365"/>
                  <a:gd name="T39" fmla="*/ 643 h 703"/>
                  <a:gd name="T40" fmla="*/ 175 w 365"/>
                  <a:gd name="T41" fmla="*/ 642 h 703"/>
                  <a:gd name="T42" fmla="*/ 179 w 365"/>
                  <a:gd name="T43" fmla="*/ 642 h 703"/>
                  <a:gd name="T44" fmla="*/ 183 w 365"/>
                  <a:gd name="T45" fmla="*/ 639 h 703"/>
                  <a:gd name="T46" fmla="*/ 181 w 365"/>
                  <a:gd name="T47" fmla="*/ 627 h 703"/>
                  <a:gd name="T48" fmla="*/ 176 w 365"/>
                  <a:gd name="T49" fmla="*/ 630 h 703"/>
                  <a:gd name="T50" fmla="*/ 172 w 365"/>
                  <a:gd name="T51" fmla="*/ 630 h 703"/>
                  <a:gd name="T52" fmla="*/ 168 w 365"/>
                  <a:gd name="T53" fmla="*/ 629 h 703"/>
                  <a:gd name="T54" fmla="*/ 195 w 365"/>
                  <a:gd name="T55" fmla="*/ 627 h 703"/>
                  <a:gd name="T56" fmla="*/ 190 w 365"/>
                  <a:gd name="T57" fmla="*/ 625 h 703"/>
                  <a:gd name="T58" fmla="*/ 183 w 365"/>
                  <a:gd name="T59" fmla="*/ 626 h 703"/>
                  <a:gd name="T60" fmla="*/ 183 w 365"/>
                  <a:gd name="T61" fmla="*/ 632 h 703"/>
                  <a:gd name="T62" fmla="*/ 185 w 365"/>
                  <a:gd name="T63" fmla="*/ 639 h 703"/>
                  <a:gd name="T64" fmla="*/ 188 w 365"/>
                  <a:gd name="T65" fmla="*/ 637 h 703"/>
                  <a:gd name="T66" fmla="*/ 198 w 365"/>
                  <a:gd name="T67" fmla="*/ 637 h 703"/>
                  <a:gd name="T68" fmla="*/ 188 w 365"/>
                  <a:gd name="T69" fmla="*/ 652 h 703"/>
                  <a:gd name="T70" fmla="*/ 182 w 365"/>
                  <a:gd name="T71" fmla="*/ 642 h 703"/>
                  <a:gd name="T72" fmla="*/ 176 w 365"/>
                  <a:gd name="T73" fmla="*/ 643 h 703"/>
                  <a:gd name="T74" fmla="*/ 172 w 365"/>
                  <a:gd name="T75" fmla="*/ 642 h 703"/>
                  <a:gd name="T76" fmla="*/ 175 w 365"/>
                  <a:gd name="T77" fmla="*/ 653 h 703"/>
                  <a:gd name="T78" fmla="*/ 179 w 365"/>
                  <a:gd name="T79" fmla="*/ 654 h 703"/>
                  <a:gd name="T80" fmla="*/ 182 w 365"/>
                  <a:gd name="T81" fmla="*/ 654 h 703"/>
                  <a:gd name="T82" fmla="*/ 185 w 365"/>
                  <a:gd name="T83" fmla="*/ 653 h 703"/>
                  <a:gd name="T84" fmla="*/ 188 w 365"/>
                  <a:gd name="T85" fmla="*/ 652 h 703"/>
                  <a:gd name="T86" fmla="*/ 198 w 365"/>
                  <a:gd name="T87" fmla="*/ 639 h 703"/>
                  <a:gd name="T88" fmla="*/ 193 w 365"/>
                  <a:gd name="T89" fmla="*/ 637 h 703"/>
                  <a:gd name="T90" fmla="*/ 190 w 365"/>
                  <a:gd name="T91" fmla="*/ 637 h 703"/>
                  <a:gd name="T92" fmla="*/ 189 w 365"/>
                  <a:gd name="T93" fmla="*/ 652 h 703"/>
                  <a:gd name="T94" fmla="*/ 193 w 365"/>
                  <a:gd name="T95" fmla="*/ 650 h 703"/>
                  <a:gd name="T96" fmla="*/ 198 w 365"/>
                  <a:gd name="T97" fmla="*/ 650 h 703"/>
                  <a:gd name="T98" fmla="*/ 202 w 365"/>
                  <a:gd name="T99" fmla="*/ 650 h 703"/>
                  <a:gd name="T100" fmla="*/ 293 w 365"/>
                  <a:gd name="T101" fmla="*/ 629 h 703"/>
                  <a:gd name="T102" fmla="*/ 297 w 365"/>
                  <a:gd name="T103" fmla="*/ 637 h 703"/>
                  <a:gd name="T104" fmla="*/ 281 w 365"/>
                  <a:gd name="T105" fmla="*/ 640 h 703"/>
                  <a:gd name="T106" fmla="*/ 288 w 365"/>
                  <a:gd name="T107" fmla="*/ 649 h 703"/>
                  <a:gd name="T108" fmla="*/ 303 w 365"/>
                  <a:gd name="T109" fmla="*/ 639 h 703"/>
                  <a:gd name="T110" fmla="*/ 34 w 365"/>
                  <a:gd name="T111" fmla="*/ 57 h 703"/>
                  <a:gd name="T112" fmla="*/ 332 w 365"/>
                  <a:gd name="T113" fmla="*/ 553 h 703"/>
                  <a:gd name="T114" fmla="*/ 75 w 365"/>
                  <a:gd name="T115" fmla="*/ 630 h 703"/>
                  <a:gd name="T116" fmla="*/ 75 w 365"/>
                  <a:gd name="T117" fmla="*/ 644 h 703"/>
                  <a:gd name="T118" fmla="*/ 75 w 365"/>
                  <a:gd name="T119" fmla="*/ 630 h 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65" h="703">
                    <a:moveTo>
                      <a:pt x="300" y="305"/>
                    </a:moveTo>
                    <a:cubicBezTo>
                      <a:pt x="226" y="343"/>
                      <a:pt x="226" y="343"/>
                      <a:pt x="226" y="343"/>
                    </a:cubicBezTo>
                    <a:cubicBezTo>
                      <a:pt x="226" y="311"/>
                      <a:pt x="226" y="311"/>
                      <a:pt x="226" y="311"/>
                    </a:cubicBezTo>
                    <a:cubicBezTo>
                      <a:pt x="265" y="291"/>
                      <a:pt x="265" y="291"/>
                      <a:pt x="265" y="291"/>
                    </a:cubicBezTo>
                    <a:cubicBezTo>
                      <a:pt x="226" y="271"/>
                      <a:pt x="226" y="271"/>
                      <a:pt x="226" y="271"/>
                    </a:cubicBezTo>
                    <a:cubicBezTo>
                      <a:pt x="226" y="237"/>
                      <a:pt x="226" y="237"/>
                      <a:pt x="226" y="237"/>
                    </a:cubicBezTo>
                    <a:cubicBezTo>
                      <a:pt x="300" y="276"/>
                      <a:pt x="300" y="276"/>
                      <a:pt x="300" y="276"/>
                    </a:cubicBezTo>
                    <a:lnTo>
                      <a:pt x="300" y="305"/>
                    </a:lnTo>
                    <a:close/>
                    <a:moveTo>
                      <a:pt x="139" y="311"/>
                    </a:moveTo>
                    <a:cubicBezTo>
                      <a:pt x="100" y="291"/>
                      <a:pt x="100" y="291"/>
                      <a:pt x="100" y="291"/>
                    </a:cubicBezTo>
                    <a:cubicBezTo>
                      <a:pt x="139" y="271"/>
                      <a:pt x="139" y="271"/>
                      <a:pt x="139" y="271"/>
                    </a:cubicBezTo>
                    <a:cubicBezTo>
                      <a:pt x="139" y="237"/>
                      <a:pt x="139" y="237"/>
                      <a:pt x="139" y="237"/>
                    </a:cubicBezTo>
                    <a:cubicBezTo>
                      <a:pt x="65" y="276"/>
                      <a:pt x="65" y="276"/>
                      <a:pt x="65" y="276"/>
                    </a:cubicBezTo>
                    <a:cubicBezTo>
                      <a:pt x="65" y="305"/>
                      <a:pt x="65" y="305"/>
                      <a:pt x="65" y="305"/>
                    </a:cubicBezTo>
                    <a:cubicBezTo>
                      <a:pt x="139" y="343"/>
                      <a:pt x="139" y="343"/>
                      <a:pt x="139" y="343"/>
                    </a:cubicBezTo>
                    <a:lnTo>
                      <a:pt x="139" y="311"/>
                    </a:lnTo>
                    <a:close/>
                    <a:moveTo>
                      <a:pt x="172" y="374"/>
                    </a:moveTo>
                    <a:cubicBezTo>
                      <a:pt x="221" y="206"/>
                      <a:pt x="221" y="206"/>
                      <a:pt x="221" y="206"/>
                    </a:cubicBezTo>
                    <a:cubicBezTo>
                      <a:pt x="194" y="206"/>
                      <a:pt x="194" y="206"/>
                      <a:pt x="194" y="206"/>
                    </a:cubicBezTo>
                    <a:cubicBezTo>
                      <a:pt x="145" y="374"/>
                      <a:pt x="145" y="374"/>
                      <a:pt x="145" y="374"/>
                    </a:cubicBezTo>
                    <a:cubicBezTo>
                      <a:pt x="171" y="374"/>
                      <a:pt x="171" y="374"/>
                      <a:pt x="171" y="374"/>
                    </a:cubicBezTo>
                    <a:lnTo>
                      <a:pt x="172" y="374"/>
                    </a:lnTo>
                    <a:close/>
                    <a:moveTo>
                      <a:pt x="365" y="24"/>
                    </a:moveTo>
                    <a:cubicBezTo>
                      <a:pt x="365" y="24"/>
                      <a:pt x="365" y="24"/>
                      <a:pt x="365" y="679"/>
                    </a:cubicBezTo>
                    <a:cubicBezTo>
                      <a:pt x="365" y="691"/>
                      <a:pt x="355" y="703"/>
                      <a:pt x="341" y="703"/>
                    </a:cubicBezTo>
                    <a:cubicBezTo>
                      <a:pt x="341" y="703"/>
                      <a:pt x="341" y="703"/>
                      <a:pt x="24" y="703"/>
                    </a:cubicBezTo>
                    <a:cubicBezTo>
                      <a:pt x="10" y="703"/>
                      <a:pt x="0" y="691"/>
                      <a:pt x="0" y="679"/>
                    </a:cubicBezTo>
                    <a:cubicBezTo>
                      <a:pt x="0" y="679"/>
                      <a:pt x="0" y="679"/>
                      <a:pt x="0" y="24"/>
                    </a:cubicBezTo>
                    <a:cubicBezTo>
                      <a:pt x="0" y="10"/>
                      <a:pt x="10" y="0"/>
                      <a:pt x="24" y="0"/>
                    </a:cubicBezTo>
                    <a:cubicBezTo>
                      <a:pt x="24" y="0"/>
                      <a:pt x="24" y="0"/>
                      <a:pt x="341" y="0"/>
                    </a:cubicBezTo>
                    <a:cubicBezTo>
                      <a:pt x="355" y="0"/>
                      <a:pt x="365" y="10"/>
                      <a:pt x="365" y="24"/>
                    </a:cubicBezTo>
                    <a:close/>
                    <a:moveTo>
                      <a:pt x="83" y="643"/>
                    </a:moveTo>
                    <a:cubicBezTo>
                      <a:pt x="84" y="642"/>
                      <a:pt x="85" y="639"/>
                      <a:pt x="85" y="637"/>
                    </a:cubicBezTo>
                    <a:cubicBezTo>
                      <a:pt x="85" y="632"/>
                      <a:pt x="81" y="627"/>
                      <a:pt x="75" y="627"/>
                    </a:cubicBezTo>
                    <a:cubicBezTo>
                      <a:pt x="70" y="627"/>
                      <a:pt x="66" y="632"/>
                      <a:pt x="66" y="637"/>
                    </a:cubicBezTo>
                    <a:cubicBezTo>
                      <a:pt x="66" y="642"/>
                      <a:pt x="70" y="646"/>
                      <a:pt x="75" y="646"/>
                    </a:cubicBezTo>
                    <a:cubicBezTo>
                      <a:pt x="77" y="646"/>
                      <a:pt x="78" y="646"/>
                      <a:pt x="80" y="644"/>
                    </a:cubicBezTo>
                    <a:cubicBezTo>
                      <a:pt x="80" y="644"/>
                      <a:pt x="80" y="644"/>
                      <a:pt x="84" y="650"/>
                    </a:cubicBezTo>
                    <a:cubicBezTo>
                      <a:pt x="85" y="649"/>
                      <a:pt x="85" y="649"/>
                      <a:pt x="85" y="649"/>
                    </a:cubicBezTo>
                    <a:cubicBezTo>
                      <a:pt x="85" y="649"/>
                      <a:pt x="85" y="649"/>
                      <a:pt x="83" y="643"/>
                    </a:cubicBezTo>
                    <a:close/>
                    <a:moveTo>
                      <a:pt x="171" y="640"/>
                    </a:moveTo>
                    <a:cubicBezTo>
                      <a:pt x="172" y="640"/>
                      <a:pt x="173" y="642"/>
                      <a:pt x="175" y="642"/>
                    </a:cubicBezTo>
                    <a:cubicBezTo>
                      <a:pt x="176" y="642"/>
                      <a:pt x="176" y="642"/>
                      <a:pt x="178" y="642"/>
                    </a:cubicBezTo>
                    <a:cubicBezTo>
                      <a:pt x="179" y="642"/>
                      <a:pt x="179" y="642"/>
                      <a:pt x="179" y="642"/>
                    </a:cubicBezTo>
                    <a:cubicBezTo>
                      <a:pt x="181" y="642"/>
                      <a:pt x="182" y="640"/>
                      <a:pt x="183" y="640"/>
                    </a:cubicBezTo>
                    <a:cubicBezTo>
                      <a:pt x="183" y="640"/>
                      <a:pt x="183" y="640"/>
                      <a:pt x="183" y="639"/>
                    </a:cubicBezTo>
                    <a:cubicBezTo>
                      <a:pt x="183" y="639"/>
                      <a:pt x="183" y="639"/>
                      <a:pt x="181" y="629"/>
                    </a:cubicBezTo>
                    <a:cubicBezTo>
                      <a:pt x="181" y="629"/>
                      <a:pt x="181" y="629"/>
                      <a:pt x="181" y="627"/>
                    </a:cubicBezTo>
                    <a:cubicBezTo>
                      <a:pt x="179" y="629"/>
                      <a:pt x="179" y="629"/>
                      <a:pt x="178" y="629"/>
                    </a:cubicBezTo>
                    <a:cubicBezTo>
                      <a:pt x="178" y="630"/>
                      <a:pt x="176" y="630"/>
                      <a:pt x="176" y="630"/>
                    </a:cubicBezTo>
                    <a:cubicBezTo>
                      <a:pt x="175" y="630"/>
                      <a:pt x="175" y="630"/>
                      <a:pt x="173" y="630"/>
                    </a:cubicBezTo>
                    <a:cubicBezTo>
                      <a:pt x="173" y="630"/>
                      <a:pt x="173" y="630"/>
                      <a:pt x="172" y="630"/>
                    </a:cubicBezTo>
                    <a:cubicBezTo>
                      <a:pt x="172" y="630"/>
                      <a:pt x="171" y="630"/>
                      <a:pt x="171" y="629"/>
                    </a:cubicBezTo>
                    <a:cubicBezTo>
                      <a:pt x="169" y="629"/>
                      <a:pt x="169" y="629"/>
                      <a:pt x="168" y="629"/>
                    </a:cubicBezTo>
                    <a:cubicBezTo>
                      <a:pt x="168" y="629"/>
                      <a:pt x="168" y="629"/>
                      <a:pt x="171" y="640"/>
                    </a:cubicBezTo>
                    <a:close/>
                    <a:moveTo>
                      <a:pt x="195" y="627"/>
                    </a:moveTo>
                    <a:cubicBezTo>
                      <a:pt x="195" y="627"/>
                      <a:pt x="195" y="627"/>
                      <a:pt x="195" y="626"/>
                    </a:cubicBezTo>
                    <a:cubicBezTo>
                      <a:pt x="193" y="626"/>
                      <a:pt x="192" y="625"/>
                      <a:pt x="190" y="625"/>
                    </a:cubicBezTo>
                    <a:cubicBezTo>
                      <a:pt x="190" y="625"/>
                      <a:pt x="189" y="625"/>
                      <a:pt x="188" y="625"/>
                    </a:cubicBezTo>
                    <a:cubicBezTo>
                      <a:pt x="186" y="625"/>
                      <a:pt x="185" y="625"/>
                      <a:pt x="183" y="626"/>
                    </a:cubicBezTo>
                    <a:cubicBezTo>
                      <a:pt x="183" y="626"/>
                      <a:pt x="182" y="626"/>
                      <a:pt x="182" y="627"/>
                    </a:cubicBezTo>
                    <a:cubicBezTo>
                      <a:pt x="182" y="627"/>
                      <a:pt x="182" y="627"/>
                      <a:pt x="183" y="632"/>
                    </a:cubicBezTo>
                    <a:cubicBezTo>
                      <a:pt x="183" y="632"/>
                      <a:pt x="183" y="632"/>
                      <a:pt x="185" y="637"/>
                    </a:cubicBezTo>
                    <a:cubicBezTo>
                      <a:pt x="185" y="637"/>
                      <a:pt x="185" y="637"/>
                      <a:pt x="185" y="639"/>
                    </a:cubicBezTo>
                    <a:cubicBezTo>
                      <a:pt x="186" y="639"/>
                      <a:pt x="186" y="639"/>
                      <a:pt x="186" y="639"/>
                    </a:cubicBezTo>
                    <a:cubicBezTo>
                      <a:pt x="186" y="637"/>
                      <a:pt x="188" y="637"/>
                      <a:pt x="188" y="637"/>
                    </a:cubicBezTo>
                    <a:cubicBezTo>
                      <a:pt x="189" y="636"/>
                      <a:pt x="189" y="636"/>
                      <a:pt x="190" y="636"/>
                    </a:cubicBezTo>
                    <a:cubicBezTo>
                      <a:pt x="192" y="636"/>
                      <a:pt x="195" y="636"/>
                      <a:pt x="198" y="637"/>
                    </a:cubicBezTo>
                    <a:cubicBezTo>
                      <a:pt x="198" y="637"/>
                      <a:pt x="198" y="637"/>
                      <a:pt x="195" y="627"/>
                    </a:cubicBezTo>
                    <a:close/>
                    <a:moveTo>
                      <a:pt x="188" y="652"/>
                    </a:moveTo>
                    <a:cubicBezTo>
                      <a:pt x="188" y="652"/>
                      <a:pt x="188" y="652"/>
                      <a:pt x="185" y="642"/>
                    </a:cubicBezTo>
                    <a:cubicBezTo>
                      <a:pt x="183" y="642"/>
                      <a:pt x="182" y="642"/>
                      <a:pt x="182" y="642"/>
                    </a:cubicBezTo>
                    <a:cubicBezTo>
                      <a:pt x="181" y="643"/>
                      <a:pt x="181" y="643"/>
                      <a:pt x="179" y="643"/>
                    </a:cubicBezTo>
                    <a:cubicBezTo>
                      <a:pt x="178" y="643"/>
                      <a:pt x="178" y="643"/>
                      <a:pt x="176" y="643"/>
                    </a:cubicBezTo>
                    <a:cubicBezTo>
                      <a:pt x="175" y="643"/>
                      <a:pt x="175" y="643"/>
                      <a:pt x="173" y="643"/>
                    </a:cubicBezTo>
                    <a:cubicBezTo>
                      <a:pt x="172" y="642"/>
                      <a:pt x="172" y="642"/>
                      <a:pt x="172" y="642"/>
                    </a:cubicBezTo>
                    <a:cubicBezTo>
                      <a:pt x="172" y="642"/>
                      <a:pt x="172" y="642"/>
                      <a:pt x="172" y="643"/>
                    </a:cubicBezTo>
                    <a:cubicBezTo>
                      <a:pt x="172" y="643"/>
                      <a:pt x="172" y="643"/>
                      <a:pt x="175" y="653"/>
                    </a:cubicBezTo>
                    <a:cubicBezTo>
                      <a:pt x="176" y="654"/>
                      <a:pt x="176" y="654"/>
                      <a:pt x="176" y="654"/>
                    </a:cubicBezTo>
                    <a:cubicBezTo>
                      <a:pt x="178" y="654"/>
                      <a:pt x="178" y="654"/>
                      <a:pt x="179" y="654"/>
                    </a:cubicBezTo>
                    <a:cubicBezTo>
                      <a:pt x="181" y="654"/>
                      <a:pt x="181" y="654"/>
                      <a:pt x="181" y="654"/>
                    </a:cubicBezTo>
                    <a:cubicBezTo>
                      <a:pt x="182" y="654"/>
                      <a:pt x="182" y="654"/>
                      <a:pt x="182" y="654"/>
                    </a:cubicBezTo>
                    <a:cubicBezTo>
                      <a:pt x="183" y="654"/>
                      <a:pt x="183" y="654"/>
                      <a:pt x="183" y="654"/>
                    </a:cubicBezTo>
                    <a:cubicBezTo>
                      <a:pt x="185" y="654"/>
                      <a:pt x="185" y="654"/>
                      <a:pt x="185" y="653"/>
                    </a:cubicBezTo>
                    <a:cubicBezTo>
                      <a:pt x="186" y="653"/>
                      <a:pt x="186" y="653"/>
                      <a:pt x="188" y="653"/>
                    </a:cubicBezTo>
                    <a:lnTo>
                      <a:pt x="188" y="652"/>
                    </a:lnTo>
                    <a:close/>
                    <a:moveTo>
                      <a:pt x="202" y="650"/>
                    </a:moveTo>
                    <a:cubicBezTo>
                      <a:pt x="202" y="650"/>
                      <a:pt x="202" y="650"/>
                      <a:pt x="198" y="639"/>
                    </a:cubicBezTo>
                    <a:cubicBezTo>
                      <a:pt x="196" y="639"/>
                      <a:pt x="196" y="639"/>
                      <a:pt x="196" y="639"/>
                    </a:cubicBezTo>
                    <a:cubicBezTo>
                      <a:pt x="195" y="639"/>
                      <a:pt x="195" y="637"/>
                      <a:pt x="193" y="637"/>
                    </a:cubicBezTo>
                    <a:cubicBezTo>
                      <a:pt x="193" y="637"/>
                      <a:pt x="193" y="637"/>
                      <a:pt x="192" y="637"/>
                    </a:cubicBezTo>
                    <a:cubicBezTo>
                      <a:pt x="190" y="637"/>
                      <a:pt x="190" y="637"/>
                      <a:pt x="190" y="637"/>
                    </a:cubicBezTo>
                    <a:cubicBezTo>
                      <a:pt x="189" y="639"/>
                      <a:pt x="188" y="639"/>
                      <a:pt x="186" y="640"/>
                    </a:cubicBezTo>
                    <a:cubicBezTo>
                      <a:pt x="189" y="652"/>
                      <a:pt x="189" y="652"/>
                      <a:pt x="189" y="652"/>
                    </a:cubicBezTo>
                    <a:cubicBezTo>
                      <a:pt x="190" y="652"/>
                      <a:pt x="190" y="650"/>
                      <a:pt x="192" y="650"/>
                    </a:cubicBezTo>
                    <a:cubicBezTo>
                      <a:pt x="192" y="650"/>
                      <a:pt x="192" y="650"/>
                      <a:pt x="193" y="650"/>
                    </a:cubicBezTo>
                    <a:cubicBezTo>
                      <a:pt x="193" y="649"/>
                      <a:pt x="195" y="649"/>
                      <a:pt x="195" y="649"/>
                    </a:cubicBezTo>
                    <a:cubicBezTo>
                      <a:pt x="196" y="649"/>
                      <a:pt x="196" y="649"/>
                      <a:pt x="198" y="650"/>
                    </a:cubicBezTo>
                    <a:cubicBezTo>
                      <a:pt x="199" y="650"/>
                      <a:pt x="200" y="650"/>
                      <a:pt x="200" y="650"/>
                    </a:cubicBezTo>
                    <a:cubicBezTo>
                      <a:pt x="200" y="650"/>
                      <a:pt x="200" y="650"/>
                      <a:pt x="202" y="650"/>
                    </a:cubicBezTo>
                    <a:close/>
                    <a:moveTo>
                      <a:pt x="303" y="639"/>
                    </a:moveTo>
                    <a:cubicBezTo>
                      <a:pt x="303" y="639"/>
                      <a:pt x="303" y="639"/>
                      <a:pt x="293" y="629"/>
                    </a:cubicBezTo>
                    <a:cubicBezTo>
                      <a:pt x="293" y="629"/>
                      <a:pt x="293" y="629"/>
                      <a:pt x="288" y="629"/>
                    </a:cubicBezTo>
                    <a:cubicBezTo>
                      <a:pt x="288" y="629"/>
                      <a:pt x="288" y="629"/>
                      <a:pt x="297" y="637"/>
                    </a:cubicBezTo>
                    <a:cubicBezTo>
                      <a:pt x="297" y="637"/>
                      <a:pt x="297" y="637"/>
                      <a:pt x="281" y="637"/>
                    </a:cubicBezTo>
                    <a:cubicBezTo>
                      <a:pt x="281" y="637"/>
                      <a:pt x="281" y="637"/>
                      <a:pt x="281" y="640"/>
                    </a:cubicBezTo>
                    <a:cubicBezTo>
                      <a:pt x="281" y="640"/>
                      <a:pt x="281" y="640"/>
                      <a:pt x="297" y="640"/>
                    </a:cubicBezTo>
                    <a:cubicBezTo>
                      <a:pt x="297" y="640"/>
                      <a:pt x="297" y="640"/>
                      <a:pt x="288" y="649"/>
                    </a:cubicBezTo>
                    <a:cubicBezTo>
                      <a:pt x="288" y="649"/>
                      <a:pt x="288" y="649"/>
                      <a:pt x="293" y="649"/>
                    </a:cubicBezTo>
                    <a:lnTo>
                      <a:pt x="303" y="639"/>
                    </a:lnTo>
                    <a:close/>
                    <a:moveTo>
                      <a:pt x="332" y="57"/>
                    </a:moveTo>
                    <a:cubicBezTo>
                      <a:pt x="332" y="57"/>
                      <a:pt x="332" y="57"/>
                      <a:pt x="34" y="57"/>
                    </a:cubicBezTo>
                    <a:cubicBezTo>
                      <a:pt x="34" y="57"/>
                      <a:pt x="34" y="57"/>
                      <a:pt x="34" y="553"/>
                    </a:cubicBezTo>
                    <a:cubicBezTo>
                      <a:pt x="34" y="553"/>
                      <a:pt x="34" y="553"/>
                      <a:pt x="332" y="553"/>
                    </a:cubicBezTo>
                    <a:lnTo>
                      <a:pt x="332" y="57"/>
                    </a:lnTo>
                    <a:close/>
                    <a:moveTo>
                      <a:pt x="75" y="630"/>
                    </a:moveTo>
                    <a:cubicBezTo>
                      <a:pt x="71" y="630"/>
                      <a:pt x="68" y="633"/>
                      <a:pt x="68" y="637"/>
                    </a:cubicBezTo>
                    <a:cubicBezTo>
                      <a:pt x="68" y="640"/>
                      <a:pt x="71" y="644"/>
                      <a:pt x="75" y="644"/>
                    </a:cubicBezTo>
                    <a:cubicBezTo>
                      <a:pt x="80" y="644"/>
                      <a:pt x="83" y="640"/>
                      <a:pt x="83" y="637"/>
                    </a:cubicBezTo>
                    <a:cubicBezTo>
                      <a:pt x="83" y="633"/>
                      <a:pt x="80" y="630"/>
                      <a:pt x="75" y="630"/>
                    </a:cubicBezTo>
                    <a:close/>
                  </a:path>
                </a:pathLst>
              </a:custGeom>
              <a:solidFill>
                <a:schemeClr val="bg1">
                  <a:alpha val="50000"/>
                </a:schemeClr>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grpSp>
        <p:grpSp>
          <p:nvGrpSpPr>
            <p:cNvPr id="40" name="Group 39"/>
            <p:cNvGrpSpPr/>
            <p:nvPr/>
          </p:nvGrpSpPr>
          <p:grpSpPr>
            <a:xfrm>
              <a:off x="-1" y="1981678"/>
              <a:ext cx="1570037" cy="849546"/>
              <a:chOff x="-1" y="1981678"/>
              <a:chExt cx="1570037" cy="849546"/>
            </a:xfrm>
          </p:grpSpPr>
          <p:sp>
            <p:nvSpPr>
              <p:cNvPr id="47" name="TextBox 46"/>
              <p:cNvSpPr txBox="1"/>
              <p:nvPr/>
            </p:nvSpPr>
            <p:spPr>
              <a:xfrm>
                <a:off x="-1" y="2556904"/>
                <a:ext cx="1570037" cy="274320"/>
              </a:xfrm>
              <a:prstGeom prst="rect">
                <a:avLst/>
              </a:prstGeom>
              <a:noFill/>
            </p:spPr>
            <p:txBody>
              <a:bodyPr wrap="square" lIns="146304" tIns="91440" rIns="146304" bIns="91440" rtlCol="0" anchor="t" anchorCtr="0">
                <a:noAutofit/>
              </a:bodyPr>
              <a:lstStyle>
                <a:defPPr>
                  <a:defRPr lang="en-US"/>
                </a:defPPr>
                <a:lvl1pPr algn="ctr">
                  <a:lnSpc>
                    <a:spcPct val="90000"/>
                  </a:lnSpc>
                  <a:spcAft>
                    <a:spcPts val="600"/>
                  </a:spcAft>
                  <a:defRPr sz="1600">
                    <a:gradFill>
                      <a:gsLst>
                        <a:gs pos="2917">
                          <a:schemeClr val="bg1">
                            <a:alpha val="50000"/>
                          </a:schemeClr>
                        </a:gs>
                        <a:gs pos="30000">
                          <a:schemeClr val="bg1">
                            <a:alpha val="50000"/>
                          </a:schemeClr>
                        </a:gs>
                      </a:gsLst>
                      <a:lin ang="5400000" scaled="0"/>
                    </a:gradFill>
                  </a:defRPr>
                </a:lvl1pPr>
              </a:lstStyle>
              <a:p>
                <a:r>
                  <a:rPr lang="en-US" dirty="0">
                    <a:gradFill>
                      <a:gsLst>
                        <a:gs pos="2917">
                          <a:srgbClr val="FFFFFF">
                            <a:alpha val="50000"/>
                          </a:srgbClr>
                        </a:gs>
                        <a:gs pos="30000">
                          <a:srgbClr val="FFFFFF">
                            <a:alpha val="50000"/>
                          </a:srgbClr>
                        </a:gs>
                      </a:gsLst>
                      <a:lin ang="5400000" scaled="0"/>
                    </a:gradFill>
                  </a:rPr>
                  <a:t>Step 1</a:t>
                </a:r>
              </a:p>
            </p:txBody>
          </p:sp>
          <p:sp>
            <p:nvSpPr>
              <p:cNvPr id="51" name="Freeform 5"/>
              <p:cNvSpPr>
                <a:spLocks noEditPoints="1"/>
              </p:cNvSpPr>
              <p:nvPr/>
            </p:nvSpPr>
            <p:spPr bwMode="auto">
              <a:xfrm>
                <a:off x="500550" y="1981678"/>
                <a:ext cx="655150" cy="605266"/>
              </a:xfrm>
              <a:custGeom>
                <a:avLst/>
                <a:gdLst>
                  <a:gd name="T0" fmla="*/ 300 w 330"/>
                  <a:gd name="T1" fmla="*/ 105 h 305"/>
                  <a:gd name="T2" fmla="*/ 295 w 330"/>
                  <a:gd name="T3" fmla="*/ 143 h 305"/>
                  <a:gd name="T4" fmla="*/ 178 w 330"/>
                  <a:gd name="T5" fmla="*/ 276 h 305"/>
                  <a:gd name="T6" fmla="*/ 26 w 330"/>
                  <a:gd name="T7" fmla="*/ 196 h 305"/>
                  <a:gd name="T8" fmla="*/ 168 w 330"/>
                  <a:gd name="T9" fmla="*/ 216 h 305"/>
                  <a:gd name="T10" fmla="*/ 320 w 330"/>
                  <a:gd name="T11" fmla="*/ 62 h 305"/>
                  <a:gd name="T12" fmla="*/ 164 w 330"/>
                  <a:gd name="T13" fmla="*/ 3 h 305"/>
                  <a:gd name="T14" fmla="*/ 19 w 330"/>
                  <a:gd name="T15" fmla="*/ 149 h 305"/>
                  <a:gd name="T16" fmla="*/ 0 w 330"/>
                  <a:gd name="T17" fmla="*/ 194 h 305"/>
                  <a:gd name="T18" fmla="*/ 1 w 330"/>
                  <a:gd name="T19" fmla="*/ 216 h 305"/>
                  <a:gd name="T20" fmla="*/ 51 w 330"/>
                  <a:gd name="T21" fmla="*/ 263 h 305"/>
                  <a:gd name="T22" fmla="*/ 200 w 330"/>
                  <a:gd name="T23" fmla="*/ 299 h 305"/>
                  <a:gd name="T24" fmla="*/ 323 w 330"/>
                  <a:gd name="T25" fmla="*/ 137 h 305"/>
                  <a:gd name="T26" fmla="*/ 316 w 330"/>
                  <a:gd name="T27" fmla="*/ 96 h 305"/>
                  <a:gd name="T28" fmla="*/ 209 w 330"/>
                  <a:gd name="T29" fmla="*/ 39 h 305"/>
                  <a:gd name="T30" fmla="*/ 224 w 330"/>
                  <a:gd name="T31" fmla="*/ 60 h 305"/>
                  <a:gd name="T32" fmla="*/ 206 w 330"/>
                  <a:gd name="T33" fmla="*/ 60 h 305"/>
                  <a:gd name="T34" fmla="*/ 217 w 330"/>
                  <a:gd name="T35" fmla="*/ 70 h 305"/>
                  <a:gd name="T36" fmla="*/ 199 w 330"/>
                  <a:gd name="T37" fmla="*/ 70 h 305"/>
                  <a:gd name="T38" fmla="*/ 210 w 330"/>
                  <a:gd name="T39" fmla="*/ 80 h 305"/>
                  <a:gd name="T40" fmla="*/ 192 w 330"/>
                  <a:gd name="T41" fmla="*/ 80 h 305"/>
                  <a:gd name="T42" fmla="*/ 203 w 330"/>
                  <a:gd name="T43" fmla="*/ 90 h 305"/>
                  <a:gd name="T44" fmla="*/ 185 w 330"/>
                  <a:gd name="T45" fmla="*/ 90 h 305"/>
                  <a:gd name="T46" fmla="*/ 196 w 330"/>
                  <a:gd name="T47" fmla="*/ 100 h 305"/>
                  <a:gd name="T48" fmla="*/ 178 w 330"/>
                  <a:gd name="T49" fmla="*/ 100 h 305"/>
                  <a:gd name="T50" fmla="*/ 189 w 330"/>
                  <a:gd name="T51" fmla="*/ 110 h 305"/>
                  <a:gd name="T52" fmla="*/ 171 w 330"/>
                  <a:gd name="T53" fmla="*/ 110 h 305"/>
                  <a:gd name="T54" fmla="*/ 162 w 330"/>
                  <a:gd name="T55" fmla="*/ 123 h 305"/>
                  <a:gd name="T56" fmla="*/ 149 w 330"/>
                  <a:gd name="T57" fmla="*/ 99 h 305"/>
                  <a:gd name="T58" fmla="*/ 108 w 330"/>
                  <a:gd name="T59" fmla="*/ 147 h 305"/>
                  <a:gd name="T60" fmla="*/ 140 w 330"/>
                  <a:gd name="T61" fmla="*/ 137 h 305"/>
                  <a:gd name="T62" fmla="*/ 144 w 330"/>
                  <a:gd name="T63" fmla="*/ 76 h 305"/>
                  <a:gd name="T64" fmla="*/ 142 w 330"/>
                  <a:gd name="T65" fmla="*/ 97 h 305"/>
                  <a:gd name="T66" fmla="*/ 157 w 330"/>
                  <a:gd name="T67" fmla="*/ 130 h 305"/>
                  <a:gd name="T68" fmla="*/ 206 w 330"/>
                  <a:gd name="T69" fmla="*/ 98 h 305"/>
                  <a:gd name="T70" fmla="*/ 204 w 330"/>
                  <a:gd name="T71" fmla="*/ 119 h 305"/>
                  <a:gd name="T72" fmla="*/ 137 w 330"/>
                  <a:gd name="T73" fmla="*/ 158 h 305"/>
                  <a:gd name="T74" fmla="*/ 151 w 330"/>
                  <a:gd name="T75" fmla="*/ 175 h 305"/>
                  <a:gd name="T76" fmla="*/ 108 w 330"/>
                  <a:gd name="T77" fmla="*/ 147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30" h="305">
                    <a:moveTo>
                      <a:pt x="316" y="96"/>
                    </a:moveTo>
                    <a:cubicBezTo>
                      <a:pt x="310" y="95"/>
                      <a:pt x="301" y="98"/>
                      <a:pt x="300" y="105"/>
                    </a:cubicBezTo>
                    <a:cubicBezTo>
                      <a:pt x="298" y="115"/>
                      <a:pt x="298" y="126"/>
                      <a:pt x="297" y="134"/>
                    </a:cubicBezTo>
                    <a:cubicBezTo>
                      <a:pt x="297" y="137"/>
                      <a:pt x="297" y="142"/>
                      <a:pt x="295" y="143"/>
                    </a:cubicBezTo>
                    <a:cubicBezTo>
                      <a:pt x="259" y="187"/>
                      <a:pt x="223" y="230"/>
                      <a:pt x="188" y="273"/>
                    </a:cubicBezTo>
                    <a:cubicBezTo>
                      <a:pt x="185" y="277"/>
                      <a:pt x="182" y="277"/>
                      <a:pt x="178" y="276"/>
                    </a:cubicBezTo>
                    <a:cubicBezTo>
                      <a:pt x="136" y="263"/>
                      <a:pt x="94" y="251"/>
                      <a:pt x="51" y="238"/>
                    </a:cubicBezTo>
                    <a:cubicBezTo>
                      <a:pt x="32" y="232"/>
                      <a:pt x="22" y="216"/>
                      <a:pt x="26" y="196"/>
                    </a:cubicBezTo>
                    <a:cubicBezTo>
                      <a:pt x="28" y="181"/>
                      <a:pt x="35" y="177"/>
                      <a:pt x="49" y="181"/>
                    </a:cubicBezTo>
                    <a:cubicBezTo>
                      <a:pt x="88" y="193"/>
                      <a:pt x="129" y="203"/>
                      <a:pt x="168" y="216"/>
                    </a:cubicBezTo>
                    <a:cubicBezTo>
                      <a:pt x="180" y="219"/>
                      <a:pt x="187" y="216"/>
                      <a:pt x="194" y="207"/>
                    </a:cubicBezTo>
                    <a:cubicBezTo>
                      <a:pt x="236" y="159"/>
                      <a:pt x="278" y="110"/>
                      <a:pt x="320" y="62"/>
                    </a:cubicBezTo>
                    <a:cubicBezTo>
                      <a:pt x="330" y="50"/>
                      <a:pt x="327" y="40"/>
                      <a:pt x="313" y="37"/>
                    </a:cubicBezTo>
                    <a:cubicBezTo>
                      <a:pt x="262" y="25"/>
                      <a:pt x="213" y="13"/>
                      <a:pt x="164" y="3"/>
                    </a:cubicBezTo>
                    <a:cubicBezTo>
                      <a:pt x="155" y="0"/>
                      <a:pt x="149" y="3"/>
                      <a:pt x="143" y="9"/>
                    </a:cubicBezTo>
                    <a:cubicBezTo>
                      <a:pt x="101" y="56"/>
                      <a:pt x="61" y="102"/>
                      <a:pt x="19" y="149"/>
                    </a:cubicBezTo>
                    <a:cubicBezTo>
                      <a:pt x="14" y="155"/>
                      <a:pt x="10" y="162"/>
                      <a:pt x="7" y="168"/>
                    </a:cubicBezTo>
                    <a:cubicBezTo>
                      <a:pt x="4" y="177"/>
                      <a:pt x="3" y="185"/>
                      <a:pt x="0" y="194"/>
                    </a:cubicBezTo>
                    <a:cubicBezTo>
                      <a:pt x="0" y="200"/>
                      <a:pt x="0" y="204"/>
                      <a:pt x="0" y="210"/>
                    </a:cubicBezTo>
                    <a:cubicBezTo>
                      <a:pt x="0" y="212"/>
                      <a:pt x="1" y="214"/>
                      <a:pt x="1" y="216"/>
                    </a:cubicBezTo>
                    <a:cubicBezTo>
                      <a:pt x="4" y="230"/>
                      <a:pt x="10" y="244"/>
                      <a:pt x="23" y="251"/>
                    </a:cubicBezTo>
                    <a:cubicBezTo>
                      <a:pt x="30" y="257"/>
                      <a:pt x="41" y="260"/>
                      <a:pt x="51" y="263"/>
                    </a:cubicBezTo>
                    <a:cubicBezTo>
                      <a:pt x="94" y="277"/>
                      <a:pt x="138" y="289"/>
                      <a:pt x="181" y="302"/>
                    </a:cubicBezTo>
                    <a:cubicBezTo>
                      <a:pt x="188" y="305"/>
                      <a:pt x="194" y="305"/>
                      <a:pt x="200" y="299"/>
                    </a:cubicBezTo>
                    <a:cubicBezTo>
                      <a:pt x="240" y="249"/>
                      <a:pt x="279" y="201"/>
                      <a:pt x="320" y="152"/>
                    </a:cubicBezTo>
                    <a:cubicBezTo>
                      <a:pt x="323" y="149"/>
                      <a:pt x="323" y="143"/>
                      <a:pt x="323" y="137"/>
                    </a:cubicBezTo>
                    <a:cubicBezTo>
                      <a:pt x="324" y="130"/>
                      <a:pt x="323" y="121"/>
                      <a:pt x="324" y="114"/>
                    </a:cubicBezTo>
                    <a:cubicBezTo>
                      <a:pt x="324" y="105"/>
                      <a:pt x="323" y="99"/>
                      <a:pt x="316" y="96"/>
                    </a:cubicBezTo>
                    <a:close/>
                    <a:moveTo>
                      <a:pt x="184" y="49"/>
                    </a:moveTo>
                    <a:cubicBezTo>
                      <a:pt x="190" y="41"/>
                      <a:pt x="201" y="36"/>
                      <a:pt x="209" y="39"/>
                    </a:cubicBezTo>
                    <a:cubicBezTo>
                      <a:pt x="209" y="39"/>
                      <a:pt x="209" y="39"/>
                      <a:pt x="218" y="43"/>
                    </a:cubicBezTo>
                    <a:cubicBezTo>
                      <a:pt x="225" y="45"/>
                      <a:pt x="227" y="53"/>
                      <a:pt x="224" y="60"/>
                    </a:cubicBezTo>
                    <a:cubicBezTo>
                      <a:pt x="224" y="60"/>
                      <a:pt x="224" y="60"/>
                      <a:pt x="210" y="55"/>
                    </a:cubicBezTo>
                    <a:cubicBezTo>
                      <a:pt x="210" y="55"/>
                      <a:pt x="210" y="55"/>
                      <a:pt x="206" y="60"/>
                    </a:cubicBezTo>
                    <a:cubicBezTo>
                      <a:pt x="206" y="60"/>
                      <a:pt x="206" y="60"/>
                      <a:pt x="220" y="65"/>
                    </a:cubicBezTo>
                    <a:cubicBezTo>
                      <a:pt x="220" y="65"/>
                      <a:pt x="220" y="65"/>
                      <a:pt x="217" y="70"/>
                    </a:cubicBezTo>
                    <a:cubicBezTo>
                      <a:pt x="217" y="70"/>
                      <a:pt x="217" y="70"/>
                      <a:pt x="203" y="65"/>
                    </a:cubicBezTo>
                    <a:cubicBezTo>
                      <a:pt x="203" y="65"/>
                      <a:pt x="203" y="65"/>
                      <a:pt x="199" y="70"/>
                    </a:cubicBezTo>
                    <a:cubicBezTo>
                      <a:pt x="199" y="70"/>
                      <a:pt x="199" y="70"/>
                      <a:pt x="213" y="75"/>
                    </a:cubicBezTo>
                    <a:cubicBezTo>
                      <a:pt x="213" y="75"/>
                      <a:pt x="213" y="75"/>
                      <a:pt x="210" y="80"/>
                    </a:cubicBezTo>
                    <a:cubicBezTo>
                      <a:pt x="210" y="80"/>
                      <a:pt x="210" y="80"/>
                      <a:pt x="195" y="75"/>
                    </a:cubicBezTo>
                    <a:cubicBezTo>
                      <a:pt x="195" y="75"/>
                      <a:pt x="195" y="75"/>
                      <a:pt x="192" y="80"/>
                    </a:cubicBezTo>
                    <a:cubicBezTo>
                      <a:pt x="192" y="80"/>
                      <a:pt x="192" y="80"/>
                      <a:pt x="206" y="85"/>
                    </a:cubicBezTo>
                    <a:cubicBezTo>
                      <a:pt x="206" y="85"/>
                      <a:pt x="206" y="85"/>
                      <a:pt x="203" y="90"/>
                    </a:cubicBezTo>
                    <a:cubicBezTo>
                      <a:pt x="203" y="90"/>
                      <a:pt x="203" y="90"/>
                      <a:pt x="188" y="85"/>
                    </a:cubicBezTo>
                    <a:cubicBezTo>
                      <a:pt x="188" y="85"/>
                      <a:pt x="188" y="85"/>
                      <a:pt x="185" y="90"/>
                    </a:cubicBezTo>
                    <a:cubicBezTo>
                      <a:pt x="185" y="90"/>
                      <a:pt x="185" y="90"/>
                      <a:pt x="199" y="95"/>
                    </a:cubicBezTo>
                    <a:cubicBezTo>
                      <a:pt x="199" y="95"/>
                      <a:pt x="199" y="95"/>
                      <a:pt x="196" y="100"/>
                    </a:cubicBezTo>
                    <a:cubicBezTo>
                      <a:pt x="196" y="100"/>
                      <a:pt x="196" y="100"/>
                      <a:pt x="181" y="95"/>
                    </a:cubicBezTo>
                    <a:cubicBezTo>
                      <a:pt x="181" y="95"/>
                      <a:pt x="181" y="95"/>
                      <a:pt x="178" y="100"/>
                    </a:cubicBezTo>
                    <a:cubicBezTo>
                      <a:pt x="178" y="100"/>
                      <a:pt x="178" y="100"/>
                      <a:pt x="192" y="105"/>
                    </a:cubicBezTo>
                    <a:cubicBezTo>
                      <a:pt x="192" y="105"/>
                      <a:pt x="192" y="105"/>
                      <a:pt x="189" y="110"/>
                    </a:cubicBezTo>
                    <a:cubicBezTo>
                      <a:pt x="189" y="110"/>
                      <a:pt x="189" y="110"/>
                      <a:pt x="174" y="105"/>
                    </a:cubicBezTo>
                    <a:cubicBezTo>
                      <a:pt x="174" y="105"/>
                      <a:pt x="174" y="105"/>
                      <a:pt x="171" y="110"/>
                    </a:cubicBezTo>
                    <a:cubicBezTo>
                      <a:pt x="171" y="110"/>
                      <a:pt x="171" y="110"/>
                      <a:pt x="185" y="115"/>
                    </a:cubicBezTo>
                    <a:cubicBezTo>
                      <a:pt x="179" y="122"/>
                      <a:pt x="169" y="125"/>
                      <a:pt x="162" y="123"/>
                    </a:cubicBezTo>
                    <a:cubicBezTo>
                      <a:pt x="162" y="123"/>
                      <a:pt x="162" y="123"/>
                      <a:pt x="153" y="119"/>
                    </a:cubicBezTo>
                    <a:cubicBezTo>
                      <a:pt x="145" y="117"/>
                      <a:pt x="143" y="107"/>
                      <a:pt x="149" y="99"/>
                    </a:cubicBezTo>
                    <a:cubicBezTo>
                      <a:pt x="149" y="99"/>
                      <a:pt x="149" y="99"/>
                      <a:pt x="184" y="49"/>
                    </a:cubicBezTo>
                    <a:close/>
                    <a:moveTo>
                      <a:pt x="108" y="147"/>
                    </a:moveTo>
                    <a:cubicBezTo>
                      <a:pt x="108" y="147"/>
                      <a:pt x="108" y="147"/>
                      <a:pt x="128" y="154"/>
                    </a:cubicBezTo>
                    <a:cubicBezTo>
                      <a:pt x="128" y="154"/>
                      <a:pt x="128" y="154"/>
                      <a:pt x="140" y="137"/>
                    </a:cubicBezTo>
                    <a:cubicBezTo>
                      <a:pt x="124" y="131"/>
                      <a:pt x="120" y="111"/>
                      <a:pt x="132" y="93"/>
                    </a:cubicBezTo>
                    <a:cubicBezTo>
                      <a:pt x="132" y="93"/>
                      <a:pt x="132" y="93"/>
                      <a:pt x="144" y="76"/>
                    </a:cubicBezTo>
                    <a:cubicBezTo>
                      <a:pt x="144" y="76"/>
                      <a:pt x="144" y="76"/>
                      <a:pt x="154" y="79"/>
                    </a:cubicBezTo>
                    <a:cubicBezTo>
                      <a:pt x="154" y="79"/>
                      <a:pt x="154" y="79"/>
                      <a:pt x="142" y="97"/>
                    </a:cubicBezTo>
                    <a:cubicBezTo>
                      <a:pt x="133" y="109"/>
                      <a:pt x="136" y="123"/>
                      <a:pt x="147" y="127"/>
                    </a:cubicBezTo>
                    <a:cubicBezTo>
                      <a:pt x="147" y="127"/>
                      <a:pt x="147" y="127"/>
                      <a:pt x="157" y="130"/>
                    </a:cubicBezTo>
                    <a:cubicBezTo>
                      <a:pt x="168" y="134"/>
                      <a:pt x="185" y="128"/>
                      <a:pt x="194" y="116"/>
                    </a:cubicBezTo>
                    <a:cubicBezTo>
                      <a:pt x="194" y="116"/>
                      <a:pt x="194" y="116"/>
                      <a:pt x="206" y="98"/>
                    </a:cubicBezTo>
                    <a:cubicBezTo>
                      <a:pt x="216" y="101"/>
                      <a:pt x="216" y="101"/>
                      <a:pt x="216" y="101"/>
                    </a:cubicBezTo>
                    <a:cubicBezTo>
                      <a:pt x="216" y="101"/>
                      <a:pt x="216" y="101"/>
                      <a:pt x="204" y="119"/>
                    </a:cubicBezTo>
                    <a:cubicBezTo>
                      <a:pt x="191" y="136"/>
                      <a:pt x="166" y="146"/>
                      <a:pt x="150" y="140"/>
                    </a:cubicBezTo>
                    <a:cubicBezTo>
                      <a:pt x="150" y="140"/>
                      <a:pt x="150" y="140"/>
                      <a:pt x="137" y="158"/>
                    </a:cubicBezTo>
                    <a:cubicBezTo>
                      <a:pt x="137" y="158"/>
                      <a:pt x="137" y="158"/>
                      <a:pt x="158" y="165"/>
                    </a:cubicBezTo>
                    <a:cubicBezTo>
                      <a:pt x="158" y="165"/>
                      <a:pt x="158" y="165"/>
                      <a:pt x="151" y="175"/>
                    </a:cubicBezTo>
                    <a:cubicBezTo>
                      <a:pt x="151" y="175"/>
                      <a:pt x="151" y="175"/>
                      <a:pt x="101" y="157"/>
                    </a:cubicBezTo>
                    <a:cubicBezTo>
                      <a:pt x="101" y="157"/>
                      <a:pt x="101" y="157"/>
                      <a:pt x="108" y="147"/>
                    </a:cubicBezTo>
                    <a:close/>
                  </a:path>
                </a:pathLst>
              </a:custGeom>
              <a:solidFill>
                <a:schemeClr val="bg1">
                  <a:alpha val="50000"/>
                </a:schemeClr>
              </a:solidFill>
              <a:ln>
                <a:noFill/>
              </a:ln>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grpSp>
        <p:grpSp>
          <p:nvGrpSpPr>
            <p:cNvPr id="41" name="Group 40"/>
            <p:cNvGrpSpPr/>
            <p:nvPr/>
          </p:nvGrpSpPr>
          <p:grpSpPr>
            <a:xfrm>
              <a:off x="-1" y="5411509"/>
              <a:ext cx="1570037" cy="882795"/>
              <a:chOff x="-1" y="5411509"/>
              <a:chExt cx="1570037" cy="882795"/>
            </a:xfrm>
          </p:grpSpPr>
          <p:sp>
            <p:nvSpPr>
              <p:cNvPr id="45" name="TextBox 44"/>
              <p:cNvSpPr txBox="1"/>
              <p:nvPr/>
            </p:nvSpPr>
            <p:spPr>
              <a:xfrm>
                <a:off x="-1" y="6019984"/>
                <a:ext cx="1570037" cy="274320"/>
              </a:xfrm>
              <a:prstGeom prst="rect">
                <a:avLst/>
              </a:prstGeom>
              <a:noFill/>
            </p:spPr>
            <p:txBody>
              <a:bodyPr wrap="square" lIns="146304" tIns="91440" rIns="146304" bIns="91440" rtlCol="0" anchor="t" anchorCtr="0">
                <a:noAutofit/>
              </a:bodyPr>
              <a:lstStyle/>
              <a:p>
                <a:pPr algn="ctr">
                  <a:lnSpc>
                    <a:spcPct val="90000"/>
                  </a:lnSpc>
                  <a:spcAft>
                    <a:spcPts val="600"/>
                  </a:spcAft>
                </a:pPr>
                <a:r>
                  <a:rPr lang="en-US" sz="1600" dirty="0" smtClean="0">
                    <a:gradFill>
                      <a:gsLst>
                        <a:gs pos="2917">
                          <a:srgbClr val="FFFFFF">
                            <a:alpha val="50000"/>
                          </a:srgbClr>
                        </a:gs>
                        <a:gs pos="30000">
                          <a:srgbClr val="FFFFFF">
                            <a:alpha val="50000"/>
                          </a:srgbClr>
                        </a:gs>
                      </a:gsLst>
                      <a:lin ang="5400000" scaled="0"/>
                    </a:gradFill>
                  </a:rPr>
                  <a:t>Step 3</a:t>
                </a:r>
              </a:p>
            </p:txBody>
          </p:sp>
          <p:sp>
            <p:nvSpPr>
              <p:cNvPr id="46" name="Freeform 22"/>
              <p:cNvSpPr>
                <a:spLocks noEditPoints="1"/>
              </p:cNvSpPr>
              <p:nvPr/>
            </p:nvSpPr>
            <p:spPr bwMode="auto">
              <a:xfrm>
                <a:off x="604434" y="5411509"/>
                <a:ext cx="568836" cy="577954"/>
              </a:xfrm>
              <a:custGeom>
                <a:avLst/>
                <a:gdLst>
                  <a:gd name="T0" fmla="*/ 33 w 261"/>
                  <a:gd name="T1" fmla="*/ 125 h 265"/>
                  <a:gd name="T2" fmla="*/ 33 w 261"/>
                  <a:gd name="T3" fmla="*/ 29 h 265"/>
                  <a:gd name="T4" fmla="*/ 62 w 261"/>
                  <a:gd name="T5" fmla="*/ 0 h 265"/>
                  <a:gd name="T6" fmla="*/ 81 w 261"/>
                  <a:gd name="T7" fmla="*/ 0 h 265"/>
                  <a:gd name="T8" fmla="*/ 109 w 261"/>
                  <a:gd name="T9" fmla="*/ 24 h 265"/>
                  <a:gd name="T10" fmla="*/ 81 w 261"/>
                  <a:gd name="T11" fmla="*/ 24 h 265"/>
                  <a:gd name="T12" fmla="*/ 81 w 261"/>
                  <a:gd name="T13" fmla="*/ 34 h 265"/>
                  <a:gd name="T14" fmla="*/ 110 w 261"/>
                  <a:gd name="T15" fmla="*/ 34 h 265"/>
                  <a:gd name="T16" fmla="*/ 110 w 261"/>
                  <a:gd name="T17" fmla="*/ 44 h 265"/>
                  <a:gd name="T18" fmla="*/ 81 w 261"/>
                  <a:gd name="T19" fmla="*/ 44 h 265"/>
                  <a:gd name="T20" fmla="*/ 81 w 261"/>
                  <a:gd name="T21" fmla="*/ 53 h 265"/>
                  <a:gd name="T22" fmla="*/ 110 w 261"/>
                  <a:gd name="T23" fmla="*/ 53 h 265"/>
                  <a:gd name="T24" fmla="*/ 110 w 261"/>
                  <a:gd name="T25" fmla="*/ 63 h 265"/>
                  <a:gd name="T26" fmla="*/ 81 w 261"/>
                  <a:gd name="T27" fmla="*/ 63 h 265"/>
                  <a:gd name="T28" fmla="*/ 81 w 261"/>
                  <a:gd name="T29" fmla="*/ 72 h 265"/>
                  <a:gd name="T30" fmla="*/ 110 w 261"/>
                  <a:gd name="T31" fmla="*/ 72 h 265"/>
                  <a:gd name="T32" fmla="*/ 110 w 261"/>
                  <a:gd name="T33" fmla="*/ 82 h 265"/>
                  <a:gd name="T34" fmla="*/ 81 w 261"/>
                  <a:gd name="T35" fmla="*/ 82 h 265"/>
                  <a:gd name="T36" fmla="*/ 81 w 261"/>
                  <a:gd name="T37" fmla="*/ 92 h 265"/>
                  <a:gd name="T38" fmla="*/ 110 w 261"/>
                  <a:gd name="T39" fmla="*/ 92 h 265"/>
                  <a:gd name="T40" fmla="*/ 110 w 261"/>
                  <a:gd name="T41" fmla="*/ 101 h 265"/>
                  <a:gd name="T42" fmla="*/ 81 w 261"/>
                  <a:gd name="T43" fmla="*/ 101 h 265"/>
                  <a:gd name="T44" fmla="*/ 81 w 261"/>
                  <a:gd name="T45" fmla="*/ 111 h 265"/>
                  <a:gd name="T46" fmla="*/ 110 w 261"/>
                  <a:gd name="T47" fmla="*/ 111 h 265"/>
                  <a:gd name="T48" fmla="*/ 110 w 261"/>
                  <a:gd name="T49" fmla="*/ 120 h 265"/>
                  <a:gd name="T50" fmla="*/ 81 w 261"/>
                  <a:gd name="T51" fmla="*/ 120 h 265"/>
                  <a:gd name="T52" fmla="*/ 81 w 261"/>
                  <a:gd name="T53" fmla="*/ 130 h 265"/>
                  <a:gd name="T54" fmla="*/ 109 w 261"/>
                  <a:gd name="T55" fmla="*/ 130 h 265"/>
                  <a:gd name="T56" fmla="*/ 81 w 261"/>
                  <a:gd name="T57" fmla="*/ 154 h 265"/>
                  <a:gd name="T58" fmla="*/ 62 w 261"/>
                  <a:gd name="T59" fmla="*/ 154 h 265"/>
                  <a:gd name="T60" fmla="*/ 33 w 261"/>
                  <a:gd name="T61" fmla="*/ 125 h 265"/>
                  <a:gd name="T62" fmla="*/ 81 w 261"/>
                  <a:gd name="T63" fmla="*/ 221 h 265"/>
                  <a:gd name="T64" fmla="*/ 81 w 261"/>
                  <a:gd name="T65" fmla="*/ 188 h 265"/>
                  <a:gd name="T66" fmla="*/ 143 w 261"/>
                  <a:gd name="T67" fmla="*/ 125 h 265"/>
                  <a:gd name="T68" fmla="*/ 143 w 261"/>
                  <a:gd name="T69" fmla="*/ 92 h 265"/>
                  <a:gd name="T70" fmla="*/ 124 w 261"/>
                  <a:gd name="T71" fmla="*/ 92 h 265"/>
                  <a:gd name="T72" fmla="*/ 124 w 261"/>
                  <a:gd name="T73" fmla="*/ 125 h 265"/>
                  <a:gd name="T74" fmla="*/ 81 w 261"/>
                  <a:gd name="T75" fmla="*/ 168 h 265"/>
                  <a:gd name="T76" fmla="*/ 62 w 261"/>
                  <a:gd name="T77" fmla="*/ 168 h 265"/>
                  <a:gd name="T78" fmla="*/ 19 w 261"/>
                  <a:gd name="T79" fmla="*/ 125 h 265"/>
                  <a:gd name="T80" fmla="*/ 19 w 261"/>
                  <a:gd name="T81" fmla="*/ 92 h 265"/>
                  <a:gd name="T82" fmla="*/ 0 w 261"/>
                  <a:gd name="T83" fmla="*/ 92 h 265"/>
                  <a:gd name="T84" fmla="*/ 0 w 261"/>
                  <a:gd name="T85" fmla="*/ 125 h 265"/>
                  <a:gd name="T86" fmla="*/ 62 w 261"/>
                  <a:gd name="T87" fmla="*/ 188 h 265"/>
                  <a:gd name="T88" fmla="*/ 62 w 261"/>
                  <a:gd name="T89" fmla="*/ 221 h 265"/>
                  <a:gd name="T90" fmla="*/ 21 w 261"/>
                  <a:gd name="T91" fmla="*/ 221 h 265"/>
                  <a:gd name="T92" fmla="*/ 21 w 261"/>
                  <a:gd name="T93" fmla="*/ 241 h 265"/>
                  <a:gd name="T94" fmla="*/ 122 w 261"/>
                  <a:gd name="T95" fmla="*/ 241 h 265"/>
                  <a:gd name="T96" fmla="*/ 122 w 261"/>
                  <a:gd name="T97" fmla="*/ 240 h 265"/>
                  <a:gd name="T98" fmla="*/ 102 w 261"/>
                  <a:gd name="T99" fmla="*/ 221 h 265"/>
                  <a:gd name="T100" fmla="*/ 81 w 261"/>
                  <a:gd name="T101" fmla="*/ 221 h 265"/>
                  <a:gd name="T102" fmla="*/ 237 w 261"/>
                  <a:gd name="T103" fmla="*/ 144 h 265"/>
                  <a:gd name="T104" fmla="*/ 164 w 261"/>
                  <a:gd name="T105" fmla="*/ 221 h 265"/>
                  <a:gd name="T106" fmla="*/ 125 w 261"/>
                  <a:gd name="T107" fmla="*/ 186 h 265"/>
                  <a:gd name="T108" fmla="*/ 104 w 261"/>
                  <a:gd name="T109" fmla="*/ 210 h 265"/>
                  <a:gd name="T110" fmla="*/ 165 w 261"/>
                  <a:gd name="T111" fmla="*/ 265 h 265"/>
                  <a:gd name="T112" fmla="*/ 261 w 261"/>
                  <a:gd name="T113" fmla="*/ 167 h 265"/>
                  <a:gd name="T114" fmla="*/ 237 w 261"/>
                  <a:gd name="T115" fmla="*/ 144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61" h="265">
                    <a:moveTo>
                      <a:pt x="33" y="125"/>
                    </a:moveTo>
                    <a:cubicBezTo>
                      <a:pt x="33" y="125"/>
                      <a:pt x="33" y="125"/>
                      <a:pt x="33" y="29"/>
                    </a:cubicBezTo>
                    <a:cubicBezTo>
                      <a:pt x="33" y="14"/>
                      <a:pt x="47" y="0"/>
                      <a:pt x="62" y="0"/>
                    </a:cubicBezTo>
                    <a:cubicBezTo>
                      <a:pt x="62" y="0"/>
                      <a:pt x="62" y="0"/>
                      <a:pt x="81" y="0"/>
                    </a:cubicBezTo>
                    <a:cubicBezTo>
                      <a:pt x="95" y="0"/>
                      <a:pt x="107" y="11"/>
                      <a:pt x="109" y="24"/>
                    </a:cubicBezTo>
                    <a:cubicBezTo>
                      <a:pt x="109" y="24"/>
                      <a:pt x="109" y="24"/>
                      <a:pt x="81" y="24"/>
                    </a:cubicBezTo>
                    <a:cubicBezTo>
                      <a:pt x="81" y="24"/>
                      <a:pt x="81" y="24"/>
                      <a:pt x="81" y="34"/>
                    </a:cubicBezTo>
                    <a:cubicBezTo>
                      <a:pt x="81" y="34"/>
                      <a:pt x="81" y="34"/>
                      <a:pt x="110" y="34"/>
                    </a:cubicBezTo>
                    <a:cubicBezTo>
                      <a:pt x="110" y="34"/>
                      <a:pt x="110" y="34"/>
                      <a:pt x="110" y="44"/>
                    </a:cubicBezTo>
                    <a:cubicBezTo>
                      <a:pt x="110" y="44"/>
                      <a:pt x="110" y="44"/>
                      <a:pt x="81" y="44"/>
                    </a:cubicBezTo>
                    <a:cubicBezTo>
                      <a:pt x="81" y="44"/>
                      <a:pt x="81" y="44"/>
                      <a:pt x="81" y="53"/>
                    </a:cubicBezTo>
                    <a:cubicBezTo>
                      <a:pt x="81" y="53"/>
                      <a:pt x="81" y="53"/>
                      <a:pt x="110" y="53"/>
                    </a:cubicBezTo>
                    <a:cubicBezTo>
                      <a:pt x="110" y="53"/>
                      <a:pt x="110" y="53"/>
                      <a:pt x="110" y="63"/>
                    </a:cubicBezTo>
                    <a:cubicBezTo>
                      <a:pt x="110" y="63"/>
                      <a:pt x="110" y="63"/>
                      <a:pt x="81" y="63"/>
                    </a:cubicBezTo>
                    <a:cubicBezTo>
                      <a:pt x="81" y="63"/>
                      <a:pt x="81" y="63"/>
                      <a:pt x="81" y="72"/>
                    </a:cubicBezTo>
                    <a:cubicBezTo>
                      <a:pt x="81" y="72"/>
                      <a:pt x="81" y="72"/>
                      <a:pt x="110" y="72"/>
                    </a:cubicBezTo>
                    <a:cubicBezTo>
                      <a:pt x="110" y="72"/>
                      <a:pt x="110" y="72"/>
                      <a:pt x="110" y="82"/>
                    </a:cubicBezTo>
                    <a:cubicBezTo>
                      <a:pt x="110" y="82"/>
                      <a:pt x="110" y="82"/>
                      <a:pt x="81" y="82"/>
                    </a:cubicBezTo>
                    <a:cubicBezTo>
                      <a:pt x="81" y="82"/>
                      <a:pt x="81" y="82"/>
                      <a:pt x="81" y="92"/>
                    </a:cubicBezTo>
                    <a:cubicBezTo>
                      <a:pt x="81" y="92"/>
                      <a:pt x="81" y="92"/>
                      <a:pt x="110" y="92"/>
                    </a:cubicBezTo>
                    <a:cubicBezTo>
                      <a:pt x="110" y="92"/>
                      <a:pt x="110" y="92"/>
                      <a:pt x="110" y="101"/>
                    </a:cubicBezTo>
                    <a:cubicBezTo>
                      <a:pt x="110" y="101"/>
                      <a:pt x="110" y="101"/>
                      <a:pt x="81" y="101"/>
                    </a:cubicBezTo>
                    <a:cubicBezTo>
                      <a:pt x="81" y="101"/>
                      <a:pt x="81" y="101"/>
                      <a:pt x="81" y="111"/>
                    </a:cubicBezTo>
                    <a:cubicBezTo>
                      <a:pt x="81" y="111"/>
                      <a:pt x="81" y="111"/>
                      <a:pt x="110" y="111"/>
                    </a:cubicBezTo>
                    <a:cubicBezTo>
                      <a:pt x="110" y="111"/>
                      <a:pt x="110" y="111"/>
                      <a:pt x="110" y="120"/>
                    </a:cubicBezTo>
                    <a:cubicBezTo>
                      <a:pt x="110" y="120"/>
                      <a:pt x="110" y="120"/>
                      <a:pt x="81" y="120"/>
                    </a:cubicBezTo>
                    <a:cubicBezTo>
                      <a:pt x="81" y="120"/>
                      <a:pt x="81" y="120"/>
                      <a:pt x="81" y="130"/>
                    </a:cubicBezTo>
                    <a:cubicBezTo>
                      <a:pt x="81" y="130"/>
                      <a:pt x="81" y="130"/>
                      <a:pt x="109" y="130"/>
                    </a:cubicBezTo>
                    <a:cubicBezTo>
                      <a:pt x="107" y="143"/>
                      <a:pt x="95" y="154"/>
                      <a:pt x="81" y="154"/>
                    </a:cubicBezTo>
                    <a:cubicBezTo>
                      <a:pt x="81" y="154"/>
                      <a:pt x="81" y="154"/>
                      <a:pt x="62" y="154"/>
                    </a:cubicBezTo>
                    <a:cubicBezTo>
                      <a:pt x="47" y="154"/>
                      <a:pt x="33" y="141"/>
                      <a:pt x="33" y="125"/>
                    </a:cubicBezTo>
                    <a:close/>
                    <a:moveTo>
                      <a:pt x="81" y="221"/>
                    </a:moveTo>
                    <a:cubicBezTo>
                      <a:pt x="81" y="188"/>
                      <a:pt x="81" y="188"/>
                      <a:pt x="81" y="188"/>
                    </a:cubicBezTo>
                    <a:cubicBezTo>
                      <a:pt x="115" y="188"/>
                      <a:pt x="143" y="159"/>
                      <a:pt x="143" y="125"/>
                    </a:cubicBezTo>
                    <a:cubicBezTo>
                      <a:pt x="143" y="92"/>
                      <a:pt x="143" y="92"/>
                      <a:pt x="143" y="92"/>
                    </a:cubicBezTo>
                    <a:cubicBezTo>
                      <a:pt x="124" y="92"/>
                      <a:pt x="124" y="92"/>
                      <a:pt x="124" y="92"/>
                    </a:cubicBezTo>
                    <a:cubicBezTo>
                      <a:pt x="124" y="125"/>
                      <a:pt x="124" y="125"/>
                      <a:pt x="124" y="125"/>
                    </a:cubicBezTo>
                    <a:cubicBezTo>
                      <a:pt x="124" y="149"/>
                      <a:pt x="105" y="168"/>
                      <a:pt x="81" y="168"/>
                    </a:cubicBezTo>
                    <a:cubicBezTo>
                      <a:pt x="62" y="168"/>
                      <a:pt x="62" y="168"/>
                      <a:pt x="62" y="168"/>
                    </a:cubicBezTo>
                    <a:cubicBezTo>
                      <a:pt x="39" y="168"/>
                      <a:pt x="19" y="149"/>
                      <a:pt x="19" y="125"/>
                    </a:cubicBezTo>
                    <a:cubicBezTo>
                      <a:pt x="19" y="92"/>
                      <a:pt x="19" y="92"/>
                      <a:pt x="19" y="92"/>
                    </a:cubicBezTo>
                    <a:cubicBezTo>
                      <a:pt x="0" y="92"/>
                      <a:pt x="0" y="92"/>
                      <a:pt x="0" y="92"/>
                    </a:cubicBezTo>
                    <a:cubicBezTo>
                      <a:pt x="0" y="125"/>
                      <a:pt x="0" y="125"/>
                      <a:pt x="0" y="125"/>
                    </a:cubicBezTo>
                    <a:cubicBezTo>
                      <a:pt x="0" y="159"/>
                      <a:pt x="29" y="188"/>
                      <a:pt x="62" y="188"/>
                    </a:cubicBezTo>
                    <a:cubicBezTo>
                      <a:pt x="62" y="221"/>
                      <a:pt x="62" y="221"/>
                      <a:pt x="62" y="221"/>
                    </a:cubicBezTo>
                    <a:cubicBezTo>
                      <a:pt x="21" y="221"/>
                      <a:pt x="21" y="221"/>
                      <a:pt x="21" y="221"/>
                    </a:cubicBezTo>
                    <a:cubicBezTo>
                      <a:pt x="21" y="241"/>
                      <a:pt x="21" y="241"/>
                      <a:pt x="21" y="241"/>
                    </a:cubicBezTo>
                    <a:cubicBezTo>
                      <a:pt x="122" y="241"/>
                      <a:pt x="122" y="241"/>
                      <a:pt x="122" y="241"/>
                    </a:cubicBezTo>
                    <a:cubicBezTo>
                      <a:pt x="122" y="240"/>
                      <a:pt x="122" y="240"/>
                      <a:pt x="122" y="240"/>
                    </a:cubicBezTo>
                    <a:cubicBezTo>
                      <a:pt x="102" y="221"/>
                      <a:pt x="102" y="221"/>
                      <a:pt x="102" y="221"/>
                    </a:cubicBezTo>
                    <a:cubicBezTo>
                      <a:pt x="81" y="221"/>
                      <a:pt x="81" y="221"/>
                      <a:pt x="81" y="221"/>
                    </a:cubicBezTo>
                    <a:close/>
                    <a:moveTo>
                      <a:pt x="237" y="144"/>
                    </a:moveTo>
                    <a:cubicBezTo>
                      <a:pt x="237" y="144"/>
                      <a:pt x="197" y="186"/>
                      <a:pt x="164" y="221"/>
                    </a:cubicBezTo>
                    <a:cubicBezTo>
                      <a:pt x="150" y="209"/>
                      <a:pt x="125" y="186"/>
                      <a:pt x="125" y="186"/>
                    </a:cubicBezTo>
                    <a:cubicBezTo>
                      <a:pt x="104" y="210"/>
                      <a:pt x="104" y="210"/>
                      <a:pt x="104" y="210"/>
                    </a:cubicBezTo>
                    <a:cubicBezTo>
                      <a:pt x="165" y="265"/>
                      <a:pt x="165" y="265"/>
                      <a:pt x="165" y="265"/>
                    </a:cubicBezTo>
                    <a:cubicBezTo>
                      <a:pt x="261" y="167"/>
                      <a:pt x="261" y="167"/>
                      <a:pt x="261" y="167"/>
                    </a:cubicBezTo>
                    <a:lnTo>
                      <a:pt x="237" y="144"/>
                    </a:lnTo>
                    <a:close/>
                  </a:path>
                </a:pathLst>
              </a:custGeom>
              <a:solidFill>
                <a:schemeClr val="bg1">
                  <a:alpha val="50000"/>
                </a:schemeClr>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grpSp>
        <p:grpSp>
          <p:nvGrpSpPr>
            <p:cNvPr id="42" name="Group 41"/>
            <p:cNvGrpSpPr/>
            <p:nvPr/>
          </p:nvGrpSpPr>
          <p:grpSpPr>
            <a:xfrm>
              <a:off x="-1" y="5411509"/>
              <a:ext cx="1570037" cy="882795"/>
              <a:chOff x="-1" y="5411509"/>
              <a:chExt cx="1570037" cy="882795"/>
            </a:xfrm>
          </p:grpSpPr>
          <p:sp>
            <p:nvSpPr>
              <p:cNvPr id="43" name="TextBox 42"/>
              <p:cNvSpPr txBox="1"/>
              <p:nvPr/>
            </p:nvSpPr>
            <p:spPr>
              <a:xfrm>
                <a:off x="-1" y="6019984"/>
                <a:ext cx="1570037" cy="274320"/>
              </a:xfrm>
              <a:prstGeom prst="rect">
                <a:avLst/>
              </a:prstGeom>
              <a:noFill/>
            </p:spPr>
            <p:txBody>
              <a:bodyPr wrap="square" lIns="146304" tIns="91440" rIns="146304" bIns="91440" rtlCol="0" anchor="t" anchorCtr="0">
                <a:noAutofit/>
              </a:bodyPr>
              <a:lstStyle>
                <a:defPPr>
                  <a:defRPr lang="en-US"/>
                </a:defPPr>
                <a:lvl1pPr algn="ctr">
                  <a:lnSpc>
                    <a:spcPct val="90000"/>
                  </a:lnSpc>
                  <a:spcAft>
                    <a:spcPts val="600"/>
                  </a:spcAft>
                  <a:defRPr sz="1600">
                    <a:gradFill>
                      <a:gsLst>
                        <a:gs pos="2917">
                          <a:schemeClr val="bg1"/>
                        </a:gs>
                        <a:gs pos="30000">
                          <a:schemeClr val="bg1"/>
                        </a:gs>
                      </a:gsLst>
                      <a:lin ang="5400000" scaled="0"/>
                    </a:gradFill>
                  </a:defRPr>
                </a:lvl1pPr>
              </a:lstStyle>
              <a:p>
                <a:r>
                  <a:rPr lang="en-US" dirty="0">
                    <a:gradFill>
                      <a:gsLst>
                        <a:gs pos="2917">
                          <a:srgbClr val="FFFFFF"/>
                        </a:gs>
                        <a:gs pos="30000">
                          <a:srgbClr val="FFFFFF"/>
                        </a:gs>
                      </a:gsLst>
                      <a:lin ang="5400000" scaled="0"/>
                    </a:gradFill>
                  </a:rPr>
                  <a:t>Step 3</a:t>
                </a:r>
              </a:p>
            </p:txBody>
          </p:sp>
          <p:sp>
            <p:nvSpPr>
              <p:cNvPr id="44" name="Freeform 22"/>
              <p:cNvSpPr>
                <a:spLocks noEditPoints="1"/>
              </p:cNvSpPr>
              <p:nvPr/>
            </p:nvSpPr>
            <p:spPr bwMode="auto">
              <a:xfrm>
                <a:off x="604434" y="5411509"/>
                <a:ext cx="568836" cy="577954"/>
              </a:xfrm>
              <a:custGeom>
                <a:avLst/>
                <a:gdLst>
                  <a:gd name="T0" fmla="*/ 33 w 261"/>
                  <a:gd name="T1" fmla="*/ 125 h 265"/>
                  <a:gd name="T2" fmla="*/ 33 w 261"/>
                  <a:gd name="T3" fmla="*/ 29 h 265"/>
                  <a:gd name="T4" fmla="*/ 62 w 261"/>
                  <a:gd name="T5" fmla="*/ 0 h 265"/>
                  <a:gd name="T6" fmla="*/ 81 w 261"/>
                  <a:gd name="T7" fmla="*/ 0 h 265"/>
                  <a:gd name="T8" fmla="*/ 109 w 261"/>
                  <a:gd name="T9" fmla="*/ 24 h 265"/>
                  <a:gd name="T10" fmla="*/ 81 w 261"/>
                  <a:gd name="T11" fmla="*/ 24 h 265"/>
                  <a:gd name="T12" fmla="*/ 81 w 261"/>
                  <a:gd name="T13" fmla="*/ 34 h 265"/>
                  <a:gd name="T14" fmla="*/ 110 w 261"/>
                  <a:gd name="T15" fmla="*/ 34 h 265"/>
                  <a:gd name="T16" fmla="*/ 110 w 261"/>
                  <a:gd name="T17" fmla="*/ 44 h 265"/>
                  <a:gd name="T18" fmla="*/ 81 w 261"/>
                  <a:gd name="T19" fmla="*/ 44 h 265"/>
                  <a:gd name="T20" fmla="*/ 81 w 261"/>
                  <a:gd name="T21" fmla="*/ 53 h 265"/>
                  <a:gd name="T22" fmla="*/ 110 w 261"/>
                  <a:gd name="T23" fmla="*/ 53 h 265"/>
                  <a:gd name="T24" fmla="*/ 110 w 261"/>
                  <a:gd name="T25" fmla="*/ 63 h 265"/>
                  <a:gd name="T26" fmla="*/ 81 w 261"/>
                  <a:gd name="T27" fmla="*/ 63 h 265"/>
                  <a:gd name="T28" fmla="*/ 81 w 261"/>
                  <a:gd name="T29" fmla="*/ 72 h 265"/>
                  <a:gd name="T30" fmla="*/ 110 w 261"/>
                  <a:gd name="T31" fmla="*/ 72 h 265"/>
                  <a:gd name="T32" fmla="*/ 110 w 261"/>
                  <a:gd name="T33" fmla="*/ 82 h 265"/>
                  <a:gd name="T34" fmla="*/ 81 w 261"/>
                  <a:gd name="T35" fmla="*/ 82 h 265"/>
                  <a:gd name="T36" fmla="*/ 81 w 261"/>
                  <a:gd name="T37" fmla="*/ 92 h 265"/>
                  <a:gd name="T38" fmla="*/ 110 w 261"/>
                  <a:gd name="T39" fmla="*/ 92 h 265"/>
                  <a:gd name="T40" fmla="*/ 110 w 261"/>
                  <a:gd name="T41" fmla="*/ 101 h 265"/>
                  <a:gd name="T42" fmla="*/ 81 w 261"/>
                  <a:gd name="T43" fmla="*/ 101 h 265"/>
                  <a:gd name="T44" fmla="*/ 81 w 261"/>
                  <a:gd name="T45" fmla="*/ 111 h 265"/>
                  <a:gd name="T46" fmla="*/ 110 w 261"/>
                  <a:gd name="T47" fmla="*/ 111 h 265"/>
                  <a:gd name="T48" fmla="*/ 110 w 261"/>
                  <a:gd name="T49" fmla="*/ 120 h 265"/>
                  <a:gd name="T50" fmla="*/ 81 w 261"/>
                  <a:gd name="T51" fmla="*/ 120 h 265"/>
                  <a:gd name="T52" fmla="*/ 81 w 261"/>
                  <a:gd name="T53" fmla="*/ 130 h 265"/>
                  <a:gd name="T54" fmla="*/ 109 w 261"/>
                  <a:gd name="T55" fmla="*/ 130 h 265"/>
                  <a:gd name="T56" fmla="*/ 81 w 261"/>
                  <a:gd name="T57" fmla="*/ 154 h 265"/>
                  <a:gd name="T58" fmla="*/ 62 w 261"/>
                  <a:gd name="T59" fmla="*/ 154 h 265"/>
                  <a:gd name="T60" fmla="*/ 33 w 261"/>
                  <a:gd name="T61" fmla="*/ 125 h 265"/>
                  <a:gd name="T62" fmla="*/ 81 w 261"/>
                  <a:gd name="T63" fmla="*/ 221 h 265"/>
                  <a:gd name="T64" fmla="*/ 81 w 261"/>
                  <a:gd name="T65" fmla="*/ 188 h 265"/>
                  <a:gd name="T66" fmla="*/ 143 w 261"/>
                  <a:gd name="T67" fmla="*/ 125 h 265"/>
                  <a:gd name="T68" fmla="*/ 143 w 261"/>
                  <a:gd name="T69" fmla="*/ 92 h 265"/>
                  <a:gd name="T70" fmla="*/ 124 w 261"/>
                  <a:gd name="T71" fmla="*/ 92 h 265"/>
                  <a:gd name="T72" fmla="*/ 124 w 261"/>
                  <a:gd name="T73" fmla="*/ 125 h 265"/>
                  <a:gd name="T74" fmla="*/ 81 w 261"/>
                  <a:gd name="T75" fmla="*/ 168 h 265"/>
                  <a:gd name="T76" fmla="*/ 62 w 261"/>
                  <a:gd name="T77" fmla="*/ 168 h 265"/>
                  <a:gd name="T78" fmla="*/ 19 w 261"/>
                  <a:gd name="T79" fmla="*/ 125 h 265"/>
                  <a:gd name="T80" fmla="*/ 19 w 261"/>
                  <a:gd name="T81" fmla="*/ 92 h 265"/>
                  <a:gd name="T82" fmla="*/ 0 w 261"/>
                  <a:gd name="T83" fmla="*/ 92 h 265"/>
                  <a:gd name="T84" fmla="*/ 0 w 261"/>
                  <a:gd name="T85" fmla="*/ 125 h 265"/>
                  <a:gd name="T86" fmla="*/ 62 w 261"/>
                  <a:gd name="T87" fmla="*/ 188 h 265"/>
                  <a:gd name="T88" fmla="*/ 62 w 261"/>
                  <a:gd name="T89" fmla="*/ 221 h 265"/>
                  <a:gd name="T90" fmla="*/ 21 w 261"/>
                  <a:gd name="T91" fmla="*/ 221 h 265"/>
                  <a:gd name="T92" fmla="*/ 21 w 261"/>
                  <a:gd name="T93" fmla="*/ 241 h 265"/>
                  <a:gd name="T94" fmla="*/ 122 w 261"/>
                  <a:gd name="T95" fmla="*/ 241 h 265"/>
                  <a:gd name="T96" fmla="*/ 122 w 261"/>
                  <a:gd name="T97" fmla="*/ 240 h 265"/>
                  <a:gd name="T98" fmla="*/ 102 w 261"/>
                  <a:gd name="T99" fmla="*/ 221 h 265"/>
                  <a:gd name="T100" fmla="*/ 81 w 261"/>
                  <a:gd name="T101" fmla="*/ 221 h 265"/>
                  <a:gd name="T102" fmla="*/ 237 w 261"/>
                  <a:gd name="T103" fmla="*/ 144 h 265"/>
                  <a:gd name="T104" fmla="*/ 164 w 261"/>
                  <a:gd name="T105" fmla="*/ 221 h 265"/>
                  <a:gd name="T106" fmla="*/ 125 w 261"/>
                  <a:gd name="T107" fmla="*/ 186 h 265"/>
                  <a:gd name="T108" fmla="*/ 104 w 261"/>
                  <a:gd name="T109" fmla="*/ 210 h 265"/>
                  <a:gd name="T110" fmla="*/ 165 w 261"/>
                  <a:gd name="T111" fmla="*/ 265 h 265"/>
                  <a:gd name="T112" fmla="*/ 261 w 261"/>
                  <a:gd name="T113" fmla="*/ 167 h 265"/>
                  <a:gd name="T114" fmla="*/ 237 w 261"/>
                  <a:gd name="T115" fmla="*/ 144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61" h="265">
                    <a:moveTo>
                      <a:pt x="33" y="125"/>
                    </a:moveTo>
                    <a:cubicBezTo>
                      <a:pt x="33" y="125"/>
                      <a:pt x="33" y="125"/>
                      <a:pt x="33" y="29"/>
                    </a:cubicBezTo>
                    <a:cubicBezTo>
                      <a:pt x="33" y="14"/>
                      <a:pt x="47" y="0"/>
                      <a:pt x="62" y="0"/>
                    </a:cubicBezTo>
                    <a:cubicBezTo>
                      <a:pt x="62" y="0"/>
                      <a:pt x="62" y="0"/>
                      <a:pt x="81" y="0"/>
                    </a:cubicBezTo>
                    <a:cubicBezTo>
                      <a:pt x="95" y="0"/>
                      <a:pt x="107" y="11"/>
                      <a:pt x="109" y="24"/>
                    </a:cubicBezTo>
                    <a:cubicBezTo>
                      <a:pt x="109" y="24"/>
                      <a:pt x="109" y="24"/>
                      <a:pt x="81" y="24"/>
                    </a:cubicBezTo>
                    <a:cubicBezTo>
                      <a:pt x="81" y="24"/>
                      <a:pt x="81" y="24"/>
                      <a:pt x="81" y="34"/>
                    </a:cubicBezTo>
                    <a:cubicBezTo>
                      <a:pt x="81" y="34"/>
                      <a:pt x="81" y="34"/>
                      <a:pt x="110" y="34"/>
                    </a:cubicBezTo>
                    <a:cubicBezTo>
                      <a:pt x="110" y="34"/>
                      <a:pt x="110" y="34"/>
                      <a:pt x="110" y="44"/>
                    </a:cubicBezTo>
                    <a:cubicBezTo>
                      <a:pt x="110" y="44"/>
                      <a:pt x="110" y="44"/>
                      <a:pt x="81" y="44"/>
                    </a:cubicBezTo>
                    <a:cubicBezTo>
                      <a:pt x="81" y="44"/>
                      <a:pt x="81" y="44"/>
                      <a:pt x="81" y="53"/>
                    </a:cubicBezTo>
                    <a:cubicBezTo>
                      <a:pt x="81" y="53"/>
                      <a:pt x="81" y="53"/>
                      <a:pt x="110" y="53"/>
                    </a:cubicBezTo>
                    <a:cubicBezTo>
                      <a:pt x="110" y="53"/>
                      <a:pt x="110" y="53"/>
                      <a:pt x="110" y="63"/>
                    </a:cubicBezTo>
                    <a:cubicBezTo>
                      <a:pt x="110" y="63"/>
                      <a:pt x="110" y="63"/>
                      <a:pt x="81" y="63"/>
                    </a:cubicBezTo>
                    <a:cubicBezTo>
                      <a:pt x="81" y="63"/>
                      <a:pt x="81" y="63"/>
                      <a:pt x="81" y="72"/>
                    </a:cubicBezTo>
                    <a:cubicBezTo>
                      <a:pt x="81" y="72"/>
                      <a:pt x="81" y="72"/>
                      <a:pt x="110" y="72"/>
                    </a:cubicBezTo>
                    <a:cubicBezTo>
                      <a:pt x="110" y="72"/>
                      <a:pt x="110" y="72"/>
                      <a:pt x="110" y="82"/>
                    </a:cubicBezTo>
                    <a:cubicBezTo>
                      <a:pt x="110" y="82"/>
                      <a:pt x="110" y="82"/>
                      <a:pt x="81" y="82"/>
                    </a:cubicBezTo>
                    <a:cubicBezTo>
                      <a:pt x="81" y="82"/>
                      <a:pt x="81" y="82"/>
                      <a:pt x="81" y="92"/>
                    </a:cubicBezTo>
                    <a:cubicBezTo>
                      <a:pt x="81" y="92"/>
                      <a:pt x="81" y="92"/>
                      <a:pt x="110" y="92"/>
                    </a:cubicBezTo>
                    <a:cubicBezTo>
                      <a:pt x="110" y="92"/>
                      <a:pt x="110" y="92"/>
                      <a:pt x="110" y="101"/>
                    </a:cubicBezTo>
                    <a:cubicBezTo>
                      <a:pt x="110" y="101"/>
                      <a:pt x="110" y="101"/>
                      <a:pt x="81" y="101"/>
                    </a:cubicBezTo>
                    <a:cubicBezTo>
                      <a:pt x="81" y="101"/>
                      <a:pt x="81" y="101"/>
                      <a:pt x="81" y="111"/>
                    </a:cubicBezTo>
                    <a:cubicBezTo>
                      <a:pt x="81" y="111"/>
                      <a:pt x="81" y="111"/>
                      <a:pt x="110" y="111"/>
                    </a:cubicBezTo>
                    <a:cubicBezTo>
                      <a:pt x="110" y="111"/>
                      <a:pt x="110" y="111"/>
                      <a:pt x="110" y="120"/>
                    </a:cubicBezTo>
                    <a:cubicBezTo>
                      <a:pt x="110" y="120"/>
                      <a:pt x="110" y="120"/>
                      <a:pt x="81" y="120"/>
                    </a:cubicBezTo>
                    <a:cubicBezTo>
                      <a:pt x="81" y="120"/>
                      <a:pt x="81" y="120"/>
                      <a:pt x="81" y="130"/>
                    </a:cubicBezTo>
                    <a:cubicBezTo>
                      <a:pt x="81" y="130"/>
                      <a:pt x="81" y="130"/>
                      <a:pt x="109" y="130"/>
                    </a:cubicBezTo>
                    <a:cubicBezTo>
                      <a:pt x="107" y="143"/>
                      <a:pt x="95" y="154"/>
                      <a:pt x="81" y="154"/>
                    </a:cubicBezTo>
                    <a:cubicBezTo>
                      <a:pt x="81" y="154"/>
                      <a:pt x="81" y="154"/>
                      <a:pt x="62" y="154"/>
                    </a:cubicBezTo>
                    <a:cubicBezTo>
                      <a:pt x="47" y="154"/>
                      <a:pt x="33" y="141"/>
                      <a:pt x="33" y="125"/>
                    </a:cubicBezTo>
                    <a:close/>
                    <a:moveTo>
                      <a:pt x="81" y="221"/>
                    </a:moveTo>
                    <a:cubicBezTo>
                      <a:pt x="81" y="188"/>
                      <a:pt x="81" y="188"/>
                      <a:pt x="81" y="188"/>
                    </a:cubicBezTo>
                    <a:cubicBezTo>
                      <a:pt x="115" y="188"/>
                      <a:pt x="143" y="159"/>
                      <a:pt x="143" y="125"/>
                    </a:cubicBezTo>
                    <a:cubicBezTo>
                      <a:pt x="143" y="92"/>
                      <a:pt x="143" y="92"/>
                      <a:pt x="143" y="92"/>
                    </a:cubicBezTo>
                    <a:cubicBezTo>
                      <a:pt x="124" y="92"/>
                      <a:pt x="124" y="92"/>
                      <a:pt x="124" y="92"/>
                    </a:cubicBezTo>
                    <a:cubicBezTo>
                      <a:pt x="124" y="125"/>
                      <a:pt x="124" y="125"/>
                      <a:pt x="124" y="125"/>
                    </a:cubicBezTo>
                    <a:cubicBezTo>
                      <a:pt x="124" y="149"/>
                      <a:pt x="105" y="168"/>
                      <a:pt x="81" y="168"/>
                    </a:cubicBezTo>
                    <a:cubicBezTo>
                      <a:pt x="62" y="168"/>
                      <a:pt x="62" y="168"/>
                      <a:pt x="62" y="168"/>
                    </a:cubicBezTo>
                    <a:cubicBezTo>
                      <a:pt x="39" y="168"/>
                      <a:pt x="19" y="149"/>
                      <a:pt x="19" y="125"/>
                    </a:cubicBezTo>
                    <a:cubicBezTo>
                      <a:pt x="19" y="92"/>
                      <a:pt x="19" y="92"/>
                      <a:pt x="19" y="92"/>
                    </a:cubicBezTo>
                    <a:cubicBezTo>
                      <a:pt x="0" y="92"/>
                      <a:pt x="0" y="92"/>
                      <a:pt x="0" y="92"/>
                    </a:cubicBezTo>
                    <a:cubicBezTo>
                      <a:pt x="0" y="125"/>
                      <a:pt x="0" y="125"/>
                      <a:pt x="0" y="125"/>
                    </a:cubicBezTo>
                    <a:cubicBezTo>
                      <a:pt x="0" y="159"/>
                      <a:pt x="29" y="188"/>
                      <a:pt x="62" y="188"/>
                    </a:cubicBezTo>
                    <a:cubicBezTo>
                      <a:pt x="62" y="221"/>
                      <a:pt x="62" y="221"/>
                      <a:pt x="62" y="221"/>
                    </a:cubicBezTo>
                    <a:cubicBezTo>
                      <a:pt x="21" y="221"/>
                      <a:pt x="21" y="221"/>
                      <a:pt x="21" y="221"/>
                    </a:cubicBezTo>
                    <a:cubicBezTo>
                      <a:pt x="21" y="241"/>
                      <a:pt x="21" y="241"/>
                      <a:pt x="21" y="241"/>
                    </a:cubicBezTo>
                    <a:cubicBezTo>
                      <a:pt x="122" y="241"/>
                      <a:pt x="122" y="241"/>
                      <a:pt x="122" y="241"/>
                    </a:cubicBezTo>
                    <a:cubicBezTo>
                      <a:pt x="122" y="240"/>
                      <a:pt x="122" y="240"/>
                      <a:pt x="122" y="240"/>
                    </a:cubicBezTo>
                    <a:cubicBezTo>
                      <a:pt x="102" y="221"/>
                      <a:pt x="102" y="221"/>
                      <a:pt x="102" y="221"/>
                    </a:cubicBezTo>
                    <a:cubicBezTo>
                      <a:pt x="81" y="221"/>
                      <a:pt x="81" y="221"/>
                      <a:pt x="81" y="221"/>
                    </a:cubicBezTo>
                    <a:close/>
                    <a:moveTo>
                      <a:pt x="237" y="144"/>
                    </a:moveTo>
                    <a:cubicBezTo>
                      <a:pt x="237" y="144"/>
                      <a:pt x="197" y="186"/>
                      <a:pt x="164" y="221"/>
                    </a:cubicBezTo>
                    <a:cubicBezTo>
                      <a:pt x="150" y="209"/>
                      <a:pt x="125" y="186"/>
                      <a:pt x="125" y="186"/>
                    </a:cubicBezTo>
                    <a:cubicBezTo>
                      <a:pt x="104" y="210"/>
                      <a:pt x="104" y="210"/>
                      <a:pt x="104" y="210"/>
                    </a:cubicBezTo>
                    <a:cubicBezTo>
                      <a:pt x="165" y="265"/>
                      <a:pt x="165" y="265"/>
                      <a:pt x="165" y="265"/>
                    </a:cubicBezTo>
                    <a:cubicBezTo>
                      <a:pt x="261" y="167"/>
                      <a:pt x="261" y="167"/>
                      <a:pt x="261" y="167"/>
                    </a:cubicBezTo>
                    <a:lnTo>
                      <a:pt x="237" y="14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grpSp>
      </p:grpSp>
    </p:spTree>
    <p:extLst>
      <p:ext uri="{BB962C8B-B14F-4D97-AF65-F5344CB8AC3E}">
        <p14:creationId xmlns:p14="http://schemas.microsoft.com/office/powerpoint/2010/main" val="19802704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childTnLst>
                          </p:cTn>
                        </p:par>
                        <p:par>
                          <p:cTn id="8" fill="hold">
                            <p:stCondLst>
                              <p:cond delay="750"/>
                            </p:stCondLst>
                            <p:childTnLst>
                              <p:par>
                                <p:cTn id="9" presetID="10" presetClass="entr" presetSubtype="0" fill="hold" grpId="0" nodeType="afterEffect">
                                  <p:stCondLst>
                                    <p:cond delay="500"/>
                                  </p:stCondLst>
                                  <p:childTnLst>
                                    <p:set>
                                      <p:cBhvr>
                                        <p:cTn id="10" dur="1" fill="hold">
                                          <p:stCondLst>
                                            <p:cond delay="0"/>
                                          </p:stCondLst>
                                        </p:cTn>
                                        <p:tgtEl>
                                          <p:spTgt spid="32"/>
                                        </p:tgtEl>
                                        <p:attrNameLst>
                                          <p:attrName>style.visibility</p:attrName>
                                        </p:attrNameLst>
                                      </p:cBhvr>
                                      <p:to>
                                        <p:strVal val="visible"/>
                                      </p:to>
                                    </p:set>
                                    <p:animEffect transition="in" filter="fade">
                                      <p:cBhvr>
                                        <p:cTn id="11" dur="500"/>
                                        <p:tgtEl>
                                          <p:spTgt spid="32"/>
                                        </p:tgtEl>
                                      </p:cBhvr>
                                    </p:animEffect>
                                  </p:childTnLst>
                                </p:cTn>
                              </p:par>
                              <p:par>
                                <p:cTn id="12" presetID="10" presetClass="entr" presetSubtype="0" fill="hold" grpId="0" nodeType="withEffect">
                                  <p:stCondLst>
                                    <p:cond delay="500"/>
                                  </p:stCondLst>
                                  <p:childTnLst>
                                    <p:set>
                                      <p:cBhvr>
                                        <p:cTn id="13" dur="1" fill="hold">
                                          <p:stCondLst>
                                            <p:cond delay="0"/>
                                          </p:stCondLst>
                                        </p:cTn>
                                        <p:tgtEl>
                                          <p:spTgt spid="34"/>
                                        </p:tgtEl>
                                        <p:attrNameLst>
                                          <p:attrName>style.visibility</p:attrName>
                                        </p:attrNameLst>
                                      </p:cBhvr>
                                      <p:to>
                                        <p:strVal val="visible"/>
                                      </p:to>
                                    </p:set>
                                    <p:animEffect transition="in" filter="fade">
                                      <p:cBhvr>
                                        <p:cTn id="14" dur="500"/>
                                        <p:tgtEl>
                                          <p:spTgt spid="34"/>
                                        </p:tgtEl>
                                      </p:cBhvr>
                                    </p:animEffect>
                                  </p:childTnLst>
                                </p:cTn>
                              </p:par>
                              <p:par>
                                <p:cTn id="15" presetID="6" presetClass="emph" presetSubtype="0" accel="100000" autoRev="1" fill="hold" grpId="1" nodeType="withEffect">
                                  <p:stCondLst>
                                    <p:cond delay="0"/>
                                  </p:stCondLst>
                                  <p:childTnLst>
                                    <p:animScale>
                                      <p:cBhvr>
                                        <p:cTn id="16" dur="500" fill="hold"/>
                                        <p:tgtEl>
                                          <p:spTgt spid="34"/>
                                        </p:tgtEl>
                                      </p:cBhvr>
                                      <p:by x="50000" y="50000"/>
                                    </p:animScale>
                                  </p:childTnLst>
                                </p:cTn>
                              </p:par>
                              <p:par>
                                <p:cTn id="17" presetID="42" presetClass="path" presetSubtype="0" accel="100000" autoRev="1" fill="hold" grpId="2" nodeType="withEffect">
                                  <p:stCondLst>
                                    <p:cond delay="0"/>
                                  </p:stCondLst>
                                  <p:childTnLst>
                                    <p:animMotion origin="layout" path="M 2.7036E-6 3.064E-6 L -0.03574 0.40921 " pathEditMode="relative" rAng="0" ptsTypes="AA">
                                      <p:cBhvr>
                                        <p:cTn id="18" dur="500" fill="hold"/>
                                        <p:tgtEl>
                                          <p:spTgt spid="34"/>
                                        </p:tgtEl>
                                        <p:attrNameLst>
                                          <p:attrName>ppt_x</p:attrName>
                                          <p:attrName>ppt_y</p:attrName>
                                        </p:attrNameLst>
                                      </p:cBhvr>
                                      <p:rCtr x="-1787" y="20449"/>
                                    </p:animMotion>
                                  </p:childTnLst>
                                </p:cTn>
                              </p:par>
                            </p:childTnLst>
                          </p:cTn>
                        </p:par>
                        <p:par>
                          <p:cTn id="19" fill="hold">
                            <p:stCondLst>
                              <p:cond delay="1750"/>
                            </p:stCondLst>
                            <p:childTnLst>
                              <p:par>
                                <p:cTn id="20" presetID="10" presetClass="entr" presetSubtype="0" fill="hold" grpId="0" nodeType="afterEffect">
                                  <p:stCondLst>
                                    <p:cond delay="0"/>
                                  </p:stCondLst>
                                  <p:childTnLst>
                                    <p:set>
                                      <p:cBhvr>
                                        <p:cTn id="21" dur="1" fill="hold">
                                          <p:stCondLst>
                                            <p:cond delay="0"/>
                                          </p:stCondLst>
                                        </p:cTn>
                                        <p:tgtEl>
                                          <p:spTgt spid="35"/>
                                        </p:tgtEl>
                                        <p:attrNameLst>
                                          <p:attrName>style.visibility</p:attrName>
                                        </p:attrNameLst>
                                      </p:cBhvr>
                                      <p:to>
                                        <p:strVal val="visible"/>
                                      </p:to>
                                    </p:set>
                                    <p:animEffect transition="in" filter="fade">
                                      <p:cBhvr>
                                        <p:cTn id="22"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2" grpId="0" animBg="1"/>
      <p:bldP spid="34" grpId="0" animBg="1"/>
      <p:bldP spid="34" grpId="1" animBg="1"/>
      <p:bldP spid="34" grpId="2" animBg="1"/>
      <p:bldP spid="35"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Content Placeholder 2"/>
          <p:cNvSpPr txBox="1">
            <a:spLocks/>
          </p:cNvSpPr>
          <p:nvPr/>
        </p:nvSpPr>
        <p:spPr>
          <a:xfrm>
            <a:off x="2125599" y="1287462"/>
            <a:ext cx="10310876" cy="4124047"/>
          </a:xfrm>
          <a:prstGeom prst="rect">
            <a:avLst/>
          </a:prstGeom>
          <a:noFill/>
        </p:spPr>
        <p:txBody>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Clr>
                <a:srgbClr val="404040"/>
              </a:buClr>
              <a:buFont typeface="Wingdings" panose="05000000000000000000" pitchFamily="2" charset="2"/>
              <a:buNone/>
            </a:pPr>
            <a:r>
              <a:rPr lang="en-US" sz="1400" dirty="0">
                <a:solidFill>
                  <a:srgbClr val="008000"/>
                </a:solidFill>
                <a:highlight>
                  <a:srgbClr val="FFFFFF"/>
                </a:highlight>
                <a:latin typeface="Consolas" pitchFamily="49" charset="0"/>
                <a:cs typeface="Consolas" pitchFamily="49" charset="0"/>
              </a:rPr>
              <a:t>// Windows Runtime App on Windows Phone 8.1, inside </a:t>
            </a:r>
            <a:r>
              <a:rPr lang="en-US" sz="1400" dirty="0" err="1">
                <a:solidFill>
                  <a:srgbClr val="008000"/>
                </a:solidFill>
                <a:highlight>
                  <a:srgbClr val="FFFFFF"/>
                </a:highlight>
                <a:latin typeface="Consolas" pitchFamily="49" charset="0"/>
                <a:cs typeface="Consolas" pitchFamily="49" charset="0"/>
              </a:rPr>
              <a:t>OnNavigatedTo</a:t>
            </a:r>
            <a:r>
              <a:rPr lang="en-US" sz="1400" dirty="0">
                <a:solidFill>
                  <a:srgbClr val="008000"/>
                </a:solidFill>
                <a:highlight>
                  <a:srgbClr val="FFFFFF"/>
                </a:highlight>
                <a:latin typeface="Consolas" pitchFamily="49" charset="0"/>
                <a:cs typeface="Consolas" pitchFamily="49" charset="0"/>
              </a:rPr>
              <a:t> </a:t>
            </a:r>
            <a:r>
              <a:rPr lang="en-US" sz="1400" dirty="0" smtClean="0">
                <a:solidFill>
                  <a:srgbClr val="008000"/>
                </a:solidFill>
                <a:highlight>
                  <a:srgbClr val="FFFFFF"/>
                </a:highlight>
                <a:latin typeface="Consolas" pitchFamily="49" charset="0"/>
                <a:cs typeface="Consolas" pitchFamily="49" charset="0"/>
              </a:rPr>
              <a:t>in </a:t>
            </a:r>
            <a:r>
              <a:rPr lang="en-US" sz="1400" dirty="0" err="1">
                <a:solidFill>
                  <a:srgbClr val="008000"/>
                </a:solidFill>
                <a:highlight>
                  <a:srgbClr val="FFFFFF"/>
                </a:highlight>
                <a:latin typeface="Consolas" pitchFamily="49" charset="0"/>
                <a:cs typeface="Consolas" pitchFamily="49" charset="0"/>
              </a:rPr>
              <a:t>NlpCommand.xaml.cs</a:t>
            </a:r>
            <a:r>
              <a:rPr lang="en-US" sz="1400" dirty="0">
                <a:solidFill>
                  <a:srgbClr val="008000"/>
                </a:solidFill>
                <a:highlight>
                  <a:srgbClr val="FFFFFF"/>
                </a:highlight>
                <a:latin typeface="Consolas" pitchFamily="49" charset="0"/>
                <a:cs typeface="Consolas" pitchFamily="49" charset="0"/>
              </a:rPr>
              <a:t> </a:t>
            </a:r>
            <a:endParaRPr lang="en-US" sz="1400" dirty="0">
              <a:solidFill>
                <a:srgbClr val="000000"/>
              </a:solidFill>
              <a:highlight>
                <a:srgbClr val="FFFFFF"/>
              </a:highlight>
              <a:latin typeface="Consolas" pitchFamily="49" charset="0"/>
              <a:cs typeface="Consolas" pitchFamily="49" charset="0"/>
            </a:endParaRPr>
          </a:p>
          <a:p>
            <a:pPr marL="0" indent="0">
              <a:buClr>
                <a:srgbClr val="404040"/>
              </a:buClr>
              <a:buFont typeface="Wingdings" panose="05000000000000000000" pitchFamily="2" charset="2"/>
              <a:buNone/>
            </a:pPr>
            <a:r>
              <a:rPr lang="en-GB" sz="1400" dirty="0">
                <a:solidFill>
                  <a:srgbClr val="0000FF"/>
                </a:solidFill>
                <a:highlight>
                  <a:srgbClr val="FFFFFF"/>
                </a:highlight>
                <a:latin typeface="Consolas" pitchFamily="49" charset="0"/>
                <a:cs typeface="Consolas" pitchFamily="49" charset="0"/>
              </a:rPr>
              <a:t>protected</a:t>
            </a:r>
            <a:r>
              <a:rPr lang="en-GB" sz="1400" dirty="0">
                <a:solidFill>
                  <a:srgbClr val="000000"/>
                </a:solidFill>
                <a:highlight>
                  <a:srgbClr val="FFFFFF"/>
                </a:highlight>
                <a:latin typeface="Consolas" pitchFamily="49" charset="0"/>
                <a:cs typeface="Consolas" pitchFamily="49" charset="0"/>
              </a:rPr>
              <a:t> </a:t>
            </a:r>
            <a:r>
              <a:rPr lang="en-GB" sz="1400" dirty="0">
                <a:solidFill>
                  <a:srgbClr val="0000FF"/>
                </a:solidFill>
                <a:highlight>
                  <a:srgbClr val="FFFFFF"/>
                </a:highlight>
                <a:latin typeface="Consolas" pitchFamily="49" charset="0"/>
                <a:cs typeface="Consolas" pitchFamily="49" charset="0"/>
              </a:rPr>
              <a:t>override</a:t>
            </a:r>
            <a:r>
              <a:rPr lang="en-GB" sz="1400" dirty="0">
                <a:solidFill>
                  <a:srgbClr val="000000"/>
                </a:solidFill>
                <a:highlight>
                  <a:srgbClr val="FFFFFF"/>
                </a:highlight>
                <a:latin typeface="Consolas" pitchFamily="49" charset="0"/>
                <a:cs typeface="Consolas" pitchFamily="49" charset="0"/>
              </a:rPr>
              <a:t> </a:t>
            </a:r>
            <a:r>
              <a:rPr lang="en-GB" sz="1400" dirty="0">
                <a:solidFill>
                  <a:srgbClr val="0000FF"/>
                </a:solidFill>
                <a:highlight>
                  <a:srgbClr val="FFFFFF"/>
                </a:highlight>
                <a:latin typeface="Consolas" pitchFamily="49" charset="0"/>
                <a:cs typeface="Consolas" pitchFamily="49" charset="0"/>
              </a:rPr>
              <a:t>void</a:t>
            </a:r>
            <a:r>
              <a:rPr lang="en-GB" sz="1400" dirty="0">
                <a:solidFill>
                  <a:srgbClr val="000000"/>
                </a:solidFill>
                <a:highlight>
                  <a:srgbClr val="FFFFFF"/>
                </a:highlight>
                <a:latin typeface="Consolas" pitchFamily="49" charset="0"/>
                <a:cs typeface="Consolas" pitchFamily="49" charset="0"/>
              </a:rPr>
              <a:t> </a:t>
            </a:r>
            <a:r>
              <a:rPr lang="en-GB" sz="1400" dirty="0" err="1">
                <a:solidFill>
                  <a:srgbClr val="000000"/>
                </a:solidFill>
                <a:highlight>
                  <a:srgbClr val="FFFFFF"/>
                </a:highlight>
                <a:latin typeface="Consolas" pitchFamily="49" charset="0"/>
                <a:cs typeface="Consolas" pitchFamily="49" charset="0"/>
              </a:rPr>
              <a:t>OnNavigatedTo</a:t>
            </a:r>
            <a:r>
              <a:rPr lang="en-GB" sz="1400" dirty="0">
                <a:solidFill>
                  <a:srgbClr val="000000"/>
                </a:solidFill>
                <a:highlight>
                  <a:srgbClr val="FFFFFF"/>
                </a:highlight>
                <a:latin typeface="Consolas" pitchFamily="49" charset="0"/>
                <a:cs typeface="Consolas" pitchFamily="49" charset="0"/>
              </a:rPr>
              <a:t>(</a:t>
            </a:r>
            <a:r>
              <a:rPr lang="en-GB" sz="1400" dirty="0" err="1">
                <a:solidFill>
                  <a:srgbClr val="2B91AF"/>
                </a:solidFill>
                <a:highlight>
                  <a:srgbClr val="FFFFFF"/>
                </a:highlight>
                <a:latin typeface="Consolas" pitchFamily="49" charset="0"/>
                <a:cs typeface="Consolas" pitchFamily="49" charset="0"/>
              </a:rPr>
              <a:t>NavigationEventArgs</a:t>
            </a:r>
            <a:r>
              <a:rPr lang="en-GB" sz="1400" dirty="0">
                <a:solidFill>
                  <a:srgbClr val="000000"/>
                </a:solidFill>
                <a:highlight>
                  <a:srgbClr val="FFFFFF"/>
                </a:highlight>
                <a:latin typeface="Consolas" pitchFamily="49" charset="0"/>
                <a:cs typeface="Consolas" pitchFamily="49" charset="0"/>
              </a:rPr>
              <a:t> e)</a:t>
            </a:r>
          </a:p>
          <a:p>
            <a:pPr marL="0" indent="0">
              <a:buClr>
                <a:srgbClr val="404040"/>
              </a:buClr>
              <a:buFont typeface="Wingdings" panose="05000000000000000000" pitchFamily="2" charset="2"/>
              <a:buNone/>
            </a:pPr>
            <a:r>
              <a:rPr lang="en-US" sz="1400" dirty="0">
                <a:solidFill>
                  <a:srgbClr val="000000"/>
                </a:solidFill>
                <a:highlight>
                  <a:srgbClr val="FFFFFF"/>
                </a:highlight>
                <a:latin typeface="Consolas" pitchFamily="49" charset="0"/>
                <a:cs typeface="Consolas" pitchFamily="49" charset="0"/>
              </a:rPr>
              <a:t>{</a:t>
            </a:r>
          </a:p>
          <a:p>
            <a:pPr marL="0" indent="0">
              <a:buClr>
                <a:srgbClr val="404040"/>
              </a:buClr>
              <a:buFont typeface="Wingdings" panose="05000000000000000000" pitchFamily="2" charset="2"/>
              <a:buNone/>
            </a:pPr>
            <a:r>
              <a:rPr lang="en-US" sz="1400" dirty="0">
                <a:solidFill>
                  <a:srgbClr val="000000"/>
                </a:solidFill>
                <a:highlight>
                  <a:srgbClr val="FFFFFF"/>
                </a:highlight>
                <a:latin typeface="Consolas" pitchFamily="49" charset="0"/>
                <a:cs typeface="Consolas" pitchFamily="49" charset="0"/>
              </a:rPr>
              <a:t>    </a:t>
            </a:r>
            <a:r>
              <a:rPr lang="en-US" sz="1400" dirty="0" err="1">
                <a:solidFill>
                  <a:srgbClr val="0000FF"/>
                </a:solidFill>
                <a:highlight>
                  <a:srgbClr val="FFFFFF"/>
                </a:highlight>
                <a:latin typeface="Consolas" pitchFamily="49" charset="0"/>
                <a:cs typeface="Consolas" pitchFamily="49" charset="0"/>
              </a:rPr>
              <a:t>base</a:t>
            </a:r>
            <a:r>
              <a:rPr lang="en-US" sz="1400" dirty="0" err="1">
                <a:solidFill>
                  <a:srgbClr val="000000"/>
                </a:solidFill>
                <a:highlight>
                  <a:srgbClr val="FFFFFF"/>
                </a:highlight>
                <a:latin typeface="Consolas" pitchFamily="49" charset="0"/>
                <a:cs typeface="Consolas" pitchFamily="49" charset="0"/>
              </a:rPr>
              <a:t>.OnNavigatedTo</a:t>
            </a:r>
            <a:r>
              <a:rPr lang="en-US" sz="1400" dirty="0">
                <a:solidFill>
                  <a:srgbClr val="000000"/>
                </a:solidFill>
                <a:highlight>
                  <a:srgbClr val="FFFFFF"/>
                </a:highlight>
                <a:latin typeface="Consolas" pitchFamily="49" charset="0"/>
                <a:cs typeface="Consolas" pitchFamily="49" charset="0"/>
              </a:rPr>
              <a:t>(e);</a:t>
            </a:r>
          </a:p>
          <a:p>
            <a:pPr marL="0" indent="0">
              <a:buClr>
                <a:srgbClr val="404040"/>
              </a:buClr>
              <a:buFont typeface="Wingdings" panose="05000000000000000000" pitchFamily="2" charset="2"/>
              <a:buNone/>
            </a:pPr>
            <a:endParaRPr lang="en-US" sz="1400" dirty="0">
              <a:solidFill>
                <a:srgbClr val="000000"/>
              </a:solidFill>
              <a:highlight>
                <a:srgbClr val="FFFFFF"/>
              </a:highlight>
              <a:latin typeface="Consolas" pitchFamily="49" charset="0"/>
              <a:cs typeface="Consolas" pitchFamily="49" charset="0"/>
            </a:endParaRPr>
          </a:p>
          <a:p>
            <a:pPr marL="0" indent="0">
              <a:buClr>
                <a:srgbClr val="404040"/>
              </a:buClr>
              <a:buFont typeface="Wingdings" panose="05000000000000000000" pitchFamily="2" charset="2"/>
              <a:buNone/>
            </a:pPr>
            <a:r>
              <a:rPr lang="en-GB" sz="1400" dirty="0">
                <a:solidFill>
                  <a:srgbClr val="000000"/>
                </a:solidFill>
                <a:highlight>
                  <a:srgbClr val="FFFFFF"/>
                </a:highlight>
                <a:latin typeface="Consolas" pitchFamily="49" charset="0"/>
                <a:cs typeface="Consolas" pitchFamily="49" charset="0"/>
              </a:rPr>
              <a:t>    </a:t>
            </a:r>
            <a:r>
              <a:rPr lang="en-GB" sz="1400" dirty="0">
                <a:solidFill>
                  <a:srgbClr val="008000"/>
                </a:solidFill>
                <a:highlight>
                  <a:srgbClr val="FFFFFF"/>
                </a:highlight>
                <a:latin typeface="Consolas" pitchFamily="49" charset="0"/>
                <a:cs typeface="Consolas" pitchFamily="49" charset="0"/>
              </a:rPr>
              <a:t>// Get recognition result from parameter passed in </a:t>
            </a:r>
            <a:r>
              <a:rPr lang="en-GB" sz="1400" dirty="0" err="1">
                <a:solidFill>
                  <a:srgbClr val="008000"/>
                </a:solidFill>
                <a:highlight>
                  <a:srgbClr val="FFFFFF"/>
                </a:highlight>
                <a:latin typeface="Consolas" pitchFamily="49" charset="0"/>
                <a:cs typeface="Consolas" pitchFamily="49" charset="0"/>
              </a:rPr>
              <a:t>frame.Navigate</a:t>
            </a:r>
            <a:r>
              <a:rPr lang="en-GB" sz="1400" dirty="0">
                <a:solidFill>
                  <a:srgbClr val="008000"/>
                </a:solidFill>
                <a:highlight>
                  <a:srgbClr val="FFFFFF"/>
                </a:highlight>
                <a:latin typeface="Consolas" pitchFamily="49" charset="0"/>
                <a:cs typeface="Consolas" pitchFamily="49" charset="0"/>
              </a:rPr>
              <a:t> call</a:t>
            </a:r>
            <a:endParaRPr lang="en-GB" sz="1400" dirty="0">
              <a:solidFill>
                <a:srgbClr val="000000"/>
              </a:solidFill>
              <a:highlight>
                <a:srgbClr val="FFFFFF"/>
              </a:highlight>
              <a:latin typeface="Consolas" pitchFamily="49" charset="0"/>
              <a:cs typeface="Consolas" pitchFamily="49" charset="0"/>
            </a:endParaRPr>
          </a:p>
          <a:p>
            <a:pPr marL="0" indent="0">
              <a:buClr>
                <a:srgbClr val="404040"/>
              </a:buClr>
              <a:buFont typeface="Wingdings" panose="05000000000000000000" pitchFamily="2" charset="2"/>
              <a:buNone/>
            </a:pPr>
            <a:r>
              <a:rPr lang="en-GB" sz="1400" dirty="0">
                <a:solidFill>
                  <a:srgbClr val="000000"/>
                </a:solidFill>
                <a:highlight>
                  <a:srgbClr val="FFFFFF"/>
                </a:highlight>
                <a:latin typeface="Consolas" pitchFamily="49" charset="0"/>
                <a:cs typeface="Consolas" pitchFamily="49" charset="0"/>
              </a:rPr>
              <a:t>    </a:t>
            </a:r>
            <a:r>
              <a:rPr lang="en-GB" sz="1400" dirty="0" err="1">
                <a:solidFill>
                  <a:srgbClr val="2B91AF"/>
                </a:solidFill>
                <a:highlight>
                  <a:srgbClr val="FFFFFF"/>
                </a:highlight>
                <a:latin typeface="Consolas" pitchFamily="49" charset="0"/>
                <a:cs typeface="Consolas" pitchFamily="49" charset="0"/>
              </a:rPr>
              <a:t>SpeechRecognitionResult</a:t>
            </a:r>
            <a:r>
              <a:rPr lang="en-GB" sz="1400" dirty="0">
                <a:solidFill>
                  <a:srgbClr val="000000"/>
                </a:solidFill>
                <a:highlight>
                  <a:srgbClr val="FFFFFF"/>
                </a:highlight>
                <a:latin typeface="Consolas" pitchFamily="49" charset="0"/>
                <a:cs typeface="Consolas" pitchFamily="49" charset="0"/>
              </a:rPr>
              <a:t> </a:t>
            </a:r>
            <a:r>
              <a:rPr lang="en-GB" sz="1400" dirty="0" err="1">
                <a:solidFill>
                  <a:srgbClr val="000000"/>
                </a:solidFill>
                <a:highlight>
                  <a:srgbClr val="FFFFFF"/>
                </a:highlight>
                <a:latin typeface="Consolas" pitchFamily="49" charset="0"/>
                <a:cs typeface="Consolas" pitchFamily="49" charset="0"/>
              </a:rPr>
              <a:t>vcResult</a:t>
            </a:r>
            <a:r>
              <a:rPr lang="en-GB" sz="1400" dirty="0">
                <a:solidFill>
                  <a:srgbClr val="000000"/>
                </a:solidFill>
                <a:highlight>
                  <a:srgbClr val="FFFFFF"/>
                </a:highlight>
                <a:latin typeface="Consolas" pitchFamily="49" charset="0"/>
                <a:cs typeface="Consolas" pitchFamily="49" charset="0"/>
              </a:rPr>
              <a:t> = </a:t>
            </a:r>
            <a:r>
              <a:rPr lang="en-GB" sz="1400" dirty="0" err="1">
                <a:solidFill>
                  <a:srgbClr val="000000"/>
                </a:solidFill>
                <a:highlight>
                  <a:srgbClr val="FFFFFF"/>
                </a:highlight>
                <a:latin typeface="Consolas" pitchFamily="49" charset="0"/>
                <a:cs typeface="Consolas" pitchFamily="49" charset="0"/>
              </a:rPr>
              <a:t>e.Parameter</a:t>
            </a:r>
            <a:r>
              <a:rPr lang="en-GB" sz="1400" dirty="0">
                <a:solidFill>
                  <a:srgbClr val="000000"/>
                </a:solidFill>
                <a:highlight>
                  <a:srgbClr val="FFFFFF"/>
                </a:highlight>
                <a:latin typeface="Consolas" pitchFamily="49" charset="0"/>
                <a:cs typeface="Consolas" pitchFamily="49" charset="0"/>
              </a:rPr>
              <a:t> </a:t>
            </a:r>
            <a:r>
              <a:rPr lang="en-GB" sz="1400" dirty="0">
                <a:solidFill>
                  <a:srgbClr val="0000FF"/>
                </a:solidFill>
                <a:highlight>
                  <a:srgbClr val="FFFFFF"/>
                </a:highlight>
                <a:latin typeface="Consolas" pitchFamily="49" charset="0"/>
                <a:cs typeface="Consolas" pitchFamily="49" charset="0"/>
              </a:rPr>
              <a:t>as</a:t>
            </a:r>
            <a:r>
              <a:rPr lang="en-GB" sz="1400" dirty="0">
                <a:solidFill>
                  <a:srgbClr val="000000"/>
                </a:solidFill>
                <a:highlight>
                  <a:srgbClr val="FFFFFF"/>
                </a:highlight>
                <a:latin typeface="Consolas" pitchFamily="49" charset="0"/>
                <a:cs typeface="Consolas" pitchFamily="49" charset="0"/>
              </a:rPr>
              <a:t> </a:t>
            </a:r>
            <a:r>
              <a:rPr lang="en-GB" sz="1400" dirty="0" err="1">
                <a:solidFill>
                  <a:srgbClr val="2B91AF"/>
                </a:solidFill>
                <a:highlight>
                  <a:srgbClr val="FFFFFF"/>
                </a:highlight>
                <a:latin typeface="Consolas" pitchFamily="49" charset="0"/>
                <a:cs typeface="Consolas" pitchFamily="49" charset="0"/>
              </a:rPr>
              <a:t>SpeechRecognitionResult</a:t>
            </a:r>
            <a:r>
              <a:rPr lang="en-GB" sz="1400" dirty="0">
                <a:solidFill>
                  <a:srgbClr val="000000"/>
                </a:solidFill>
                <a:highlight>
                  <a:srgbClr val="FFFFFF"/>
                </a:highlight>
                <a:latin typeface="Consolas" pitchFamily="49" charset="0"/>
                <a:cs typeface="Consolas" pitchFamily="49" charset="0"/>
              </a:rPr>
              <a:t>;</a:t>
            </a:r>
          </a:p>
          <a:p>
            <a:pPr marL="0" indent="0">
              <a:buClr>
                <a:srgbClr val="404040"/>
              </a:buClr>
              <a:buFont typeface="Wingdings" panose="05000000000000000000" pitchFamily="2" charset="2"/>
              <a:buNone/>
            </a:pPr>
            <a:r>
              <a:rPr lang="en-US" sz="1400" dirty="0">
                <a:solidFill>
                  <a:srgbClr val="000000"/>
                </a:solidFill>
                <a:highlight>
                  <a:srgbClr val="FFFFFF"/>
                </a:highlight>
                <a:latin typeface="Consolas" pitchFamily="49" charset="0"/>
                <a:cs typeface="Consolas" pitchFamily="49" charset="0"/>
              </a:rPr>
              <a:t>    </a:t>
            </a:r>
            <a:r>
              <a:rPr lang="en-US" sz="1400" dirty="0">
                <a:solidFill>
                  <a:srgbClr val="008000"/>
                </a:solidFill>
                <a:highlight>
                  <a:srgbClr val="FFFFFF"/>
                </a:highlight>
                <a:latin typeface="Consolas" pitchFamily="49" charset="0"/>
                <a:cs typeface="Consolas" pitchFamily="49" charset="0"/>
              </a:rPr>
              <a:t>// Check for null!</a:t>
            </a:r>
            <a:endParaRPr lang="en-US" sz="1400" dirty="0">
              <a:solidFill>
                <a:srgbClr val="000000"/>
              </a:solidFill>
              <a:highlight>
                <a:srgbClr val="FFFFFF"/>
              </a:highlight>
              <a:latin typeface="Consolas" pitchFamily="49" charset="0"/>
              <a:cs typeface="Consolas" pitchFamily="49" charset="0"/>
            </a:endParaRPr>
          </a:p>
          <a:p>
            <a:pPr marL="0" indent="0">
              <a:buClr>
                <a:srgbClr val="404040"/>
              </a:buClr>
              <a:buFont typeface="Wingdings" panose="05000000000000000000" pitchFamily="2" charset="2"/>
              <a:buNone/>
            </a:pPr>
            <a:endParaRPr lang="en-US" sz="1400" dirty="0">
              <a:solidFill>
                <a:srgbClr val="000000"/>
              </a:solidFill>
              <a:highlight>
                <a:srgbClr val="FFFFFF"/>
              </a:highlight>
              <a:latin typeface="Consolas" pitchFamily="49" charset="0"/>
              <a:cs typeface="Consolas" pitchFamily="49" charset="0"/>
            </a:endParaRPr>
          </a:p>
          <a:p>
            <a:pPr marL="0" indent="0">
              <a:buClr>
                <a:srgbClr val="404040"/>
              </a:buClr>
              <a:buFont typeface="Wingdings" panose="05000000000000000000" pitchFamily="2" charset="2"/>
              <a:buNone/>
            </a:pPr>
            <a:r>
              <a:rPr lang="en-GB" sz="1400" dirty="0">
                <a:solidFill>
                  <a:srgbClr val="000000"/>
                </a:solidFill>
                <a:highlight>
                  <a:srgbClr val="FFFFFF"/>
                </a:highlight>
                <a:latin typeface="Consolas" pitchFamily="49" charset="0"/>
                <a:cs typeface="Consolas" pitchFamily="49" charset="0"/>
              </a:rPr>
              <a:t>    </a:t>
            </a:r>
            <a:r>
              <a:rPr lang="en-GB" sz="1400" dirty="0">
                <a:solidFill>
                  <a:srgbClr val="0000FF"/>
                </a:solidFill>
                <a:highlight>
                  <a:srgbClr val="FFFFFF"/>
                </a:highlight>
                <a:latin typeface="Consolas" pitchFamily="49" charset="0"/>
                <a:cs typeface="Consolas" pitchFamily="49" charset="0"/>
              </a:rPr>
              <a:t>string</a:t>
            </a:r>
            <a:r>
              <a:rPr lang="en-GB" sz="1400" dirty="0">
                <a:solidFill>
                  <a:srgbClr val="000000"/>
                </a:solidFill>
                <a:highlight>
                  <a:srgbClr val="FFFFFF"/>
                </a:highlight>
                <a:latin typeface="Consolas" pitchFamily="49" charset="0"/>
                <a:cs typeface="Consolas" pitchFamily="49" charset="0"/>
              </a:rPr>
              <a:t> </a:t>
            </a:r>
            <a:r>
              <a:rPr lang="en-GB" sz="1400" dirty="0" err="1">
                <a:solidFill>
                  <a:srgbClr val="000000"/>
                </a:solidFill>
                <a:highlight>
                  <a:srgbClr val="FFFFFF"/>
                </a:highlight>
                <a:latin typeface="Consolas" pitchFamily="49" charset="0"/>
                <a:cs typeface="Consolas" pitchFamily="49" charset="0"/>
              </a:rPr>
              <a:t>commandMode</a:t>
            </a:r>
            <a:r>
              <a:rPr lang="en-GB" sz="1400" dirty="0">
                <a:solidFill>
                  <a:srgbClr val="000000"/>
                </a:solidFill>
                <a:highlight>
                  <a:srgbClr val="FFFFFF"/>
                </a:highlight>
                <a:latin typeface="Consolas" pitchFamily="49" charset="0"/>
                <a:cs typeface="Consolas" pitchFamily="49" charset="0"/>
              </a:rPr>
              <a:t> = </a:t>
            </a:r>
            <a:r>
              <a:rPr lang="en-GB" sz="1400" dirty="0" err="1">
                <a:solidFill>
                  <a:srgbClr val="000000"/>
                </a:solidFill>
                <a:highlight>
                  <a:srgbClr val="FFFFFF"/>
                </a:highlight>
                <a:latin typeface="Consolas" pitchFamily="49" charset="0"/>
                <a:cs typeface="Consolas" pitchFamily="49" charset="0"/>
              </a:rPr>
              <a:t>vcResult.SemanticInterpretation.Properties</a:t>
            </a:r>
            <a:r>
              <a:rPr lang="en-GB" sz="1400" dirty="0">
                <a:solidFill>
                  <a:srgbClr val="000000"/>
                </a:solidFill>
                <a:highlight>
                  <a:srgbClr val="FFFFFF"/>
                </a:highlight>
                <a:latin typeface="Consolas" pitchFamily="49" charset="0"/>
                <a:cs typeface="Consolas" pitchFamily="49" charset="0"/>
              </a:rPr>
              <a:t>[</a:t>
            </a:r>
            <a:r>
              <a:rPr lang="en-GB" sz="1400" dirty="0">
                <a:solidFill>
                  <a:srgbClr val="A31515"/>
                </a:solidFill>
                <a:highlight>
                  <a:srgbClr val="FFFFFF"/>
                </a:highlight>
                <a:latin typeface="Consolas" pitchFamily="49" charset="0"/>
                <a:cs typeface="Consolas" pitchFamily="49" charset="0"/>
              </a:rPr>
              <a:t>"</a:t>
            </a:r>
            <a:r>
              <a:rPr lang="en-GB" sz="1400" dirty="0" err="1">
                <a:solidFill>
                  <a:srgbClr val="A31515"/>
                </a:solidFill>
                <a:highlight>
                  <a:srgbClr val="FFFFFF"/>
                </a:highlight>
                <a:latin typeface="Consolas" pitchFamily="49" charset="0"/>
                <a:cs typeface="Consolas" pitchFamily="49" charset="0"/>
              </a:rPr>
              <a:t>commandMode</a:t>
            </a:r>
            <a:r>
              <a:rPr lang="en-GB" sz="1400" dirty="0">
                <a:solidFill>
                  <a:srgbClr val="A31515"/>
                </a:solidFill>
                <a:highlight>
                  <a:srgbClr val="FFFFFF"/>
                </a:highlight>
                <a:latin typeface="Consolas" pitchFamily="49" charset="0"/>
                <a:cs typeface="Consolas" pitchFamily="49" charset="0"/>
              </a:rPr>
              <a:t>"</a:t>
            </a:r>
            <a:r>
              <a:rPr lang="en-GB" sz="1400" dirty="0">
                <a:solidFill>
                  <a:srgbClr val="000000"/>
                </a:solidFill>
                <a:highlight>
                  <a:srgbClr val="FFFFFF"/>
                </a:highlight>
                <a:latin typeface="Consolas" pitchFamily="49" charset="0"/>
                <a:cs typeface="Consolas" pitchFamily="49" charset="0"/>
              </a:rPr>
              <a:t>][0];</a:t>
            </a:r>
          </a:p>
          <a:p>
            <a:pPr marL="0" indent="0">
              <a:buClr>
                <a:srgbClr val="404040"/>
              </a:buClr>
              <a:buFont typeface="Wingdings" panose="05000000000000000000" pitchFamily="2" charset="2"/>
              <a:buNone/>
            </a:pPr>
            <a:endParaRPr lang="en-US" sz="1400" dirty="0">
              <a:solidFill>
                <a:srgbClr val="000000"/>
              </a:solidFill>
              <a:highlight>
                <a:srgbClr val="FFFFFF"/>
              </a:highlight>
              <a:latin typeface="Consolas" pitchFamily="49" charset="0"/>
              <a:cs typeface="Consolas" pitchFamily="49" charset="0"/>
            </a:endParaRPr>
          </a:p>
          <a:p>
            <a:pPr marL="0" indent="0">
              <a:buClr>
                <a:srgbClr val="404040"/>
              </a:buClr>
              <a:buFont typeface="Wingdings" panose="05000000000000000000" pitchFamily="2" charset="2"/>
              <a:buNone/>
            </a:pPr>
            <a:r>
              <a:rPr lang="en-US" sz="1400" dirty="0">
                <a:solidFill>
                  <a:srgbClr val="000000"/>
                </a:solidFill>
                <a:highlight>
                  <a:srgbClr val="FFFFFF"/>
                </a:highlight>
                <a:latin typeface="Consolas" pitchFamily="49" charset="0"/>
                <a:cs typeface="Consolas" pitchFamily="49" charset="0"/>
              </a:rPr>
              <a:t>    </a:t>
            </a:r>
            <a:r>
              <a:rPr lang="en-US" sz="1400" dirty="0">
                <a:solidFill>
                  <a:srgbClr val="0000FF"/>
                </a:solidFill>
                <a:highlight>
                  <a:srgbClr val="FFFFFF"/>
                </a:highlight>
                <a:latin typeface="Consolas" pitchFamily="49" charset="0"/>
                <a:cs typeface="Consolas" pitchFamily="49" charset="0"/>
              </a:rPr>
              <a:t>if</a:t>
            </a:r>
            <a:r>
              <a:rPr lang="en-US" sz="1400" dirty="0">
                <a:solidFill>
                  <a:srgbClr val="000000"/>
                </a:solidFill>
                <a:highlight>
                  <a:srgbClr val="FFFFFF"/>
                </a:highlight>
                <a:latin typeface="Consolas" pitchFamily="49" charset="0"/>
                <a:cs typeface="Consolas" pitchFamily="49" charset="0"/>
              </a:rPr>
              <a:t> (</a:t>
            </a:r>
            <a:r>
              <a:rPr lang="en-US" sz="1400" dirty="0" err="1">
                <a:solidFill>
                  <a:srgbClr val="000000"/>
                </a:solidFill>
                <a:highlight>
                  <a:srgbClr val="FFFFFF"/>
                </a:highlight>
                <a:latin typeface="Consolas" pitchFamily="49" charset="0"/>
                <a:cs typeface="Consolas" pitchFamily="49" charset="0"/>
              </a:rPr>
              <a:t>commandMode</a:t>
            </a:r>
            <a:r>
              <a:rPr lang="en-US" sz="1400" dirty="0">
                <a:solidFill>
                  <a:srgbClr val="000000"/>
                </a:solidFill>
                <a:highlight>
                  <a:srgbClr val="FFFFFF"/>
                </a:highlight>
                <a:latin typeface="Consolas" pitchFamily="49" charset="0"/>
                <a:cs typeface="Consolas" pitchFamily="49" charset="0"/>
              </a:rPr>
              <a:t> == </a:t>
            </a:r>
            <a:r>
              <a:rPr lang="en-US" sz="1400" dirty="0">
                <a:solidFill>
                  <a:srgbClr val="A31515"/>
                </a:solidFill>
                <a:highlight>
                  <a:srgbClr val="FFFFFF"/>
                </a:highlight>
                <a:latin typeface="Consolas" pitchFamily="49" charset="0"/>
                <a:cs typeface="Consolas" pitchFamily="49" charset="0"/>
              </a:rPr>
              <a:t>"voice</a:t>
            </a:r>
            <a:r>
              <a:rPr lang="en-US" sz="1400" dirty="0" smtClean="0">
                <a:solidFill>
                  <a:srgbClr val="A31515"/>
                </a:solidFill>
                <a:highlight>
                  <a:srgbClr val="FFFFFF"/>
                </a:highlight>
                <a:latin typeface="Consolas" pitchFamily="49" charset="0"/>
                <a:cs typeface="Consolas" pitchFamily="49" charset="0"/>
              </a:rPr>
              <a:t>"</a:t>
            </a:r>
            <a:r>
              <a:rPr lang="en-US" sz="1400" dirty="0" smtClean="0">
                <a:solidFill>
                  <a:srgbClr val="000000"/>
                </a:solidFill>
                <a:highlight>
                  <a:srgbClr val="FFFFFF"/>
                </a:highlight>
                <a:latin typeface="Consolas" pitchFamily="49" charset="0"/>
                <a:cs typeface="Consolas" pitchFamily="49" charset="0"/>
              </a:rPr>
              <a:t>) </a:t>
            </a:r>
            <a:r>
              <a:rPr lang="en-US" sz="1400" dirty="0">
                <a:solidFill>
                  <a:srgbClr val="008000"/>
                </a:solidFill>
                <a:highlight>
                  <a:srgbClr val="FFFFFF"/>
                </a:highlight>
                <a:latin typeface="Consolas" pitchFamily="49" charset="0"/>
                <a:cs typeface="Consolas" pitchFamily="49" charset="0"/>
              </a:rPr>
              <a:t>// </a:t>
            </a:r>
            <a:r>
              <a:rPr lang="en-US" sz="1400" dirty="0" smtClean="0">
                <a:solidFill>
                  <a:srgbClr val="008000"/>
                </a:solidFill>
                <a:highlight>
                  <a:srgbClr val="FFFFFF"/>
                </a:highlight>
                <a:latin typeface="Consolas" pitchFamily="49" charset="0"/>
                <a:cs typeface="Consolas" pitchFamily="49" charset="0"/>
              </a:rPr>
              <a:t>Did the user speak or type the command?</a:t>
            </a:r>
            <a:endParaRPr lang="en-US" sz="1400" dirty="0">
              <a:solidFill>
                <a:srgbClr val="000000"/>
              </a:solidFill>
              <a:highlight>
                <a:srgbClr val="FFFFFF"/>
              </a:highlight>
              <a:latin typeface="Consolas" pitchFamily="49" charset="0"/>
              <a:cs typeface="Consolas" pitchFamily="49" charset="0"/>
            </a:endParaRPr>
          </a:p>
          <a:p>
            <a:pPr marL="0" indent="0">
              <a:buClr>
                <a:srgbClr val="404040"/>
              </a:buClr>
              <a:buFont typeface="Wingdings" panose="05000000000000000000" pitchFamily="2" charset="2"/>
              <a:buNone/>
            </a:pPr>
            <a:r>
              <a:rPr lang="en-US" sz="1400" dirty="0">
                <a:solidFill>
                  <a:srgbClr val="000000"/>
                </a:solidFill>
                <a:highlight>
                  <a:srgbClr val="FFFFFF"/>
                </a:highlight>
                <a:latin typeface="Consolas" pitchFamily="49" charset="0"/>
                <a:cs typeface="Consolas" pitchFamily="49" charset="0"/>
              </a:rPr>
              <a:t>    {</a:t>
            </a:r>
          </a:p>
          <a:p>
            <a:pPr marL="0" indent="0">
              <a:buClr>
                <a:srgbClr val="404040"/>
              </a:buClr>
              <a:buFont typeface="Wingdings" panose="05000000000000000000" pitchFamily="2" charset="2"/>
              <a:buNone/>
            </a:pPr>
            <a:r>
              <a:rPr lang="en-US" sz="1400" dirty="0">
                <a:solidFill>
                  <a:srgbClr val="000000"/>
                </a:solidFill>
                <a:highlight>
                  <a:srgbClr val="FFFFFF"/>
                </a:highlight>
                <a:latin typeface="Consolas" pitchFamily="49" charset="0"/>
                <a:cs typeface="Consolas" pitchFamily="49" charset="0"/>
              </a:rPr>
              <a:t>        </a:t>
            </a:r>
            <a:r>
              <a:rPr lang="en-US" sz="1400" dirty="0" err="1">
                <a:solidFill>
                  <a:srgbClr val="000000"/>
                </a:solidFill>
                <a:highlight>
                  <a:srgbClr val="FFFFFF"/>
                </a:highlight>
                <a:latin typeface="Consolas" pitchFamily="49" charset="0"/>
                <a:cs typeface="Consolas" pitchFamily="49" charset="0"/>
              </a:rPr>
              <a:t>SpeakText</a:t>
            </a:r>
            <a:r>
              <a:rPr lang="en-US" sz="1400" dirty="0">
                <a:solidFill>
                  <a:srgbClr val="000000"/>
                </a:solidFill>
                <a:highlight>
                  <a:srgbClr val="FFFFFF"/>
                </a:highlight>
                <a:latin typeface="Consolas" pitchFamily="49" charset="0"/>
                <a:cs typeface="Consolas" pitchFamily="49" charset="0"/>
              </a:rPr>
              <a:t>(</a:t>
            </a:r>
            <a:r>
              <a:rPr lang="en-US" sz="1400" dirty="0" err="1">
                <a:solidFill>
                  <a:srgbClr val="000000"/>
                </a:solidFill>
                <a:highlight>
                  <a:srgbClr val="FFFFFF"/>
                </a:highlight>
                <a:latin typeface="Consolas" pitchFamily="49" charset="0"/>
                <a:cs typeface="Consolas" pitchFamily="49" charset="0"/>
              </a:rPr>
              <a:t>audioPlayer</a:t>
            </a:r>
            <a:r>
              <a:rPr lang="en-US" sz="1400" dirty="0">
                <a:solidFill>
                  <a:srgbClr val="000000"/>
                </a:solidFill>
                <a:highlight>
                  <a:srgbClr val="FFFFFF"/>
                </a:highlight>
                <a:latin typeface="Consolas" pitchFamily="49" charset="0"/>
                <a:cs typeface="Consolas" pitchFamily="49" charset="0"/>
              </a:rPr>
              <a:t>, </a:t>
            </a:r>
            <a:r>
              <a:rPr lang="en-US" sz="1400" dirty="0" err="1">
                <a:solidFill>
                  <a:srgbClr val="2B91AF"/>
                </a:solidFill>
                <a:highlight>
                  <a:srgbClr val="FFFFFF"/>
                </a:highlight>
                <a:latin typeface="Consolas" pitchFamily="49" charset="0"/>
                <a:cs typeface="Consolas" pitchFamily="49" charset="0"/>
              </a:rPr>
              <a:t>String</a:t>
            </a:r>
            <a:r>
              <a:rPr lang="en-US" sz="1400" dirty="0" err="1">
                <a:solidFill>
                  <a:srgbClr val="000000"/>
                </a:solidFill>
                <a:highlight>
                  <a:srgbClr val="FFFFFF"/>
                </a:highlight>
                <a:latin typeface="Consolas" pitchFamily="49" charset="0"/>
                <a:cs typeface="Consolas" pitchFamily="49" charset="0"/>
              </a:rPr>
              <a:t>.Format</a:t>
            </a:r>
            <a:r>
              <a:rPr lang="en-US" sz="1400" dirty="0">
                <a:solidFill>
                  <a:srgbClr val="000000"/>
                </a:solidFill>
                <a:highlight>
                  <a:srgbClr val="FFFFFF"/>
                </a:highlight>
                <a:latin typeface="Consolas" pitchFamily="49" charset="0"/>
                <a:cs typeface="Consolas" pitchFamily="49" charset="0"/>
              </a:rPr>
              <a:t>(</a:t>
            </a:r>
            <a:r>
              <a:rPr lang="en-US" sz="1400" dirty="0">
                <a:solidFill>
                  <a:srgbClr val="A31515"/>
                </a:solidFill>
                <a:highlight>
                  <a:srgbClr val="FFFFFF"/>
                </a:highlight>
                <a:latin typeface="Consolas" pitchFamily="49" charset="0"/>
                <a:cs typeface="Consolas" pitchFamily="49" charset="0"/>
              </a:rPr>
              <a:t>"MSDN app heard you say {0}"</a:t>
            </a:r>
            <a:r>
              <a:rPr lang="en-US" sz="1400" dirty="0">
                <a:solidFill>
                  <a:srgbClr val="000000"/>
                </a:solidFill>
                <a:highlight>
                  <a:srgbClr val="FFFFFF"/>
                </a:highlight>
                <a:latin typeface="Consolas" pitchFamily="49" charset="0"/>
                <a:cs typeface="Consolas" pitchFamily="49" charset="0"/>
              </a:rPr>
              <a:t>, </a:t>
            </a:r>
            <a:r>
              <a:rPr lang="en-US" sz="1400" dirty="0" err="1">
                <a:solidFill>
                  <a:srgbClr val="000000"/>
                </a:solidFill>
                <a:highlight>
                  <a:srgbClr val="FFFFFF"/>
                </a:highlight>
                <a:latin typeface="Consolas" pitchFamily="49" charset="0"/>
                <a:cs typeface="Consolas" pitchFamily="49" charset="0"/>
              </a:rPr>
              <a:t>vcResult.Text</a:t>
            </a:r>
            <a:r>
              <a:rPr lang="en-US" sz="1400" dirty="0" smtClean="0">
                <a:solidFill>
                  <a:srgbClr val="000000"/>
                </a:solidFill>
                <a:highlight>
                  <a:srgbClr val="FFFFFF"/>
                </a:highlight>
                <a:latin typeface="Consolas" pitchFamily="49" charset="0"/>
                <a:cs typeface="Consolas" pitchFamily="49" charset="0"/>
              </a:rPr>
              <a:t>));</a:t>
            </a:r>
          </a:p>
          <a:p>
            <a:pPr marL="0" indent="0">
              <a:buClr>
                <a:srgbClr val="404040"/>
              </a:buClr>
              <a:buFont typeface="Wingdings" panose="05000000000000000000" pitchFamily="2" charset="2"/>
              <a:buNone/>
            </a:pPr>
            <a:endParaRPr lang="en-US" sz="1400" dirty="0">
              <a:solidFill>
                <a:srgbClr val="000000"/>
              </a:solidFill>
              <a:highlight>
                <a:srgbClr val="FFFFFF"/>
              </a:highlight>
              <a:latin typeface="Consolas" pitchFamily="49" charset="0"/>
              <a:cs typeface="Consolas" pitchFamily="49" charset="0"/>
            </a:endParaRPr>
          </a:p>
          <a:p>
            <a:pPr marL="0" indent="0">
              <a:buClr>
                <a:srgbClr val="404040"/>
              </a:buClr>
              <a:buFont typeface="Wingdings" panose="05000000000000000000" pitchFamily="2" charset="2"/>
              <a:buNone/>
            </a:pPr>
            <a:r>
              <a:rPr lang="en-US" sz="1400" dirty="0">
                <a:solidFill>
                  <a:srgbClr val="000000"/>
                </a:solidFill>
                <a:highlight>
                  <a:srgbClr val="FFFFFF"/>
                </a:highlight>
                <a:latin typeface="Consolas" pitchFamily="49" charset="0"/>
                <a:cs typeface="Consolas" pitchFamily="49" charset="0"/>
              </a:rPr>
              <a:t>        </a:t>
            </a:r>
            <a:r>
              <a:rPr lang="en-US" sz="1400" dirty="0" err="1">
                <a:solidFill>
                  <a:srgbClr val="000000"/>
                </a:solidFill>
                <a:highlight>
                  <a:srgbClr val="FFFFFF"/>
                </a:highlight>
                <a:latin typeface="Consolas" pitchFamily="49" charset="0"/>
                <a:cs typeface="Consolas" pitchFamily="49" charset="0"/>
              </a:rPr>
              <a:t>HandleNlpCommand</a:t>
            </a:r>
            <a:r>
              <a:rPr lang="en-US" sz="1400" dirty="0">
                <a:solidFill>
                  <a:srgbClr val="000000"/>
                </a:solidFill>
                <a:highlight>
                  <a:srgbClr val="FFFFFF"/>
                </a:highlight>
                <a:latin typeface="Consolas" pitchFamily="49" charset="0"/>
                <a:cs typeface="Consolas" pitchFamily="49" charset="0"/>
              </a:rPr>
              <a:t>(</a:t>
            </a:r>
            <a:r>
              <a:rPr lang="en-US" sz="1400" dirty="0" err="1">
                <a:solidFill>
                  <a:srgbClr val="000000"/>
                </a:solidFill>
                <a:highlight>
                  <a:srgbClr val="FFFFFF"/>
                </a:highlight>
                <a:latin typeface="Consolas" pitchFamily="49" charset="0"/>
                <a:cs typeface="Consolas" pitchFamily="49" charset="0"/>
              </a:rPr>
              <a:t>vcResult</a:t>
            </a:r>
            <a:r>
              <a:rPr lang="en-US" sz="1400" dirty="0">
                <a:solidFill>
                  <a:srgbClr val="000000"/>
                </a:solidFill>
                <a:highlight>
                  <a:srgbClr val="FFFFFF"/>
                </a:highlight>
                <a:latin typeface="Consolas" pitchFamily="49" charset="0"/>
                <a:cs typeface="Consolas" pitchFamily="49" charset="0"/>
              </a:rPr>
              <a:t>);</a:t>
            </a:r>
          </a:p>
          <a:p>
            <a:pPr marL="0" indent="0">
              <a:buClr>
                <a:srgbClr val="404040"/>
              </a:buClr>
              <a:buFont typeface="Wingdings" panose="05000000000000000000" pitchFamily="2" charset="2"/>
              <a:buNone/>
            </a:pPr>
            <a:r>
              <a:rPr lang="en-US" sz="1400" dirty="0">
                <a:solidFill>
                  <a:srgbClr val="000000"/>
                </a:solidFill>
                <a:highlight>
                  <a:srgbClr val="FFFFFF"/>
                </a:highlight>
                <a:latin typeface="Consolas" pitchFamily="49" charset="0"/>
                <a:cs typeface="Consolas" pitchFamily="49" charset="0"/>
              </a:rPr>
              <a:t>    }</a:t>
            </a:r>
          </a:p>
          <a:p>
            <a:pPr marL="0" indent="0">
              <a:buClr>
                <a:srgbClr val="404040"/>
              </a:buClr>
              <a:buFont typeface="Wingdings" panose="05000000000000000000" pitchFamily="2" charset="2"/>
              <a:buNone/>
            </a:pPr>
            <a:r>
              <a:rPr lang="en-US" sz="1400" dirty="0">
                <a:solidFill>
                  <a:srgbClr val="000000"/>
                </a:solidFill>
                <a:highlight>
                  <a:srgbClr val="FFFFFF"/>
                </a:highlight>
                <a:latin typeface="Consolas" pitchFamily="49" charset="0"/>
                <a:cs typeface="Consolas" pitchFamily="49" charset="0"/>
              </a:rPr>
              <a:t>    </a:t>
            </a:r>
            <a:r>
              <a:rPr lang="en-US" sz="1400" dirty="0">
                <a:solidFill>
                  <a:srgbClr val="0000FF"/>
                </a:solidFill>
                <a:highlight>
                  <a:srgbClr val="FFFFFF"/>
                </a:highlight>
                <a:latin typeface="Consolas" pitchFamily="49" charset="0"/>
                <a:cs typeface="Consolas" pitchFamily="49" charset="0"/>
              </a:rPr>
              <a:t>else</a:t>
            </a:r>
            <a:r>
              <a:rPr lang="en-US" sz="1400" dirty="0">
                <a:solidFill>
                  <a:srgbClr val="000000"/>
                </a:solidFill>
                <a:highlight>
                  <a:srgbClr val="FFFFFF"/>
                </a:highlight>
                <a:latin typeface="Consolas" pitchFamily="49" charset="0"/>
                <a:cs typeface="Consolas" pitchFamily="49" charset="0"/>
              </a:rPr>
              <a:t> </a:t>
            </a:r>
            <a:r>
              <a:rPr lang="en-US" sz="1400" dirty="0">
                <a:solidFill>
                  <a:srgbClr val="0000FF"/>
                </a:solidFill>
                <a:highlight>
                  <a:srgbClr val="FFFFFF"/>
                </a:highlight>
                <a:latin typeface="Consolas" pitchFamily="49" charset="0"/>
                <a:cs typeface="Consolas" pitchFamily="49" charset="0"/>
              </a:rPr>
              <a:t>if</a:t>
            </a:r>
            <a:r>
              <a:rPr lang="en-US" sz="1400" dirty="0">
                <a:solidFill>
                  <a:srgbClr val="000000"/>
                </a:solidFill>
                <a:highlight>
                  <a:srgbClr val="FFFFFF"/>
                </a:highlight>
                <a:latin typeface="Consolas" pitchFamily="49" charset="0"/>
                <a:cs typeface="Consolas" pitchFamily="49" charset="0"/>
              </a:rPr>
              <a:t>(</a:t>
            </a:r>
            <a:r>
              <a:rPr lang="en-US" sz="1400" dirty="0" err="1">
                <a:solidFill>
                  <a:srgbClr val="000000"/>
                </a:solidFill>
                <a:highlight>
                  <a:srgbClr val="FFFFFF"/>
                </a:highlight>
                <a:latin typeface="Consolas" pitchFamily="49" charset="0"/>
                <a:cs typeface="Consolas" pitchFamily="49" charset="0"/>
              </a:rPr>
              <a:t>commandMode</a:t>
            </a:r>
            <a:r>
              <a:rPr lang="en-US" sz="1400" dirty="0">
                <a:solidFill>
                  <a:srgbClr val="000000"/>
                </a:solidFill>
                <a:highlight>
                  <a:srgbClr val="FFFFFF"/>
                </a:highlight>
                <a:latin typeface="Consolas" pitchFamily="49" charset="0"/>
                <a:cs typeface="Consolas" pitchFamily="49" charset="0"/>
              </a:rPr>
              <a:t>==</a:t>
            </a:r>
            <a:r>
              <a:rPr lang="en-US" sz="1400" dirty="0">
                <a:solidFill>
                  <a:srgbClr val="A31515"/>
                </a:solidFill>
                <a:highlight>
                  <a:srgbClr val="FFFFFF"/>
                </a:highlight>
                <a:latin typeface="Consolas" pitchFamily="49" charset="0"/>
                <a:cs typeface="Consolas" pitchFamily="49" charset="0"/>
              </a:rPr>
              <a:t>"text"</a:t>
            </a:r>
            <a:r>
              <a:rPr lang="en-US" sz="1400" dirty="0">
                <a:solidFill>
                  <a:srgbClr val="000000"/>
                </a:solidFill>
                <a:highlight>
                  <a:srgbClr val="FFFFFF"/>
                </a:highlight>
                <a:latin typeface="Consolas" pitchFamily="49" charset="0"/>
                <a:cs typeface="Consolas" pitchFamily="49" charset="0"/>
              </a:rPr>
              <a:t>)</a:t>
            </a:r>
          </a:p>
          <a:p>
            <a:pPr marL="0" indent="0">
              <a:buClr>
                <a:srgbClr val="404040"/>
              </a:buClr>
              <a:buFont typeface="Wingdings" panose="05000000000000000000" pitchFamily="2" charset="2"/>
              <a:buNone/>
            </a:pPr>
            <a:r>
              <a:rPr lang="en-US" sz="1400" dirty="0">
                <a:solidFill>
                  <a:srgbClr val="000000"/>
                </a:solidFill>
                <a:highlight>
                  <a:srgbClr val="FFFFFF"/>
                </a:highlight>
                <a:latin typeface="Consolas" pitchFamily="49" charset="0"/>
                <a:cs typeface="Consolas" pitchFamily="49" charset="0"/>
              </a:rPr>
              <a:t>    {</a:t>
            </a:r>
          </a:p>
          <a:p>
            <a:pPr marL="0" indent="0">
              <a:buClr>
                <a:srgbClr val="404040"/>
              </a:buClr>
              <a:buFont typeface="Wingdings" panose="05000000000000000000" pitchFamily="2" charset="2"/>
              <a:buNone/>
            </a:pPr>
            <a:r>
              <a:rPr lang="en-US" sz="1400" dirty="0">
                <a:solidFill>
                  <a:srgbClr val="000000"/>
                </a:solidFill>
                <a:highlight>
                  <a:srgbClr val="FFFFFF"/>
                </a:highlight>
                <a:latin typeface="Consolas" pitchFamily="49" charset="0"/>
                <a:cs typeface="Consolas" pitchFamily="49" charset="0"/>
              </a:rPr>
              <a:t>        </a:t>
            </a:r>
            <a:r>
              <a:rPr lang="en-US" sz="1400" dirty="0" err="1">
                <a:solidFill>
                  <a:srgbClr val="000000"/>
                </a:solidFill>
                <a:highlight>
                  <a:srgbClr val="FFFFFF"/>
                </a:highlight>
                <a:latin typeface="Consolas" pitchFamily="49" charset="0"/>
                <a:cs typeface="Consolas" pitchFamily="49" charset="0"/>
              </a:rPr>
              <a:t>messageTextBox.Text</a:t>
            </a:r>
            <a:r>
              <a:rPr lang="en-US" sz="1400" dirty="0">
                <a:solidFill>
                  <a:srgbClr val="000000"/>
                </a:solidFill>
                <a:highlight>
                  <a:srgbClr val="FFFFFF"/>
                </a:highlight>
                <a:latin typeface="Consolas" pitchFamily="49" charset="0"/>
                <a:cs typeface="Consolas" pitchFamily="49" charset="0"/>
              </a:rPr>
              <a:t> = </a:t>
            </a:r>
            <a:r>
              <a:rPr lang="en-US" sz="1400" dirty="0" err="1">
                <a:solidFill>
                  <a:srgbClr val="0000FF"/>
                </a:solidFill>
                <a:highlight>
                  <a:srgbClr val="FFFFFF"/>
                </a:highlight>
                <a:latin typeface="Consolas" pitchFamily="49" charset="0"/>
                <a:cs typeface="Consolas" pitchFamily="49" charset="0"/>
              </a:rPr>
              <a:t>string</a:t>
            </a:r>
            <a:r>
              <a:rPr lang="en-US" sz="1400" dirty="0" err="1">
                <a:solidFill>
                  <a:srgbClr val="000000"/>
                </a:solidFill>
                <a:highlight>
                  <a:srgbClr val="FFFFFF"/>
                </a:highlight>
                <a:latin typeface="Consolas" pitchFamily="49" charset="0"/>
                <a:cs typeface="Consolas" pitchFamily="49" charset="0"/>
              </a:rPr>
              <a:t>.Format</a:t>
            </a:r>
            <a:r>
              <a:rPr lang="en-US" sz="1400" dirty="0">
                <a:solidFill>
                  <a:srgbClr val="000000"/>
                </a:solidFill>
                <a:highlight>
                  <a:srgbClr val="FFFFFF"/>
                </a:highlight>
                <a:latin typeface="Consolas" pitchFamily="49" charset="0"/>
                <a:cs typeface="Consolas" pitchFamily="49" charset="0"/>
              </a:rPr>
              <a:t>(</a:t>
            </a:r>
            <a:r>
              <a:rPr lang="en-US" sz="1400" dirty="0">
                <a:solidFill>
                  <a:srgbClr val="A31515"/>
                </a:solidFill>
                <a:highlight>
                  <a:srgbClr val="FFFFFF"/>
                </a:highlight>
                <a:latin typeface="Consolas" pitchFamily="49" charset="0"/>
                <a:cs typeface="Consolas" pitchFamily="49" charset="0"/>
              </a:rPr>
              <a:t>"Working on your request \"{0}\""</a:t>
            </a:r>
            <a:r>
              <a:rPr lang="en-US" sz="1400" dirty="0">
                <a:solidFill>
                  <a:srgbClr val="000000"/>
                </a:solidFill>
                <a:highlight>
                  <a:srgbClr val="FFFFFF"/>
                </a:highlight>
                <a:latin typeface="Consolas" pitchFamily="49" charset="0"/>
                <a:cs typeface="Consolas" pitchFamily="49" charset="0"/>
              </a:rPr>
              <a:t>, </a:t>
            </a:r>
            <a:r>
              <a:rPr lang="en-US" sz="1400" dirty="0" err="1">
                <a:solidFill>
                  <a:srgbClr val="000000"/>
                </a:solidFill>
                <a:highlight>
                  <a:srgbClr val="FFFFFF"/>
                </a:highlight>
                <a:latin typeface="Consolas" pitchFamily="49" charset="0"/>
                <a:cs typeface="Consolas" pitchFamily="49" charset="0"/>
              </a:rPr>
              <a:t>vcResult.Text</a:t>
            </a:r>
            <a:r>
              <a:rPr lang="en-US" sz="1400" dirty="0" smtClean="0">
                <a:solidFill>
                  <a:srgbClr val="000000"/>
                </a:solidFill>
                <a:highlight>
                  <a:srgbClr val="FFFFFF"/>
                </a:highlight>
                <a:latin typeface="Consolas" pitchFamily="49" charset="0"/>
                <a:cs typeface="Consolas" pitchFamily="49" charset="0"/>
              </a:rPr>
              <a:t>);</a:t>
            </a:r>
          </a:p>
          <a:p>
            <a:pPr marL="0" indent="0">
              <a:buClr>
                <a:srgbClr val="404040"/>
              </a:buClr>
              <a:buFont typeface="Wingdings" panose="05000000000000000000" pitchFamily="2" charset="2"/>
              <a:buNone/>
            </a:pPr>
            <a:endParaRPr lang="en-US" sz="1400" dirty="0">
              <a:solidFill>
                <a:srgbClr val="000000"/>
              </a:solidFill>
              <a:highlight>
                <a:srgbClr val="FFFFFF"/>
              </a:highlight>
              <a:latin typeface="Consolas" pitchFamily="49" charset="0"/>
              <a:cs typeface="Consolas" pitchFamily="49" charset="0"/>
            </a:endParaRPr>
          </a:p>
          <a:p>
            <a:pPr marL="0" indent="0">
              <a:buClr>
                <a:srgbClr val="404040"/>
              </a:buClr>
              <a:buFont typeface="Wingdings" panose="05000000000000000000" pitchFamily="2" charset="2"/>
              <a:buNone/>
            </a:pPr>
            <a:r>
              <a:rPr lang="en-US" sz="1400" dirty="0">
                <a:solidFill>
                  <a:srgbClr val="000000"/>
                </a:solidFill>
                <a:highlight>
                  <a:srgbClr val="FFFFFF"/>
                </a:highlight>
                <a:latin typeface="Consolas" pitchFamily="49" charset="0"/>
                <a:cs typeface="Consolas" pitchFamily="49" charset="0"/>
              </a:rPr>
              <a:t>        </a:t>
            </a:r>
            <a:r>
              <a:rPr lang="en-US" sz="1400" dirty="0" err="1">
                <a:solidFill>
                  <a:srgbClr val="000000"/>
                </a:solidFill>
                <a:highlight>
                  <a:srgbClr val="FFFFFF"/>
                </a:highlight>
                <a:latin typeface="Consolas" pitchFamily="49" charset="0"/>
                <a:cs typeface="Consolas" pitchFamily="49" charset="0"/>
              </a:rPr>
              <a:t>HandleNlpCommand</a:t>
            </a:r>
            <a:r>
              <a:rPr lang="en-US" sz="1400" dirty="0">
                <a:solidFill>
                  <a:srgbClr val="000000"/>
                </a:solidFill>
                <a:highlight>
                  <a:srgbClr val="FFFFFF"/>
                </a:highlight>
                <a:latin typeface="Consolas" pitchFamily="49" charset="0"/>
                <a:cs typeface="Consolas" pitchFamily="49" charset="0"/>
              </a:rPr>
              <a:t>(</a:t>
            </a:r>
            <a:r>
              <a:rPr lang="en-US" sz="1400" dirty="0" err="1">
                <a:solidFill>
                  <a:srgbClr val="000000"/>
                </a:solidFill>
                <a:highlight>
                  <a:srgbClr val="FFFFFF"/>
                </a:highlight>
                <a:latin typeface="Consolas" pitchFamily="49" charset="0"/>
                <a:cs typeface="Consolas" pitchFamily="49" charset="0"/>
              </a:rPr>
              <a:t>vcResult</a:t>
            </a:r>
            <a:r>
              <a:rPr lang="en-US" sz="1400" dirty="0">
                <a:solidFill>
                  <a:srgbClr val="000000"/>
                </a:solidFill>
                <a:highlight>
                  <a:srgbClr val="FFFFFF"/>
                </a:highlight>
                <a:latin typeface="Consolas" pitchFamily="49" charset="0"/>
                <a:cs typeface="Consolas" pitchFamily="49" charset="0"/>
              </a:rPr>
              <a:t>);</a:t>
            </a:r>
          </a:p>
          <a:p>
            <a:pPr marL="0" indent="0">
              <a:buClr>
                <a:srgbClr val="404040"/>
              </a:buClr>
              <a:buFont typeface="Wingdings" panose="05000000000000000000" pitchFamily="2" charset="2"/>
              <a:buNone/>
            </a:pPr>
            <a:r>
              <a:rPr lang="en-US" sz="1400" dirty="0">
                <a:solidFill>
                  <a:srgbClr val="000000"/>
                </a:solidFill>
                <a:highlight>
                  <a:srgbClr val="FFFFFF"/>
                </a:highlight>
                <a:latin typeface="Consolas" pitchFamily="49" charset="0"/>
                <a:cs typeface="Consolas" pitchFamily="49" charset="0"/>
              </a:rPr>
              <a:t>    }</a:t>
            </a:r>
          </a:p>
          <a:p>
            <a:pPr marL="0" indent="0">
              <a:buClr>
                <a:srgbClr val="404040"/>
              </a:buClr>
              <a:buFont typeface="Wingdings" panose="05000000000000000000" pitchFamily="2" charset="2"/>
              <a:buNone/>
            </a:pPr>
            <a:r>
              <a:rPr lang="en-US" sz="1400" dirty="0">
                <a:solidFill>
                  <a:srgbClr val="000000"/>
                </a:solidFill>
                <a:highlight>
                  <a:srgbClr val="FFFFFF"/>
                </a:highlight>
                <a:latin typeface="Consolas" pitchFamily="49" charset="0"/>
                <a:cs typeface="Consolas" pitchFamily="49" charset="0"/>
              </a:rPr>
              <a:t>}</a:t>
            </a:r>
          </a:p>
        </p:txBody>
      </p:sp>
      <p:grpSp>
        <p:nvGrpSpPr>
          <p:cNvPr id="2" name="Group 1"/>
          <p:cNvGrpSpPr/>
          <p:nvPr/>
        </p:nvGrpSpPr>
        <p:grpSpPr>
          <a:xfrm>
            <a:off x="-1" y="0"/>
            <a:ext cx="1681123" cy="6994525"/>
            <a:chOff x="-1" y="0"/>
            <a:chExt cx="1681123" cy="6994525"/>
          </a:xfrm>
        </p:grpSpPr>
        <p:sp>
          <p:nvSpPr>
            <p:cNvPr id="3" name="Rectangle 2"/>
            <p:cNvSpPr/>
            <p:nvPr/>
          </p:nvSpPr>
          <p:spPr bwMode="auto">
            <a:xfrm>
              <a:off x="0" y="0"/>
              <a:ext cx="1646237" cy="6994525"/>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nvGrpSpPr>
            <p:cNvPr id="19" name="Group 18"/>
            <p:cNvGrpSpPr/>
            <p:nvPr/>
          </p:nvGrpSpPr>
          <p:grpSpPr>
            <a:xfrm>
              <a:off x="-1" y="3659072"/>
              <a:ext cx="1570037" cy="963976"/>
              <a:chOff x="-1" y="3659072"/>
              <a:chExt cx="1570037" cy="963976"/>
            </a:xfrm>
          </p:grpSpPr>
          <p:sp>
            <p:nvSpPr>
              <p:cNvPr id="20" name="TextBox 19"/>
              <p:cNvSpPr txBox="1"/>
              <p:nvPr/>
            </p:nvSpPr>
            <p:spPr>
              <a:xfrm>
                <a:off x="-1" y="4348728"/>
                <a:ext cx="1570037" cy="274320"/>
              </a:xfrm>
              <a:prstGeom prst="rect">
                <a:avLst/>
              </a:prstGeom>
              <a:noFill/>
            </p:spPr>
            <p:txBody>
              <a:bodyPr wrap="square" lIns="146304" tIns="91440" rIns="146304" bIns="91440" rtlCol="0" anchor="t" anchorCtr="0">
                <a:noAutofit/>
              </a:bodyPr>
              <a:lstStyle/>
              <a:p>
                <a:pPr algn="ctr">
                  <a:lnSpc>
                    <a:spcPct val="90000"/>
                  </a:lnSpc>
                  <a:spcAft>
                    <a:spcPts val="600"/>
                  </a:spcAft>
                </a:pPr>
                <a:r>
                  <a:rPr lang="en-US" sz="1600" dirty="0" smtClean="0">
                    <a:gradFill>
                      <a:gsLst>
                        <a:gs pos="2917">
                          <a:srgbClr val="FFFFFF"/>
                        </a:gs>
                        <a:gs pos="30000">
                          <a:srgbClr val="FFFFFF"/>
                        </a:gs>
                      </a:gsLst>
                      <a:lin ang="5400000" scaled="0"/>
                    </a:gradFill>
                  </a:rPr>
                  <a:t>Step 2</a:t>
                </a:r>
              </a:p>
            </p:txBody>
          </p:sp>
          <p:sp>
            <p:nvSpPr>
              <p:cNvPr id="21" name="Freeform 18"/>
              <p:cNvSpPr>
                <a:spLocks noEditPoints="1"/>
              </p:cNvSpPr>
              <p:nvPr/>
            </p:nvSpPr>
            <p:spPr bwMode="auto">
              <a:xfrm>
                <a:off x="605418" y="3659072"/>
                <a:ext cx="347714" cy="666652"/>
              </a:xfrm>
              <a:custGeom>
                <a:avLst/>
                <a:gdLst>
                  <a:gd name="T0" fmla="*/ 226 w 365"/>
                  <a:gd name="T1" fmla="*/ 343 h 703"/>
                  <a:gd name="T2" fmla="*/ 265 w 365"/>
                  <a:gd name="T3" fmla="*/ 291 h 703"/>
                  <a:gd name="T4" fmla="*/ 226 w 365"/>
                  <a:gd name="T5" fmla="*/ 237 h 703"/>
                  <a:gd name="T6" fmla="*/ 300 w 365"/>
                  <a:gd name="T7" fmla="*/ 305 h 703"/>
                  <a:gd name="T8" fmla="*/ 100 w 365"/>
                  <a:gd name="T9" fmla="*/ 291 h 703"/>
                  <a:gd name="T10" fmla="*/ 139 w 365"/>
                  <a:gd name="T11" fmla="*/ 237 h 703"/>
                  <a:gd name="T12" fmla="*/ 65 w 365"/>
                  <a:gd name="T13" fmla="*/ 305 h 703"/>
                  <a:gd name="T14" fmla="*/ 139 w 365"/>
                  <a:gd name="T15" fmla="*/ 311 h 703"/>
                  <a:gd name="T16" fmla="*/ 221 w 365"/>
                  <a:gd name="T17" fmla="*/ 206 h 703"/>
                  <a:gd name="T18" fmla="*/ 145 w 365"/>
                  <a:gd name="T19" fmla="*/ 374 h 703"/>
                  <a:gd name="T20" fmla="*/ 172 w 365"/>
                  <a:gd name="T21" fmla="*/ 374 h 703"/>
                  <a:gd name="T22" fmla="*/ 365 w 365"/>
                  <a:gd name="T23" fmla="*/ 679 h 703"/>
                  <a:gd name="T24" fmla="*/ 24 w 365"/>
                  <a:gd name="T25" fmla="*/ 703 h 703"/>
                  <a:gd name="T26" fmla="*/ 0 w 365"/>
                  <a:gd name="T27" fmla="*/ 24 h 703"/>
                  <a:gd name="T28" fmla="*/ 341 w 365"/>
                  <a:gd name="T29" fmla="*/ 0 h 703"/>
                  <a:gd name="T30" fmla="*/ 83 w 365"/>
                  <a:gd name="T31" fmla="*/ 643 h 703"/>
                  <a:gd name="T32" fmla="*/ 75 w 365"/>
                  <a:gd name="T33" fmla="*/ 627 h 703"/>
                  <a:gd name="T34" fmla="*/ 75 w 365"/>
                  <a:gd name="T35" fmla="*/ 646 h 703"/>
                  <a:gd name="T36" fmla="*/ 84 w 365"/>
                  <a:gd name="T37" fmla="*/ 650 h 703"/>
                  <a:gd name="T38" fmla="*/ 83 w 365"/>
                  <a:gd name="T39" fmla="*/ 643 h 703"/>
                  <a:gd name="T40" fmla="*/ 175 w 365"/>
                  <a:gd name="T41" fmla="*/ 642 h 703"/>
                  <a:gd name="T42" fmla="*/ 179 w 365"/>
                  <a:gd name="T43" fmla="*/ 642 h 703"/>
                  <a:gd name="T44" fmla="*/ 183 w 365"/>
                  <a:gd name="T45" fmla="*/ 639 h 703"/>
                  <a:gd name="T46" fmla="*/ 181 w 365"/>
                  <a:gd name="T47" fmla="*/ 627 h 703"/>
                  <a:gd name="T48" fmla="*/ 176 w 365"/>
                  <a:gd name="T49" fmla="*/ 630 h 703"/>
                  <a:gd name="T50" fmla="*/ 172 w 365"/>
                  <a:gd name="T51" fmla="*/ 630 h 703"/>
                  <a:gd name="T52" fmla="*/ 168 w 365"/>
                  <a:gd name="T53" fmla="*/ 629 h 703"/>
                  <a:gd name="T54" fmla="*/ 195 w 365"/>
                  <a:gd name="T55" fmla="*/ 627 h 703"/>
                  <a:gd name="T56" fmla="*/ 190 w 365"/>
                  <a:gd name="T57" fmla="*/ 625 h 703"/>
                  <a:gd name="T58" fmla="*/ 183 w 365"/>
                  <a:gd name="T59" fmla="*/ 626 h 703"/>
                  <a:gd name="T60" fmla="*/ 183 w 365"/>
                  <a:gd name="T61" fmla="*/ 632 h 703"/>
                  <a:gd name="T62" fmla="*/ 185 w 365"/>
                  <a:gd name="T63" fmla="*/ 639 h 703"/>
                  <a:gd name="T64" fmla="*/ 188 w 365"/>
                  <a:gd name="T65" fmla="*/ 637 h 703"/>
                  <a:gd name="T66" fmla="*/ 198 w 365"/>
                  <a:gd name="T67" fmla="*/ 637 h 703"/>
                  <a:gd name="T68" fmla="*/ 188 w 365"/>
                  <a:gd name="T69" fmla="*/ 652 h 703"/>
                  <a:gd name="T70" fmla="*/ 182 w 365"/>
                  <a:gd name="T71" fmla="*/ 642 h 703"/>
                  <a:gd name="T72" fmla="*/ 176 w 365"/>
                  <a:gd name="T73" fmla="*/ 643 h 703"/>
                  <a:gd name="T74" fmla="*/ 172 w 365"/>
                  <a:gd name="T75" fmla="*/ 642 h 703"/>
                  <a:gd name="T76" fmla="*/ 175 w 365"/>
                  <a:gd name="T77" fmla="*/ 653 h 703"/>
                  <a:gd name="T78" fmla="*/ 179 w 365"/>
                  <a:gd name="T79" fmla="*/ 654 h 703"/>
                  <a:gd name="T80" fmla="*/ 182 w 365"/>
                  <a:gd name="T81" fmla="*/ 654 h 703"/>
                  <a:gd name="T82" fmla="*/ 185 w 365"/>
                  <a:gd name="T83" fmla="*/ 653 h 703"/>
                  <a:gd name="T84" fmla="*/ 188 w 365"/>
                  <a:gd name="T85" fmla="*/ 652 h 703"/>
                  <a:gd name="T86" fmla="*/ 198 w 365"/>
                  <a:gd name="T87" fmla="*/ 639 h 703"/>
                  <a:gd name="T88" fmla="*/ 193 w 365"/>
                  <a:gd name="T89" fmla="*/ 637 h 703"/>
                  <a:gd name="T90" fmla="*/ 190 w 365"/>
                  <a:gd name="T91" fmla="*/ 637 h 703"/>
                  <a:gd name="T92" fmla="*/ 189 w 365"/>
                  <a:gd name="T93" fmla="*/ 652 h 703"/>
                  <a:gd name="T94" fmla="*/ 193 w 365"/>
                  <a:gd name="T95" fmla="*/ 650 h 703"/>
                  <a:gd name="T96" fmla="*/ 198 w 365"/>
                  <a:gd name="T97" fmla="*/ 650 h 703"/>
                  <a:gd name="T98" fmla="*/ 202 w 365"/>
                  <a:gd name="T99" fmla="*/ 650 h 703"/>
                  <a:gd name="T100" fmla="*/ 293 w 365"/>
                  <a:gd name="T101" fmla="*/ 629 h 703"/>
                  <a:gd name="T102" fmla="*/ 297 w 365"/>
                  <a:gd name="T103" fmla="*/ 637 h 703"/>
                  <a:gd name="T104" fmla="*/ 281 w 365"/>
                  <a:gd name="T105" fmla="*/ 640 h 703"/>
                  <a:gd name="T106" fmla="*/ 288 w 365"/>
                  <a:gd name="T107" fmla="*/ 649 h 703"/>
                  <a:gd name="T108" fmla="*/ 303 w 365"/>
                  <a:gd name="T109" fmla="*/ 639 h 703"/>
                  <a:gd name="T110" fmla="*/ 34 w 365"/>
                  <a:gd name="T111" fmla="*/ 57 h 703"/>
                  <a:gd name="T112" fmla="*/ 332 w 365"/>
                  <a:gd name="T113" fmla="*/ 553 h 703"/>
                  <a:gd name="T114" fmla="*/ 75 w 365"/>
                  <a:gd name="T115" fmla="*/ 630 h 703"/>
                  <a:gd name="T116" fmla="*/ 75 w 365"/>
                  <a:gd name="T117" fmla="*/ 644 h 703"/>
                  <a:gd name="T118" fmla="*/ 75 w 365"/>
                  <a:gd name="T119" fmla="*/ 630 h 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65" h="703">
                    <a:moveTo>
                      <a:pt x="300" y="305"/>
                    </a:moveTo>
                    <a:cubicBezTo>
                      <a:pt x="226" y="343"/>
                      <a:pt x="226" y="343"/>
                      <a:pt x="226" y="343"/>
                    </a:cubicBezTo>
                    <a:cubicBezTo>
                      <a:pt x="226" y="311"/>
                      <a:pt x="226" y="311"/>
                      <a:pt x="226" y="311"/>
                    </a:cubicBezTo>
                    <a:cubicBezTo>
                      <a:pt x="265" y="291"/>
                      <a:pt x="265" y="291"/>
                      <a:pt x="265" y="291"/>
                    </a:cubicBezTo>
                    <a:cubicBezTo>
                      <a:pt x="226" y="271"/>
                      <a:pt x="226" y="271"/>
                      <a:pt x="226" y="271"/>
                    </a:cubicBezTo>
                    <a:cubicBezTo>
                      <a:pt x="226" y="237"/>
                      <a:pt x="226" y="237"/>
                      <a:pt x="226" y="237"/>
                    </a:cubicBezTo>
                    <a:cubicBezTo>
                      <a:pt x="300" y="276"/>
                      <a:pt x="300" y="276"/>
                      <a:pt x="300" y="276"/>
                    </a:cubicBezTo>
                    <a:lnTo>
                      <a:pt x="300" y="305"/>
                    </a:lnTo>
                    <a:close/>
                    <a:moveTo>
                      <a:pt x="139" y="311"/>
                    </a:moveTo>
                    <a:cubicBezTo>
                      <a:pt x="100" y="291"/>
                      <a:pt x="100" y="291"/>
                      <a:pt x="100" y="291"/>
                    </a:cubicBezTo>
                    <a:cubicBezTo>
                      <a:pt x="139" y="271"/>
                      <a:pt x="139" y="271"/>
                      <a:pt x="139" y="271"/>
                    </a:cubicBezTo>
                    <a:cubicBezTo>
                      <a:pt x="139" y="237"/>
                      <a:pt x="139" y="237"/>
                      <a:pt x="139" y="237"/>
                    </a:cubicBezTo>
                    <a:cubicBezTo>
                      <a:pt x="65" y="276"/>
                      <a:pt x="65" y="276"/>
                      <a:pt x="65" y="276"/>
                    </a:cubicBezTo>
                    <a:cubicBezTo>
                      <a:pt x="65" y="305"/>
                      <a:pt x="65" y="305"/>
                      <a:pt x="65" y="305"/>
                    </a:cubicBezTo>
                    <a:cubicBezTo>
                      <a:pt x="139" y="343"/>
                      <a:pt x="139" y="343"/>
                      <a:pt x="139" y="343"/>
                    </a:cubicBezTo>
                    <a:lnTo>
                      <a:pt x="139" y="311"/>
                    </a:lnTo>
                    <a:close/>
                    <a:moveTo>
                      <a:pt x="172" y="374"/>
                    </a:moveTo>
                    <a:cubicBezTo>
                      <a:pt x="221" y="206"/>
                      <a:pt x="221" y="206"/>
                      <a:pt x="221" y="206"/>
                    </a:cubicBezTo>
                    <a:cubicBezTo>
                      <a:pt x="194" y="206"/>
                      <a:pt x="194" y="206"/>
                      <a:pt x="194" y="206"/>
                    </a:cubicBezTo>
                    <a:cubicBezTo>
                      <a:pt x="145" y="374"/>
                      <a:pt x="145" y="374"/>
                      <a:pt x="145" y="374"/>
                    </a:cubicBezTo>
                    <a:cubicBezTo>
                      <a:pt x="171" y="374"/>
                      <a:pt x="171" y="374"/>
                      <a:pt x="171" y="374"/>
                    </a:cubicBezTo>
                    <a:lnTo>
                      <a:pt x="172" y="374"/>
                    </a:lnTo>
                    <a:close/>
                    <a:moveTo>
                      <a:pt x="365" y="24"/>
                    </a:moveTo>
                    <a:cubicBezTo>
                      <a:pt x="365" y="24"/>
                      <a:pt x="365" y="24"/>
                      <a:pt x="365" y="679"/>
                    </a:cubicBezTo>
                    <a:cubicBezTo>
                      <a:pt x="365" y="691"/>
                      <a:pt x="355" y="703"/>
                      <a:pt x="341" y="703"/>
                    </a:cubicBezTo>
                    <a:cubicBezTo>
                      <a:pt x="341" y="703"/>
                      <a:pt x="341" y="703"/>
                      <a:pt x="24" y="703"/>
                    </a:cubicBezTo>
                    <a:cubicBezTo>
                      <a:pt x="10" y="703"/>
                      <a:pt x="0" y="691"/>
                      <a:pt x="0" y="679"/>
                    </a:cubicBezTo>
                    <a:cubicBezTo>
                      <a:pt x="0" y="679"/>
                      <a:pt x="0" y="679"/>
                      <a:pt x="0" y="24"/>
                    </a:cubicBezTo>
                    <a:cubicBezTo>
                      <a:pt x="0" y="10"/>
                      <a:pt x="10" y="0"/>
                      <a:pt x="24" y="0"/>
                    </a:cubicBezTo>
                    <a:cubicBezTo>
                      <a:pt x="24" y="0"/>
                      <a:pt x="24" y="0"/>
                      <a:pt x="341" y="0"/>
                    </a:cubicBezTo>
                    <a:cubicBezTo>
                      <a:pt x="355" y="0"/>
                      <a:pt x="365" y="10"/>
                      <a:pt x="365" y="24"/>
                    </a:cubicBezTo>
                    <a:close/>
                    <a:moveTo>
                      <a:pt x="83" y="643"/>
                    </a:moveTo>
                    <a:cubicBezTo>
                      <a:pt x="84" y="642"/>
                      <a:pt x="85" y="639"/>
                      <a:pt x="85" y="637"/>
                    </a:cubicBezTo>
                    <a:cubicBezTo>
                      <a:pt x="85" y="632"/>
                      <a:pt x="81" y="627"/>
                      <a:pt x="75" y="627"/>
                    </a:cubicBezTo>
                    <a:cubicBezTo>
                      <a:pt x="70" y="627"/>
                      <a:pt x="66" y="632"/>
                      <a:pt x="66" y="637"/>
                    </a:cubicBezTo>
                    <a:cubicBezTo>
                      <a:pt x="66" y="642"/>
                      <a:pt x="70" y="646"/>
                      <a:pt x="75" y="646"/>
                    </a:cubicBezTo>
                    <a:cubicBezTo>
                      <a:pt x="77" y="646"/>
                      <a:pt x="78" y="646"/>
                      <a:pt x="80" y="644"/>
                    </a:cubicBezTo>
                    <a:cubicBezTo>
                      <a:pt x="80" y="644"/>
                      <a:pt x="80" y="644"/>
                      <a:pt x="84" y="650"/>
                    </a:cubicBezTo>
                    <a:cubicBezTo>
                      <a:pt x="85" y="649"/>
                      <a:pt x="85" y="649"/>
                      <a:pt x="85" y="649"/>
                    </a:cubicBezTo>
                    <a:cubicBezTo>
                      <a:pt x="85" y="649"/>
                      <a:pt x="85" y="649"/>
                      <a:pt x="83" y="643"/>
                    </a:cubicBezTo>
                    <a:close/>
                    <a:moveTo>
                      <a:pt x="171" y="640"/>
                    </a:moveTo>
                    <a:cubicBezTo>
                      <a:pt x="172" y="640"/>
                      <a:pt x="173" y="642"/>
                      <a:pt x="175" y="642"/>
                    </a:cubicBezTo>
                    <a:cubicBezTo>
                      <a:pt x="176" y="642"/>
                      <a:pt x="176" y="642"/>
                      <a:pt x="178" y="642"/>
                    </a:cubicBezTo>
                    <a:cubicBezTo>
                      <a:pt x="179" y="642"/>
                      <a:pt x="179" y="642"/>
                      <a:pt x="179" y="642"/>
                    </a:cubicBezTo>
                    <a:cubicBezTo>
                      <a:pt x="181" y="642"/>
                      <a:pt x="182" y="640"/>
                      <a:pt x="183" y="640"/>
                    </a:cubicBezTo>
                    <a:cubicBezTo>
                      <a:pt x="183" y="640"/>
                      <a:pt x="183" y="640"/>
                      <a:pt x="183" y="639"/>
                    </a:cubicBezTo>
                    <a:cubicBezTo>
                      <a:pt x="183" y="639"/>
                      <a:pt x="183" y="639"/>
                      <a:pt x="181" y="629"/>
                    </a:cubicBezTo>
                    <a:cubicBezTo>
                      <a:pt x="181" y="629"/>
                      <a:pt x="181" y="629"/>
                      <a:pt x="181" y="627"/>
                    </a:cubicBezTo>
                    <a:cubicBezTo>
                      <a:pt x="179" y="629"/>
                      <a:pt x="179" y="629"/>
                      <a:pt x="178" y="629"/>
                    </a:cubicBezTo>
                    <a:cubicBezTo>
                      <a:pt x="178" y="630"/>
                      <a:pt x="176" y="630"/>
                      <a:pt x="176" y="630"/>
                    </a:cubicBezTo>
                    <a:cubicBezTo>
                      <a:pt x="175" y="630"/>
                      <a:pt x="175" y="630"/>
                      <a:pt x="173" y="630"/>
                    </a:cubicBezTo>
                    <a:cubicBezTo>
                      <a:pt x="173" y="630"/>
                      <a:pt x="173" y="630"/>
                      <a:pt x="172" y="630"/>
                    </a:cubicBezTo>
                    <a:cubicBezTo>
                      <a:pt x="172" y="630"/>
                      <a:pt x="171" y="630"/>
                      <a:pt x="171" y="629"/>
                    </a:cubicBezTo>
                    <a:cubicBezTo>
                      <a:pt x="169" y="629"/>
                      <a:pt x="169" y="629"/>
                      <a:pt x="168" y="629"/>
                    </a:cubicBezTo>
                    <a:cubicBezTo>
                      <a:pt x="168" y="629"/>
                      <a:pt x="168" y="629"/>
                      <a:pt x="171" y="640"/>
                    </a:cubicBezTo>
                    <a:close/>
                    <a:moveTo>
                      <a:pt x="195" y="627"/>
                    </a:moveTo>
                    <a:cubicBezTo>
                      <a:pt x="195" y="627"/>
                      <a:pt x="195" y="627"/>
                      <a:pt x="195" y="626"/>
                    </a:cubicBezTo>
                    <a:cubicBezTo>
                      <a:pt x="193" y="626"/>
                      <a:pt x="192" y="625"/>
                      <a:pt x="190" y="625"/>
                    </a:cubicBezTo>
                    <a:cubicBezTo>
                      <a:pt x="190" y="625"/>
                      <a:pt x="189" y="625"/>
                      <a:pt x="188" y="625"/>
                    </a:cubicBezTo>
                    <a:cubicBezTo>
                      <a:pt x="186" y="625"/>
                      <a:pt x="185" y="625"/>
                      <a:pt x="183" y="626"/>
                    </a:cubicBezTo>
                    <a:cubicBezTo>
                      <a:pt x="183" y="626"/>
                      <a:pt x="182" y="626"/>
                      <a:pt x="182" y="627"/>
                    </a:cubicBezTo>
                    <a:cubicBezTo>
                      <a:pt x="182" y="627"/>
                      <a:pt x="182" y="627"/>
                      <a:pt x="183" y="632"/>
                    </a:cubicBezTo>
                    <a:cubicBezTo>
                      <a:pt x="183" y="632"/>
                      <a:pt x="183" y="632"/>
                      <a:pt x="185" y="637"/>
                    </a:cubicBezTo>
                    <a:cubicBezTo>
                      <a:pt x="185" y="637"/>
                      <a:pt x="185" y="637"/>
                      <a:pt x="185" y="639"/>
                    </a:cubicBezTo>
                    <a:cubicBezTo>
                      <a:pt x="186" y="639"/>
                      <a:pt x="186" y="639"/>
                      <a:pt x="186" y="639"/>
                    </a:cubicBezTo>
                    <a:cubicBezTo>
                      <a:pt x="186" y="637"/>
                      <a:pt x="188" y="637"/>
                      <a:pt x="188" y="637"/>
                    </a:cubicBezTo>
                    <a:cubicBezTo>
                      <a:pt x="189" y="636"/>
                      <a:pt x="189" y="636"/>
                      <a:pt x="190" y="636"/>
                    </a:cubicBezTo>
                    <a:cubicBezTo>
                      <a:pt x="192" y="636"/>
                      <a:pt x="195" y="636"/>
                      <a:pt x="198" y="637"/>
                    </a:cubicBezTo>
                    <a:cubicBezTo>
                      <a:pt x="198" y="637"/>
                      <a:pt x="198" y="637"/>
                      <a:pt x="195" y="627"/>
                    </a:cubicBezTo>
                    <a:close/>
                    <a:moveTo>
                      <a:pt x="188" y="652"/>
                    </a:moveTo>
                    <a:cubicBezTo>
                      <a:pt x="188" y="652"/>
                      <a:pt x="188" y="652"/>
                      <a:pt x="185" y="642"/>
                    </a:cubicBezTo>
                    <a:cubicBezTo>
                      <a:pt x="183" y="642"/>
                      <a:pt x="182" y="642"/>
                      <a:pt x="182" y="642"/>
                    </a:cubicBezTo>
                    <a:cubicBezTo>
                      <a:pt x="181" y="643"/>
                      <a:pt x="181" y="643"/>
                      <a:pt x="179" y="643"/>
                    </a:cubicBezTo>
                    <a:cubicBezTo>
                      <a:pt x="178" y="643"/>
                      <a:pt x="178" y="643"/>
                      <a:pt x="176" y="643"/>
                    </a:cubicBezTo>
                    <a:cubicBezTo>
                      <a:pt x="175" y="643"/>
                      <a:pt x="175" y="643"/>
                      <a:pt x="173" y="643"/>
                    </a:cubicBezTo>
                    <a:cubicBezTo>
                      <a:pt x="172" y="642"/>
                      <a:pt x="172" y="642"/>
                      <a:pt x="172" y="642"/>
                    </a:cubicBezTo>
                    <a:cubicBezTo>
                      <a:pt x="172" y="642"/>
                      <a:pt x="172" y="642"/>
                      <a:pt x="172" y="643"/>
                    </a:cubicBezTo>
                    <a:cubicBezTo>
                      <a:pt x="172" y="643"/>
                      <a:pt x="172" y="643"/>
                      <a:pt x="175" y="653"/>
                    </a:cubicBezTo>
                    <a:cubicBezTo>
                      <a:pt x="176" y="654"/>
                      <a:pt x="176" y="654"/>
                      <a:pt x="176" y="654"/>
                    </a:cubicBezTo>
                    <a:cubicBezTo>
                      <a:pt x="178" y="654"/>
                      <a:pt x="178" y="654"/>
                      <a:pt x="179" y="654"/>
                    </a:cubicBezTo>
                    <a:cubicBezTo>
                      <a:pt x="181" y="654"/>
                      <a:pt x="181" y="654"/>
                      <a:pt x="181" y="654"/>
                    </a:cubicBezTo>
                    <a:cubicBezTo>
                      <a:pt x="182" y="654"/>
                      <a:pt x="182" y="654"/>
                      <a:pt x="182" y="654"/>
                    </a:cubicBezTo>
                    <a:cubicBezTo>
                      <a:pt x="183" y="654"/>
                      <a:pt x="183" y="654"/>
                      <a:pt x="183" y="654"/>
                    </a:cubicBezTo>
                    <a:cubicBezTo>
                      <a:pt x="185" y="654"/>
                      <a:pt x="185" y="654"/>
                      <a:pt x="185" y="653"/>
                    </a:cubicBezTo>
                    <a:cubicBezTo>
                      <a:pt x="186" y="653"/>
                      <a:pt x="186" y="653"/>
                      <a:pt x="188" y="653"/>
                    </a:cubicBezTo>
                    <a:lnTo>
                      <a:pt x="188" y="652"/>
                    </a:lnTo>
                    <a:close/>
                    <a:moveTo>
                      <a:pt x="202" y="650"/>
                    </a:moveTo>
                    <a:cubicBezTo>
                      <a:pt x="202" y="650"/>
                      <a:pt x="202" y="650"/>
                      <a:pt x="198" y="639"/>
                    </a:cubicBezTo>
                    <a:cubicBezTo>
                      <a:pt x="196" y="639"/>
                      <a:pt x="196" y="639"/>
                      <a:pt x="196" y="639"/>
                    </a:cubicBezTo>
                    <a:cubicBezTo>
                      <a:pt x="195" y="639"/>
                      <a:pt x="195" y="637"/>
                      <a:pt x="193" y="637"/>
                    </a:cubicBezTo>
                    <a:cubicBezTo>
                      <a:pt x="193" y="637"/>
                      <a:pt x="193" y="637"/>
                      <a:pt x="192" y="637"/>
                    </a:cubicBezTo>
                    <a:cubicBezTo>
                      <a:pt x="190" y="637"/>
                      <a:pt x="190" y="637"/>
                      <a:pt x="190" y="637"/>
                    </a:cubicBezTo>
                    <a:cubicBezTo>
                      <a:pt x="189" y="639"/>
                      <a:pt x="188" y="639"/>
                      <a:pt x="186" y="640"/>
                    </a:cubicBezTo>
                    <a:cubicBezTo>
                      <a:pt x="189" y="652"/>
                      <a:pt x="189" y="652"/>
                      <a:pt x="189" y="652"/>
                    </a:cubicBezTo>
                    <a:cubicBezTo>
                      <a:pt x="190" y="652"/>
                      <a:pt x="190" y="650"/>
                      <a:pt x="192" y="650"/>
                    </a:cubicBezTo>
                    <a:cubicBezTo>
                      <a:pt x="192" y="650"/>
                      <a:pt x="192" y="650"/>
                      <a:pt x="193" y="650"/>
                    </a:cubicBezTo>
                    <a:cubicBezTo>
                      <a:pt x="193" y="649"/>
                      <a:pt x="195" y="649"/>
                      <a:pt x="195" y="649"/>
                    </a:cubicBezTo>
                    <a:cubicBezTo>
                      <a:pt x="196" y="649"/>
                      <a:pt x="196" y="649"/>
                      <a:pt x="198" y="650"/>
                    </a:cubicBezTo>
                    <a:cubicBezTo>
                      <a:pt x="199" y="650"/>
                      <a:pt x="200" y="650"/>
                      <a:pt x="200" y="650"/>
                    </a:cubicBezTo>
                    <a:cubicBezTo>
                      <a:pt x="200" y="650"/>
                      <a:pt x="200" y="650"/>
                      <a:pt x="202" y="650"/>
                    </a:cubicBezTo>
                    <a:close/>
                    <a:moveTo>
                      <a:pt x="303" y="639"/>
                    </a:moveTo>
                    <a:cubicBezTo>
                      <a:pt x="303" y="639"/>
                      <a:pt x="303" y="639"/>
                      <a:pt x="293" y="629"/>
                    </a:cubicBezTo>
                    <a:cubicBezTo>
                      <a:pt x="293" y="629"/>
                      <a:pt x="293" y="629"/>
                      <a:pt x="288" y="629"/>
                    </a:cubicBezTo>
                    <a:cubicBezTo>
                      <a:pt x="288" y="629"/>
                      <a:pt x="288" y="629"/>
                      <a:pt x="297" y="637"/>
                    </a:cubicBezTo>
                    <a:cubicBezTo>
                      <a:pt x="297" y="637"/>
                      <a:pt x="297" y="637"/>
                      <a:pt x="281" y="637"/>
                    </a:cubicBezTo>
                    <a:cubicBezTo>
                      <a:pt x="281" y="637"/>
                      <a:pt x="281" y="637"/>
                      <a:pt x="281" y="640"/>
                    </a:cubicBezTo>
                    <a:cubicBezTo>
                      <a:pt x="281" y="640"/>
                      <a:pt x="281" y="640"/>
                      <a:pt x="297" y="640"/>
                    </a:cubicBezTo>
                    <a:cubicBezTo>
                      <a:pt x="297" y="640"/>
                      <a:pt x="297" y="640"/>
                      <a:pt x="288" y="649"/>
                    </a:cubicBezTo>
                    <a:cubicBezTo>
                      <a:pt x="288" y="649"/>
                      <a:pt x="288" y="649"/>
                      <a:pt x="293" y="649"/>
                    </a:cubicBezTo>
                    <a:lnTo>
                      <a:pt x="303" y="639"/>
                    </a:lnTo>
                    <a:close/>
                    <a:moveTo>
                      <a:pt x="332" y="57"/>
                    </a:moveTo>
                    <a:cubicBezTo>
                      <a:pt x="332" y="57"/>
                      <a:pt x="332" y="57"/>
                      <a:pt x="34" y="57"/>
                    </a:cubicBezTo>
                    <a:cubicBezTo>
                      <a:pt x="34" y="57"/>
                      <a:pt x="34" y="57"/>
                      <a:pt x="34" y="553"/>
                    </a:cubicBezTo>
                    <a:cubicBezTo>
                      <a:pt x="34" y="553"/>
                      <a:pt x="34" y="553"/>
                      <a:pt x="332" y="553"/>
                    </a:cubicBezTo>
                    <a:lnTo>
                      <a:pt x="332" y="57"/>
                    </a:lnTo>
                    <a:close/>
                    <a:moveTo>
                      <a:pt x="75" y="630"/>
                    </a:moveTo>
                    <a:cubicBezTo>
                      <a:pt x="71" y="630"/>
                      <a:pt x="68" y="633"/>
                      <a:pt x="68" y="637"/>
                    </a:cubicBezTo>
                    <a:cubicBezTo>
                      <a:pt x="68" y="640"/>
                      <a:pt x="71" y="644"/>
                      <a:pt x="75" y="644"/>
                    </a:cubicBezTo>
                    <a:cubicBezTo>
                      <a:pt x="80" y="644"/>
                      <a:pt x="83" y="640"/>
                      <a:pt x="83" y="637"/>
                    </a:cubicBezTo>
                    <a:cubicBezTo>
                      <a:pt x="83" y="633"/>
                      <a:pt x="80" y="630"/>
                      <a:pt x="75" y="63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grpSp>
        <p:sp>
          <p:nvSpPr>
            <p:cNvPr id="31" name="Rectangle 30"/>
            <p:cNvSpPr/>
            <p:nvPr/>
          </p:nvSpPr>
          <p:spPr bwMode="auto">
            <a:xfrm>
              <a:off x="0" y="0"/>
              <a:ext cx="1646237" cy="6994525"/>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nvGrpSpPr>
            <p:cNvPr id="66" name="Group 65"/>
            <p:cNvGrpSpPr/>
            <p:nvPr/>
          </p:nvGrpSpPr>
          <p:grpSpPr>
            <a:xfrm>
              <a:off x="-1" y="3659072"/>
              <a:ext cx="1570037" cy="963976"/>
              <a:chOff x="-1" y="3659072"/>
              <a:chExt cx="1570037" cy="963976"/>
            </a:xfrm>
          </p:grpSpPr>
          <p:sp>
            <p:nvSpPr>
              <p:cNvPr id="28" name="TextBox 27"/>
              <p:cNvSpPr txBox="1"/>
              <p:nvPr/>
            </p:nvSpPr>
            <p:spPr>
              <a:xfrm>
                <a:off x="-1" y="4348728"/>
                <a:ext cx="1570037" cy="274320"/>
              </a:xfrm>
              <a:prstGeom prst="rect">
                <a:avLst/>
              </a:prstGeom>
              <a:noFill/>
            </p:spPr>
            <p:txBody>
              <a:bodyPr wrap="square" lIns="146304" tIns="91440" rIns="146304" bIns="91440" rtlCol="0" anchor="t" anchorCtr="0">
                <a:noAutofit/>
              </a:bodyPr>
              <a:lstStyle/>
              <a:p>
                <a:pPr algn="ctr">
                  <a:lnSpc>
                    <a:spcPct val="90000"/>
                  </a:lnSpc>
                  <a:spcAft>
                    <a:spcPts val="600"/>
                  </a:spcAft>
                </a:pPr>
                <a:r>
                  <a:rPr lang="en-US" sz="1600" dirty="0" smtClean="0">
                    <a:gradFill>
                      <a:gsLst>
                        <a:gs pos="2917">
                          <a:srgbClr val="FFFFFF">
                            <a:alpha val="50000"/>
                          </a:srgbClr>
                        </a:gs>
                        <a:gs pos="30000">
                          <a:srgbClr val="FFFFFF">
                            <a:alpha val="50000"/>
                          </a:srgbClr>
                        </a:gs>
                      </a:gsLst>
                      <a:lin ang="5400000" scaled="0"/>
                    </a:gradFill>
                  </a:rPr>
                  <a:t>Step 2</a:t>
                </a:r>
              </a:p>
            </p:txBody>
          </p:sp>
          <p:sp>
            <p:nvSpPr>
              <p:cNvPr id="49" name="Freeform 18"/>
              <p:cNvSpPr>
                <a:spLocks noEditPoints="1"/>
              </p:cNvSpPr>
              <p:nvPr/>
            </p:nvSpPr>
            <p:spPr bwMode="auto">
              <a:xfrm>
                <a:off x="605418" y="3659072"/>
                <a:ext cx="347714" cy="666652"/>
              </a:xfrm>
              <a:custGeom>
                <a:avLst/>
                <a:gdLst>
                  <a:gd name="T0" fmla="*/ 226 w 365"/>
                  <a:gd name="T1" fmla="*/ 343 h 703"/>
                  <a:gd name="T2" fmla="*/ 265 w 365"/>
                  <a:gd name="T3" fmla="*/ 291 h 703"/>
                  <a:gd name="T4" fmla="*/ 226 w 365"/>
                  <a:gd name="T5" fmla="*/ 237 h 703"/>
                  <a:gd name="T6" fmla="*/ 300 w 365"/>
                  <a:gd name="T7" fmla="*/ 305 h 703"/>
                  <a:gd name="T8" fmla="*/ 100 w 365"/>
                  <a:gd name="T9" fmla="*/ 291 h 703"/>
                  <a:gd name="T10" fmla="*/ 139 w 365"/>
                  <a:gd name="T11" fmla="*/ 237 h 703"/>
                  <a:gd name="T12" fmla="*/ 65 w 365"/>
                  <a:gd name="T13" fmla="*/ 305 h 703"/>
                  <a:gd name="T14" fmla="*/ 139 w 365"/>
                  <a:gd name="T15" fmla="*/ 311 h 703"/>
                  <a:gd name="T16" fmla="*/ 221 w 365"/>
                  <a:gd name="T17" fmla="*/ 206 h 703"/>
                  <a:gd name="T18" fmla="*/ 145 w 365"/>
                  <a:gd name="T19" fmla="*/ 374 h 703"/>
                  <a:gd name="T20" fmla="*/ 172 w 365"/>
                  <a:gd name="T21" fmla="*/ 374 h 703"/>
                  <a:gd name="T22" fmla="*/ 365 w 365"/>
                  <a:gd name="T23" fmla="*/ 679 h 703"/>
                  <a:gd name="T24" fmla="*/ 24 w 365"/>
                  <a:gd name="T25" fmla="*/ 703 h 703"/>
                  <a:gd name="T26" fmla="*/ 0 w 365"/>
                  <a:gd name="T27" fmla="*/ 24 h 703"/>
                  <a:gd name="T28" fmla="*/ 341 w 365"/>
                  <a:gd name="T29" fmla="*/ 0 h 703"/>
                  <a:gd name="T30" fmla="*/ 83 w 365"/>
                  <a:gd name="T31" fmla="*/ 643 h 703"/>
                  <a:gd name="T32" fmla="*/ 75 w 365"/>
                  <a:gd name="T33" fmla="*/ 627 h 703"/>
                  <a:gd name="T34" fmla="*/ 75 w 365"/>
                  <a:gd name="T35" fmla="*/ 646 h 703"/>
                  <a:gd name="T36" fmla="*/ 84 w 365"/>
                  <a:gd name="T37" fmla="*/ 650 h 703"/>
                  <a:gd name="T38" fmla="*/ 83 w 365"/>
                  <a:gd name="T39" fmla="*/ 643 h 703"/>
                  <a:gd name="T40" fmla="*/ 175 w 365"/>
                  <a:gd name="T41" fmla="*/ 642 h 703"/>
                  <a:gd name="T42" fmla="*/ 179 w 365"/>
                  <a:gd name="T43" fmla="*/ 642 h 703"/>
                  <a:gd name="T44" fmla="*/ 183 w 365"/>
                  <a:gd name="T45" fmla="*/ 639 h 703"/>
                  <a:gd name="T46" fmla="*/ 181 w 365"/>
                  <a:gd name="T47" fmla="*/ 627 h 703"/>
                  <a:gd name="T48" fmla="*/ 176 w 365"/>
                  <a:gd name="T49" fmla="*/ 630 h 703"/>
                  <a:gd name="T50" fmla="*/ 172 w 365"/>
                  <a:gd name="T51" fmla="*/ 630 h 703"/>
                  <a:gd name="T52" fmla="*/ 168 w 365"/>
                  <a:gd name="T53" fmla="*/ 629 h 703"/>
                  <a:gd name="T54" fmla="*/ 195 w 365"/>
                  <a:gd name="T55" fmla="*/ 627 h 703"/>
                  <a:gd name="T56" fmla="*/ 190 w 365"/>
                  <a:gd name="T57" fmla="*/ 625 h 703"/>
                  <a:gd name="T58" fmla="*/ 183 w 365"/>
                  <a:gd name="T59" fmla="*/ 626 h 703"/>
                  <a:gd name="T60" fmla="*/ 183 w 365"/>
                  <a:gd name="T61" fmla="*/ 632 h 703"/>
                  <a:gd name="T62" fmla="*/ 185 w 365"/>
                  <a:gd name="T63" fmla="*/ 639 h 703"/>
                  <a:gd name="T64" fmla="*/ 188 w 365"/>
                  <a:gd name="T65" fmla="*/ 637 h 703"/>
                  <a:gd name="T66" fmla="*/ 198 w 365"/>
                  <a:gd name="T67" fmla="*/ 637 h 703"/>
                  <a:gd name="T68" fmla="*/ 188 w 365"/>
                  <a:gd name="T69" fmla="*/ 652 h 703"/>
                  <a:gd name="T70" fmla="*/ 182 w 365"/>
                  <a:gd name="T71" fmla="*/ 642 h 703"/>
                  <a:gd name="T72" fmla="*/ 176 w 365"/>
                  <a:gd name="T73" fmla="*/ 643 h 703"/>
                  <a:gd name="T74" fmla="*/ 172 w 365"/>
                  <a:gd name="T75" fmla="*/ 642 h 703"/>
                  <a:gd name="T76" fmla="*/ 175 w 365"/>
                  <a:gd name="T77" fmla="*/ 653 h 703"/>
                  <a:gd name="T78" fmla="*/ 179 w 365"/>
                  <a:gd name="T79" fmla="*/ 654 h 703"/>
                  <a:gd name="T80" fmla="*/ 182 w 365"/>
                  <a:gd name="T81" fmla="*/ 654 h 703"/>
                  <a:gd name="T82" fmla="*/ 185 w 365"/>
                  <a:gd name="T83" fmla="*/ 653 h 703"/>
                  <a:gd name="T84" fmla="*/ 188 w 365"/>
                  <a:gd name="T85" fmla="*/ 652 h 703"/>
                  <a:gd name="T86" fmla="*/ 198 w 365"/>
                  <a:gd name="T87" fmla="*/ 639 h 703"/>
                  <a:gd name="T88" fmla="*/ 193 w 365"/>
                  <a:gd name="T89" fmla="*/ 637 h 703"/>
                  <a:gd name="T90" fmla="*/ 190 w 365"/>
                  <a:gd name="T91" fmla="*/ 637 h 703"/>
                  <a:gd name="T92" fmla="*/ 189 w 365"/>
                  <a:gd name="T93" fmla="*/ 652 h 703"/>
                  <a:gd name="T94" fmla="*/ 193 w 365"/>
                  <a:gd name="T95" fmla="*/ 650 h 703"/>
                  <a:gd name="T96" fmla="*/ 198 w 365"/>
                  <a:gd name="T97" fmla="*/ 650 h 703"/>
                  <a:gd name="T98" fmla="*/ 202 w 365"/>
                  <a:gd name="T99" fmla="*/ 650 h 703"/>
                  <a:gd name="T100" fmla="*/ 293 w 365"/>
                  <a:gd name="T101" fmla="*/ 629 h 703"/>
                  <a:gd name="T102" fmla="*/ 297 w 365"/>
                  <a:gd name="T103" fmla="*/ 637 h 703"/>
                  <a:gd name="T104" fmla="*/ 281 w 365"/>
                  <a:gd name="T105" fmla="*/ 640 h 703"/>
                  <a:gd name="T106" fmla="*/ 288 w 365"/>
                  <a:gd name="T107" fmla="*/ 649 h 703"/>
                  <a:gd name="T108" fmla="*/ 303 w 365"/>
                  <a:gd name="T109" fmla="*/ 639 h 703"/>
                  <a:gd name="T110" fmla="*/ 34 w 365"/>
                  <a:gd name="T111" fmla="*/ 57 h 703"/>
                  <a:gd name="T112" fmla="*/ 332 w 365"/>
                  <a:gd name="T113" fmla="*/ 553 h 703"/>
                  <a:gd name="T114" fmla="*/ 75 w 365"/>
                  <a:gd name="T115" fmla="*/ 630 h 703"/>
                  <a:gd name="T116" fmla="*/ 75 w 365"/>
                  <a:gd name="T117" fmla="*/ 644 h 703"/>
                  <a:gd name="T118" fmla="*/ 75 w 365"/>
                  <a:gd name="T119" fmla="*/ 630 h 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65" h="703">
                    <a:moveTo>
                      <a:pt x="300" y="305"/>
                    </a:moveTo>
                    <a:cubicBezTo>
                      <a:pt x="226" y="343"/>
                      <a:pt x="226" y="343"/>
                      <a:pt x="226" y="343"/>
                    </a:cubicBezTo>
                    <a:cubicBezTo>
                      <a:pt x="226" y="311"/>
                      <a:pt x="226" y="311"/>
                      <a:pt x="226" y="311"/>
                    </a:cubicBezTo>
                    <a:cubicBezTo>
                      <a:pt x="265" y="291"/>
                      <a:pt x="265" y="291"/>
                      <a:pt x="265" y="291"/>
                    </a:cubicBezTo>
                    <a:cubicBezTo>
                      <a:pt x="226" y="271"/>
                      <a:pt x="226" y="271"/>
                      <a:pt x="226" y="271"/>
                    </a:cubicBezTo>
                    <a:cubicBezTo>
                      <a:pt x="226" y="237"/>
                      <a:pt x="226" y="237"/>
                      <a:pt x="226" y="237"/>
                    </a:cubicBezTo>
                    <a:cubicBezTo>
                      <a:pt x="300" y="276"/>
                      <a:pt x="300" y="276"/>
                      <a:pt x="300" y="276"/>
                    </a:cubicBezTo>
                    <a:lnTo>
                      <a:pt x="300" y="305"/>
                    </a:lnTo>
                    <a:close/>
                    <a:moveTo>
                      <a:pt x="139" y="311"/>
                    </a:moveTo>
                    <a:cubicBezTo>
                      <a:pt x="100" y="291"/>
                      <a:pt x="100" y="291"/>
                      <a:pt x="100" y="291"/>
                    </a:cubicBezTo>
                    <a:cubicBezTo>
                      <a:pt x="139" y="271"/>
                      <a:pt x="139" y="271"/>
                      <a:pt x="139" y="271"/>
                    </a:cubicBezTo>
                    <a:cubicBezTo>
                      <a:pt x="139" y="237"/>
                      <a:pt x="139" y="237"/>
                      <a:pt x="139" y="237"/>
                    </a:cubicBezTo>
                    <a:cubicBezTo>
                      <a:pt x="65" y="276"/>
                      <a:pt x="65" y="276"/>
                      <a:pt x="65" y="276"/>
                    </a:cubicBezTo>
                    <a:cubicBezTo>
                      <a:pt x="65" y="305"/>
                      <a:pt x="65" y="305"/>
                      <a:pt x="65" y="305"/>
                    </a:cubicBezTo>
                    <a:cubicBezTo>
                      <a:pt x="139" y="343"/>
                      <a:pt x="139" y="343"/>
                      <a:pt x="139" y="343"/>
                    </a:cubicBezTo>
                    <a:lnTo>
                      <a:pt x="139" y="311"/>
                    </a:lnTo>
                    <a:close/>
                    <a:moveTo>
                      <a:pt x="172" y="374"/>
                    </a:moveTo>
                    <a:cubicBezTo>
                      <a:pt x="221" y="206"/>
                      <a:pt x="221" y="206"/>
                      <a:pt x="221" y="206"/>
                    </a:cubicBezTo>
                    <a:cubicBezTo>
                      <a:pt x="194" y="206"/>
                      <a:pt x="194" y="206"/>
                      <a:pt x="194" y="206"/>
                    </a:cubicBezTo>
                    <a:cubicBezTo>
                      <a:pt x="145" y="374"/>
                      <a:pt x="145" y="374"/>
                      <a:pt x="145" y="374"/>
                    </a:cubicBezTo>
                    <a:cubicBezTo>
                      <a:pt x="171" y="374"/>
                      <a:pt x="171" y="374"/>
                      <a:pt x="171" y="374"/>
                    </a:cubicBezTo>
                    <a:lnTo>
                      <a:pt x="172" y="374"/>
                    </a:lnTo>
                    <a:close/>
                    <a:moveTo>
                      <a:pt x="365" y="24"/>
                    </a:moveTo>
                    <a:cubicBezTo>
                      <a:pt x="365" y="24"/>
                      <a:pt x="365" y="24"/>
                      <a:pt x="365" y="679"/>
                    </a:cubicBezTo>
                    <a:cubicBezTo>
                      <a:pt x="365" y="691"/>
                      <a:pt x="355" y="703"/>
                      <a:pt x="341" y="703"/>
                    </a:cubicBezTo>
                    <a:cubicBezTo>
                      <a:pt x="341" y="703"/>
                      <a:pt x="341" y="703"/>
                      <a:pt x="24" y="703"/>
                    </a:cubicBezTo>
                    <a:cubicBezTo>
                      <a:pt x="10" y="703"/>
                      <a:pt x="0" y="691"/>
                      <a:pt x="0" y="679"/>
                    </a:cubicBezTo>
                    <a:cubicBezTo>
                      <a:pt x="0" y="679"/>
                      <a:pt x="0" y="679"/>
                      <a:pt x="0" y="24"/>
                    </a:cubicBezTo>
                    <a:cubicBezTo>
                      <a:pt x="0" y="10"/>
                      <a:pt x="10" y="0"/>
                      <a:pt x="24" y="0"/>
                    </a:cubicBezTo>
                    <a:cubicBezTo>
                      <a:pt x="24" y="0"/>
                      <a:pt x="24" y="0"/>
                      <a:pt x="341" y="0"/>
                    </a:cubicBezTo>
                    <a:cubicBezTo>
                      <a:pt x="355" y="0"/>
                      <a:pt x="365" y="10"/>
                      <a:pt x="365" y="24"/>
                    </a:cubicBezTo>
                    <a:close/>
                    <a:moveTo>
                      <a:pt x="83" y="643"/>
                    </a:moveTo>
                    <a:cubicBezTo>
                      <a:pt x="84" y="642"/>
                      <a:pt x="85" y="639"/>
                      <a:pt x="85" y="637"/>
                    </a:cubicBezTo>
                    <a:cubicBezTo>
                      <a:pt x="85" y="632"/>
                      <a:pt x="81" y="627"/>
                      <a:pt x="75" y="627"/>
                    </a:cubicBezTo>
                    <a:cubicBezTo>
                      <a:pt x="70" y="627"/>
                      <a:pt x="66" y="632"/>
                      <a:pt x="66" y="637"/>
                    </a:cubicBezTo>
                    <a:cubicBezTo>
                      <a:pt x="66" y="642"/>
                      <a:pt x="70" y="646"/>
                      <a:pt x="75" y="646"/>
                    </a:cubicBezTo>
                    <a:cubicBezTo>
                      <a:pt x="77" y="646"/>
                      <a:pt x="78" y="646"/>
                      <a:pt x="80" y="644"/>
                    </a:cubicBezTo>
                    <a:cubicBezTo>
                      <a:pt x="80" y="644"/>
                      <a:pt x="80" y="644"/>
                      <a:pt x="84" y="650"/>
                    </a:cubicBezTo>
                    <a:cubicBezTo>
                      <a:pt x="85" y="649"/>
                      <a:pt x="85" y="649"/>
                      <a:pt x="85" y="649"/>
                    </a:cubicBezTo>
                    <a:cubicBezTo>
                      <a:pt x="85" y="649"/>
                      <a:pt x="85" y="649"/>
                      <a:pt x="83" y="643"/>
                    </a:cubicBezTo>
                    <a:close/>
                    <a:moveTo>
                      <a:pt x="171" y="640"/>
                    </a:moveTo>
                    <a:cubicBezTo>
                      <a:pt x="172" y="640"/>
                      <a:pt x="173" y="642"/>
                      <a:pt x="175" y="642"/>
                    </a:cubicBezTo>
                    <a:cubicBezTo>
                      <a:pt x="176" y="642"/>
                      <a:pt x="176" y="642"/>
                      <a:pt x="178" y="642"/>
                    </a:cubicBezTo>
                    <a:cubicBezTo>
                      <a:pt x="179" y="642"/>
                      <a:pt x="179" y="642"/>
                      <a:pt x="179" y="642"/>
                    </a:cubicBezTo>
                    <a:cubicBezTo>
                      <a:pt x="181" y="642"/>
                      <a:pt x="182" y="640"/>
                      <a:pt x="183" y="640"/>
                    </a:cubicBezTo>
                    <a:cubicBezTo>
                      <a:pt x="183" y="640"/>
                      <a:pt x="183" y="640"/>
                      <a:pt x="183" y="639"/>
                    </a:cubicBezTo>
                    <a:cubicBezTo>
                      <a:pt x="183" y="639"/>
                      <a:pt x="183" y="639"/>
                      <a:pt x="181" y="629"/>
                    </a:cubicBezTo>
                    <a:cubicBezTo>
                      <a:pt x="181" y="629"/>
                      <a:pt x="181" y="629"/>
                      <a:pt x="181" y="627"/>
                    </a:cubicBezTo>
                    <a:cubicBezTo>
                      <a:pt x="179" y="629"/>
                      <a:pt x="179" y="629"/>
                      <a:pt x="178" y="629"/>
                    </a:cubicBezTo>
                    <a:cubicBezTo>
                      <a:pt x="178" y="630"/>
                      <a:pt x="176" y="630"/>
                      <a:pt x="176" y="630"/>
                    </a:cubicBezTo>
                    <a:cubicBezTo>
                      <a:pt x="175" y="630"/>
                      <a:pt x="175" y="630"/>
                      <a:pt x="173" y="630"/>
                    </a:cubicBezTo>
                    <a:cubicBezTo>
                      <a:pt x="173" y="630"/>
                      <a:pt x="173" y="630"/>
                      <a:pt x="172" y="630"/>
                    </a:cubicBezTo>
                    <a:cubicBezTo>
                      <a:pt x="172" y="630"/>
                      <a:pt x="171" y="630"/>
                      <a:pt x="171" y="629"/>
                    </a:cubicBezTo>
                    <a:cubicBezTo>
                      <a:pt x="169" y="629"/>
                      <a:pt x="169" y="629"/>
                      <a:pt x="168" y="629"/>
                    </a:cubicBezTo>
                    <a:cubicBezTo>
                      <a:pt x="168" y="629"/>
                      <a:pt x="168" y="629"/>
                      <a:pt x="171" y="640"/>
                    </a:cubicBezTo>
                    <a:close/>
                    <a:moveTo>
                      <a:pt x="195" y="627"/>
                    </a:moveTo>
                    <a:cubicBezTo>
                      <a:pt x="195" y="627"/>
                      <a:pt x="195" y="627"/>
                      <a:pt x="195" y="626"/>
                    </a:cubicBezTo>
                    <a:cubicBezTo>
                      <a:pt x="193" y="626"/>
                      <a:pt x="192" y="625"/>
                      <a:pt x="190" y="625"/>
                    </a:cubicBezTo>
                    <a:cubicBezTo>
                      <a:pt x="190" y="625"/>
                      <a:pt x="189" y="625"/>
                      <a:pt x="188" y="625"/>
                    </a:cubicBezTo>
                    <a:cubicBezTo>
                      <a:pt x="186" y="625"/>
                      <a:pt x="185" y="625"/>
                      <a:pt x="183" y="626"/>
                    </a:cubicBezTo>
                    <a:cubicBezTo>
                      <a:pt x="183" y="626"/>
                      <a:pt x="182" y="626"/>
                      <a:pt x="182" y="627"/>
                    </a:cubicBezTo>
                    <a:cubicBezTo>
                      <a:pt x="182" y="627"/>
                      <a:pt x="182" y="627"/>
                      <a:pt x="183" y="632"/>
                    </a:cubicBezTo>
                    <a:cubicBezTo>
                      <a:pt x="183" y="632"/>
                      <a:pt x="183" y="632"/>
                      <a:pt x="185" y="637"/>
                    </a:cubicBezTo>
                    <a:cubicBezTo>
                      <a:pt x="185" y="637"/>
                      <a:pt x="185" y="637"/>
                      <a:pt x="185" y="639"/>
                    </a:cubicBezTo>
                    <a:cubicBezTo>
                      <a:pt x="186" y="639"/>
                      <a:pt x="186" y="639"/>
                      <a:pt x="186" y="639"/>
                    </a:cubicBezTo>
                    <a:cubicBezTo>
                      <a:pt x="186" y="637"/>
                      <a:pt x="188" y="637"/>
                      <a:pt x="188" y="637"/>
                    </a:cubicBezTo>
                    <a:cubicBezTo>
                      <a:pt x="189" y="636"/>
                      <a:pt x="189" y="636"/>
                      <a:pt x="190" y="636"/>
                    </a:cubicBezTo>
                    <a:cubicBezTo>
                      <a:pt x="192" y="636"/>
                      <a:pt x="195" y="636"/>
                      <a:pt x="198" y="637"/>
                    </a:cubicBezTo>
                    <a:cubicBezTo>
                      <a:pt x="198" y="637"/>
                      <a:pt x="198" y="637"/>
                      <a:pt x="195" y="627"/>
                    </a:cubicBezTo>
                    <a:close/>
                    <a:moveTo>
                      <a:pt x="188" y="652"/>
                    </a:moveTo>
                    <a:cubicBezTo>
                      <a:pt x="188" y="652"/>
                      <a:pt x="188" y="652"/>
                      <a:pt x="185" y="642"/>
                    </a:cubicBezTo>
                    <a:cubicBezTo>
                      <a:pt x="183" y="642"/>
                      <a:pt x="182" y="642"/>
                      <a:pt x="182" y="642"/>
                    </a:cubicBezTo>
                    <a:cubicBezTo>
                      <a:pt x="181" y="643"/>
                      <a:pt x="181" y="643"/>
                      <a:pt x="179" y="643"/>
                    </a:cubicBezTo>
                    <a:cubicBezTo>
                      <a:pt x="178" y="643"/>
                      <a:pt x="178" y="643"/>
                      <a:pt x="176" y="643"/>
                    </a:cubicBezTo>
                    <a:cubicBezTo>
                      <a:pt x="175" y="643"/>
                      <a:pt x="175" y="643"/>
                      <a:pt x="173" y="643"/>
                    </a:cubicBezTo>
                    <a:cubicBezTo>
                      <a:pt x="172" y="642"/>
                      <a:pt x="172" y="642"/>
                      <a:pt x="172" y="642"/>
                    </a:cubicBezTo>
                    <a:cubicBezTo>
                      <a:pt x="172" y="642"/>
                      <a:pt x="172" y="642"/>
                      <a:pt x="172" y="643"/>
                    </a:cubicBezTo>
                    <a:cubicBezTo>
                      <a:pt x="172" y="643"/>
                      <a:pt x="172" y="643"/>
                      <a:pt x="175" y="653"/>
                    </a:cubicBezTo>
                    <a:cubicBezTo>
                      <a:pt x="176" y="654"/>
                      <a:pt x="176" y="654"/>
                      <a:pt x="176" y="654"/>
                    </a:cubicBezTo>
                    <a:cubicBezTo>
                      <a:pt x="178" y="654"/>
                      <a:pt x="178" y="654"/>
                      <a:pt x="179" y="654"/>
                    </a:cubicBezTo>
                    <a:cubicBezTo>
                      <a:pt x="181" y="654"/>
                      <a:pt x="181" y="654"/>
                      <a:pt x="181" y="654"/>
                    </a:cubicBezTo>
                    <a:cubicBezTo>
                      <a:pt x="182" y="654"/>
                      <a:pt x="182" y="654"/>
                      <a:pt x="182" y="654"/>
                    </a:cubicBezTo>
                    <a:cubicBezTo>
                      <a:pt x="183" y="654"/>
                      <a:pt x="183" y="654"/>
                      <a:pt x="183" y="654"/>
                    </a:cubicBezTo>
                    <a:cubicBezTo>
                      <a:pt x="185" y="654"/>
                      <a:pt x="185" y="654"/>
                      <a:pt x="185" y="653"/>
                    </a:cubicBezTo>
                    <a:cubicBezTo>
                      <a:pt x="186" y="653"/>
                      <a:pt x="186" y="653"/>
                      <a:pt x="188" y="653"/>
                    </a:cubicBezTo>
                    <a:lnTo>
                      <a:pt x="188" y="652"/>
                    </a:lnTo>
                    <a:close/>
                    <a:moveTo>
                      <a:pt x="202" y="650"/>
                    </a:moveTo>
                    <a:cubicBezTo>
                      <a:pt x="202" y="650"/>
                      <a:pt x="202" y="650"/>
                      <a:pt x="198" y="639"/>
                    </a:cubicBezTo>
                    <a:cubicBezTo>
                      <a:pt x="196" y="639"/>
                      <a:pt x="196" y="639"/>
                      <a:pt x="196" y="639"/>
                    </a:cubicBezTo>
                    <a:cubicBezTo>
                      <a:pt x="195" y="639"/>
                      <a:pt x="195" y="637"/>
                      <a:pt x="193" y="637"/>
                    </a:cubicBezTo>
                    <a:cubicBezTo>
                      <a:pt x="193" y="637"/>
                      <a:pt x="193" y="637"/>
                      <a:pt x="192" y="637"/>
                    </a:cubicBezTo>
                    <a:cubicBezTo>
                      <a:pt x="190" y="637"/>
                      <a:pt x="190" y="637"/>
                      <a:pt x="190" y="637"/>
                    </a:cubicBezTo>
                    <a:cubicBezTo>
                      <a:pt x="189" y="639"/>
                      <a:pt x="188" y="639"/>
                      <a:pt x="186" y="640"/>
                    </a:cubicBezTo>
                    <a:cubicBezTo>
                      <a:pt x="189" y="652"/>
                      <a:pt x="189" y="652"/>
                      <a:pt x="189" y="652"/>
                    </a:cubicBezTo>
                    <a:cubicBezTo>
                      <a:pt x="190" y="652"/>
                      <a:pt x="190" y="650"/>
                      <a:pt x="192" y="650"/>
                    </a:cubicBezTo>
                    <a:cubicBezTo>
                      <a:pt x="192" y="650"/>
                      <a:pt x="192" y="650"/>
                      <a:pt x="193" y="650"/>
                    </a:cubicBezTo>
                    <a:cubicBezTo>
                      <a:pt x="193" y="649"/>
                      <a:pt x="195" y="649"/>
                      <a:pt x="195" y="649"/>
                    </a:cubicBezTo>
                    <a:cubicBezTo>
                      <a:pt x="196" y="649"/>
                      <a:pt x="196" y="649"/>
                      <a:pt x="198" y="650"/>
                    </a:cubicBezTo>
                    <a:cubicBezTo>
                      <a:pt x="199" y="650"/>
                      <a:pt x="200" y="650"/>
                      <a:pt x="200" y="650"/>
                    </a:cubicBezTo>
                    <a:cubicBezTo>
                      <a:pt x="200" y="650"/>
                      <a:pt x="200" y="650"/>
                      <a:pt x="202" y="650"/>
                    </a:cubicBezTo>
                    <a:close/>
                    <a:moveTo>
                      <a:pt x="303" y="639"/>
                    </a:moveTo>
                    <a:cubicBezTo>
                      <a:pt x="303" y="639"/>
                      <a:pt x="303" y="639"/>
                      <a:pt x="293" y="629"/>
                    </a:cubicBezTo>
                    <a:cubicBezTo>
                      <a:pt x="293" y="629"/>
                      <a:pt x="293" y="629"/>
                      <a:pt x="288" y="629"/>
                    </a:cubicBezTo>
                    <a:cubicBezTo>
                      <a:pt x="288" y="629"/>
                      <a:pt x="288" y="629"/>
                      <a:pt x="297" y="637"/>
                    </a:cubicBezTo>
                    <a:cubicBezTo>
                      <a:pt x="297" y="637"/>
                      <a:pt x="297" y="637"/>
                      <a:pt x="281" y="637"/>
                    </a:cubicBezTo>
                    <a:cubicBezTo>
                      <a:pt x="281" y="637"/>
                      <a:pt x="281" y="637"/>
                      <a:pt x="281" y="640"/>
                    </a:cubicBezTo>
                    <a:cubicBezTo>
                      <a:pt x="281" y="640"/>
                      <a:pt x="281" y="640"/>
                      <a:pt x="297" y="640"/>
                    </a:cubicBezTo>
                    <a:cubicBezTo>
                      <a:pt x="297" y="640"/>
                      <a:pt x="297" y="640"/>
                      <a:pt x="288" y="649"/>
                    </a:cubicBezTo>
                    <a:cubicBezTo>
                      <a:pt x="288" y="649"/>
                      <a:pt x="288" y="649"/>
                      <a:pt x="293" y="649"/>
                    </a:cubicBezTo>
                    <a:lnTo>
                      <a:pt x="303" y="639"/>
                    </a:lnTo>
                    <a:close/>
                    <a:moveTo>
                      <a:pt x="332" y="57"/>
                    </a:moveTo>
                    <a:cubicBezTo>
                      <a:pt x="332" y="57"/>
                      <a:pt x="332" y="57"/>
                      <a:pt x="34" y="57"/>
                    </a:cubicBezTo>
                    <a:cubicBezTo>
                      <a:pt x="34" y="57"/>
                      <a:pt x="34" y="57"/>
                      <a:pt x="34" y="553"/>
                    </a:cubicBezTo>
                    <a:cubicBezTo>
                      <a:pt x="34" y="553"/>
                      <a:pt x="34" y="553"/>
                      <a:pt x="332" y="553"/>
                    </a:cubicBezTo>
                    <a:lnTo>
                      <a:pt x="332" y="57"/>
                    </a:lnTo>
                    <a:close/>
                    <a:moveTo>
                      <a:pt x="75" y="630"/>
                    </a:moveTo>
                    <a:cubicBezTo>
                      <a:pt x="71" y="630"/>
                      <a:pt x="68" y="633"/>
                      <a:pt x="68" y="637"/>
                    </a:cubicBezTo>
                    <a:cubicBezTo>
                      <a:pt x="68" y="640"/>
                      <a:pt x="71" y="644"/>
                      <a:pt x="75" y="644"/>
                    </a:cubicBezTo>
                    <a:cubicBezTo>
                      <a:pt x="80" y="644"/>
                      <a:pt x="83" y="640"/>
                      <a:pt x="83" y="637"/>
                    </a:cubicBezTo>
                    <a:cubicBezTo>
                      <a:pt x="83" y="633"/>
                      <a:pt x="80" y="630"/>
                      <a:pt x="75" y="630"/>
                    </a:cubicBezTo>
                    <a:close/>
                  </a:path>
                </a:pathLst>
              </a:custGeom>
              <a:solidFill>
                <a:schemeClr val="bg1">
                  <a:alpha val="50000"/>
                </a:schemeClr>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grpSp>
        <p:sp>
          <p:nvSpPr>
            <p:cNvPr id="22" name="~~~" descr="Down:  ~~~"/>
            <p:cNvSpPr/>
            <p:nvPr/>
          </p:nvSpPr>
          <p:spPr bwMode="auto">
            <a:xfrm>
              <a:off x="1487446" y="5589063"/>
              <a:ext cx="193676" cy="387351"/>
            </a:xfrm>
            <a:custGeom>
              <a:avLst/>
              <a:gdLst>
                <a:gd name="connsiteX0" fmla="*/ 193676 w 193676"/>
                <a:gd name="connsiteY0" fmla="*/ 0 h 387351"/>
                <a:gd name="connsiteX1" fmla="*/ 193676 w 193676"/>
                <a:gd name="connsiteY1" fmla="*/ 387351 h 387351"/>
                <a:gd name="connsiteX2" fmla="*/ 0 w 193676"/>
                <a:gd name="connsiteY2" fmla="*/ 193676 h 387351"/>
              </a:gdLst>
              <a:ahLst/>
              <a:cxnLst>
                <a:cxn ang="0">
                  <a:pos x="connsiteX0" y="connsiteY0"/>
                </a:cxn>
                <a:cxn ang="0">
                  <a:pos x="connsiteX1" y="connsiteY1"/>
                </a:cxn>
                <a:cxn ang="0">
                  <a:pos x="connsiteX2" y="connsiteY2"/>
                </a:cxn>
              </a:cxnLst>
              <a:rect l="l" t="t" r="r" b="b"/>
              <a:pathLst>
                <a:path w="193676" h="387351">
                  <a:moveTo>
                    <a:pt x="193676" y="0"/>
                  </a:moveTo>
                  <a:lnTo>
                    <a:pt x="193676" y="387351"/>
                  </a:lnTo>
                  <a:lnTo>
                    <a:pt x="0" y="193676"/>
                  </a:lnTo>
                  <a:close/>
                </a:path>
              </a:pathLst>
            </a:cu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nvGrpSpPr>
            <p:cNvPr id="65" name="Group 64"/>
            <p:cNvGrpSpPr/>
            <p:nvPr/>
          </p:nvGrpSpPr>
          <p:grpSpPr>
            <a:xfrm>
              <a:off x="-1" y="1981678"/>
              <a:ext cx="1570037" cy="849546"/>
              <a:chOff x="-1" y="1981678"/>
              <a:chExt cx="1570037" cy="849546"/>
            </a:xfrm>
          </p:grpSpPr>
          <p:sp>
            <p:nvSpPr>
              <p:cNvPr id="27" name="TextBox 26"/>
              <p:cNvSpPr txBox="1"/>
              <p:nvPr/>
            </p:nvSpPr>
            <p:spPr>
              <a:xfrm>
                <a:off x="-1" y="2556904"/>
                <a:ext cx="1570037" cy="274320"/>
              </a:xfrm>
              <a:prstGeom prst="rect">
                <a:avLst/>
              </a:prstGeom>
              <a:noFill/>
            </p:spPr>
            <p:txBody>
              <a:bodyPr wrap="square" lIns="146304" tIns="91440" rIns="146304" bIns="91440" rtlCol="0" anchor="t" anchorCtr="0">
                <a:noAutofit/>
              </a:bodyPr>
              <a:lstStyle>
                <a:defPPr>
                  <a:defRPr lang="en-US"/>
                </a:defPPr>
                <a:lvl1pPr algn="ctr">
                  <a:lnSpc>
                    <a:spcPct val="90000"/>
                  </a:lnSpc>
                  <a:spcAft>
                    <a:spcPts val="600"/>
                  </a:spcAft>
                  <a:defRPr sz="1600">
                    <a:gradFill>
                      <a:gsLst>
                        <a:gs pos="2917">
                          <a:schemeClr val="bg1">
                            <a:alpha val="50000"/>
                          </a:schemeClr>
                        </a:gs>
                        <a:gs pos="30000">
                          <a:schemeClr val="bg1">
                            <a:alpha val="50000"/>
                          </a:schemeClr>
                        </a:gs>
                      </a:gsLst>
                      <a:lin ang="5400000" scaled="0"/>
                    </a:gradFill>
                  </a:defRPr>
                </a:lvl1pPr>
              </a:lstStyle>
              <a:p>
                <a:r>
                  <a:rPr lang="en-US" dirty="0">
                    <a:gradFill>
                      <a:gsLst>
                        <a:gs pos="2917">
                          <a:srgbClr val="FFFFFF">
                            <a:alpha val="50000"/>
                          </a:srgbClr>
                        </a:gs>
                        <a:gs pos="30000">
                          <a:srgbClr val="FFFFFF">
                            <a:alpha val="50000"/>
                          </a:srgbClr>
                        </a:gs>
                      </a:gsLst>
                      <a:lin ang="5400000" scaled="0"/>
                    </a:gradFill>
                  </a:rPr>
                  <a:t>Step 1</a:t>
                </a:r>
              </a:p>
            </p:txBody>
          </p:sp>
          <p:sp>
            <p:nvSpPr>
              <p:cNvPr id="48" name="Freeform 5"/>
              <p:cNvSpPr>
                <a:spLocks noEditPoints="1"/>
              </p:cNvSpPr>
              <p:nvPr/>
            </p:nvSpPr>
            <p:spPr bwMode="auto">
              <a:xfrm>
                <a:off x="500550" y="1981678"/>
                <a:ext cx="655150" cy="605266"/>
              </a:xfrm>
              <a:custGeom>
                <a:avLst/>
                <a:gdLst>
                  <a:gd name="T0" fmla="*/ 300 w 330"/>
                  <a:gd name="T1" fmla="*/ 105 h 305"/>
                  <a:gd name="T2" fmla="*/ 295 w 330"/>
                  <a:gd name="T3" fmla="*/ 143 h 305"/>
                  <a:gd name="T4" fmla="*/ 178 w 330"/>
                  <a:gd name="T5" fmla="*/ 276 h 305"/>
                  <a:gd name="T6" fmla="*/ 26 w 330"/>
                  <a:gd name="T7" fmla="*/ 196 h 305"/>
                  <a:gd name="T8" fmla="*/ 168 w 330"/>
                  <a:gd name="T9" fmla="*/ 216 h 305"/>
                  <a:gd name="T10" fmla="*/ 320 w 330"/>
                  <a:gd name="T11" fmla="*/ 62 h 305"/>
                  <a:gd name="T12" fmla="*/ 164 w 330"/>
                  <a:gd name="T13" fmla="*/ 3 h 305"/>
                  <a:gd name="T14" fmla="*/ 19 w 330"/>
                  <a:gd name="T15" fmla="*/ 149 h 305"/>
                  <a:gd name="T16" fmla="*/ 0 w 330"/>
                  <a:gd name="T17" fmla="*/ 194 h 305"/>
                  <a:gd name="T18" fmla="*/ 1 w 330"/>
                  <a:gd name="T19" fmla="*/ 216 h 305"/>
                  <a:gd name="T20" fmla="*/ 51 w 330"/>
                  <a:gd name="T21" fmla="*/ 263 h 305"/>
                  <a:gd name="T22" fmla="*/ 200 w 330"/>
                  <a:gd name="T23" fmla="*/ 299 h 305"/>
                  <a:gd name="T24" fmla="*/ 323 w 330"/>
                  <a:gd name="T25" fmla="*/ 137 h 305"/>
                  <a:gd name="T26" fmla="*/ 316 w 330"/>
                  <a:gd name="T27" fmla="*/ 96 h 305"/>
                  <a:gd name="T28" fmla="*/ 209 w 330"/>
                  <a:gd name="T29" fmla="*/ 39 h 305"/>
                  <a:gd name="T30" fmla="*/ 224 w 330"/>
                  <a:gd name="T31" fmla="*/ 60 h 305"/>
                  <a:gd name="T32" fmla="*/ 206 w 330"/>
                  <a:gd name="T33" fmla="*/ 60 h 305"/>
                  <a:gd name="T34" fmla="*/ 217 w 330"/>
                  <a:gd name="T35" fmla="*/ 70 h 305"/>
                  <a:gd name="T36" fmla="*/ 199 w 330"/>
                  <a:gd name="T37" fmla="*/ 70 h 305"/>
                  <a:gd name="T38" fmla="*/ 210 w 330"/>
                  <a:gd name="T39" fmla="*/ 80 h 305"/>
                  <a:gd name="T40" fmla="*/ 192 w 330"/>
                  <a:gd name="T41" fmla="*/ 80 h 305"/>
                  <a:gd name="T42" fmla="*/ 203 w 330"/>
                  <a:gd name="T43" fmla="*/ 90 h 305"/>
                  <a:gd name="T44" fmla="*/ 185 w 330"/>
                  <a:gd name="T45" fmla="*/ 90 h 305"/>
                  <a:gd name="T46" fmla="*/ 196 w 330"/>
                  <a:gd name="T47" fmla="*/ 100 h 305"/>
                  <a:gd name="T48" fmla="*/ 178 w 330"/>
                  <a:gd name="T49" fmla="*/ 100 h 305"/>
                  <a:gd name="T50" fmla="*/ 189 w 330"/>
                  <a:gd name="T51" fmla="*/ 110 h 305"/>
                  <a:gd name="T52" fmla="*/ 171 w 330"/>
                  <a:gd name="T53" fmla="*/ 110 h 305"/>
                  <a:gd name="T54" fmla="*/ 162 w 330"/>
                  <a:gd name="T55" fmla="*/ 123 h 305"/>
                  <a:gd name="T56" fmla="*/ 149 w 330"/>
                  <a:gd name="T57" fmla="*/ 99 h 305"/>
                  <a:gd name="T58" fmla="*/ 108 w 330"/>
                  <a:gd name="T59" fmla="*/ 147 h 305"/>
                  <a:gd name="T60" fmla="*/ 140 w 330"/>
                  <a:gd name="T61" fmla="*/ 137 h 305"/>
                  <a:gd name="T62" fmla="*/ 144 w 330"/>
                  <a:gd name="T63" fmla="*/ 76 h 305"/>
                  <a:gd name="T64" fmla="*/ 142 w 330"/>
                  <a:gd name="T65" fmla="*/ 97 h 305"/>
                  <a:gd name="T66" fmla="*/ 157 w 330"/>
                  <a:gd name="T67" fmla="*/ 130 h 305"/>
                  <a:gd name="T68" fmla="*/ 206 w 330"/>
                  <a:gd name="T69" fmla="*/ 98 h 305"/>
                  <a:gd name="T70" fmla="*/ 204 w 330"/>
                  <a:gd name="T71" fmla="*/ 119 h 305"/>
                  <a:gd name="T72" fmla="*/ 137 w 330"/>
                  <a:gd name="T73" fmla="*/ 158 h 305"/>
                  <a:gd name="T74" fmla="*/ 151 w 330"/>
                  <a:gd name="T75" fmla="*/ 175 h 305"/>
                  <a:gd name="T76" fmla="*/ 108 w 330"/>
                  <a:gd name="T77" fmla="*/ 147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30" h="305">
                    <a:moveTo>
                      <a:pt x="316" y="96"/>
                    </a:moveTo>
                    <a:cubicBezTo>
                      <a:pt x="310" y="95"/>
                      <a:pt x="301" y="98"/>
                      <a:pt x="300" y="105"/>
                    </a:cubicBezTo>
                    <a:cubicBezTo>
                      <a:pt x="298" y="115"/>
                      <a:pt x="298" y="126"/>
                      <a:pt x="297" y="134"/>
                    </a:cubicBezTo>
                    <a:cubicBezTo>
                      <a:pt x="297" y="137"/>
                      <a:pt x="297" y="142"/>
                      <a:pt x="295" y="143"/>
                    </a:cubicBezTo>
                    <a:cubicBezTo>
                      <a:pt x="259" y="187"/>
                      <a:pt x="223" y="230"/>
                      <a:pt x="188" y="273"/>
                    </a:cubicBezTo>
                    <a:cubicBezTo>
                      <a:pt x="185" y="277"/>
                      <a:pt x="182" y="277"/>
                      <a:pt x="178" y="276"/>
                    </a:cubicBezTo>
                    <a:cubicBezTo>
                      <a:pt x="136" y="263"/>
                      <a:pt x="94" y="251"/>
                      <a:pt x="51" y="238"/>
                    </a:cubicBezTo>
                    <a:cubicBezTo>
                      <a:pt x="32" y="232"/>
                      <a:pt x="22" y="216"/>
                      <a:pt x="26" y="196"/>
                    </a:cubicBezTo>
                    <a:cubicBezTo>
                      <a:pt x="28" y="181"/>
                      <a:pt x="35" y="177"/>
                      <a:pt x="49" y="181"/>
                    </a:cubicBezTo>
                    <a:cubicBezTo>
                      <a:pt x="88" y="193"/>
                      <a:pt x="129" y="203"/>
                      <a:pt x="168" y="216"/>
                    </a:cubicBezTo>
                    <a:cubicBezTo>
                      <a:pt x="180" y="219"/>
                      <a:pt x="187" y="216"/>
                      <a:pt x="194" y="207"/>
                    </a:cubicBezTo>
                    <a:cubicBezTo>
                      <a:pt x="236" y="159"/>
                      <a:pt x="278" y="110"/>
                      <a:pt x="320" y="62"/>
                    </a:cubicBezTo>
                    <a:cubicBezTo>
                      <a:pt x="330" y="50"/>
                      <a:pt x="327" y="40"/>
                      <a:pt x="313" y="37"/>
                    </a:cubicBezTo>
                    <a:cubicBezTo>
                      <a:pt x="262" y="25"/>
                      <a:pt x="213" y="13"/>
                      <a:pt x="164" y="3"/>
                    </a:cubicBezTo>
                    <a:cubicBezTo>
                      <a:pt x="155" y="0"/>
                      <a:pt x="149" y="3"/>
                      <a:pt x="143" y="9"/>
                    </a:cubicBezTo>
                    <a:cubicBezTo>
                      <a:pt x="101" y="56"/>
                      <a:pt x="61" y="102"/>
                      <a:pt x="19" y="149"/>
                    </a:cubicBezTo>
                    <a:cubicBezTo>
                      <a:pt x="14" y="155"/>
                      <a:pt x="10" y="162"/>
                      <a:pt x="7" y="168"/>
                    </a:cubicBezTo>
                    <a:cubicBezTo>
                      <a:pt x="4" y="177"/>
                      <a:pt x="3" y="185"/>
                      <a:pt x="0" y="194"/>
                    </a:cubicBezTo>
                    <a:cubicBezTo>
                      <a:pt x="0" y="200"/>
                      <a:pt x="0" y="204"/>
                      <a:pt x="0" y="210"/>
                    </a:cubicBezTo>
                    <a:cubicBezTo>
                      <a:pt x="0" y="212"/>
                      <a:pt x="1" y="214"/>
                      <a:pt x="1" y="216"/>
                    </a:cubicBezTo>
                    <a:cubicBezTo>
                      <a:pt x="4" y="230"/>
                      <a:pt x="10" y="244"/>
                      <a:pt x="23" y="251"/>
                    </a:cubicBezTo>
                    <a:cubicBezTo>
                      <a:pt x="30" y="257"/>
                      <a:pt x="41" y="260"/>
                      <a:pt x="51" y="263"/>
                    </a:cubicBezTo>
                    <a:cubicBezTo>
                      <a:pt x="94" y="277"/>
                      <a:pt x="138" y="289"/>
                      <a:pt x="181" y="302"/>
                    </a:cubicBezTo>
                    <a:cubicBezTo>
                      <a:pt x="188" y="305"/>
                      <a:pt x="194" y="305"/>
                      <a:pt x="200" y="299"/>
                    </a:cubicBezTo>
                    <a:cubicBezTo>
                      <a:pt x="240" y="249"/>
                      <a:pt x="279" y="201"/>
                      <a:pt x="320" y="152"/>
                    </a:cubicBezTo>
                    <a:cubicBezTo>
                      <a:pt x="323" y="149"/>
                      <a:pt x="323" y="143"/>
                      <a:pt x="323" y="137"/>
                    </a:cubicBezTo>
                    <a:cubicBezTo>
                      <a:pt x="324" y="130"/>
                      <a:pt x="323" y="121"/>
                      <a:pt x="324" y="114"/>
                    </a:cubicBezTo>
                    <a:cubicBezTo>
                      <a:pt x="324" y="105"/>
                      <a:pt x="323" y="99"/>
                      <a:pt x="316" y="96"/>
                    </a:cubicBezTo>
                    <a:close/>
                    <a:moveTo>
                      <a:pt x="184" y="49"/>
                    </a:moveTo>
                    <a:cubicBezTo>
                      <a:pt x="190" y="41"/>
                      <a:pt x="201" y="36"/>
                      <a:pt x="209" y="39"/>
                    </a:cubicBezTo>
                    <a:cubicBezTo>
                      <a:pt x="209" y="39"/>
                      <a:pt x="209" y="39"/>
                      <a:pt x="218" y="43"/>
                    </a:cubicBezTo>
                    <a:cubicBezTo>
                      <a:pt x="225" y="45"/>
                      <a:pt x="227" y="53"/>
                      <a:pt x="224" y="60"/>
                    </a:cubicBezTo>
                    <a:cubicBezTo>
                      <a:pt x="224" y="60"/>
                      <a:pt x="224" y="60"/>
                      <a:pt x="210" y="55"/>
                    </a:cubicBezTo>
                    <a:cubicBezTo>
                      <a:pt x="210" y="55"/>
                      <a:pt x="210" y="55"/>
                      <a:pt x="206" y="60"/>
                    </a:cubicBezTo>
                    <a:cubicBezTo>
                      <a:pt x="206" y="60"/>
                      <a:pt x="206" y="60"/>
                      <a:pt x="220" y="65"/>
                    </a:cubicBezTo>
                    <a:cubicBezTo>
                      <a:pt x="220" y="65"/>
                      <a:pt x="220" y="65"/>
                      <a:pt x="217" y="70"/>
                    </a:cubicBezTo>
                    <a:cubicBezTo>
                      <a:pt x="217" y="70"/>
                      <a:pt x="217" y="70"/>
                      <a:pt x="203" y="65"/>
                    </a:cubicBezTo>
                    <a:cubicBezTo>
                      <a:pt x="203" y="65"/>
                      <a:pt x="203" y="65"/>
                      <a:pt x="199" y="70"/>
                    </a:cubicBezTo>
                    <a:cubicBezTo>
                      <a:pt x="199" y="70"/>
                      <a:pt x="199" y="70"/>
                      <a:pt x="213" y="75"/>
                    </a:cubicBezTo>
                    <a:cubicBezTo>
                      <a:pt x="213" y="75"/>
                      <a:pt x="213" y="75"/>
                      <a:pt x="210" y="80"/>
                    </a:cubicBezTo>
                    <a:cubicBezTo>
                      <a:pt x="210" y="80"/>
                      <a:pt x="210" y="80"/>
                      <a:pt x="195" y="75"/>
                    </a:cubicBezTo>
                    <a:cubicBezTo>
                      <a:pt x="195" y="75"/>
                      <a:pt x="195" y="75"/>
                      <a:pt x="192" y="80"/>
                    </a:cubicBezTo>
                    <a:cubicBezTo>
                      <a:pt x="192" y="80"/>
                      <a:pt x="192" y="80"/>
                      <a:pt x="206" y="85"/>
                    </a:cubicBezTo>
                    <a:cubicBezTo>
                      <a:pt x="206" y="85"/>
                      <a:pt x="206" y="85"/>
                      <a:pt x="203" y="90"/>
                    </a:cubicBezTo>
                    <a:cubicBezTo>
                      <a:pt x="203" y="90"/>
                      <a:pt x="203" y="90"/>
                      <a:pt x="188" y="85"/>
                    </a:cubicBezTo>
                    <a:cubicBezTo>
                      <a:pt x="188" y="85"/>
                      <a:pt x="188" y="85"/>
                      <a:pt x="185" y="90"/>
                    </a:cubicBezTo>
                    <a:cubicBezTo>
                      <a:pt x="185" y="90"/>
                      <a:pt x="185" y="90"/>
                      <a:pt x="199" y="95"/>
                    </a:cubicBezTo>
                    <a:cubicBezTo>
                      <a:pt x="199" y="95"/>
                      <a:pt x="199" y="95"/>
                      <a:pt x="196" y="100"/>
                    </a:cubicBezTo>
                    <a:cubicBezTo>
                      <a:pt x="196" y="100"/>
                      <a:pt x="196" y="100"/>
                      <a:pt x="181" y="95"/>
                    </a:cubicBezTo>
                    <a:cubicBezTo>
                      <a:pt x="181" y="95"/>
                      <a:pt x="181" y="95"/>
                      <a:pt x="178" y="100"/>
                    </a:cubicBezTo>
                    <a:cubicBezTo>
                      <a:pt x="178" y="100"/>
                      <a:pt x="178" y="100"/>
                      <a:pt x="192" y="105"/>
                    </a:cubicBezTo>
                    <a:cubicBezTo>
                      <a:pt x="192" y="105"/>
                      <a:pt x="192" y="105"/>
                      <a:pt x="189" y="110"/>
                    </a:cubicBezTo>
                    <a:cubicBezTo>
                      <a:pt x="189" y="110"/>
                      <a:pt x="189" y="110"/>
                      <a:pt x="174" y="105"/>
                    </a:cubicBezTo>
                    <a:cubicBezTo>
                      <a:pt x="174" y="105"/>
                      <a:pt x="174" y="105"/>
                      <a:pt x="171" y="110"/>
                    </a:cubicBezTo>
                    <a:cubicBezTo>
                      <a:pt x="171" y="110"/>
                      <a:pt x="171" y="110"/>
                      <a:pt x="185" y="115"/>
                    </a:cubicBezTo>
                    <a:cubicBezTo>
                      <a:pt x="179" y="122"/>
                      <a:pt x="169" y="125"/>
                      <a:pt x="162" y="123"/>
                    </a:cubicBezTo>
                    <a:cubicBezTo>
                      <a:pt x="162" y="123"/>
                      <a:pt x="162" y="123"/>
                      <a:pt x="153" y="119"/>
                    </a:cubicBezTo>
                    <a:cubicBezTo>
                      <a:pt x="145" y="117"/>
                      <a:pt x="143" y="107"/>
                      <a:pt x="149" y="99"/>
                    </a:cubicBezTo>
                    <a:cubicBezTo>
                      <a:pt x="149" y="99"/>
                      <a:pt x="149" y="99"/>
                      <a:pt x="184" y="49"/>
                    </a:cubicBezTo>
                    <a:close/>
                    <a:moveTo>
                      <a:pt x="108" y="147"/>
                    </a:moveTo>
                    <a:cubicBezTo>
                      <a:pt x="108" y="147"/>
                      <a:pt x="108" y="147"/>
                      <a:pt x="128" y="154"/>
                    </a:cubicBezTo>
                    <a:cubicBezTo>
                      <a:pt x="128" y="154"/>
                      <a:pt x="128" y="154"/>
                      <a:pt x="140" y="137"/>
                    </a:cubicBezTo>
                    <a:cubicBezTo>
                      <a:pt x="124" y="131"/>
                      <a:pt x="120" y="111"/>
                      <a:pt x="132" y="93"/>
                    </a:cubicBezTo>
                    <a:cubicBezTo>
                      <a:pt x="132" y="93"/>
                      <a:pt x="132" y="93"/>
                      <a:pt x="144" y="76"/>
                    </a:cubicBezTo>
                    <a:cubicBezTo>
                      <a:pt x="144" y="76"/>
                      <a:pt x="144" y="76"/>
                      <a:pt x="154" y="79"/>
                    </a:cubicBezTo>
                    <a:cubicBezTo>
                      <a:pt x="154" y="79"/>
                      <a:pt x="154" y="79"/>
                      <a:pt x="142" y="97"/>
                    </a:cubicBezTo>
                    <a:cubicBezTo>
                      <a:pt x="133" y="109"/>
                      <a:pt x="136" y="123"/>
                      <a:pt x="147" y="127"/>
                    </a:cubicBezTo>
                    <a:cubicBezTo>
                      <a:pt x="147" y="127"/>
                      <a:pt x="147" y="127"/>
                      <a:pt x="157" y="130"/>
                    </a:cubicBezTo>
                    <a:cubicBezTo>
                      <a:pt x="168" y="134"/>
                      <a:pt x="185" y="128"/>
                      <a:pt x="194" y="116"/>
                    </a:cubicBezTo>
                    <a:cubicBezTo>
                      <a:pt x="194" y="116"/>
                      <a:pt x="194" y="116"/>
                      <a:pt x="206" y="98"/>
                    </a:cubicBezTo>
                    <a:cubicBezTo>
                      <a:pt x="216" y="101"/>
                      <a:pt x="216" y="101"/>
                      <a:pt x="216" y="101"/>
                    </a:cubicBezTo>
                    <a:cubicBezTo>
                      <a:pt x="216" y="101"/>
                      <a:pt x="216" y="101"/>
                      <a:pt x="204" y="119"/>
                    </a:cubicBezTo>
                    <a:cubicBezTo>
                      <a:pt x="191" y="136"/>
                      <a:pt x="166" y="146"/>
                      <a:pt x="150" y="140"/>
                    </a:cubicBezTo>
                    <a:cubicBezTo>
                      <a:pt x="150" y="140"/>
                      <a:pt x="150" y="140"/>
                      <a:pt x="137" y="158"/>
                    </a:cubicBezTo>
                    <a:cubicBezTo>
                      <a:pt x="137" y="158"/>
                      <a:pt x="137" y="158"/>
                      <a:pt x="158" y="165"/>
                    </a:cubicBezTo>
                    <a:cubicBezTo>
                      <a:pt x="158" y="165"/>
                      <a:pt x="158" y="165"/>
                      <a:pt x="151" y="175"/>
                    </a:cubicBezTo>
                    <a:cubicBezTo>
                      <a:pt x="151" y="175"/>
                      <a:pt x="151" y="175"/>
                      <a:pt x="101" y="157"/>
                    </a:cubicBezTo>
                    <a:cubicBezTo>
                      <a:pt x="101" y="157"/>
                      <a:pt x="101" y="157"/>
                      <a:pt x="108" y="147"/>
                    </a:cubicBezTo>
                    <a:close/>
                  </a:path>
                </a:pathLst>
              </a:custGeom>
              <a:solidFill>
                <a:schemeClr val="bg1">
                  <a:alpha val="50000"/>
                </a:schemeClr>
              </a:solidFill>
              <a:ln>
                <a:noFill/>
              </a:ln>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grpSp>
        <p:grpSp>
          <p:nvGrpSpPr>
            <p:cNvPr id="67" name="Group 66"/>
            <p:cNvGrpSpPr/>
            <p:nvPr/>
          </p:nvGrpSpPr>
          <p:grpSpPr>
            <a:xfrm>
              <a:off x="-1" y="5411509"/>
              <a:ext cx="1570037" cy="882795"/>
              <a:chOff x="-1" y="5411509"/>
              <a:chExt cx="1570037" cy="882795"/>
            </a:xfrm>
          </p:grpSpPr>
          <p:sp>
            <p:nvSpPr>
              <p:cNvPr id="29" name="TextBox 28"/>
              <p:cNvSpPr txBox="1"/>
              <p:nvPr/>
            </p:nvSpPr>
            <p:spPr>
              <a:xfrm>
                <a:off x="-1" y="6019984"/>
                <a:ext cx="1570037" cy="274320"/>
              </a:xfrm>
              <a:prstGeom prst="rect">
                <a:avLst/>
              </a:prstGeom>
              <a:noFill/>
            </p:spPr>
            <p:txBody>
              <a:bodyPr wrap="square" lIns="146304" tIns="91440" rIns="146304" bIns="91440" rtlCol="0" anchor="t" anchorCtr="0">
                <a:noAutofit/>
              </a:bodyPr>
              <a:lstStyle/>
              <a:p>
                <a:pPr algn="ctr">
                  <a:lnSpc>
                    <a:spcPct val="90000"/>
                  </a:lnSpc>
                  <a:spcAft>
                    <a:spcPts val="600"/>
                  </a:spcAft>
                </a:pPr>
                <a:r>
                  <a:rPr lang="en-US" sz="1600" dirty="0" smtClean="0">
                    <a:gradFill>
                      <a:gsLst>
                        <a:gs pos="2917">
                          <a:srgbClr val="FFFFFF">
                            <a:alpha val="50000"/>
                          </a:srgbClr>
                        </a:gs>
                        <a:gs pos="30000">
                          <a:srgbClr val="FFFFFF">
                            <a:alpha val="50000"/>
                          </a:srgbClr>
                        </a:gs>
                      </a:gsLst>
                      <a:lin ang="5400000" scaled="0"/>
                    </a:gradFill>
                  </a:rPr>
                  <a:t>Step 3</a:t>
                </a:r>
              </a:p>
            </p:txBody>
          </p:sp>
          <p:sp>
            <p:nvSpPr>
              <p:cNvPr id="50" name="Freeform 22"/>
              <p:cNvSpPr>
                <a:spLocks noEditPoints="1"/>
              </p:cNvSpPr>
              <p:nvPr/>
            </p:nvSpPr>
            <p:spPr bwMode="auto">
              <a:xfrm>
                <a:off x="604434" y="5411509"/>
                <a:ext cx="568836" cy="577954"/>
              </a:xfrm>
              <a:custGeom>
                <a:avLst/>
                <a:gdLst>
                  <a:gd name="T0" fmla="*/ 33 w 261"/>
                  <a:gd name="T1" fmla="*/ 125 h 265"/>
                  <a:gd name="T2" fmla="*/ 33 w 261"/>
                  <a:gd name="T3" fmla="*/ 29 h 265"/>
                  <a:gd name="T4" fmla="*/ 62 w 261"/>
                  <a:gd name="T5" fmla="*/ 0 h 265"/>
                  <a:gd name="T6" fmla="*/ 81 w 261"/>
                  <a:gd name="T7" fmla="*/ 0 h 265"/>
                  <a:gd name="T8" fmla="*/ 109 w 261"/>
                  <a:gd name="T9" fmla="*/ 24 h 265"/>
                  <a:gd name="T10" fmla="*/ 81 w 261"/>
                  <a:gd name="T11" fmla="*/ 24 h 265"/>
                  <a:gd name="T12" fmla="*/ 81 w 261"/>
                  <a:gd name="T13" fmla="*/ 34 h 265"/>
                  <a:gd name="T14" fmla="*/ 110 w 261"/>
                  <a:gd name="T15" fmla="*/ 34 h 265"/>
                  <a:gd name="T16" fmla="*/ 110 w 261"/>
                  <a:gd name="T17" fmla="*/ 44 h 265"/>
                  <a:gd name="T18" fmla="*/ 81 w 261"/>
                  <a:gd name="T19" fmla="*/ 44 h 265"/>
                  <a:gd name="T20" fmla="*/ 81 w 261"/>
                  <a:gd name="T21" fmla="*/ 53 h 265"/>
                  <a:gd name="T22" fmla="*/ 110 w 261"/>
                  <a:gd name="T23" fmla="*/ 53 h 265"/>
                  <a:gd name="T24" fmla="*/ 110 w 261"/>
                  <a:gd name="T25" fmla="*/ 63 h 265"/>
                  <a:gd name="T26" fmla="*/ 81 w 261"/>
                  <a:gd name="T27" fmla="*/ 63 h 265"/>
                  <a:gd name="T28" fmla="*/ 81 w 261"/>
                  <a:gd name="T29" fmla="*/ 72 h 265"/>
                  <a:gd name="T30" fmla="*/ 110 w 261"/>
                  <a:gd name="T31" fmla="*/ 72 h 265"/>
                  <a:gd name="T32" fmla="*/ 110 w 261"/>
                  <a:gd name="T33" fmla="*/ 82 h 265"/>
                  <a:gd name="T34" fmla="*/ 81 w 261"/>
                  <a:gd name="T35" fmla="*/ 82 h 265"/>
                  <a:gd name="T36" fmla="*/ 81 w 261"/>
                  <a:gd name="T37" fmla="*/ 92 h 265"/>
                  <a:gd name="T38" fmla="*/ 110 w 261"/>
                  <a:gd name="T39" fmla="*/ 92 h 265"/>
                  <a:gd name="T40" fmla="*/ 110 w 261"/>
                  <a:gd name="T41" fmla="*/ 101 h 265"/>
                  <a:gd name="T42" fmla="*/ 81 w 261"/>
                  <a:gd name="T43" fmla="*/ 101 h 265"/>
                  <a:gd name="T44" fmla="*/ 81 w 261"/>
                  <a:gd name="T45" fmla="*/ 111 h 265"/>
                  <a:gd name="T46" fmla="*/ 110 w 261"/>
                  <a:gd name="T47" fmla="*/ 111 h 265"/>
                  <a:gd name="T48" fmla="*/ 110 w 261"/>
                  <a:gd name="T49" fmla="*/ 120 h 265"/>
                  <a:gd name="T50" fmla="*/ 81 w 261"/>
                  <a:gd name="T51" fmla="*/ 120 h 265"/>
                  <a:gd name="T52" fmla="*/ 81 w 261"/>
                  <a:gd name="T53" fmla="*/ 130 h 265"/>
                  <a:gd name="T54" fmla="*/ 109 w 261"/>
                  <a:gd name="T55" fmla="*/ 130 h 265"/>
                  <a:gd name="T56" fmla="*/ 81 w 261"/>
                  <a:gd name="T57" fmla="*/ 154 h 265"/>
                  <a:gd name="T58" fmla="*/ 62 w 261"/>
                  <a:gd name="T59" fmla="*/ 154 h 265"/>
                  <a:gd name="T60" fmla="*/ 33 w 261"/>
                  <a:gd name="T61" fmla="*/ 125 h 265"/>
                  <a:gd name="T62" fmla="*/ 81 w 261"/>
                  <a:gd name="T63" fmla="*/ 221 h 265"/>
                  <a:gd name="T64" fmla="*/ 81 w 261"/>
                  <a:gd name="T65" fmla="*/ 188 h 265"/>
                  <a:gd name="T66" fmla="*/ 143 w 261"/>
                  <a:gd name="T67" fmla="*/ 125 h 265"/>
                  <a:gd name="T68" fmla="*/ 143 w 261"/>
                  <a:gd name="T69" fmla="*/ 92 h 265"/>
                  <a:gd name="T70" fmla="*/ 124 w 261"/>
                  <a:gd name="T71" fmla="*/ 92 h 265"/>
                  <a:gd name="T72" fmla="*/ 124 w 261"/>
                  <a:gd name="T73" fmla="*/ 125 h 265"/>
                  <a:gd name="T74" fmla="*/ 81 w 261"/>
                  <a:gd name="T75" fmla="*/ 168 h 265"/>
                  <a:gd name="T76" fmla="*/ 62 w 261"/>
                  <a:gd name="T77" fmla="*/ 168 h 265"/>
                  <a:gd name="T78" fmla="*/ 19 w 261"/>
                  <a:gd name="T79" fmla="*/ 125 h 265"/>
                  <a:gd name="T80" fmla="*/ 19 w 261"/>
                  <a:gd name="T81" fmla="*/ 92 h 265"/>
                  <a:gd name="T82" fmla="*/ 0 w 261"/>
                  <a:gd name="T83" fmla="*/ 92 h 265"/>
                  <a:gd name="T84" fmla="*/ 0 w 261"/>
                  <a:gd name="T85" fmla="*/ 125 h 265"/>
                  <a:gd name="T86" fmla="*/ 62 w 261"/>
                  <a:gd name="T87" fmla="*/ 188 h 265"/>
                  <a:gd name="T88" fmla="*/ 62 w 261"/>
                  <a:gd name="T89" fmla="*/ 221 h 265"/>
                  <a:gd name="T90" fmla="*/ 21 w 261"/>
                  <a:gd name="T91" fmla="*/ 221 h 265"/>
                  <a:gd name="T92" fmla="*/ 21 w 261"/>
                  <a:gd name="T93" fmla="*/ 241 h 265"/>
                  <a:gd name="T94" fmla="*/ 122 w 261"/>
                  <a:gd name="T95" fmla="*/ 241 h 265"/>
                  <a:gd name="T96" fmla="*/ 122 w 261"/>
                  <a:gd name="T97" fmla="*/ 240 h 265"/>
                  <a:gd name="T98" fmla="*/ 102 w 261"/>
                  <a:gd name="T99" fmla="*/ 221 h 265"/>
                  <a:gd name="T100" fmla="*/ 81 w 261"/>
                  <a:gd name="T101" fmla="*/ 221 h 265"/>
                  <a:gd name="T102" fmla="*/ 237 w 261"/>
                  <a:gd name="T103" fmla="*/ 144 h 265"/>
                  <a:gd name="T104" fmla="*/ 164 w 261"/>
                  <a:gd name="T105" fmla="*/ 221 h 265"/>
                  <a:gd name="T106" fmla="*/ 125 w 261"/>
                  <a:gd name="T107" fmla="*/ 186 h 265"/>
                  <a:gd name="T108" fmla="*/ 104 w 261"/>
                  <a:gd name="T109" fmla="*/ 210 h 265"/>
                  <a:gd name="T110" fmla="*/ 165 w 261"/>
                  <a:gd name="T111" fmla="*/ 265 h 265"/>
                  <a:gd name="T112" fmla="*/ 261 w 261"/>
                  <a:gd name="T113" fmla="*/ 167 h 265"/>
                  <a:gd name="T114" fmla="*/ 237 w 261"/>
                  <a:gd name="T115" fmla="*/ 144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61" h="265">
                    <a:moveTo>
                      <a:pt x="33" y="125"/>
                    </a:moveTo>
                    <a:cubicBezTo>
                      <a:pt x="33" y="125"/>
                      <a:pt x="33" y="125"/>
                      <a:pt x="33" y="29"/>
                    </a:cubicBezTo>
                    <a:cubicBezTo>
                      <a:pt x="33" y="14"/>
                      <a:pt x="47" y="0"/>
                      <a:pt x="62" y="0"/>
                    </a:cubicBezTo>
                    <a:cubicBezTo>
                      <a:pt x="62" y="0"/>
                      <a:pt x="62" y="0"/>
                      <a:pt x="81" y="0"/>
                    </a:cubicBezTo>
                    <a:cubicBezTo>
                      <a:pt x="95" y="0"/>
                      <a:pt x="107" y="11"/>
                      <a:pt x="109" y="24"/>
                    </a:cubicBezTo>
                    <a:cubicBezTo>
                      <a:pt x="109" y="24"/>
                      <a:pt x="109" y="24"/>
                      <a:pt x="81" y="24"/>
                    </a:cubicBezTo>
                    <a:cubicBezTo>
                      <a:pt x="81" y="24"/>
                      <a:pt x="81" y="24"/>
                      <a:pt x="81" y="34"/>
                    </a:cubicBezTo>
                    <a:cubicBezTo>
                      <a:pt x="81" y="34"/>
                      <a:pt x="81" y="34"/>
                      <a:pt x="110" y="34"/>
                    </a:cubicBezTo>
                    <a:cubicBezTo>
                      <a:pt x="110" y="34"/>
                      <a:pt x="110" y="34"/>
                      <a:pt x="110" y="44"/>
                    </a:cubicBezTo>
                    <a:cubicBezTo>
                      <a:pt x="110" y="44"/>
                      <a:pt x="110" y="44"/>
                      <a:pt x="81" y="44"/>
                    </a:cubicBezTo>
                    <a:cubicBezTo>
                      <a:pt x="81" y="44"/>
                      <a:pt x="81" y="44"/>
                      <a:pt x="81" y="53"/>
                    </a:cubicBezTo>
                    <a:cubicBezTo>
                      <a:pt x="81" y="53"/>
                      <a:pt x="81" y="53"/>
                      <a:pt x="110" y="53"/>
                    </a:cubicBezTo>
                    <a:cubicBezTo>
                      <a:pt x="110" y="53"/>
                      <a:pt x="110" y="53"/>
                      <a:pt x="110" y="63"/>
                    </a:cubicBezTo>
                    <a:cubicBezTo>
                      <a:pt x="110" y="63"/>
                      <a:pt x="110" y="63"/>
                      <a:pt x="81" y="63"/>
                    </a:cubicBezTo>
                    <a:cubicBezTo>
                      <a:pt x="81" y="63"/>
                      <a:pt x="81" y="63"/>
                      <a:pt x="81" y="72"/>
                    </a:cubicBezTo>
                    <a:cubicBezTo>
                      <a:pt x="81" y="72"/>
                      <a:pt x="81" y="72"/>
                      <a:pt x="110" y="72"/>
                    </a:cubicBezTo>
                    <a:cubicBezTo>
                      <a:pt x="110" y="72"/>
                      <a:pt x="110" y="72"/>
                      <a:pt x="110" y="82"/>
                    </a:cubicBezTo>
                    <a:cubicBezTo>
                      <a:pt x="110" y="82"/>
                      <a:pt x="110" y="82"/>
                      <a:pt x="81" y="82"/>
                    </a:cubicBezTo>
                    <a:cubicBezTo>
                      <a:pt x="81" y="82"/>
                      <a:pt x="81" y="82"/>
                      <a:pt x="81" y="92"/>
                    </a:cubicBezTo>
                    <a:cubicBezTo>
                      <a:pt x="81" y="92"/>
                      <a:pt x="81" y="92"/>
                      <a:pt x="110" y="92"/>
                    </a:cubicBezTo>
                    <a:cubicBezTo>
                      <a:pt x="110" y="92"/>
                      <a:pt x="110" y="92"/>
                      <a:pt x="110" y="101"/>
                    </a:cubicBezTo>
                    <a:cubicBezTo>
                      <a:pt x="110" y="101"/>
                      <a:pt x="110" y="101"/>
                      <a:pt x="81" y="101"/>
                    </a:cubicBezTo>
                    <a:cubicBezTo>
                      <a:pt x="81" y="101"/>
                      <a:pt x="81" y="101"/>
                      <a:pt x="81" y="111"/>
                    </a:cubicBezTo>
                    <a:cubicBezTo>
                      <a:pt x="81" y="111"/>
                      <a:pt x="81" y="111"/>
                      <a:pt x="110" y="111"/>
                    </a:cubicBezTo>
                    <a:cubicBezTo>
                      <a:pt x="110" y="111"/>
                      <a:pt x="110" y="111"/>
                      <a:pt x="110" y="120"/>
                    </a:cubicBezTo>
                    <a:cubicBezTo>
                      <a:pt x="110" y="120"/>
                      <a:pt x="110" y="120"/>
                      <a:pt x="81" y="120"/>
                    </a:cubicBezTo>
                    <a:cubicBezTo>
                      <a:pt x="81" y="120"/>
                      <a:pt x="81" y="120"/>
                      <a:pt x="81" y="130"/>
                    </a:cubicBezTo>
                    <a:cubicBezTo>
                      <a:pt x="81" y="130"/>
                      <a:pt x="81" y="130"/>
                      <a:pt x="109" y="130"/>
                    </a:cubicBezTo>
                    <a:cubicBezTo>
                      <a:pt x="107" y="143"/>
                      <a:pt x="95" y="154"/>
                      <a:pt x="81" y="154"/>
                    </a:cubicBezTo>
                    <a:cubicBezTo>
                      <a:pt x="81" y="154"/>
                      <a:pt x="81" y="154"/>
                      <a:pt x="62" y="154"/>
                    </a:cubicBezTo>
                    <a:cubicBezTo>
                      <a:pt x="47" y="154"/>
                      <a:pt x="33" y="141"/>
                      <a:pt x="33" y="125"/>
                    </a:cubicBezTo>
                    <a:close/>
                    <a:moveTo>
                      <a:pt x="81" y="221"/>
                    </a:moveTo>
                    <a:cubicBezTo>
                      <a:pt x="81" y="188"/>
                      <a:pt x="81" y="188"/>
                      <a:pt x="81" y="188"/>
                    </a:cubicBezTo>
                    <a:cubicBezTo>
                      <a:pt x="115" y="188"/>
                      <a:pt x="143" y="159"/>
                      <a:pt x="143" y="125"/>
                    </a:cubicBezTo>
                    <a:cubicBezTo>
                      <a:pt x="143" y="92"/>
                      <a:pt x="143" y="92"/>
                      <a:pt x="143" y="92"/>
                    </a:cubicBezTo>
                    <a:cubicBezTo>
                      <a:pt x="124" y="92"/>
                      <a:pt x="124" y="92"/>
                      <a:pt x="124" y="92"/>
                    </a:cubicBezTo>
                    <a:cubicBezTo>
                      <a:pt x="124" y="125"/>
                      <a:pt x="124" y="125"/>
                      <a:pt x="124" y="125"/>
                    </a:cubicBezTo>
                    <a:cubicBezTo>
                      <a:pt x="124" y="149"/>
                      <a:pt x="105" y="168"/>
                      <a:pt x="81" y="168"/>
                    </a:cubicBezTo>
                    <a:cubicBezTo>
                      <a:pt x="62" y="168"/>
                      <a:pt x="62" y="168"/>
                      <a:pt x="62" y="168"/>
                    </a:cubicBezTo>
                    <a:cubicBezTo>
                      <a:pt x="39" y="168"/>
                      <a:pt x="19" y="149"/>
                      <a:pt x="19" y="125"/>
                    </a:cubicBezTo>
                    <a:cubicBezTo>
                      <a:pt x="19" y="92"/>
                      <a:pt x="19" y="92"/>
                      <a:pt x="19" y="92"/>
                    </a:cubicBezTo>
                    <a:cubicBezTo>
                      <a:pt x="0" y="92"/>
                      <a:pt x="0" y="92"/>
                      <a:pt x="0" y="92"/>
                    </a:cubicBezTo>
                    <a:cubicBezTo>
                      <a:pt x="0" y="125"/>
                      <a:pt x="0" y="125"/>
                      <a:pt x="0" y="125"/>
                    </a:cubicBezTo>
                    <a:cubicBezTo>
                      <a:pt x="0" y="159"/>
                      <a:pt x="29" y="188"/>
                      <a:pt x="62" y="188"/>
                    </a:cubicBezTo>
                    <a:cubicBezTo>
                      <a:pt x="62" y="221"/>
                      <a:pt x="62" y="221"/>
                      <a:pt x="62" y="221"/>
                    </a:cubicBezTo>
                    <a:cubicBezTo>
                      <a:pt x="21" y="221"/>
                      <a:pt x="21" y="221"/>
                      <a:pt x="21" y="221"/>
                    </a:cubicBezTo>
                    <a:cubicBezTo>
                      <a:pt x="21" y="241"/>
                      <a:pt x="21" y="241"/>
                      <a:pt x="21" y="241"/>
                    </a:cubicBezTo>
                    <a:cubicBezTo>
                      <a:pt x="122" y="241"/>
                      <a:pt x="122" y="241"/>
                      <a:pt x="122" y="241"/>
                    </a:cubicBezTo>
                    <a:cubicBezTo>
                      <a:pt x="122" y="240"/>
                      <a:pt x="122" y="240"/>
                      <a:pt x="122" y="240"/>
                    </a:cubicBezTo>
                    <a:cubicBezTo>
                      <a:pt x="102" y="221"/>
                      <a:pt x="102" y="221"/>
                      <a:pt x="102" y="221"/>
                    </a:cubicBezTo>
                    <a:cubicBezTo>
                      <a:pt x="81" y="221"/>
                      <a:pt x="81" y="221"/>
                      <a:pt x="81" y="221"/>
                    </a:cubicBezTo>
                    <a:close/>
                    <a:moveTo>
                      <a:pt x="237" y="144"/>
                    </a:moveTo>
                    <a:cubicBezTo>
                      <a:pt x="237" y="144"/>
                      <a:pt x="197" y="186"/>
                      <a:pt x="164" y="221"/>
                    </a:cubicBezTo>
                    <a:cubicBezTo>
                      <a:pt x="150" y="209"/>
                      <a:pt x="125" y="186"/>
                      <a:pt x="125" y="186"/>
                    </a:cubicBezTo>
                    <a:cubicBezTo>
                      <a:pt x="104" y="210"/>
                      <a:pt x="104" y="210"/>
                      <a:pt x="104" y="210"/>
                    </a:cubicBezTo>
                    <a:cubicBezTo>
                      <a:pt x="165" y="265"/>
                      <a:pt x="165" y="265"/>
                      <a:pt x="165" y="265"/>
                    </a:cubicBezTo>
                    <a:cubicBezTo>
                      <a:pt x="261" y="167"/>
                      <a:pt x="261" y="167"/>
                      <a:pt x="261" y="167"/>
                    </a:cubicBezTo>
                    <a:lnTo>
                      <a:pt x="237" y="144"/>
                    </a:lnTo>
                    <a:close/>
                  </a:path>
                </a:pathLst>
              </a:custGeom>
              <a:solidFill>
                <a:schemeClr val="bg1">
                  <a:alpha val="50000"/>
                </a:schemeClr>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grpSp>
        <p:grpSp>
          <p:nvGrpSpPr>
            <p:cNvPr id="24" name="Group 23"/>
            <p:cNvGrpSpPr/>
            <p:nvPr/>
          </p:nvGrpSpPr>
          <p:grpSpPr>
            <a:xfrm>
              <a:off x="-1" y="5411509"/>
              <a:ext cx="1570037" cy="882795"/>
              <a:chOff x="-1" y="5411509"/>
              <a:chExt cx="1570037" cy="882795"/>
            </a:xfrm>
          </p:grpSpPr>
          <p:sp>
            <p:nvSpPr>
              <p:cNvPr id="25" name="TextBox 24"/>
              <p:cNvSpPr txBox="1"/>
              <p:nvPr/>
            </p:nvSpPr>
            <p:spPr>
              <a:xfrm>
                <a:off x="-1" y="6019984"/>
                <a:ext cx="1570037" cy="274320"/>
              </a:xfrm>
              <a:prstGeom prst="rect">
                <a:avLst/>
              </a:prstGeom>
              <a:noFill/>
            </p:spPr>
            <p:txBody>
              <a:bodyPr wrap="square" lIns="146304" tIns="91440" rIns="146304" bIns="91440" rtlCol="0" anchor="t" anchorCtr="0">
                <a:noAutofit/>
              </a:bodyPr>
              <a:lstStyle>
                <a:defPPr>
                  <a:defRPr lang="en-US"/>
                </a:defPPr>
                <a:lvl1pPr algn="ctr">
                  <a:lnSpc>
                    <a:spcPct val="90000"/>
                  </a:lnSpc>
                  <a:spcAft>
                    <a:spcPts val="600"/>
                  </a:spcAft>
                  <a:defRPr sz="1600">
                    <a:gradFill>
                      <a:gsLst>
                        <a:gs pos="2917">
                          <a:schemeClr val="bg1"/>
                        </a:gs>
                        <a:gs pos="30000">
                          <a:schemeClr val="bg1"/>
                        </a:gs>
                      </a:gsLst>
                      <a:lin ang="5400000" scaled="0"/>
                    </a:gradFill>
                  </a:defRPr>
                </a:lvl1pPr>
              </a:lstStyle>
              <a:p>
                <a:r>
                  <a:rPr lang="en-US" dirty="0">
                    <a:gradFill>
                      <a:gsLst>
                        <a:gs pos="2917">
                          <a:srgbClr val="FFFFFF"/>
                        </a:gs>
                        <a:gs pos="30000">
                          <a:srgbClr val="FFFFFF"/>
                        </a:gs>
                      </a:gsLst>
                      <a:lin ang="5400000" scaled="0"/>
                    </a:gradFill>
                  </a:rPr>
                  <a:t>Step 3</a:t>
                </a:r>
              </a:p>
            </p:txBody>
          </p:sp>
          <p:sp>
            <p:nvSpPr>
              <p:cNvPr id="26" name="Freeform 22"/>
              <p:cNvSpPr>
                <a:spLocks noEditPoints="1"/>
              </p:cNvSpPr>
              <p:nvPr/>
            </p:nvSpPr>
            <p:spPr bwMode="auto">
              <a:xfrm>
                <a:off x="604434" y="5411509"/>
                <a:ext cx="568836" cy="577954"/>
              </a:xfrm>
              <a:custGeom>
                <a:avLst/>
                <a:gdLst>
                  <a:gd name="T0" fmla="*/ 33 w 261"/>
                  <a:gd name="T1" fmla="*/ 125 h 265"/>
                  <a:gd name="T2" fmla="*/ 33 w 261"/>
                  <a:gd name="T3" fmla="*/ 29 h 265"/>
                  <a:gd name="T4" fmla="*/ 62 w 261"/>
                  <a:gd name="T5" fmla="*/ 0 h 265"/>
                  <a:gd name="T6" fmla="*/ 81 w 261"/>
                  <a:gd name="T7" fmla="*/ 0 h 265"/>
                  <a:gd name="T8" fmla="*/ 109 w 261"/>
                  <a:gd name="T9" fmla="*/ 24 h 265"/>
                  <a:gd name="T10" fmla="*/ 81 w 261"/>
                  <a:gd name="T11" fmla="*/ 24 h 265"/>
                  <a:gd name="T12" fmla="*/ 81 w 261"/>
                  <a:gd name="T13" fmla="*/ 34 h 265"/>
                  <a:gd name="T14" fmla="*/ 110 w 261"/>
                  <a:gd name="T15" fmla="*/ 34 h 265"/>
                  <a:gd name="T16" fmla="*/ 110 w 261"/>
                  <a:gd name="T17" fmla="*/ 44 h 265"/>
                  <a:gd name="T18" fmla="*/ 81 w 261"/>
                  <a:gd name="T19" fmla="*/ 44 h 265"/>
                  <a:gd name="T20" fmla="*/ 81 w 261"/>
                  <a:gd name="T21" fmla="*/ 53 h 265"/>
                  <a:gd name="T22" fmla="*/ 110 w 261"/>
                  <a:gd name="T23" fmla="*/ 53 h 265"/>
                  <a:gd name="T24" fmla="*/ 110 w 261"/>
                  <a:gd name="T25" fmla="*/ 63 h 265"/>
                  <a:gd name="T26" fmla="*/ 81 w 261"/>
                  <a:gd name="T27" fmla="*/ 63 h 265"/>
                  <a:gd name="T28" fmla="*/ 81 w 261"/>
                  <a:gd name="T29" fmla="*/ 72 h 265"/>
                  <a:gd name="T30" fmla="*/ 110 w 261"/>
                  <a:gd name="T31" fmla="*/ 72 h 265"/>
                  <a:gd name="T32" fmla="*/ 110 w 261"/>
                  <a:gd name="T33" fmla="*/ 82 h 265"/>
                  <a:gd name="T34" fmla="*/ 81 w 261"/>
                  <a:gd name="T35" fmla="*/ 82 h 265"/>
                  <a:gd name="T36" fmla="*/ 81 w 261"/>
                  <a:gd name="T37" fmla="*/ 92 h 265"/>
                  <a:gd name="T38" fmla="*/ 110 w 261"/>
                  <a:gd name="T39" fmla="*/ 92 h 265"/>
                  <a:gd name="T40" fmla="*/ 110 w 261"/>
                  <a:gd name="T41" fmla="*/ 101 h 265"/>
                  <a:gd name="T42" fmla="*/ 81 w 261"/>
                  <a:gd name="T43" fmla="*/ 101 h 265"/>
                  <a:gd name="T44" fmla="*/ 81 w 261"/>
                  <a:gd name="T45" fmla="*/ 111 h 265"/>
                  <a:gd name="T46" fmla="*/ 110 w 261"/>
                  <a:gd name="T47" fmla="*/ 111 h 265"/>
                  <a:gd name="T48" fmla="*/ 110 w 261"/>
                  <a:gd name="T49" fmla="*/ 120 h 265"/>
                  <a:gd name="T50" fmla="*/ 81 w 261"/>
                  <a:gd name="T51" fmla="*/ 120 h 265"/>
                  <a:gd name="T52" fmla="*/ 81 w 261"/>
                  <a:gd name="T53" fmla="*/ 130 h 265"/>
                  <a:gd name="T54" fmla="*/ 109 w 261"/>
                  <a:gd name="T55" fmla="*/ 130 h 265"/>
                  <a:gd name="T56" fmla="*/ 81 w 261"/>
                  <a:gd name="T57" fmla="*/ 154 h 265"/>
                  <a:gd name="T58" fmla="*/ 62 w 261"/>
                  <a:gd name="T59" fmla="*/ 154 h 265"/>
                  <a:gd name="T60" fmla="*/ 33 w 261"/>
                  <a:gd name="T61" fmla="*/ 125 h 265"/>
                  <a:gd name="T62" fmla="*/ 81 w 261"/>
                  <a:gd name="T63" fmla="*/ 221 h 265"/>
                  <a:gd name="T64" fmla="*/ 81 w 261"/>
                  <a:gd name="T65" fmla="*/ 188 h 265"/>
                  <a:gd name="T66" fmla="*/ 143 w 261"/>
                  <a:gd name="T67" fmla="*/ 125 h 265"/>
                  <a:gd name="T68" fmla="*/ 143 w 261"/>
                  <a:gd name="T69" fmla="*/ 92 h 265"/>
                  <a:gd name="T70" fmla="*/ 124 w 261"/>
                  <a:gd name="T71" fmla="*/ 92 h 265"/>
                  <a:gd name="T72" fmla="*/ 124 w 261"/>
                  <a:gd name="T73" fmla="*/ 125 h 265"/>
                  <a:gd name="T74" fmla="*/ 81 w 261"/>
                  <a:gd name="T75" fmla="*/ 168 h 265"/>
                  <a:gd name="T76" fmla="*/ 62 w 261"/>
                  <a:gd name="T77" fmla="*/ 168 h 265"/>
                  <a:gd name="T78" fmla="*/ 19 w 261"/>
                  <a:gd name="T79" fmla="*/ 125 h 265"/>
                  <a:gd name="T80" fmla="*/ 19 w 261"/>
                  <a:gd name="T81" fmla="*/ 92 h 265"/>
                  <a:gd name="T82" fmla="*/ 0 w 261"/>
                  <a:gd name="T83" fmla="*/ 92 h 265"/>
                  <a:gd name="T84" fmla="*/ 0 w 261"/>
                  <a:gd name="T85" fmla="*/ 125 h 265"/>
                  <a:gd name="T86" fmla="*/ 62 w 261"/>
                  <a:gd name="T87" fmla="*/ 188 h 265"/>
                  <a:gd name="T88" fmla="*/ 62 w 261"/>
                  <a:gd name="T89" fmla="*/ 221 h 265"/>
                  <a:gd name="T90" fmla="*/ 21 w 261"/>
                  <a:gd name="T91" fmla="*/ 221 h 265"/>
                  <a:gd name="T92" fmla="*/ 21 w 261"/>
                  <a:gd name="T93" fmla="*/ 241 h 265"/>
                  <a:gd name="T94" fmla="*/ 122 w 261"/>
                  <a:gd name="T95" fmla="*/ 241 h 265"/>
                  <a:gd name="T96" fmla="*/ 122 w 261"/>
                  <a:gd name="T97" fmla="*/ 240 h 265"/>
                  <a:gd name="T98" fmla="*/ 102 w 261"/>
                  <a:gd name="T99" fmla="*/ 221 h 265"/>
                  <a:gd name="T100" fmla="*/ 81 w 261"/>
                  <a:gd name="T101" fmla="*/ 221 h 265"/>
                  <a:gd name="T102" fmla="*/ 237 w 261"/>
                  <a:gd name="T103" fmla="*/ 144 h 265"/>
                  <a:gd name="T104" fmla="*/ 164 w 261"/>
                  <a:gd name="T105" fmla="*/ 221 h 265"/>
                  <a:gd name="T106" fmla="*/ 125 w 261"/>
                  <a:gd name="T107" fmla="*/ 186 h 265"/>
                  <a:gd name="T108" fmla="*/ 104 w 261"/>
                  <a:gd name="T109" fmla="*/ 210 h 265"/>
                  <a:gd name="T110" fmla="*/ 165 w 261"/>
                  <a:gd name="T111" fmla="*/ 265 h 265"/>
                  <a:gd name="T112" fmla="*/ 261 w 261"/>
                  <a:gd name="T113" fmla="*/ 167 h 265"/>
                  <a:gd name="T114" fmla="*/ 237 w 261"/>
                  <a:gd name="T115" fmla="*/ 144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61" h="265">
                    <a:moveTo>
                      <a:pt x="33" y="125"/>
                    </a:moveTo>
                    <a:cubicBezTo>
                      <a:pt x="33" y="125"/>
                      <a:pt x="33" y="125"/>
                      <a:pt x="33" y="29"/>
                    </a:cubicBezTo>
                    <a:cubicBezTo>
                      <a:pt x="33" y="14"/>
                      <a:pt x="47" y="0"/>
                      <a:pt x="62" y="0"/>
                    </a:cubicBezTo>
                    <a:cubicBezTo>
                      <a:pt x="62" y="0"/>
                      <a:pt x="62" y="0"/>
                      <a:pt x="81" y="0"/>
                    </a:cubicBezTo>
                    <a:cubicBezTo>
                      <a:pt x="95" y="0"/>
                      <a:pt x="107" y="11"/>
                      <a:pt x="109" y="24"/>
                    </a:cubicBezTo>
                    <a:cubicBezTo>
                      <a:pt x="109" y="24"/>
                      <a:pt x="109" y="24"/>
                      <a:pt x="81" y="24"/>
                    </a:cubicBezTo>
                    <a:cubicBezTo>
                      <a:pt x="81" y="24"/>
                      <a:pt x="81" y="24"/>
                      <a:pt x="81" y="34"/>
                    </a:cubicBezTo>
                    <a:cubicBezTo>
                      <a:pt x="81" y="34"/>
                      <a:pt x="81" y="34"/>
                      <a:pt x="110" y="34"/>
                    </a:cubicBezTo>
                    <a:cubicBezTo>
                      <a:pt x="110" y="34"/>
                      <a:pt x="110" y="34"/>
                      <a:pt x="110" y="44"/>
                    </a:cubicBezTo>
                    <a:cubicBezTo>
                      <a:pt x="110" y="44"/>
                      <a:pt x="110" y="44"/>
                      <a:pt x="81" y="44"/>
                    </a:cubicBezTo>
                    <a:cubicBezTo>
                      <a:pt x="81" y="44"/>
                      <a:pt x="81" y="44"/>
                      <a:pt x="81" y="53"/>
                    </a:cubicBezTo>
                    <a:cubicBezTo>
                      <a:pt x="81" y="53"/>
                      <a:pt x="81" y="53"/>
                      <a:pt x="110" y="53"/>
                    </a:cubicBezTo>
                    <a:cubicBezTo>
                      <a:pt x="110" y="53"/>
                      <a:pt x="110" y="53"/>
                      <a:pt x="110" y="63"/>
                    </a:cubicBezTo>
                    <a:cubicBezTo>
                      <a:pt x="110" y="63"/>
                      <a:pt x="110" y="63"/>
                      <a:pt x="81" y="63"/>
                    </a:cubicBezTo>
                    <a:cubicBezTo>
                      <a:pt x="81" y="63"/>
                      <a:pt x="81" y="63"/>
                      <a:pt x="81" y="72"/>
                    </a:cubicBezTo>
                    <a:cubicBezTo>
                      <a:pt x="81" y="72"/>
                      <a:pt x="81" y="72"/>
                      <a:pt x="110" y="72"/>
                    </a:cubicBezTo>
                    <a:cubicBezTo>
                      <a:pt x="110" y="72"/>
                      <a:pt x="110" y="72"/>
                      <a:pt x="110" y="82"/>
                    </a:cubicBezTo>
                    <a:cubicBezTo>
                      <a:pt x="110" y="82"/>
                      <a:pt x="110" y="82"/>
                      <a:pt x="81" y="82"/>
                    </a:cubicBezTo>
                    <a:cubicBezTo>
                      <a:pt x="81" y="82"/>
                      <a:pt x="81" y="82"/>
                      <a:pt x="81" y="92"/>
                    </a:cubicBezTo>
                    <a:cubicBezTo>
                      <a:pt x="81" y="92"/>
                      <a:pt x="81" y="92"/>
                      <a:pt x="110" y="92"/>
                    </a:cubicBezTo>
                    <a:cubicBezTo>
                      <a:pt x="110" y="92"/>
                      <a:pt x="110" y="92"/>
                      <a:pt x="110" y="101"/>
                    </a:cubicBezTo>
                    <a:cubicBezTo>
                      <a:pt x="110" y="101"/>
                      <a:pt x="110" y="101"/>
                      <a:pt x="81" y="101"/>
                    </a:cubicBezTo>
                    <a:cubicBezTo>
                      <a:pt x="81" y="101"/>
                      <a:pt x="81" y="101"/>
                      <a:pt x="81" y="111"/>
                    </a:cubicBezTo>
                    <a:cubicBezTo>
                      <a:pt x="81" y="111"/>
                      <a:pt x="81" y="111"/>
                      <a:pt x="110" y="111"/>
                    </a:cubicBezTo>
                    <a:cubicBezTo>
                      <a:pt x="110" y="111"/>
                      <a:pt x="110" y="111"/>
                      <a:pt x="110" y="120"/>
                    </a:cubicBezTo>
                    <a:cubicBezTo>
                      <a:pt x="110" y="120"/>
                      <a:pt x="110" y="120"/>
                      <a:pt x="81" y="120"/>
                    </a:cubicBezTo>
                    <a:cubicBezTo>
                      <a:pt x="81" y="120"/>
                      <a:pt x="81" y="120"/>
                      <a:pt x="81" y="130"/>
                    </a:cubicBezTo>
                    <a:cubicBezTo>
                      <a:pt x="81" y="130"/>
                      <a:pt x="81" y="130"/>
                      <a:pt x="109" y="130"/>
                    </a:cubicBezTo>
                    <a:cubicBezTo>
                      <a:pt x="107" y="143"/>
                      <a:pt x="95" y="154"/>
                      <a:pt x="81" y="154"/>
                    </a:cubicBezTo>
                    <a:cubicBezTo>
                      <a:pt x="81" y="154"/>
                      <a:pt x="81" y="154"/>
                      <a:pt x="62" y="154"/>
                    </a:cubicBezTo>
                    <a:cubicBezTo>
                      <a:pt x="47" y="154"/>
                      <a:pt x="33" y="141"/>
                      <a:pt x="33" y="125"/>
                    </a:cubicBezTo>
                    <a:close/>
                    <a:moveTo>
                      <a:pt x="81" y="221"/>
                    </a:moveTo>
                    <a:cubicBezTo>
                      <a:pt x="81" y="188"/>
                      <a:pt x="81" y="188"/>
                      <a:pt x="81" y="188"/>
                    </a:cubicBezTo>
                    <a:cubicBezTo>
                      <a:pt x="115" y="188"/>
                      <a:pt x="143" y="159"/>
                      <a:pt x="143" y="125"/>
                    </a:cubicBezTo>
                    <a:cubicBezTo>
                      <a:pt x="143" y="92"/>
                      <a:pt x="143" y="92"/>
                      <a:pt x="143" y="92"/>
                    </a:cubicBezTo>
                    <a:cubicBezTo>
                      <a:pt x="124" y="92"/>
                      <a:pt x="124" y="92"/>
                      <a:pt x="124" y="92"/>
                    </a:cubicBezTo>
                    <a:cubicBezTo>
                      <a:pt x="124" y="125"/>
                      <a:pt x="124" y="125"/>
                      <a:pt x="124" y="125"/>
                    </a:cubicBezTo>
                    <a:cubicBezTo>
                      <a:pt x="124" y="149"/>
                      <a:pt x="105" y="168"/>
                      <a:pt x="81" y="168"/>
                    </a:cubicBezTo>
                    <a:cubicBezTo>
                      <a:pt x="62" y="168"/>
                      <a:pt x="62" y="168"/>
                      <a:pt x="62" y="168"/>
                    </a:cubicBezTo>
                    <a:cubicBezTo>
                      <a:pt x="39" y="168"/>
                      <a:pt x="19" y="149"/>
                      <a:pt x="19" y="125"/>
                    </a:cubicBezTo>
                    <a:cubicBezTo>
                      <a:pt x="19" y="92"/>
                      <a:pt x="19" y="92"/>
                      <a:pt x="19" y="92"/>
                    </a:cubicBezTo>
                    <a:cubicBezTo>
                      <a:pt x="0" y="92"/>
                      <a:pt x="0" y="92"/>
                      <a:pt x="0" y="92"/>
                    </a:cubicBezTo>
                    <a:cubicBezTo>
                      <a:pt x="0" y="125"/>
                      <a:pt x="0" y="125"/>
                      <a:pt x="0" y="125"/>
                    </a:cubicBezTo>
                    <a:cubicBezTo>
                      <a:pt x="0" y="159"/>
                      <a:pt x="29" y="188"/>
                      <a:pt x="62" y="188"/>
                    </a:cubicBezTo>
                    <a:cubicBezTo>
                      <a:pt x="62" y="221"/>
                      <a:pt x="62" y="221"/>
                      <a:pt x="62" y="221"/>
                    </a:cubicBezTo>
                    <a:cubicBezTo>
                      <a:pt x="21" y="221"/>
                      <a:pt x="21" y="221"/>
                      <a:pt x="21" y="221"/>
                    </a:cubicBezTo>
                    <a:cubicBezTo>
                      <a:pt x="21" y="241"/>
                      <a:pt x="21" y="241"/>
                      <a:pt x="21" y="241"/>
                    </a:cubicBezTo>
                    <a:cubicBezTo>
                      <a:pt x="122" y="241"/>
                      <a:pt x="122" y="241"/>
                      <a:pt x="122" y="241"/>
                    </a:cubicBezTo>
                    <a:cubicBezTo>
                      <a:pt x="122" y="240"/>
                      <a:pt x="122" y="240"/>
                      <a:pt x="122" y="240"/>
                    </a:cubicBezTo>
                    <a:cubicBezTo>
                      <a:pt x="102" y="221"/>
                      <a:pt x="102" y="221"/>
                      <a:pt x="102" y="221"/>
                    </a:cubicBezTo>
                    <a:cubicBezTo>
                      <a:pt x="81" y="221"/>
                      <a:pt x="81" y="221"/>
                      <a:pt x="81" y="221"/>
                    </a:cubicBezTo>
                    <a:close/>
                    <a:moveTo>
                      <a:pt x="237" y="144"/>
                    </a:moveTo>
                    <a:cubicBezTo>
                      <a:pt x="237" y="144"/>
                      <a:pt x="197" y="186"/>
                      <a:pt x="164" y="221"/>
                    </a:cubicBezTo>
                    <a:cubicBezTo>
                      <a:pt x="150" y="209"/>
                      <a:pt x="125" y="186"/>
                      <a:pt x="125" y="186"/>
                    </a:cubicBezTo>
                    <a:cubicBezTo>
                      <a:pt x="104" y="210"/>
                      <a:pt x="104" y="210"/>
                      <a:pt x="104" y="210"/>
                    </a:cubicBezTo>
                    <a:cubicBezTo>
                      <a:pt x="165" y="265"/>
                      <a:pt x="165" y="265"/>
                      <a:pt x="165" y="265"/>
                    </a:cubicBezTo>
                    <a:cubicBezTo>
                      <a:pt x="261" y="167"/>
                      <a:pt x="261" y="167"/>
                      <a:pt x="261" y="167"/>
                    </a:cubicBezTo>
                    <a:lnTo>
                      <a:pt x="237" y="14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grpSp>
      </p:grpSp>
      <p:sp>
        <p:nvSpPr>
          <p:cNvPr id="30" name="TextBox 29"/>
          <p:cNvSpPr txBox="1"/>
          <p:nvPr/>
        </p:nvSpPr>
        <p:spPr>
          <a:xfrm>
            <a:off x="1646236" y="295274"/>
            <a:ext cx="10515601" cy="904863"/>
          </a:xfrm>
          <a:prstGeom prst="rect">
            <a:avLst/>
          </a:prstGeom>
          <a:noFill/>
        </p:spPr>
        <p:txBody>
          <a:bodyPr wrap="square" lIns="182880" tIns="146304" rIns="182880" bIns="146304" rtlCol="0">
            <a:spAutoFit/>
          </a:bodyPr>
          <a:lstStyle/>
          <a:p>
            <a:pPr>
              <a:lnSpc>
                <a:spcPct val="90000"/>
              </a:lnSpc>
              <a:spcAft>
                <a:spcPts val="600"/>
              </a:spcAft>
            </a:pPr>
            <a:r>
              <a:rPr lang="en-US" sz="4400" dirty="0">
                <a:gradFill>
                  <a:gsLst>
                    <a:gs pos="2917">
                      <a:srgbClr val="404040"/>
                    </a:gs>
                    <a:gs pos="30000">
                      <a:srgbClr val="404040"/>
                    </a:gs>
                  </a:gsLst>
                  <a:lin ang="5400000" scaled="0"/>
                </a:gradFill>
                <a:latin typeface="Segoe UI Light"/>
              </a:rPr>
              <a:t>Handle Voice Command Activation</a:t>
            </a:r>
          </a:p>
        </p:txBody>
      </p:sp>
    </p:spTree>
    <p:extLst>
      <p:ext uri="{BB962C8B-B14F-4D97-AF65-F5344CB8AC3E}">
        <p14:creationId xmlns:p14="http://schemas.microsoft.com/office/powerpoint/2010/main" val="19495064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4"/>
                                        </p:tgtEl>
                                        <p:attrNameLst>
                                          <p:attrName>style.visibility</p:attrName>
                                        </p:attrNameLst>
                                      </p:cBhvr>
                                      <p:to>
                                        <p:strVal val="visible"/>
                                      </p:to>
                                    </p:set>
                                    <p:animEffect transition="in" filter="fade">
                                      <p:cBhvr>
                                        <p:cTn id="7" dur="600"/>
                                        <p:tgtEl>
                                          <p:spTgt spid="64"/>
                                        </p:tgtEl>
                                      </p:cBhvr>
                                    </p:animEffect>
                                  </p:childTnLst>
                                </p:cTn>
                              </p:par>
                              <p:par>
                                <p:cTn id="8" presetID="42" presetClass="path" presetSubtype="0" decel="100000" fill="hold" grpId="1" nodeType="withEffect">
                                  <p:stCondLst>
                                    <p:cond delay="0"/>
                                  </p:stCondLst>
                                  <p:childTnLst>
                                    <p:animMotion origin="layout" path="M 3.01251E-6 -1.47072E-6 L 3.01251E-6 0.06741 " pathEditMode="relative" rAng="0" ptsTypes="AA">
                                      <p:cBhvr>
                                        <p:cTn id="9" dur="600" spd="-100000" fill="hold"/>
                                        <p:tgtEl>
                                          <p:spTgt spid="64"/>
                                        </p:tgtEl>
                                        <p:attrNameLst>
                                          <p:attrName>ppt_x</p:attrName>
                                          <p:attrName>ppt_y</p:attrName>
                                        </p:attrNameLst>
                                      </p:cBhvr>
                                      <p:rCtr x="0" y="33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p:bldP spid="64" grpId="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Content Placeholder 2"/>
          <p:cNvSpPr txBox="1">
            <a:spLocks/>
          </p:cNvSpPr>
          <p:nvPr/>
        </p:nvSpPr>
        <p:spPr>
          <a:xfrm>
            <a:off x="2125599" y="1287462"/>
            <a:ext cx="10310876" cy="4124047"/>
          </a:xfrm>
          <a:prstGeom prst="rect">
            <a:avLst/>
          </a:prstGeom>
          <a:noFill/>
        </p:spPr>
        <p:txBody>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Clr>
                <a:srgbClr val="404040"/>
              </a:buClr>
              <a:buFont typeface="Wingdings" panose="05000000000000000000" pitchFamily="2" charset="2"/>
              <a:buNone/>
            </a:pPr>
            <a:r>
              <a:rPr lang="en-US" sz="1400" dirty="0">
                <a:solidFill>
                  <a:srgbClr val="008000"/>
                </a:solidFill>
                <a:highlight>
                  <a:srgbClr val="FFFFFF"/>
                </a:highlight>
                <a:latin typeface="Consolas" pitchFamily="49" charset="0"/>
                <a:cs typeface="Consolas" pitchFamily="49" charset="0"/>
              </a:rPr>
              <a:t>// Windows Runtime App on Windows Phone 8.1, inside </a:t>
            </a:r>
            <a:r>
              <a:rPr lang="en-US" sz="1400" dirty="0" err="1">
                <a:solidFill>
                  <a:srgbClr val="008000"/>
                </a:solidFill>
                <a:highlight>
                  <a:srgbClr val="FFFFFF"/>
                </a:highlight>
                <a:latin typeface="Consolas" pitchFamily="49" charset="0"/>
                <a:cs typeface="Consolas" pitchFamily="49" charset="0"/>
              </a:rPr>
              <a:t>OnNavigatedTo</a:t>
            </a:r>
            <a:r>
              <a:rPr lang="en-US" sz="1400" dirty="0">
                <a:solidFill>
                  <a:srgbClr val="008000"/>
                </a:solidFill>
                <a:highlight>
                  <a:srgbClr val="FFFFFF"/>
                </a:highlight>
                <a:latin typeface="Consolas" pitchFamily="49" charset="0"/>
                <a:cs typeface="Consolas" pitchFamily="49" charset="0"/>
              </a:rPr>
              <a:t> In </a:t>
            </a:r>
            <a:r>
              <a:rPr lang="en-US" sz="1400" dirty="0" err="1">
                <a:solidFill>
                  <a:srgbClr val="008000"/>
                </a:solidFill>
                <a:highlight>
                  <a:srgbClr val="FFFFFF"/>
                </a:highlight>
                <a:latin typeface="Consolas" pitchFamily="49" charset="0"/>
                <a:cs typeface="Consolas" pitchFamily="49" charset="0"/>
              </a:rPr>
              <a:t>NlpCommand.xaml.cs</a:t>
            </a:r>
            <a:r>
              <a:rPr lang="en-US" sz="1400" dirty="0">
                <a:solidFill>
                  <a:srgbClr val="008000"/>
                </a:solidFill>
                <a:highlight>
                  <a:srgbClr val="FFFFFF"/>
                </a:highlight>
                <a:latin typeface="Consolas" pitchFamily="49" charset="0"/>
                <a:cs typeface="Consolas" pitchFamily="49" charset="0"/>
              </a:rPr>
              <a:t> </a:t>
            </a:r>
            <a:endParaRPr lang="en-US" sz="1400" dirty="0">
              <a:solidFill>
                <a:srgbClr val="000000"/>
              </a:solidFill>
              <a:highlight>
                <a:srgbClr val="FFFFFF"/>
              </a:highlight>
              <a:latin typeface="Consolas" pitchFamily="49" charset="0"/>
              <a:cs typeface="Consolas" pitchFamily="49" charset="0"/>
            </a:endParaRPr>
          </a:p>
          <a:p>
            <a:pPr marL="0" indent="0">
              <a:buClr>
                <a:srgbClr val="404040"/>
              </a:buClr>
              <a:buFont typeface="Wingdings" panose="05000000000000000000" pitchFamily="2" charset="2"/>
              <a:buNone/>
            </a:pPr>
            <a:r>
              <a:rPr lang="en-GB" sz="1400" dirty="0">
                <a:solidFill>
                  <a:srgbClr val="0000FF"/>
                </a:solidFill>
                <a:highlight>
                  <a:srgbClr val="FFFFFF"/>
                </a:highlight>
                <a:latin typeface="Consolas" pitchFamily="49" charset="0"/>
                <a:cs typeface="Consolas" pitchFamily="49" charset="0"/>
              </a:rPr>
              <a:t>protected</a:t>
            </a:r>
            <a:r>
              <a:rPr lang="en-GB" sz="1400" dirty="0">
                <a:solidFill>
                  <a:srgbClr val="000000"/>
                </a:solidFill>
                <a:highlight>
                  <a:srgbClr val="FFFFFF"/>
                </a:highlight>
                <a:latin typeface="Consolas" pitchFamily="49" charset="0"/>
                <a:cs typeface="Consolas" pitchFamily="49" charset="0"/>
              </a:rPr>
              <a:t> </a:t>
            </a:r>
            <a:r>
              <a:rPr lang="en-GB" sz="1400" dirty="0">
                <a:solidFill>
                  <a:srgbClr val="0000FF"/>
                </a:solidFill>
                <a:highlight>
                  <a:srgbClr val="FFFFFF"/>
                </a:highlight>
                <a:latin typeface="Consolas" pitchFamily="49" charset="0"/>
                <a:cs typeface="Consolas" pitchFamily="49" charset="0"/>
              </a:rPr>
              <a:t>override</a:t>
            </a:r>
            <a:r>
              <a:rPr lang="en-GB" sz="1400" dirty="0">
                <a:solidFill>
                  <a:srgbClr val="000000"/>
                </a:solidFill>
                <a:highlight>
                  <a:srgbClr val="FFFFFF"/>
                </a:highlight>
                <a:latin typeface="Consolas" pitchFamily="49" charset="0"/>
                <a:cs typeface="Consolas" pitchFamily="49" charset="0"/>
              </a:rPr>
              <a:t> </a:t>
            </a:r>
            <a:r>
              <a:rPr lang="en-GB" sz="1400" dirty="0">
                <a:solidFill>
                  <a:srgbClr val="0000FF"/>
                </a:solidFill>
                <a:highlight>
                  <a:srgbClr val="FFFFFF"/>
                </a:highlight>
                <a:latin typeface="Consolas" pitchFamily="49" charset="0"/>
                <a:cs typeface="Consolas" pitchFamily="49" charset="0"/>
              </a:rPr>
              <a:t>void</a:t>
            </a:r>
            <a:r>
              <a:rPr lang="en-GB" sz="1400" dirty="0">
                <a:solidFill>
                  <a:srgbClr val="000000"/>
                </a:solidFill>
                <a:highlight>
                  <a:srgbClr val="FFFFFF"/>
                </a:highlight>
                <a:latin typeface="Consolas" pitchFamily="49" charset="0"/>
                <a:cs typeface="Consolas" pitchFamily="49" charset="0"/>
              </a:rPr>
              <a:t> </a:t>
            </a:r>
            <a:r>
              <a:rPr lang="en-GB" sz="1400" dirty="0" err="1">
                <a:solidFill>
                  <a:srgbClr val="000000"/>
                </a:solidFill>
                <a:highlight>
                  <a:srgbClr val="FFFFFF"/>
                </a:highlight>
                <a:latin typeface="Consolas" pitchFamily="49" charset="0"/>
                <a:cs typeface="Consolas" pitchFamily="49" charset="0"/>
              </a:rPr>
              <a:t>OnNavigatedTo</a:t>
            </a:r>
            <a:r>
              <a:rPr lang="en-GB" sz="1400" dirty="0">
                <a:solidFill>
                  <a:srgbClr val="000000"/>
                </a:solidFill>
                <a:highlight>
                  <a:srgbClr val="FFFFFF"/>
                </a:highlight>
                <a:latin typeface="Consolas" pitchFamily="49" charset="0"/>
                <a:cs typeface="Consolas" pitchFamily="49" charset="0"/>
              </a:rPr>
              <a:t>(</a:t>
            </a:r>
            <a:r>
              <a:rPr lang="en-GB" sz="1400" dirty="0" err="1">
                <a:solidFill>
                  <a:srgbClr val="2B91AF"/>
                </a:solidFill>
                <a:highlight>
                  <a:srgbClr val="FFFFFF"/>
                </a:highlight>
                <a:latin typeface="Consolas" pitchFamily="49" charset="0"/>
                <a:cs typeface="Consolas" pitchFamily="49" charset="0"/>
              </a:rPr>
              <a:t>NavigationEventArgs</a:t>
            </a:r>
            <a:r>
              <a:rPr lang="en-GB" sz="1400" dirty="0">
                <a:solidFill>
                  <a:srgbClr val="000000"/>
                </a:solidFill>
                <a:highlight>
                  <a:srgbClr val="FFFFFF"/>
                </a:highlight>
                <a:latin typeface="Consolas" pitchFamily="49" charset="0"/>
                <a:cs typeface="Consolas" pitchFamily="49" charset="0"/>
              </a:rPr>
              <a:t> e)</a:t>
            </a:r>
          </a:p>
          <a:p>
            <a:pPr marL="0" indent="0">
              <a:buClr>
                <a:srgbClr val="404040"/>
              </a:buClr>
              <a:buFont typeface="Wingdings" panose="05000000000000000000" pitchFamily="2" charset="2"/>
              <a:buNone/>
            </a:pPr>
            <a:r>
              <a:rPr lang="en-US" sz="1400" dirty="0">
                <a:solidFill>
                  <a:srgbClr val="000000"/>
                </a:solidFill>
                <a:highlight>
                  <a:srgbClr val="FFFFFF"/>
                </a:highlight>
                <a:latin typeface="Consolas" pitchFamily="49" charset="0"/>
                <a:cs typeface="Consolas" pitchFamily="49" charset="0"/>
              </a:rPr>
              <a:t>{</a:t>
            </a:r>
          </a:p>
          <a:p>
            <a:pPr marL="0" indent="0">
              <a:buClr>
                <a:srgbClr val="404040"/>
              </a:buClr>
              <a:buFont typeface="Wingdings" panose="05000000000000000000" pitchFamily="2" charset="2"/>
              <a:buNone/>
            </a:pPr>
            <a:r>
              <a:rPr lang="en-US" sz="1400" dirty="0">
                <a:solidFill>
                  <a:srgbClr val="000000"/>
                </a:solidFill>
                <a:highlight>
                  <a:srgbClr val="FFFFFF"/>
                </a:highlight>
                <a:latin typeface="Consolas" pitchFamily="49" charset="0"/>
                <a:cs typeface="Consolas" pitchFamily="49" charset="0"/>
              </a:rPr>
              <a:t>    </a:t>
            </a:r>
            <a:r>
              <a:rPr lang="en-US" sz="1400" dirty="0" err="1">
                <a:solidFill>
                  <a:srgbClr val="0000FF"/>
                </a:solidFill>
                <a:highlight>
                  <a:srgbClr val="FFFFFF"/>
                </a:highlight>
                <a:latin typeface="Consolas" pitchFamily="49" charset="0"/>
                <a:cs typeface="Consolas" pitchFamily="49" charset="0"/>
              </a:rPr>
              <a:t>base</a:t>
            </a:r>
            <a:r>
              <a:rPr lang="en-US" sz="1400" dirty="0" err="1">
                <a:solidFill>
                  <a:srgbClr val="000000"/>
                </a:solidFill>
                <a:highlight>
                  <a:srgbClr val="FFFFFF"/>
                </a:highlight>
                <a:latin typeface="Consolas" pitchFamily="49" charset="0"/>
                <a:cs typeface="Consolas" pitchFamily="49" charset="0"/>
              </a:rPr>
              <a:t>.OnNavigatedTo</a:t>
            </a:r>
            <a:r>
              <a:rPr lang="en-US" sz="1400" dirty="0">
                <a:solidFill>
                  <a:srgbClr val="000000"/>
                </a:solidFill>
                <a:highlight>
                  <a:srgbClr val="FFFFFF"/>
                </a:highlight>
                <a:latin typeface="Consolas" pitchFamily="49" charset="0"/>
                <a:cs typeface="Consolas" pitchFamily="49" charset="0"/>
              </a:rPr>
              <a:t>(e);</a:t>
            </a:r>
          </a:p>
          <a:p>
            <a:pPr marL="0" indent="0">
              <a:buClr>
                <a:srgbClr val="404040"/>
              </a:buClr>
              <a:buFont typeface="Wingdings" panose="05000000000000000000" pitchFamily="2" charset="2"/>
              <a:buNone/>
            </a:pPr>
            <a:endParaRPr lang="en-US" sz="1400" dirty="0">
              <a:solidFill>
                <a:srgbClr val="000000"/>
              </a:solidFill>
              <a:highlight>
                <a:srgbClr val="FFFFFF"/>
              </a:highlight>
              <a:latin typeface="Consolas" pitchFamily="49" charset="0"/>
              <a:cs typeface="Consolas" pitchFamily="49" charset="0"/>
            </a:endParaRPr>
          </a:p>
          <a:p>
            <a:pPr marL="0" indent="0">
              <a:buClr>
                <a:srgbClr val="404040"/>
              </a:buClr>
              <a:buFont typeface="Wingdings" panose="05000000000000000000" pitchFamily="2" charset="2"/>
              <a:buNone/>
            </a:pPr>
            <a:r>
              <a:rPr lang="en-GB" sz="1400" dirty="0">
                <a:solidFill>
                  <a:srgbClr val="000000"/>
                </a:solidFill>
                <a:highlight>
                  <a:srgbClr val="FFFFFF"/>
                </a:highlight>
                <a:latin typeface="Consolas" pitchFamily="49" charset="0"/>
                <a:cs typeface="Consolas" pitchFamily="49" charset="0"/>
              </a:rPr>
              <a:t>    </a:t>
            </a:r>
            <a:r>
              <a:rPr lang="en-GB" sz="1400" dirty="0">
                <a:solidFill>
                  <a:srgbClr val="008000"/>
                </a:solidFill>
                <a:highlight>
                  <a:srgbClr val="FFFFFF"/>
                </a:highlight>
                <a:latin typeface="Consolas" pitchFamily="49" charset="0"/>
                <a:cs typeface="Consolas" pitchFamily="49" charset="0"/>
              </a:rPr>
              <a:t>// Get recognition result from parameter passed in </a:t>
            </a:r>
            <a:r>
              <a:rPr lang="en-GB" sz="1400" dirty="0" err="1">
                <a:solidFill>
                  <a:srgbClr val="008000"/>
                </a:solidFill>
                <a:highlight>
                  <a:srgbClr val="FFFFFF"/>
                </a:highlight>
                <a:latin typeface="Consolas" pitchFamily="49" charset="0"/>
                <a:cs typeface="Consolas" pitchFamily="49" charset="0"/>
              </a:rPr>
              <a:t>frame.Navigate</a:t>
            </a:r>
            <a:r>
              <a:rPr lang="en-GB" sz="1400" dirty="0">
                <a:solidFill>
                  <a:srgbClr val="008000"/>
                </a:solidFill>
                <a:highlight>
                  <a:srgbClr val="FFFFFF"/>
                </a:highlight>
                <a:latin typeface="Consolas" pitchFamily="49" charset="0"/>
                <a:cs typeface="Consolas" pitchFamily="49" charset="0"/>
              </a:rPr>
              <a:t> call</a:t>
            </a:r>
            <a:endParaRPr lang="en-GB" sz="1400" dirty="0">
              <a:solidFill>
                <a:srgbClr val="000000"/>
              </a:solidFill>
              <a:highlight>
                <a:srgbClr val="FFFFFF"/>
              </a:highlight>
              <a:latin typeface="Consolas" pitchFamily="49" charset="0"/>
              <a:cs typeface="Consolas" pitchFamily="49" charset="0"/>
            </a:endParaRPr>
          </a:p>
          <a:p>
            <a:pPr marL="0" indent="0">
              <a:buClr>
                <a:srgbClr val="404040"/>
              </a:buClr>
              <a:buFont typeface="Wingdings" panose="05000000000000000000" pitchFamily="2" charset="2"/>
              <a:buNone/>
            </a:pPr>
            <a:r>
              <a:rPr lang="en-GB" sz="1400" dirty="0">
                <a:solidFill>
                  <a:srgbClr val="000000"/>
                </a:solidFill>
                <a:highlight>
                  <a:srgbClr val="FFFFFF"/>
                </a:highlight>
                <a:latin typeface="Consolas" pitchFamily="49" charset="0"/>
                <a:cs typeface="Consolas" pitchFamily="49" charset="0"/>
              </a:rPr>
              <a:t>    </a:t>
            </a:r>
            <a:r>
              <a:rPr lang="en-GB" sz="1400" dirty="0" err="1">
                <a:solidFill>
                  <a:srgbClr val="2B91AF"/>
                </a:solidFill>
                <a:highlight>
                  <a:srgbClr val="FFFFFF"/>
                </a:highlight>
                <a:latin typeface="Consolas" pitchFamily="49" charset="0"/>
                <a:cs typeface="Consolas" pitchFamily="49" charset="0"/>
              </a:rPr>
              <a:t>SpeechRecognitionResult</a:t>
            </a:r>
            <a:r>
              <a:rPr lang="en-GB" sz="1400" dirty="0">
                <a:solidFill>
                  <a:srgbClr val="000000"/>
                </a:solidFill>
                <a:highlight>
                  <a:srgbClr val="FFFFFF"/>
                </a:highlight>
                <a:latin typeface="Consolas" pitchFamily="49" charset="0"/>
                <a:cs typeface="Consolas" pitchFamily="49" charset="0"/>
              </a:rPr>
              <a:t> </a:t>
            </a:r>
            <a:r>
              <a:rPr lang="en-GB" sz="1400" dirty="0" err="1">
                <a:solidFill>
                  <a:srgbClr val="000000"/>
                </a:solidFill>
                <a:highlight>
                  <a:srgbClr val="FFFFFF"/>
                </a:highlight>
                <a:latin typeface="Consolas" pitchFamily="49" charset="0"/>
                <a:cs typeface="Consolas" pitchFamily="49" charset="0"/>
              </a:rPr>
              <a:t>vcResult</a:t>
            </a:r>
            <a:r>
              <a:rPr lang="en-GB" sz="1400" dirty="0">
                <a:solidFill>
                  <a:srgbClr val="000000"/>
                </a:solidFill>
                <a:highlight>
                  <a:srgbClr val="FFFFFF"/>
                </a:highlight>
                <a:latin typeface="Consolas" pitchFamily="49" charset="0"/>
                <a:cs typeface="Consolas" pitchFamily="49" charset="0"/>
              </a:rPr>
              <a:t> = </a:t>
            </a:r>
            <a:r>
              <a:rPr lang="en-GB" sz="1400" dirty="0" err="1">
                <a:solidFill>
                  <a:srgbClr val="000000"/>
                </a:solidFill>
                <a:highlight>
                  <a:srgbClr val="FFFFFF"/>
                </a:highlight>
                <a:latin typeface="Consolas" pitchFamily="49" charset="0"/>
                <a:cs typeface="Consolas" pitchFamily="49" charset="0"/>
              </a:rPr>
              <a:t>e.Parameter</a:t>
            </a:r>
            <a:r>
              <a:rPr lang="en-GB" sz="1400" dirty="0">
                <a:solidFill>
                  <a:srgbClr val="000000"/>
                </a:solidFill>
                <a:highlight>
                  <a:srgbClr val="FFFFFF"/>
                </a:highlight>
                <a:latin typeface="Consolas" pitchFamily="49" charset="0"/>
                <a:cs typeface="Consolas" pitchFamily="49" charset="0"/>
              </a:rPr>
              <a:t> </a:t>
            </a:r>
            <a:r>
              <a:rPr lang="en-GB" sz="1400" dirty="0">
                <a:solidFill>
                  <a:srgbClr val="0000FF"/>
                </a:solidFill>
                <a:highlight>
                  <a:srgbClr val="FFFFFF"/>
                </a:highlight>
                <a:latin typeface="Consolas" pitchFamily="49" charset="0"/>
                <a:cs typeface="Consolas" pitchFamily="49" charset="0"/>
              </a:rPr>
              <a:t>as</a:t>
            </a:r>
            <a:r>
              <a:rPr lang="en-GB" sz="1400" dirty="0">
                <a:solidFill>
                  <a:srgbClr val="000000"/>
                </a:solidFill>
                <a:highlight>
                  <a:srgbClr val="FFFFFF"/>
                </a:highlight>
                <a:latin typeface="Consolas" pitchFamily="49" charset="0"/>
                <a:cs typeface="Consolas" pitchFamily="49" charset="0"/>
              </a:rPr>
              <a:t> </a:t>
            </a:r>
            <a:r>
              <a:rPr lang="en-GB" sz="1400" dirty="0" err="1">
                <a:solidFill>
                  <a:srgbClr val="2B91AF"/>
                </a:solidFill>
                <a:highlight>
                  <a:srgbClr val="FFFFFF"/>
                </a:highlight>
                <a:latin typeface="Consolas" pitchFamily="49" charset="0"/>
                <a:cs typeface="Consolas" pitchFamily="49" charset="0"/>
              </a:rPr>
              <a:t>SpeechRecognitionResult</a:t>
            </a:r>
            <a:r>
              <a:rPr lang="en-GB" sz="1400" dirty="0">
                <a:solidFill>
                  <a:srgbClr val="000000"/>
                </a:solidFill>
                <a:highlight>
                  <a:srgbClr val="FFFFFF"/>
                </a:highlight>
                <a:latin typeface="Consolas" pitchFamily="49" charset="0"/>
                <a:cs typeface="Consolas" pitchFamily="49" charset="0"/>
              </a:rPr>
              <a:t>;</a:t>
            </a:r>
          </a:p>
          <a:p>
            <a:pPr marL="0" indent="0">
              <a:buClr>
                <a:srgbClr val="404040"/>
              </a:buClr>
              <a:buFont typeface="Wingdings" panose="05000000000000000000" pitchFamily="2" charset="2"/>
              <a:buNone/>
            </a:pPr>
            <a:r>
              <a:rPr lang="en-US" sz="1400" dirty="0">
                <a:solidFill>
                  <a:srgbClr val="000000"/>
                </a:solidFill>
                <a:highlight>
                  <a:srgbClr val="FFFFFF"/>
                </a:highlight>
                <a:latin typeface="Consolas" pitchFamily="49" charset="0"/>
                <a:cs typeface="Consolas" pitchFamily="49" charset="0"/>
              </a:rPr>
              <a:t>    </a:t>
            </a:r>
            <a:r>
              <a:rPr lang="en-US" sz="1400" dirty="0">
                <a:solidFill>
                  <a:srgbClr val="008000"/>
                </a:solidFill>
                <a:highlight>
                  <a:srgbClr val="FFFFFF"/>
                </a:highlight>
                <a:latin typeface="Consolas" pitchFamily="49" charset="0"/>
                <a:cs typeface="Consolas" pitchFamily="49" charset="0"/>
              </a:rPr>
              <a:t>// Check for null!</a:t>
            </a:r>
            <a:endParaRPr lang="en-US" sz="1400" dirty="0">
              <a:solidFill>
                <a:srgbClr val="000000"/>
              </a:solidFill>
              <a:highlight>
                <a:srgbClr val="FFFFFF"/>
              </a:highlight>
              <a:latin typeface="Consolas" pitchFamily="49" charset="0"/>
              <a:cs typeface="Consolas" pitchFamily="49" charset="0"/>
            </a:endParaRPr>
          </a:p>
          <a:p>
            <a:pPr marL="0" indent="0">
              <a:buClr>
                <a:srgbClr val="404040"/>
              </a:buClr>
              <a:buFont typeface="Wingdings" panose="05000000000000000000" pitchFamily="2" charset="2"/>
              <a:buNone/>
            </a:pPr>
            <a:endParaRPr lang="en-US" sz="1400" dirty="0">
              <a:solidFill>
                <a:srgbClr val="000000"/>
              </a:solidFill>
              <a:highlight>
                <a:srgbClr val="FFFFFF"/>
              </a:highlight>
              <a:latin typeface="Consolas" pitchFamily="49" charset="0"/>
              <a:cs typeface="Consolas" pitchFamily="49" charset="0"/>
            </a:endParaRPr>
          </a:p>
          <a:p>
            <a:pPr marL="0" indent="0">
              <a:buClr>
                <a:srgbClr val="404040"/>
              </a:buClr>
              <a:buFont typeface="Wingdings" panose="05000000000000000000" pitchFamily="2" charset="2"/>
              <a:buNone/>
            </a:pPr>
            <a:r>
              <a:rPr lang="en-GB" sz="1400" dirty="0">
                <a:solidFill>
                  <a:srgbClr val="000000"/>
                </a:solidFill>
                <a:highlight>
                  <a:srgbClr val="FFFFFF"/>
                </a:highlight>
                <a:latin typeface="Consolas" pitchFamily="49" charset="0"/>
                <a:cs typeface="Consolas" pitchFamily="49" charset="0"/>
              </a:rPr>
              <a:t>    </a:t>
            </a:r>
            <a:r>
              <a:rPr lang="en-GB" sz="1400" dirty="0">
                <a:solidFill>
                  <a:srgbClr val="0000FF"/>
                </a:solidFill>
                <a:highlight>
                  <a:srgbClr val="FFFFFF"/>
                </a:highlight>
                <a:latin typeface="Consolas" pitchFamily="49" charset="0"/>
                <a:cs typeface="Consolas" pitchFamily="49" charset="0"/>
              </a:rPr>
              <a:t>string</a:t>
            </a:r>
            <a:r>
              <a:rPr lang="en-GB" sz="1400" dirty="0">
                <a:solidFill>
                  <a:srgbClr val="000000"/>
                </a:solidFill>
                <a:highlight>
                  <a:srgbClr val="FFFFFF"/>
                </a:highlight>
                <a:latin typeface="Consolas" pitchFamily="49" charset="0"/>
                <a:cs typeface="Consolas" pitchFamily="49" charset="0"/>
              </a:rPr>
              <a:t> </a:t>
            </a:r>
            <a:r>
              <a:rPr lang="en-GB" sz="1400" dirty="0" err="1">
                <a:solidFill>
                  <a:srgbClr val="000000"/>
                </a:solidFill>
                <a:highlight>
                  <a:srgbClr val="FFFFFF"/>
                </a:highlight>
                <a:latin typeface="Consolas" pitchFamily="49" charset="0"/>
                <a:cs typeface="Consolas" pitchFamily="49" charset="0"/>
              </a:rPr>
              <a:t>commandMode</a:t>
            </a:r>
            <a:r>
              <a:rPr lang="en-GB" sz="1400" dirty="0">
                <a:solidFill>
                  <a:srgbClr val="000000"/>
                </a:solidFill>
                <a:highlight>
                  <a:srgbClr val="FFFFFF"/>
                </a:highlight>
                <a:latin typeface="Consolas" pitchFamily="49" charset="0"/>
                <a:cs typeface="Consolas" pitchFamily="49" charset="0"/>
              </a:rPr>
              <a:t> = </a:t>
            </a:r>
            <a:r>
              <a:rPr lang="en-GB" sz="1400" dirty="0" err="1">
                <a:solidFill>
                  <a:srgbClr val="000000"/>
                </a:solidFill>
                <a:highlight>
                  <a:srgbClr val="FFFFFF"/>
                </a:highlight>
                <a:latin typeface="Consolas" pitchFamily="49" charset="0"/>
                <a:cs typeface="Consolas" pitchFamily="49" charset="0"/>
              </a:rPr>
              <a:t>vcResult.SemanticInterpretation.Properties</a:t>
            </a:r>
            <a:r>
              <a:rPr lang="en-GB" sz="1400" dirty="0">
                <a:solidFill>
                  <a:srgbClr val="000000"/>
                </a:solidFill>
                <a:highlight>
                  <a:srgbClr val="FFFFFF"/>
                </a:highlight>
                <a:latin typeface="Consolas" pitchFamily="49" charset="0"/>
                <a:cs typeface="Consolas" pitchFamily="49" charset="0"/>
              </a:rPr>
              <a:t>[</a:t>
            </a:r>
            <a:r>
              <a:rPr lang="en-GB" sz="1400" dirty="0">
                <a:solidFill>
                  <a:srgbClr val="A31515"/>
                </a:solidFill>
                <a:highlight>
                  <a:srgbClr val="FFFFFF"/>
                </a:highlight>
                <a:latin typeface="Consolas" pitchFamily="49" charset="0"/>
                <a:cs typeface="Consolas" pitchFamily="49" charset="0"/>
              </a:rPr>
              <a:t>"</a:t>
            </a:r>
            <a:r>
              <a:rPr lang="en-GB" sz="1400" dirty="0" err="1">
                <a:solidFill>
                  <a:srgbClr val="A31515"/>
                </a:solidFill>
                <a:highlight>
                  <a:srgbClr val="FFFFFF"/>
                </a:highlight>
                <a:latin typeface="Consolas" pitchFamily="49" charset="0"/>
                <a:cs typeface="Consolas" pitchFamily="49" charset="0"/>
              </a:rPr>
              <a:t>commandMode</a:t>
            </a:r>
            <a:r>
              <a:rPr lang="en-GB" sz="1400" dirty="0">
                <a:solidFill>
                  <a:srgbClr val="A31515"/>
                </a:solidFill>
                <a:highlight>
                  <a:srgbClr val="FFFFFF"/>
                </a:highlight>
                <a:latin typeface="Consolas" pitchFamily="49" charset="0"/>
                <a:cs typeface="Consolas" pitchFamily="49" charset="0"/>
              </a:rPr>
              <a:t>"</a:t>
            </a:r>
            <a:r>
              <a:rPr lang="en-GB" sz="1400" dirty="0">
                <a:solidFill>
                  <a:srgbClr val="000000"/>
                </a:solidFill>
                <a:highlight>
                  <a:srgbClr val="FFFFFF"/>
                </a:highlight>
                <a:latin typeface="Consolas" pitchFamily="49" charset="0"/>
                <a:cs typeface="Consolas" pitchFamily="49" charset="0"/>
              </a:rPr>
              <a:t>][0];</a:t>
            </a:r>
          </a:p>
          <a:p>
            <a:pPr marL="0" indent="0">
              <a:buClr>
                <a:srgbClr val="404040"/>
              </a:buClr>
              <a:buFont typeface="Wingdings" panose="05000000000000000000" pitchFamily="2" charset="2"/>
              <a:buNone/>
            </a:pPr>
            <a:endParaRPr lang="en-US" sz="1400" dirty="0">
              <a:solidFill>
                <a:srgbClr val="000000"/>
              </a:solidFill>
              <a:highlight>
                <a:srgbClr val="FFFFFF"/>
              </a:highlight>
              <a:latin typeface="Consolas" pitchFamily="49" charset="0"/>
              <a:cs typeface="Consolas" pitchFamily="49" charset="0"/>
            </a:endParaRPr>
          </a:p>
          <a:p>
            <a:pPr marL="0" indent="0">
              <a:buClr>
                <a:srgbClr val="404040"/>
              </a:buClr>
              <a:buFont typeface="Wingdings" panose="05000000000000000000" pitchFamily="2" charset="2"/>
              <a:buNone/>
            </a:pPr>
            <a:r>
              <a:rPr lang="en-US" sz="1400" dirty="0">
                <a:solidFill>
                  <a:srgbClr val="000000"/>
                </a:solidFill>
                <a:highlight>
                  <a:srgbClr val="FFFFFF"/>
                </a:highlight>
                <a:latin typeface="Consolas" pitchFamily="49" charset="0"/>
                <a:cs typeface="Consolas" pitchFamily="49" charset="0"/>
              </a:rPr>
              <a:t>    </a:t>
            </a:r>
            <a:r>
              <a:rPr lang="en-US" sz="1400" dirty="0">
                <a:solidFill>
                  <a:srgbClr val="0000FF"/>
                </a:solidFill>
                <a:highlight>
                  <a:srgbClr val="FFFFFF"/>
                </a:highlight>
                <a:latin typeface="Consolas" pitchFamily="49" charset="0"/>
                <a:cs typeface="Consolas" pitchFamily="49" charset="0"/>
              </a:rPr>
              <a:t>if</a:t>
            </a:r>
            <a:r>
              <a:rPr lang="en-US" sz="1400" dirty="0">
                <a:solidFill>
                  <a:srgbClr val="000000"/>
                </a:solidFill>
                <a:highlight>
                  <a:srgbClr val="FFFFFF"/>
                </a:highlight>
                <a:latin typeface="Consolas" pitchFamily="49" charset="0"/>
                <a:cs typeface="Consolas" pitchFamily="49" charset="0"/>
              </a:rPr>
              <a:t> (</a:t>
            </a:r>
            <a:r>
              <a:rPr lang="en-US" sz="1400" dirty="0" err="1">
                <a:solidFill>
                  <a:srgbClr val="000000"/>
                </a:solidFill>
                <a:highlight>
                  <a:srgbClr val="FFFFFF"/>
                </a:highlight>
                <a:latin typeface="Consolas" pitchFamily="49" charset="0"/>
                <a:cs typeface="Consolas" pitchFamily="49" charset="0"/>
              </a:rPr>
              <a:t>commandMode</a:t>
            </a:r>
            <a:r>
              <a:rPr lang="en-US" sz="1400" dirty="0">
                <a:solidFill>
                  <a:srgbClr val="000000"/>
                </a:solidFill>
                <a:highlight>
                  <a:srgbClr val="FFFFFF"/>
                </a:highlight>
                <a:latin typeface="Consolas" pitchFamily="49" charset="0"/>
                <a:cs typeface="Consolas" pitchFamily="49" charset="0"/>
              </a:rPr>
              <a:t> == </a:t>
            </a:r>
            <a:r>
              <a:rPr lang="en-US" sz="1400" dirty="0">
                <a:solidFill>
                  <a:srgbClr val="A31515"/>
                </a:solidFill>
                <a:highlight>
                  <a:srgbClr val="FFFFFF"/>
                </a:highlight>
                <a:latin typeface="Consolas" pitchFamily="49" charset="0"/>
                <a:cs typeface="Consolas" pitchFamily="49" charset="0"/>
              </a:rPr>
              <a:t>"voice</a:t>
            </a:r>
            <a:r>
              <a:rPr lang="en-US" sz="1400" dirty="0" smtClean="0">
                <a:solidFill>
                  <a:srgbClr val="A31515"/>
                </a:solidFill>
                <a:highlight>
                  <a:srgbClr val="FFFFFF"/>
                </a:highlight>
                <a:latin typeface="Consolas" pitchFamily="49" charset="0"/>
                <a:cs typeface="Consolas" pitchFamily="49" charset="0"/>
              </a:rPr>
              <a:t>"</a:t>
            </a:r>
            <a:r>
              <a:rPr lang="en-US" sz="1400" dirty="0" smtClean="0">
                <a:solidFill>
                  <a:srgbClr val="000000"/>
                </a:solidFill>
                <a:highlight>
                  <a:srgbClr val="FFFFFF"/>
                </a:highlight>
                <a:latin typeface="Consolas" pitchFamily="49" charset="0"/>
                <a:cs typeface="Consolas" pitchFamily="49" charset="0"/>
              </a:rPr>
              <a:t>) </a:t>
            </a:r>
            <a:r>
              <a:rPr lang="en-US" sz="1400" dirty="0">
                <a:solidFill>
                  <a:srgbClr val="008000"/>
                </a:solidFill>
                <a:highlight>
                  <a:srgbClr val="FFFFFF"/>
                </a:highlight>
                <a:latin typeface="Consolas" pitchFamily="49" charset="0"/>
                <a:cs typeface="Consolas" pitchFamily="49" charset="0"/>
              </a:rPr>
              <a:t>// Did the user speak or type the command?</a:t>
            </a:r>
            <a:endParaRPr lang="en-US" sz="1400" dirty="0">
              <a:solidFill>
                <a:srgbClr val="000000"/>
              </a:solidFill>
              <a:highlight>
                <a:srgbClr val="FFFFFF"/>
              </a:highlight>
              <a:latin typeface="Consolas" pitchFamily="49" charset="0"/>
              <a:cs typeface="Consolas" pitchFamily="49" charset="0"/>
            </a:endParaRPr>
          </a:p>
          <a:p>
            <a:pPr marL="0" indent="0">
              <a:buClr>
                <a:srgbClr val="404040"/>
              </a:buClr>
              <a:buFont typeface="Wingdings" panose="05000000000000000000" pitchFamily="2" charset="2"/>
              <a:buNone/>
            </a:pPr>
            <a:r>
              <a:rPr lang="en-US" sz="1400" dirty="0">
                <a:solidFill>
                  <a:srgbClr val="000000"/>
                </a:solidFill>
                <a:highlight>
                  <a:srgbClr val="FFFFFF"/>
                </a:highlight>
                <a:latin typeface="Consolas" pitchFamily="49" charset="0"/>
                <a:cs typeface="Consolas" pitchFamily="49" charset="0"/>
              </a:rPr>
              <a:t>    {</a:t>
            </a:r>
          </a:p>
          <a:p>
            <a:pPr marL="0" indent="0">
              <a:buClr>
                <a:srgbClr val="404040"/>
              </a:buClr>
              <a:buFont typeface="Wingdings" panose="05000000000000000000" pitchFamily="2" charset="2"/>
              <a:buNone/>
            </a:pPr>
            <a:r>
              <a:rPr lang="en-US" sz="1400" dirty="0">
                <a:solidFill>
                  <a:srgbClr val="000000"/>
                </a:solidFill>
                <a:highlight>
                  <a:srgbClr val="FFFFFF"/>
                </a:highlight>
                <a:latin typeface="Consolas" pitchFamily="49" charset="0"/>
                <a:cs typeface="Consolas" pitchFamily="49" charset="0"/>
              </a:rPr>
              <a:t>        </a:t>
            </a:r>
            <a:r>
              <a:rPr lang="en-US" sz="1400" dirty="0" err="1">
                <a:solidFill>
                  <a:srgbClr val="000000"/>
                </a:solidFill>
                <a:highlight>
                  <a:srgbClr val="FFFFFF"/>
                </a:highlight>
                <a:latin typeface="Consolas" pitchFamily="49" charset="0"/>
                <a:cs typeface="Consolas" pitchFamily="49" charset="0"/>
              </a:rPr>
              <a:t>SpeakText</a:t>
            </a:r>
            <a:r>
              <a:rPr lang="en-US" sz="1400" dirty="0">
                <a:solidFill>
                  <a:srgbClr val="000000"/>
                </a:solidFill>
                <a:highlight>
                  <a:srgbClr val="FFFFFF"/>
                </a:highlight>
                <a:latin typeface="Consolas" pitchFamily="49" charset="0"/>
                <a:cs typeface="Consolas" pitchFamily="49" charset="0"/>
              </a:rPr>
              <a:t>(</a:t>
            </a:r>
            <a:r>
              <a:rPr lang="en-US" sz="1400" dirty="0" err="1">
                <a:solidFill>
                  <a:srgbClr val="000000"/>
                </a:solidFill>
                <a:highlight>
                  <a:srgbClr val="FFFFFF"/>
                </a:highlight>
                <a:latin typeface="Consolas" pitchFamily="49" charset="0"/>
                <a:cs typeface="Consolas" pitchFamily="49" charset="0"/>
              </a:rPr>
              <a:t>audioPlayer</a:t>
            </a:r>
            <a:r>
              <a:rPr lang="en-US" sz="1400" dirty="0">
                <a:solidFill>
                  <a:srgbClr val="000000"/>
                </a:solidFill>
                <a:highlight>
                  <a:srgbClr val="FFFFFF"/>
                </a:highlight>
                <a:latin typeface="Consolas" pitchFamily="49" charset="0"/>
                <a:cs typeface="Consolas" pitchFamily="49" charset="0"/>
              </a:rPr>
              <a:t>, </a:t>
            </a:r>
            <a:r>
              <a:rPr lang="en-US" sz="1400" dirty="0" err="1">
                <a:solidFill>
                  <a:srgbClr val="2B91AF"/>
                </a:solidFill>
                <a:highlight>
                  <a:srgbClr val="FFFFFF"/>
                </a:highlight>
                <a:latin typeface="Consolas" pitchFamily="49" charset="0"/>
                <a:cs typeface="Consolas" pitchFamily="49" charset="0"/>
              </a:rPr>
              <a:t>String</a:t>
            </a:r>
            <a:r>
              <a:rPr lang="en-US" sz="1400" dirty="0" err="1">
                <a:solidFill>
                  <a:srgbClr val="000000"/>
                </a:solidFill>
                <a:highlight>
                  <a:srgbClr val="FFFFFF"/>
                </a:highlight>
                <a:latin typeface="Consolas" pitchFamily="49" charset="0"/>
                <a:cs typeface="Consolas" pitchFamily="49" charset="0"/>
              </a:rPr>
              <a:t>.Format</a:t>
            </a:r>
            <a:r>
              <a:rPr lang="en-US" sz="1400" dirty="0">
                <a:solidFill>
                  <a:srgbClr val="000000"/>
                </a:solidFill>
                <a:highlight>
                  <a:srgbClr val="FFFFFF"/>
                </a:highlight>
                <a:latin typeface="Consolas" pitchFamily="49" charset="0"/>
                <a:cs typeface="Consolas" pitchFamily="49" charset="0"/>
              </a:rPr>
              <a:t>(</a:t>
            </a:r>
            <a:r>
              <a:rPr lang="en-US" sz="1400" dirty="0">
                <a:solidFill>
                  <a:srgbClr val="A31515"/>
                </a:solidFill>
                <a:highlight>
                  <a:srgbClr val="FFFFFF"/>
                </a:highlight>
                <a:latin typeface="Consolas" pitchFamily="49" charset="0"/>
                <a:cs typeface="Consolas" pitchFamily="49" charset="0"/>
              </a:rPr>
              <a:t>"MSDN app heard you say {0}"</a:t>
            </a:r>
            <a:r>
              <a:rPr lang="en-US" sz="1400" dirty="0">
                <a:solidFill>
                  <a:srgbClr val="000000"/>
                </a:solidFill>
                <a:highlight>
                  <a:srgbClr val="FFFFFF"/>
                </a:highlight>
                <a:latin typeface="Consolas" pitchFamily="49" charset="0"/>
                <a:cs typeface="Consolas" pitchFamily="49" charset="0"/>
              </a:rPr>
              <a:t>, </a:t>
            </a:r>
            <a:r>
              <a:rPr lang="en-US" sz="1400" dirty="0" err="1">
                <a:solidFill>
                  <a:srgbClr val="000000"/>
                </a:solidFill>
                <a:highlight>
                  <a:srgbClr val="FFFFFF"/>
                </a:highlight>
                <a:latin typeface="Consolas" pitchFamily="49" charset="0"/>
                <a:cs typeface="Consolas" pitchFamily="49" charset="0"/>
              </a:rPr>
              <a:t>vcResult.Text</a:t>
            </a:r>
            <a:r>
              <a:rPr lang="en-US" sz="1400" dirty="0" smtClean="0">
                <a:solidFill>
                  <a:srgbClr val="000000"/>
                </a:solidFill>
                <a:highlight>
                  <a:srgbClr val="FFFFFF"/>
                </a:highlight>
                <a:latin typeface="Consolas" pitchFamily="49" charset="0"/>
                <a:cs typeface="Consolas" pitchFamily="49" charset="0"/>
              </a:rPr>
              <a:t>));</a:t>
            </a:r>
          </a:p>
          <a:p>
            <a:pPr marL="0" indent="0">
              <a:buClr>
                <a:srgbClr val="404040"/>
              </a:buClr>
              <a:buFont typeface="Wingdings" panose="05000000000000000000" pitchFamily="2" charset="2"/>
              <a:buNone/>
            </a:pPr>
            <a:endParaRPr lang="en-US" sz="1400" dirty="0">
              <a:solidFill>
                <a:srgbClr val="000000"/>
              </a:solidFill>
              <a:highlight>
                <a:srgbClr val="FFFFFF"/>
              </a:highlight>
              <a:latin typeface="Consolas" pitchFamily="49" charset="0"/>
              <a:cs typeface="Consolas" pitchFamily="49" charset="0"/>
            </a:endParaRPr>
          </a:p>
          <a:p>
            <a:pPr marL="0" indent="0">
              <a:buClr>
                <a:srgbClr val="404040"/>
              </a:buClr>
              <a:buFont typeface="Wingdings" panose="05000000000000000000" pitchFamily="2" charset="2"/>
              <a:buNone/>
            </a:pPr>
            <a:r>
              <a:rPr lang="en-US" sz="1400" dirty="0">
                <a:solidFill>
                  <a:srgbClr val="000000"/>
                </a:solidFill>
                <a:highlight>
                  <a:srgbClr val="FFFFFF"/>
                </a:highlight>
                <a:latin typeface="Consolas" pitchFamily="49" charset="0"/>
                <a:cs typeface="Consolas" pitchFamily="49" charset="0"/>
              </a:rPr>
              <a:t>        </a:t>
            </a:r>
            <a:r>
              <a:rPr lang="en-US" sz="1400" dirty="0" err="1">
                <a:solidFill>
                  <a:srgbClr val="000000"/>
                </a:solidFill>
                <a:highlight>
                  <a:srgbClr val="FFFFFF"/>
                </a:highlight>
                <a:latin typeface="Consolas" pitchFamily="49" charset="0"/>
                <a:cs typeface="Consolas" pitchFamily="49" charset="0"/>
              </a:rPr>
              <a:t>HandleNlpCommand</a:t>
            </a:r>
            <a:r>
              <a:rPr lang="en-US" sz="1400" dirty="0">
                <a:solidFill>
                  <a:srgbClr val="000000"/>
                </a:solidFill>
                <a:highlight>
                  <a:srgbClr val="FFFFFF"/>
                </a:highlight>
                <a:latin typeface="Consolas" pitchFamily="49" charset="0"/>
                <a:cs typeface="Consolas" pitchFamily="49" charset="0"/>
              </a:rPr>
              <a:t>(</a:t>
            </a:r>
            <a:r>
              <a:rPr lang="en-US" sz="1400" dirty="0" err="1">
                <a:solidFill>
                  <a:srgbClr val="000000"/>
                </a:solidFill>
                <a:highlight>
                  <a:srgbClr val="FFFFFF"/>
                </a:highlight>
                <a:latin typeface="Consolas" pitchFamily="49" charset="0"/>
                <a:cs typeface="Consolas" pitchFamily="49" charset="0"/>
              </a:rPr>
              <a:t>vcResult</a:t>
            </a:r>
            <a:r>
              <a:rPr lang="en-US" sz="1400" dirty="0">
                <a:solidFill>
                  <a:srgbClr val="000000"/>
                </a:solidFill>
                <a:highlight>
                  <a:srgbClr val="FFFFFF"/>
                </a:highlight>
                <a:latin typeface="Consolas" pitchFamily="49" charset="0"/>
                <a:cs typeface="Consolas" pitchFamily="49" charset="0"/>
              </a:rPr>
              <a:t>);</a:t>
            </a:r>
          </a:p>
          <a:p>
            <a:pPr marL="0" indent="0">
              <a:buClr>
                <a:srgbClr val="404040"/>
              </a:buClr>
              <a:buFont typeface="Wingdings" panose="05000000000000000000" pitchFamily="2" charset="2"/>
              <a:buNone/>
            </a:pPr>
            <a:r>
              <a:rPr lang="en-US" sz="1400" dirty="0">
                <a:solidFill>
                  <a:srgbClr val="000000"/>
                </a:solidFill>
                <a:highlight>
                  <a:srgbClr val="FFFFFF"/>
                </a:highlight>
                <a:latin typeface="Consolas" pitchFamily="49" charset="0"/>
                <a:cs typeface="Consolas" pitchFamily="49" charset="0"/>
              </a:rPr>
              <a:t>    }</a:t>
            </a:r>
          </a:p>
          <a:p>
            <a:pPr marL="0" indent="0">
              <a:buClr>
                <a:srgbClr val="404040"/>
              </a:buClr>
              <a:buFont typeface="Wingdings" panose="05000000000000000000" pitchFamily="2" charset="2"/>
              <a:buNone/>
            </a:pPr>
            <a:r>
              <a:rPr lang="en-US" sz="1400" dirty="0">
                <a:solidFill>
                  <a:srgbClr val="000000"/>
                </a:solidFill>
                <a:highlight>
                  <a:srgbClr val="FFFFFF"/>
                </a:highlight>
                <a:latin typeface="Consolas" pitchFamily="49" charset="0"/>
                <a:cs typeface="Consolas" pitchFamily="49" charset="0"/>
              </a:rPr>
              <a:t>    </a:t>
            </a:r>
            <a:r>
              <a:rPr lang="en-US" sz="1400" dirty="0">
                <a:solidFill>
                  <a:srgbClr val="0000FF"/>
                </a:solidFill>
                <a:highlight>
                  <a:srgbClr val="FFFFFF"/>
                </a:highlight>
                <a:latin typeface="Consolas" pitchFamily="49" charset="0"/>
                <a:cs typeface="Consolas" pitchFamily="49" charset="0"/>
              </a:rPr>
              <a:t>else</a:t>
            </a:r>
            <a:r>
              <a:rPr lang="en-US" sz="1400" dirty="0">
                <a:solidFill>
                  <a:srgbClr val="000000"/>
                </a:solidFill>
                <a:highlight>
                  <a:srgbClr val="FFFFFF"/>
                </a:highlight>
                <a:latin typeface="Consolas" pitchFamily="49" charset="0"/>
                <a:cs typeface="Consolas" pitchFamily="49" charset="0"/>
              </a:rPr>
              <a:t> </a:t>
            </a:r>
            <a:r>
              <a:rPr lang="en-US" sz="1400" dirty="0">
                <a:solidFill>
                  <a:srgbClr val="0000FF"/>
                </a:solidFill>
                <a:highlight>
                  <a:srgbClr val="FFFFFF"/>
                </a:highlight>
                <a:latin typeface="Consolas" pitchFamily="49" charset="0"/>
                <a:cs typeface="Consolas" pitchFamily="49" charset="0"/>
              </a:rPr>
              <a:t>if</a:t>
            </a:r>
            <a:r>
              <a:rPr lang="en-US" sz="1400" dirty="0">
                <a:solidFill>
                  <a:srgbClr val="000000"/>
                </a:solidFill>
                <a:highlight>
                  <a:srgbClr val="FFFFFF"/>
                </a:highlight>
                <a:latin typeface="Consolas" pitchFamily="49" charset="0"/>
                <a:cs typeface="Consolas" pitchFamily="49" charset="0"/>
              </a:rPr>
              <a:t>(</a:t>
            </a:r>
            <a:r>
              <a:rPr lang="en-US" sz="1400" dirty="0" err="1">
                <a:solidFill>
                  <a:srgbClr val="000000"/>
                </a:solidFill>
                <a:highlight>
                  <a:srgbClr val="FFFFFF"/>
                </a:highlight>
                <a:latin typeface="Consolas" pitchFamily="49" charset="0"/>
                <a:cs typeface="Consolas" pitchFamily="49" charset="0"/>
              </a:rPr>
              <a:t>commandMode</a:t>
            </a:r>
            <a:r>
              <a:rPr lang="en-US" sz="1400" dirty="0">
                <a:solidFill>
                  <a:srgbClr val="000000"/>
                </a:solidFill>
                <a:highlight>
                  <a:srgbClr val="FFFFFF"/>
                </a:highlight>
                <a:latin typeface="Consolas" pitchFamily="49" charset="0"/>
                <a:cs typeface="Consolas" pitchFamily="49" charset="0"/>
              </a:rPr>
              <a:t>==</a:t>
            </a:r>
            <a:r>
              <a:rPr lang="en-US" sz="1400" dirty="0">
                <a:solidFill>
                  <a:srgbClr val="A31515"/>
                </a:solidFill>
                <a:highlight>
                  <a:srgbClr val="FFFFFF"/>
                </a:highlight>
                <a:latin typeface="Consolas" pitchFamily="49" charset="0"/>
                <a:cs typeface="Consolas" pitchFamily="49" charset="0"/>
              </a:rPr>
              <a:t>"text"</a:t>
            </a:r>
            <a:r>
              <a:rPr lang="en-US" sz="1400" dirty="0">
                <a:solidFill>
                  <a:srgbClr val="000000"/>
                </a:solidFill>
                <a:highlight>
                  <a:srgbClr val="FFFFFF"/>
                </a:highlight>
                <a:latin typeface="Consolas" pitchFamily="49" charset="0"/>
                <a:cs typeface="Consolas" pitchFamily="49" charset="0"/>
              </a:rPr>
              <a:t>)</a:t>
            </a:r>
          </a:p>
          <a:p>
            <a:pPr marL="0" indent="0">
              <a:buClr>
                <a:srgbClr val="404040"/>
              </a:buClr>
              <a:buFont typeface="Wingdings" panose="05000000000000000000" pitchFamily="2" charset="2"/>
              <a:buNone/>
            </a:pPr>
            <a:r>
              <a:rPr lang="en-US" sz="1400" dirty="0">
                <a:solidFill>
                  <a:srgbClr val="000000"/>
                </a:solidFill>
                <a:highlight>
                  <a:srgbClr val="FFFFFF"/>
                </a:highlight>
                <a:latin typeface="Consolas" pitchFamily="49" charset="0"/>
                <a:cs typeface="Consolas" pitchFamily="49" charset="0"/>
              </a:rPr>
              <a:t>    {</a:t>
            </a:r>
          </a:p>
          <a:p>
            <a:pPr marL="0" indent="0">
              <a:buClr>
                <a:srgbClr val="404040"/>
              </a:buClr>
              <a:buFont typeface="Wingdings" panose="05000000000000000000" pitchFamily="2" charset="2"/>
              <a:buNone/>
            </a:pPr>
            <a:r>
              <a:rPr lang="en-US" sz="1400" dirty="0">
                <a:solidFill>
                  <a:srgbClr val="000000"/>
                </a:solidFill>
                <a:highlight>
                  <a:srgbClr val="FFFFFF"/>
                </a:highlight>
                <a:latin typeface="Consolas" pitchFamily="49" charset="0"/>
                <a:cs typeface="Consolas" pitchFamily="49" charset="0"/>
              </a:rPr>
              <a:t>        </a:t>
            </a:r>
            <a:r>
              <a:rPr lang="en-US" sz="1400" dirty="0" err="1">
                <a:solidFill>
                  <a:srgbClr val="000000"/>
                </a:solidFill>
                <a:highlight>
                  <a:srgbClr val="FFFFFF"/>
                </a:highlight>
                <a:latin typeface="Consolas" pitchFamily="49" charset="0"/>
                <a:cs typeface="Consolas" pitchFamily="49" charset="0"/>
              </a:rPr>
              <a:t>messageTextBox.Text</a:t>
            </a:r>
            <a:r>
              <a:rPr lang="en-US" sz="1400" dirty="0">
                <a:solidFill>
                  <a:srgbClr val="000000"/>
                </a:solidFill>
                <a:highlight>
                  <a:srgbClr val="FFFFFF"/>
                </a:highlight>
                <a:latin typeface="Consolas" pitchFamily="49" charset="0"/>
                <a:cs typeface="Consolas" pitchFamily="49" charset="0"/>
              </a:rPr>
              <a:t> = </a:t>
            </a:r>
            <a:r>
              <a:rPr lang="en-US" sz="1400" dirty="0" err="1">
                <a:solidFill>
                  <a:srgbClr val="0000FF"/>
                </a:solidFill>
                <a:highlight>
                  <a:srgbClr val="FFFFFF"/>
                </a:highlight>
                <a:latin typeface="Consolas" pitchFamily="49" charset="0"/>
                <a:cs typeface="Consolas" pitchFamily="49" charset="0"/>
              </a:rPr>
              <a:t>string</a:t>
            </a:r>
            <a:r>
              <a:rPr lang="en-US" sz="1400" dirty="0" err="1">
                <a:solidFill>
                  <a:srgbClr val="000000"/>
                </a:solidFill>
                <a:highlight>
                  <a:srgbClr val="FFFFFF"/>
                </a:highlight>
                <a:latin typeface="Consolas" pitchFamily="49" charset="0"/>
                <a:cs typeface="Consolas" pitchFamily="49" charset="0"/>
              </a:rPr>
              <a:t>.Format</a:t>
            </a:r>
            <a:r>
              <a:rPr lang="en-US" sz="1400" dirty="0">
                <a:solidFill>
                  <a:srgbClr val="000000"/>
                </a:solidFill>
                <a:highlight>
                  <a:srgbClr val="FFFFFF"/>
                </a:highlight>
                <a:latin typeface="Consolas" pitchFamily="49" charset="0"/>
                <a:cs typeface="Consolas" pitchFamily="49" charset="0"/>
              </a:rPr>
              <a:t>(</a:t>
            </a:r>
            <a:r>
              <a:rPr lang="en-US" sz="1400" dirty="0">
                <a:solidFill>
                  <a:srgbClr val="A31515"/>
                </a:solidFill>
                <a:highlight>
                  <a:srgbClr val="FFFFFF"/>
                </a:highlight>
                <a:latin typeface="Consolas" pitchFamily="49" charset="0"/>
                <a:cs typeface="Consolas" pitchFamily="49" charset="0"/>
              </a:rPr>
              <a:t>"Working on your request \"{0}\""</a:t>
            </a:r>
            <a:r>
              <a:rPr lang="en-US" sz="1400" dirty="0">
                <a:solidFill>
                  <a:srgbClr val="000000"/>
                </a:solidFill>
                <a:highlight>
                  <a:srgbClr val="FFFFFF"/>
                </a:highlight>
                <a:latin typeface="Consolas" pitchFamily="49" charset="0"/>
                <a:cs typeface="Consolas" pitchFamily="49" charset="0"/>
              </a:rPr>
              <a:t>, </a:t>
            </a:r>
            <a:r>
              <a:rPr lang="en-US" sz="1400" dirty="0" err="1">
                <a:solidFill>
                  <a:srgbClr val="000000"/>
                </a:solidFill>
                <a:highlight>
                  <a:srgbClr val="FFFFFF"/>
                </a:highlight>
                <a:latin typeface="Consolas" pitchFamily="49" charset="0"/>
                <a:cs typeface="Consolas" pitchFamily="49" charset="0"/>
              </a:rPr>
              <a:t>vcResult.Text</a:t>
            </a:r>
            <a:r>
              <a:rPr lang="en-US" sz="1400" dirty="0" smtClean="0">
                <a:solidFill>
                  <a:srgbClr val="000000"/>
                </a:solidFill>
                <a:highlight>
                  <a:srgbClr val="FFFFFF"/>
                </a:highlight>
                <a:latin typeface="Consolas" pitchFamily="49" charset="0"/>
                <a:cs typeface="Consolas" pitchFamily="49" charset="0"/>
              </a:rPr>
              <a:t>);</a:t>
            </a:r>
          </a:p>
          <a:p>
            <a:pPr marL="0" indent="0">
              <a:buClr>
                <a:srgbClr val="404040"/>
              </a:buClr>
              <a:buFont typeface="Wingdings" panose="05000000000000000000" pitchFamily="2" charset="2"/>
              <a:buNone/>
            </a:pPr>
            <a:endParaRPr lang="en-US" sz="1400" dirty="0">
              <a:solidFill>
                <a:srgbClr val="000000"/>
              </a:solidFill>
              <a:highlight>
                <a:srgbClr val="FFFFFF"/>
              </a:highlight>
              <a:latin typeface="Consolas" pitchFamily="49" charset="0"/>
              <a:cs typeface="Consolas" pitchFamily="49" charset="0"/>
            </a:endParaRPr>
          </a:p>
          <a:p>
            <a:pPr marL="0" indent="0">
              <a:buClr>
                <a:srgbClr val="404040"/>
              </a:buClr>
              <a:buFont typeface="Wingdings" panose="05000000000000000000" pitchFamily="2" charset="2"/>
              <a:buNone/>
            </a:pPr>
            <a:r>
              <a:rPr lang="en-US" sz="1400" dirty="0">
                <a:solidFill>
                  <a:srgbClr val="000000"/>
                </a:solidFill>
                <a:highlight>
                  <a:srgbClr val="FFFFFF"/>
                </a:highlight>
                <a:latin typeface="Consolas" pitchFamily="49" charset="0"/>
                <a:cs typeface="Consolas" pitchFamily="49" charset="0"/>
              </a:rPr>
              <a:t>        </a:t>
            </a:r>
            <a:r>
              <a:rPr lang="en-US" sz="1400" dirty="0" err="1">
                <a:solidFill>
                  <a:srgbClr val="000000"/>
                </a:solidFill>
                <a:highlight>
                  <a:srgbClr val="FFFFFF"/>
                </a:highlight>
                <a:latin typeface="Consolas" pitchFamily="49" charset="0"/>
                <a:cs typeface="Consolas" pitchFamily="49" charset="0"/>
              </a:rPr>
              <a:t>HandleNlpCommand</a:t>
            </a:r>
            <a:r>
              <a:rPr lang="en-US" sz="1400" dirty="0">
                <a:solidFill>
                  <a:srgbClr val="000000"/>
                </a:solidFill>
                <a:highlight>
                  <a:srgbClr val="FFFFFF"/>
                </a:highlight>
                <a:latin typeface="Consolas" pitchFamily="49" charset="0"/>
                <a:cs typeface="Consolas" pitchFamily="49" charset="0"/>
              </a:rPr>
              <a:t>(</a:t>
            </a:r>
            <a:r>
              <a:rPr lang="en-US" sz="1400" dirty="0" err="1">
                <a:solidFill>
                  <a:srgbClr val="000000"/>
                </a:solidFill>
                <a:highlight>
                  <a:srgbClr val="FFFFFF"/>
                </a:highlight>
                <a:latin typeface="Consolas" pitchFamily="49" charset="0"/>
                <a:cs typeface="Consolas" pitchFamily="49" charset="0"/>
              </a:rPr>
              <a:t>vcResult</a:t>
            </a:r>
            <a:r>
              <a:rPr lang="en-US" sz="1400" dirty="0">
                <a:solidFill>
                  <a:srgbClr val="000000"/>
                </a:solidFill>
                <a:highlight>
                  <a:srgbClr val="FFFFFF"/>
                </a:highlight>
                <a:latin typeface="Consolas" pitchFamily="49" charset="0"/>
                <a:cs typeface="Consolas" pitchFamily="49" charset="0"/>
              </a:rPr>
              <a:t>);</a:t>
            </a:r>
          </a:p>
          <a:p>
            <a:pPr marL="0" indent="0">
              <a:buClr>
                <a:srgbClr val="404040"/>
              </a:buClr>
              <a:buFont typeface="Wingdings" panose="05000000000000000000" pitchFamily="2" charset="2"/>
              <a:buNone/>
            </a:pPr>
            <a:r>
              <a:rPr lang="en-US" sz="1400" dirty="0">
                <a:solidFill>
                  <a:srgbClr val="000000"/>
                </a:solidFill>
                <a:highlight>
                  <a:srgbClr val="FFFFFF"/>
                </a:highlight>
                <a:latin typeface="Consolas" pitchFamily="49" charset="0"/>
                <a:cs typeface="Consolas" pitchFamily="49" charset="0"/>
              </a:rPr>
              <a:t>    }</a:t>
            </a:r>
          </a:p>
          <a:p>
            <a:pPr marL="0" indent="0">
              <a:buClr>
                <a:srgbClr val="404040"/>
              </a:buClr>
              <a:buFont typeface="Wingdings" panose="05000000000000000000" pitchFamily="2" charset="2"/>
              <a:buNone/>
            </a:pPr>
            <a:r>
              <a:rPr lang="en-US" sz="1400" dirty="0">
                <a:solidFill>
                  <a:srgbClr val="000000"/>
                </a:solidFill>
                <a:highlight>
                  <a:srgbClr val="FFFFFF"/>
                </a:highlight>
                <a:latin typeface="Consolas" pitchFamily="49" charset="0"/>
                <a:cs typeface="Consolas" pitchFamily="49" charset="0"/>
              </a:rPr>
              <a:t>}</a:t>
            </a:r>
          </a:p>
        </p:txBody>
      </p:sp>
      <p:sp>
        <p:nvSpPr>
          <p:cNvPr id="32" name="Rectangle 31"/>
          <p:cNvSpPr/>
          <p:nvPr/>
        </p:nvSpPr>
        <p:spPr bwMode="auto">
          <a:xfrm flipV="1">
            <a:off x="2128838" y="1228722"/>
            <a:ext cx="8815387" cy="2573339"/>
          </a:xfrm>
          <a:prstGeom prst="rect">
            <a:avLst/>
          </a:prstGeom>
          <a:noFill/>
          <a:ln w="38100">
            <a:solidFill>
              <a:schemeClr val="accent3"/>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30" name="TextBox 29"/>
          <p:cNvSpPr txBox="1"/>
          <p:nvPr/>
        </p:nvSpPr>
        <p:spPr>
          <a:xfrm>
            <a:off x="1646236" y="295274"/>
            <a:ext cx="10515601" cy="904863"/>
          </a:xfrm>
          <a:prstGeom prst="rect">
            <a:avLst/>
          </a:prstGeom>
          <a:noFill/>
        </p:spPr>
        <p:txBody>
          <a:bodyPr wrap="square" lIns="182880" tIns="146304" rIns="182880" bIns="146304" rtlCol="0">
            <a:spAutoFit/>
          </a:bodyPr>
          <a:lstStyle/>
          <a:p>
            <a:pPr>
              <a:lnSpc>
                <a:spcPct val="90000"/>
              </a:lnSpc>
              <a:spcAft>
                <a:spcPts val="600"/>
              </a:spcAft>
            </a:pPr>
            <a:r>
              <a:rPr lang="en-US" sz="4400" dirty="0">
                <a:gradFill>
                  <a:gsLst>
                    <a:gs pos="2917">
                      <a:srgbClr val="404040"/>
                    </a:gs>
                    <a:gs pos="30000">
                      <a:srgbClr val="404040"/>
                    </a:gs>
                  </a:gsLst>
                  <a:lin ang="5400000" scaled="0"/>
                </a:gradFill>
                <a:latin typeface="Segoe UI Light"/>
              </a:rPr>
              <a:t>Handle Voice Command Activation</a:t>
            </a:r>
          </a:p>
        </p:txBody>
      </p:sp>
      <p:sp>
        <p:nvSpPr>
          <p:cNvPr id="23" name="Freeform 22"/>
          <p:cNvSpPr/>
          <p:nvPr/>
        </p:nvSpPr>
        <p:spPr bwMode="auto">
          <a:xfrm>
            <a:off x="-2" y="-1"/>
            <a:ext cx="12436477" cy="6994525"/>
          </a:xfrm>
          <a:custGeom>
            <a:avLst/>
            <a:gdLst>
              <a:gd name="connsiteX0" fmla="*/ 0 w 12436477"/>
              <a:gd name="connsiteY0" fmla="*/ 0 h 6994525"/>
              <a:gd name="connsiteX1" fmla="*/ 12436477 w 12436477"/>
              <a:gd name="connsiteY1" fmla="*/ 0 h 6994525"/>
              <a:gd name="connsiteX2" fmla="*/ 12436477 w 12436477"/>
              <a:gd name="connsiteY2" fmla="*/ 6994525 h 6994525"/>
              <a:gd name="connsiteX3" fmla="*/ 0 w 12436477"/>
              <a:gd name="connsiteY3" fmla="*/ 6994525 h 6994525"/>
            </a:gdLst>
            <a:ahLst/>
            <a:cxnLst>
              <a:cxn ang="0">
                <a:pos x="connsiteX0" y="connsiteY0"/>
              </a:cxn>
              <a:cxn ang="0">
                <a:pos x="connsiteX1" y="connsiteY1"/>
              </a:cxn>
              <a:cxn ang="0">
                <a:pos x="connsiteX2" y="connsiteY2"/>
              </a:cxn>
              <a:cxn ang="0">
                <a:pos x="connsiteX3" y="connsiteY3"/>
              </a:cxn>
            </a:cxnLst>
            <a:rect l="l" t="t" r="r" b="b"/>
            <a:pathLst>
              <a:path w="12436477" h="6994525">
                <a:moveTo>
                  <a:pt x="0" y="0"/>
                </a:moveTo>
                <a:lnTo>
                  <a:pt x="12436477" y="0"/>
                </a:lnTo>
                <a:lnTo>
                  <a:pt x="12436477" y="6994525"/>
                </a:lnTo>
                <a:lnTo>
                  <a:pt x="0" y="6994525"/>
                </a:lnTo>
                <a:close/>
              </a:path>
            </a:pathLst>
          </a:custGeom>
          <a:solidFill>
            <a:schemeClr val="tx1">
              <a:lumMod val="50000"/>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3" name="Rectangle 32"/>
          <p:cNvSpPr/>
          <p:nvPr/>
        </p:nvSpPr>
        <p:spPr bwMode="auto">
          <a:xfrm>
            <a:off x="2865437" y="1570511"/>
            <a:ext cx="8991600" cy="2465544"/>
          </a:xfrm>
          <a:prstGeom prst="rect">
            <a:avLst/>
          </a:prstGeom>
          <a:solidFill>
            <a:schemeClr val="bg1"/>
          </a:solidFill>
          <a:ln w="38100">
            <a:solidFill>
              <a:schemeClr val="accent3"/>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nSpc>
                <a:spcPct val="90000"/>
              </a:lnSpc>
              <a:spcBef>
                <a:spcPct val="20000"/>
              </a:spcBef>
              <a:buClr>
                <a:srgbClr val="404040"/>
              </a:buClr>
              <a:buSzPct val="90000"/>
            </a:pPr>
            <a:r>
              <a:rPr lang="en-US" sz="1400" dirty="0">
                <a:solidFill>
                  <a:srgbClr val="008000"/>
                </a:solidFill>
                <a:highlight>
                  <a:srgbClr val="FFFFFF"/>
                </a:highlight>
                <a:latin typeface="Consolas" pitchFamily="49" charset="0"/>
                <a:cs typeface="Consolas" pitchFamily="49" charset="0"/>
              </a:rPr>
              <a:t>// Windows Runtime App on Windows Phone 8.1, </a:t>
            </a:r>
            <a:r>
              <a:rPr lang="en-US" sz="1400" dirty="0" smtClean="0">
                <a:solidFill>
                  <a:srgbClr val="008000"/>
                </a:solidFill>
                <a:highlight>
                  <a:srgbClr val="FFFFFF"/>
                </a:highlight>
                <a:latin typeface="Consolas" pitchFamily="49" charset="0"/>
                <a:cs typeface="Consolas" pitchFamily="49" charset="0"/>
              </a:rPr>
              <a:t>in </a:t>
            </a:r>
            <a:r>
              <a:rPr lang="en-US" sz="1400" dirty="0" err="1">
                <a:solidFill>
                  <a:srgbClr val="008000"/>
                </a:solidFill>
                <a:highlight>
                  <a:srgbClr val="FFFFFF"/>
                </a:highlight>
                <a:latin typeface="Consolas" pitchFamily="49" charset="0"/>
                <a:cs typeface="Consolas" pitchFamily="49" charset="0"/>
              </a:rPr>
              <a:t>OnNavigatedTo</a:t>
            </a:r>
            <a:r>
              <a:rPr lang="en-US" sz="1400" dirty="0">
                <a:solidFill>
                  <a:srgbClr val="008000"/>
                </a:solidFill>
                <a:highlight>
                  <a:srgbClr val="FFFFFF"/>
                </a:highlight>
                <a:latin typeface="Consolas" pitchFamily="49" charset="0"/>
                <a:cs typeface="Consolas" pitchFamily="49" charset="0"/>
              </a:rPr>
              <a:t> </a:t>
            </a:r>
            <a:r>
              <a:rPr lang="en-US" sz="1400" dirty="0" smtClean="0">
                <a:solidFill>
                  <a:srgbClr val="008000"/>
                </a:solidFill>
                <a:highlight>
                  <a:srgbClr val="FFFFFF"/>
                </a:highlight>
                <a:latin typeface="Consolas" pitchFamily="49" charset="0"/>
                <a:cs typeface="Consolas" pitchFamily="49" charset="0"/>
              </a:rPr>
              <a:t>in </a:t>
            </a:r>
            <a:r>
              <a:rPr lang="en-US" sz="1400" b="1" dirty="0" err="1" smtClean="0">
                <a:solidFill>
                  <a:srgbClr val="008000"/>
                </a:solidFill>
                <a:highlight>
                  <a:srgbClr val="FFFFFF"/>
                </a:highlight>
                <a:latin typeface="Consolas" pitchFamily="49" charset="0"/>
                <a:cs typeface="Consolas" pitchFamily="49" charset="0"/>
              </a:rPr>
              <a:t>NlpCommand.xaml.cs</a:t>
            </a:r>
            <a:endParaRPr lang="en-US" sz="1400" b="1" dirty="0" smtClean="0">
              <a:solidFill>
                <a:srgbClr val="008000"/>
              </a:solidFill>
              <a:highlight>
                <a:srgbClr val="FFFFFF"/>
              </a:highlight>
              <a:latin typeface="Consolas" pitchFamily="49" charset="0"/>
              <a:cs typeface="Consolas" pitchFamily="49" charset="0"/>
            </a:endParaRPr>
          </a:p>
          <a:p>
            <a:pPr>
              <a:lnSpc>
                <a:spcPct val="90000"/>
              </a:lnSpc>
              <a:spcBef>
                <a:spcPct val="20000"/>
              </a:spcBef>
              <a:buClr>
                <a:srgbClr val="404040"/>
              </a:buClr>
              <a:buSzPct val="90000"/>
            </a:pPr>
            <a:r>
              <a:rPr lang="en-US" sz="1400" dirty="0" smtClean="0">
                <a:solidFill>
                  <a:srgbClr val="008000"/>
                </a:solidFill>
                <a:highlight>
                  <a:srgbClr val="FFFFFF"/>
                </a:highlight>
                <a:latin typeface="Consolas" pitchFamily="49" charset="0"/>
                <a:cs typeface="Consolas" pitchFamily="49" charset="0"/>
              </a:rPr>
              <a:t> </a:t>
            </a:r>
            <a:endParaRPr lang="en-US" sz="1400" dirty="0">
              <a:solidFill>
                <a:srgbClr val="000000"/>
              </a:solidFill>
              <a:highlight>
                <a:srgbClr val="FFFFFF"/>
              </a:highlight>
              <a:latin typeface="Consolas" pitchFamily="49" charset="0"/>
              <a:cs typeface="Consolas" pitchFamily="49" charset="0"/>
            </a:endParaRPr>
          </a:p>
          <a:p>
            <a:pPr>
              <a:lnSpc>
                <a:spcPct val="90000"/>
              </a:lnSpc>
              <a:spcBef>
                <a:spcPct val="20000"/>
              </a:spcBef>
              <a:buClr>
                <a:srgbClr val="404040"/>
              </a:buClr>
              <a:buSzPct val="90000"/>
            </a:pPr>
            <a:r>
              <a:rPr lang="en-GB" sz="1400" dirty="0">
                <a:solidFill>
                  <a:srgbClr val="0000FF"/>
                </a:solidFill>
                <a:highlight>
                  <a:srgbClr val="FFFFFF"/>
                </a:highlight>
                <a:latin typeface="Consolas" pitchFamily="49" charset="0"/>
                <a:cs typeface="Consolas" pitchFamily="49" charset="0"/>
              </a:rPr>
              <a:t>protected</a:t>
            </a:r>
            <a:r>
              <a:rPr lang="en-GB" sz="1400" dirty="0">
                <a:solidFill>
                  <a:srgbClr val="000000"/>
                </a:solidFill>
                <a:highlight>
                  <a:srgbClr val="FFFFFF"/>
                </a:highlight>
                <a:latin typeface="Consolas" pitchFamily="49" charset="0"/>
                <a:cs typeface="Consolas" pitchFamily="49" charset="0"/>
              </a:rPr>
              <a:t> </a:t>
            </a:r>
            <a:r>
              <a:rPr lang="en-GB" sz="1400" dirty="0">
                <a:solidFill>
                  <a:srgbClr val="0000FF"/>
                </a:solidFill>
                <a:highlight>
                  <a:srgbClr val="FFFFFF"/>
                </a:highlight>
                <a:latin typeface="Consolas" pitchFamily="49" charset="0"/>
                <a:cs typeface="Consolas" pitchFamily="49" charset="0"/>
              </a:rPr>
              <a:t>override</a:t>
            </a:r>
            <a:r>
              <a:rPr lang="en-GB" sz="1400" dirty="0">
                <a:solidFill>
                  <a:srgbClr val="000000"/>
                </a:solidFill>
                <a:highlight>
                  <a:srgbClr val="FFFFFF"/>
                </a:highlight>
                <a:latin typeface="Consolas" pitchFamily="49" charset="0"/>
                <a:cs typeface="Consolas" pitchFamily="49" charset="0"/>
              </a:rPr>
              <a:t> </a:t>
            </a:r>
            <a:r>
              <a:rPr lang="en-GB" sz="1400" dirty="0">
                <a:solidFill>
                  <a:srgbClr val="0000FF"/>
                </a:solidFill>
                <a:highlight>
                  <a:srgbClr val="FFFFFF"/>
                </a:highlight>
                <a:latin typeface="Consolas" pitchFamily="49" charset="0"/>
                <a:cs typeface="Consolas" pitchFamily="49" charset="0"/>
              </a:rPr>
              <a:t>void</a:t>
            </a:r>
            <a:r>
              <a:rPr lang="en-GB" sz="1400" dirty="0">
                <a:solidFill>
                  <a:srgbClr val="000000"/>
                </a:solidFill>
                <a:highlight>
                  <a:srgbClr val="FFFFFF"/>
                </a:highlight>
                <a:latin typeface="Consolas" pitchFamily="49" charset="0"/>
                <a:cs typeface="Consolas" pitchFamily="49" charset="0"/>
              </a:rPr>
              <a:t> </a:t>
            </a:r>
            <a:r>
              <a:rPr lang="en-GB" sz="1400" dirty="0" err="1">
                <a:solidFill>
                  <a:srgbClr val="000000"/>
                </a:solidFill>
                <a:highlight>
                  <a:srgbClr val="FFFFFF"/>
                </a:highlight>
                <a:latin typeface="Consolas" pitchFamily="49" charset="0"/>
                <a:cs typeface="Consolas" pitchFamily="49" charset="0"/>
              </a:rPr>
              <a:t>OnNavigatedTo</a:t>
            </a:r>
            <a:r>
              <a:rPr lang="en-GB" sz="1400" dirty="0">
                <a:solidFill>
                  <a:srgbClr val="000000"/>
                </a:solidFill>
                <a:highlight>
                  <a:srgbClr val="FFFFFF"/>
                </a:highlight>
                <a:latin typeface="Consolas" pitchFamily="49" charset="0"/>
                <a:cs typeface="Consolas" pitchFamily="49" charset="0"/>
              </a:rPr>
              <a:t>(</a:t>
            </a:r>
            <a:r>
              <a:rPr lang="en-GB" sz="1400" dirty="0" err="1">
                <a:solidFill>
                  <a:srgbClr val="2B91AF"/>
                </a:solidFill>
                <a:highlight>
                  <a:srgbClr val="FFFFFF"/>
                </a:highlight>
                <a:latin typeface="Consolas" pitchFamily="49" charset="0"/>
                <a:cs typeface="Consolas" pitchFamily="49" charset="0"/>
              </a:rPr>
              <a:t>NavigationEventArgs</a:t>
            </a:r>
            <a:r>
              <a:rPr lang="en-GB" sz="1400" dirty="0">
                <a:solidFill>
                  <a:srgbClr val="000000"/>
                </a:solidFill>
                <a:highlight>
                  <a:srgbClr val="FFFFFF"/>
                </a:highlight>
                <a:latin typeface="Consolas" pitchFamily="49" charset="0"/>
                <a:cs typeface="Consolas" pitchFamily="49" charset="0"/>
              </a:rPr>
              <a:t> e)</a:t>
            </a:r>
          </a:p>
          <a:p>
            <a:pPr>
              <a:lnSpc>
                <a:spcPct val="90000"/>
              </a:lnSpc>
              <a:spcBef>
                <a:spcPct val="20000"/>
              </a:spcBef>
              <a:buClr>
                <a:srgbClr val="404040"/>
              </a:buClr>
              <a:buSzPct val="90000"/>
            </a:pPr>
            <a:r>
              <a:rPr lang="en-US" sz="1400" dirty="0">
                <a:solidFill>
                  <a:srgbClr val="000000"/>
                </a:solidFill>
                <a:highlight>
                  <a:srgbClr val="FFFFFF"/>
                </a:highlight>
                <a:latin typeface="Consolas" pitchFamily="49" charset="0"/>
                <a:cs typeface="Consolas" pitchFamily="49" charset="0"/>
              </a:rPr>
              <a:t>{</a:t>
            </a:r>
          </a:p>
          <a:p>
            <a:pPr>
              <a:lnSpc>
                <a:spcPct val="90000"/>
              </a:lnSpc>
              <a:spcBef>
                <a:spcPct val="20000"/>
              </a:spcBef>
              <a:buClr>
                <a:srgbClr val="404040"/>
              </a:buClr>
              <a:buSzPct val="90000"/>
            </a:pPr>
            <a:r>
              <a:rPr lang="en-GB" sz="1400" dirty="0" smtClean="0">
                <a:solidFill>
                  <a:srgbClr val="008000"/>
                </a:solidFill>
                <a:highlight>
                  <a:srgbClr val="FFFFFF"/>
                </a:highlight>
                <a:latin typeface="Consolas" pitchFamily="49" charset="0"/>
                <a:cs typeface="Consolas" pitchFamily="49" charset="0"/>
              </a:rPr>
              <a:t>    // </a:t>
            </a:r>
            <a:r>
              <a:rPr lang="en-GB" sz="1400" dirty="0">
                <a:solidFill>
                  <a:srgbClr val="008000"/>
                </a:solidFill>
                <a:highlight>
                  <a:srgbClr val="FFFFFF"/>
                </a:highlight>
                <a:latin typeface="Consolas" pitchFamily="49" charset="0"/>
                <a:cs typeface="Consolas" pitchFamily="49" charset="0"/>
              </a:rPr>
              <a:t>Get recognition result from parameter passed in </a:t>
            </a:r>
            <a:r>
              <a:rPr lang="en-GB" sz="1400" dirty="0" err="1">
                <a:solidFill>
                  <a:srgbClr val="008000"/>
                </a:solidFill>
                <a:highlight>
                  <a:srgbClr val="FFFFFF"/>
                </a:highlight>
                <a:latin typeface="Consolas" pitchFamily="49" charset="0"/>
                <a:cs typeface="Consolas" pitchFamily="49" charset="0"/>
              </a:rPr>
              <a:t>frame.Navigate</a:t>
            </a:r>
            <a:r>
              <a:rPr lang="en-GB" sz="1400" dirty="0">
                <a:solidFill>
                  <a:srgbClr val="008000"/>
                </a:solidFill>
                <a:highlight>
                  <a:srgbClr val="FFFFFF"/>
                </a:highlight>
                <a:latin typeface="Consolas" pitchFamily="49" charset="0"/>
                <a:cs typeface="Consolas" pitchFamily="49" charset="0"/>
              </a:rPr>
              <a:t> call</a:t>
            </a:r>
            <a:endParaRPr lang="en-GB" sz="1400" dirty="0">
              <a:solidFill>
                <a:srgbClr val="000000"/>
              </a:solidFill>
              <a:highlight>
                <a:srgbClr val="FFFFFF"/>
              </a:highlight>
              <a:latin typeface="Consolas" pitchFamily="49" charset="0"/>
              <a:cs typeface="Consolas" pitchFamily="49" charset="0"/>
            </a:endParaRPr>
          </a:p>
          <a:p>
            <a:pPr>
              <a:lnSpc>
                <a:spcPct val="90000"/>
              </a:lnSpc>
              <a:spcBef>
                <a:spcPct val="20000"/>
              </a:spcBef>
              <a:buClr>
                <a:srgbClr val="404040"/>
              </a:buClr>
              <a:buSzPct val="90000"/>
            </a:pPr>
            <a:r>
              <a:rPr lang="en-GB" sz="1400" dirty="0">
                <a:solidFill>
                  <a:srgbClr val="000000"/>
                </a:solidFill>
                <a:highlight>
                  <a:srgbClr val="FFFFFF"/>
                </a:highlight>
                <a:latin typeface="Consolas" pitchFamily="49" charset="0"/>
                <a:cs typeface="Consolas" pitchFamily="49" charset="0"/>
              </a:rPr>
              <a:t>    </a:t>
            </a:r>
            <a:r>
              <a:rPr lang="en-GB" sz="1400" dirty="0" err="1">
                <a:solidFill>
                  <a:srgbClr val="2B91AF"/>
                </a:solidFill>
                <a:highlight>
                  <a:srgbClr val="FFFFFF"/>
                </a:highlight>
                <a:latin typeface="Consolas" pitchFamily="49" charset="0"/>
                <a:cs typeface="Consolas" pitchFamily="49" charset="0"/>
              </a:rPr>
              <a:t>SpeechRecognitionResult</a:t>
            </a:r>
            <a:r>
              <a:rPr lang="en-GB" sz="1400" dirty="0">
                <a:solidFill>
                  <a:srgbClr val="000000"/>
                </a:solidFill>
                <a:highlight>
                  <a:srgbClr val="FFFFFF"/>
                </a:highlight>
                <a:latin typeface="Consolas" pitchFamily="49" charset="0"/>
                <a:cs typeface="Consolas" pitchFamily="49" charset="0"/>
              </a:rPr>
              <a:t> </a:t>
            </a:r>
            <a:r>
              <a:rPr lang="en-GB" sz="1400" dirty="0" err="1">
                <a:solidFill>
                  <a:srgbClr val="000000"/>
                </a:solidFill>
                <a:highlight>
                  <a:srgbClr val="FFFFFF"/>
                </a:highlight>
                <a:latin typeface="Consolas" pitchFamily="49" charset="0"/>
                <a:cs typeface="Consolas" pitchFamily="49" charset="0"/>
              </a:rPr>
              <a:t>vcResult</a:t>
            </a:r>
            <a:r>
              <a:rPr lang="en-GB" sz="1400" dirty="0">
                <a:solidFill>
                  <a:srgbClr val="000000"/>
                </a:solidFill>
                <a:highlight>
                  <a:srgbClr val="FFFFFF"/>
                </a:highlight>
                <a:latin typeface="Consolas" pitchFamily="49" charset="0"/>
                <a:cs typeface="Consolas" pitchFamily="49" charset="0"/>
              </a:rPr>
              <a:t> = </a:t>
            </a:r>
            <a:r>
              <a:rPr lang="en-GB" sz="1400" dirty="0" err="1">
                <a:solidFill>
                  <a:srgbClr val="000000"/>
                </a:solidFill>
                <a:highlight>
                  <a:srgbClr val="FFFFFF"/>
                </a:highlight>
                <a:latin typeface="Consolas" pitchFamily="49" charset="0"/>
                <a:cs typeface="Consolas" pitchFamily="49" charset="0"/>
              </a:rPr>
              <a:t>e.Parameter</a:t>
            </a:r>
            <a:r>
              <a:rPr lang="en-GB" sz="1400" dirty="0">
                <a:solidFill>
                  <a:srgbClr val="000000"/>
                </a:solidFill>
                <a:highlight>
                  <a:srgbClr val="FFFFFF"/>
                </a:highlight>
                <a:latin typeface="Consolas" pitchFamily="49" charset="0"/>
                <a:cs typeface="Consolas" pitchFamily="49" charset="0"/>
              </a:rPr>
              <a:t> </a:t>
            </a:r>
            <a:r>
              <a:rPr lang="en-GB" sz="1400" dirty="0">
                <a:solidFill>
                  <a:srgbClr val="0000FF"/>
                </a:solidFill>
                <a:highlight>
                  <a:srgbClr val="FFFFFF"/>
                </a:highlight>
                <a:latin typeface="Consolas" pitchFamily="49" charset="0"/>
                <a:cs typeface="Consolas" pitchFamily="49" charset="0"/>
              </a:rPr>
              <a:t>as</a:t>
            </a:r>
            <a:r>
              <a:rPr lang="en-GB" sz="1400" dirty="0">
                <a:solidFill>
                  <a:srgbClr val="000000"/>
                </a:solidFill>
                <a:highlight>
                  <a:srgbClr val="FFFFFF"/>
                </a:highlight>
                <a:latin typeface="Consolas" pitchFamily="49" charset="0"/>
                <a:cs typeface="Consolas" pitchFamily="49" charset="0"/>
              </a:rPr>
              <a:t> </a:t>
            </a:r>
            <a:r>
              <a:rPr lang="en-GB" sz="1400" dirty="0" err="1">
                <a:solidFill>
                  <a:srgbClr val="2B91AF"/>
                </a:solidFill>
                <a:highlight>
                  <a:srgbClr val="FFFFFF"/>
                </a:highlight>
                <a:latin typeface="Consolas" pitchFamily="49" charset="0"/>
                <a:cs typeface="Consolas" pitchFamily="49" charset="0"/>
              </a:rPr>
              <a:t>SpeechRecognitionResult</a:t>
            </a:r>
            <a:r>
              <a:rPr lang="en-GB" sz="1400" dirty="0">
                <a:solidFill>
                  <a:srgbClr val="000000"/>
                </a:solidFill>
                <a:highlight>
                  <a:srgbClr val="FFFFFF"/>
                </a:highlight>
                <a:latin typeface="Consolas" pitchFamily="49" charset="0"/>
                <a:cs typeface="Consolas" pitchFamily="49" charset="0"/>
              </a:rPr>
              <a:t>;</a:t>
            </a:r>
          </a:p>
          <a:p>
            <a:pPr>
              <a:lnSpc>
                <a:spcPct val="90000"/>
              </a:lnSpc>
              <a:spcBef>
                <a:spcPct val="20000"/>
              </a:spcBef>
              <a:buClr>
                <a:srgbClr val="404040"/>
              </a:buClr>
              <a:buSzPct val="90000"/>
            </a:pPr>
            <a:r>
              <a:rPr lang="en-US" sz="1400" dirty="0">
                <a:solidFill>
                  <a:srgbClr val="000000"/>
                </a:solidFill>
                <a:highlight>
                  <a:srgbClr val="FFFFFF"/>
                </a:highlight>
                <a:latin typeface="Consolas" pitchFamily="49" charset="0"/>
                <a:cs typeface="Consolas" pitchFamily="49" charset="0"/>
              </a:rPr>
              <a:t>    </a:t>
            </a:r>
            <a:r>
              <a:rPr lang="en-US" sz="1400" dirty="0" smtClean="0">
                <a:solidFill>
                  <a:srgbClr val="008000"/>
                </a:solidFill>
                <a:highlight>
                  <a:srgbClr val="FFFFFF"/>
                </a:highlight>
                <a:latin typeface="Consolas" pitchFamily="49" charset="0"/>
                <a:cs typeface="Consolas" pitchFamily="49" charset="0"/>
              </a:rPr>
              <a:t/>
            </a:r>
            <a:br>
              <a:rPr lang="en-US" sz="1400" dirty="0" smtClean="0">
                <a:solidFill>
                  <a:srgbClr val="008000"/>
                </a:solidFill>
                <a:highlight>
                  <a:srgbClr val="FFFFFF"/>
                </a:highlight>
                <a:latin typeface="Consolas" pitchFamily="49" charset="0"/>
                <a:cs typeface="Consolas" pitchFamily="49" charset="0"/>
              </a:rPr>
            </a:br>
            <a:r>
              <a:rPr lang="en-GB" sz="1400" dirty="0" smtClean="0">
                <a:solidFill>
                  <a:srgbClr val="0000FF"/>
                </a:solidFill>
                <a:highlight>
                  <a:srgbClr val="FFFFFF"/>
                </a:highlight>
                <a:latin typeface="Consolas" pitchFamily="49" charset="0"/>
                <a:cs typeface="Consolas" pitchFamily="49" charset="0"/>
              </a:rPr>
              <a:t>    string</a:t>
            </a:r>
            <a:r>
              <a:rPr lang="en-GB" sz="1400" dirty="0" smtClean="0">
                <a:solidFill>
                  <a:srgbClr val="000000"/>
                </a:solidFill>
                <a:highlight>
                  <a:srgbClr val="FFFFFF"/>
                </a:highlight>
                <a:latin typeface="Consolas" pitchFamily="49" charset="0"/>
                <a:cs typeface="Consolas" pitchFamily="49" charset="0"/>
              </a:rPr>
              <a:t> </a:t>
            </a:r>
            <a:r>
              <a:rPr lang="en-GB" sz="1400" dirty="0" err="1">
                <a:solidFill>
                  <a:srgbClr val="000000"/>
                </a:solidFill>
                <a:highlight>
                  <a:srgbClr val="FFFFFF"/>
                </a:highlight>
                <a:latin typeface="Consolas" pitchFamily="49" charset="0"/>
                <a:cs typeface="Consolas" pitchFamily="49" charset="0"/>
              </a:rPr>
              <a:t>commandMode</a:t>
            </a:r>
            <a:r>
              <a:rPr lang="en-GB" sz="1400" dirty="0">
                <a:solidFill>
                  <a:srgbClr val="000000"/>
                </a:solidFill>
                <a:highlight>
                  <a:srgbClr val="FFFFFF"/>
                </a:highlight>
                <a:latin typeface="Consolas" pitchFamily="49" charset="0"/>
                <a:cs typeface="Consolas" pitchFamily="49" charset="0"/>
              </a:rPr>
              <a:t> </a:t>
            </a:r>
            <a:r>
              <a:rPr lang="en-GB" sz="1400" dirty="0" smtClean="0">
                <a:solidFill>
                  <a:srgbClr val="000000"/>
                </a:solidFill>
                <a:highlight>
                  <a:srgbClr val="FFFFFF"/>
                </a:highlight>
                <a:latin typeface="Consolas" pitchFamily="49" charset="0"/>
                <a:cs typeface="Consolas" pitchFamily="49" charset="0"/>
              </a:rPr>
              <a:t>= </a:t>
            </a:r>
            <a:r>
              <a:rPr lang="en-GB" sz="1400" dirty="0" err="1" smtClean="0">
                <a:solidFill>
                  <a:srgbClr val="000000"/>
                </a:solidFill>
                <a:highlight>
                  <a:srgbClr val="FFFFFF"/>
                </a:highlight>
                <a:latin typeface="Consolas" pitchFamily="49" charset="0"/>
                <a:cs typeface="Consolas" pitchFamily="49" charset="0"/>
              </a:rPr>
              <a:t>vcResult.SemanticInterpretation.Properties</a:t>
            </a:r>
            <a:r>
              <a:rPr lang="en-GB" sz="1400" dirty="0">
                <a:solidFill>
                  <a:srgbClr val="000000"/>
                </a:solidFill>
                <a:highlight>
                  <a:srgbClr val="FFFFFF"/>
                </a:highlight>
                <a:latin typeface="Consolas" pitchFamily="49" charset="0"/>
                <a:cs typeface="Consolas" pitchFamily="49" charset="0"/>
              </a:rPr>
              <a:t>[</a:t>
            </a:r>
            <a:r>
              <a:rPr lang="en-GB" sz="1400" dirty="0">
                <a:solidFill>
                  <a:srgbClr val="A31515"/>
                </a:solidFill>
                <a:highlight>
                  <a:srgbClr val="FFFFFF"/>
                </a:highlight>
                <a:latin typeface="Consolas" pitchFamily="49" charset="0"/>
                <a:cs typeface="Consolas" pitchFamily="49" charset="0"/>
              </a:rPr>
              <a:t>"</a:t>
            </a:r>
            <a:r>
              <a:rPr lang="en-GB" sz="1400" dirty="0" err="1">
                <a:solidFill>
                  <a:srgbClr val="A31515"/>
                </a:solidFill>
                <a:highlight>
                  <a:srgbClr val="FFFFFF"/>
                </a:highlight>
                <a:latin typeface="Consolas" pitchFamily="49" charset="0"/>
                <a:cs typeface="Consolas" pitchFamily="49" charset="0"/>
              </a:rPr>
              <a:t>commandMode</a:t>
            </a:r>
            <a:r>
              <a:rPr lang="en-GB" sz="1400" dirty="0">
                <a:solidFill>
                  <a:srgbClr val="A31515"/>
                </a:solidFill>
                <a:highlight>
                  <a:srgbClr val="FFFFFF"/>
                </a:highlight>
                <a:latin typeface="Consolas" pitchFamily="49" charset="0"/>
                <a:cs typeface="Consolas" pitchFamily="49" charset="0"/>
              </a:rPr>
              <a:t>"</a:t>
            </a:r>
            <a:r>
              <a:rPr lang="en-GB" sz="1400" dirty="0">
                <a:solidFill>
                  <a:srgbClr val="000000"/>
                </a:solidFill>
                <a:highlight>
                  <a:srgbClr val="FFFFFF"/>
                </a:highlight>
                <a:latin typeface="Consolas" pitchFamily="49" charset="0"/>
                <a:cs typeface="Consolas" pitchFamily="49" charset="0"/>
              </a:rPr>
              <a:t>][0</a:t>
            </a:r>
            <a:r>
              <a:rPr lang="en-GB" sz="1400" dirty="0" smtClean="0">
                <a:solidFill>
                  <a:srgbClr val="000000"/>
                </a:solidFill>
                <a:highlight>
                  <a:srgbClr val="FFFFFF"/>
                </a:highlight>
                <a:latin typeface="Consolas" pitchFamily="49" charset="0"/>
                <a:cs typeface="Consolas" pitchFamily="49" charset="0"/>
              </a:rPr>
              <a:t>];</a:t>
            </a:r>
            <a:endParaRPr lang="en-US" sz="1400" dirty="0">
              <a:solidFill>
                <a:srgbClr val="000000"/>
              </a:solidFill>
              <a:highlight>
                <a:srgbClr val="FFFFFF"/>
              </a:highlight>
              <a:latin typeface="Consolas" pitchFamily="49" charset="0"/>
              <a:cs typeface="Consolas" pitchFamily="49" charset="0"/>
            </a:endParaRPr>
          </a:p>
        </p:txBody>
      </p:sp>
      <p:sp>
        <p:nvSpPr>
          <p:cNvPr id="34" name="TextBox 33"/>
          <p:cNvSpPr txBox="1"/>
          <p:nvPr/>
        </p:nvSpPr>
        <p:spPr>
          <a:xfrm>
            <a:off x="2878077" y="4172434"/>
            <a:ext cx="8416075" cy="1151084"/>
          </a:xfrm>
          <a:prstGeom prst="rect">
            <a:avLst/>
          </a:prstGeom>
          <a:solidFill>
            <a:schemeClr val="accent3"/>
          </a:solidFill>
          <a:ln>
            <a:noFill/>
          </a:ln>
        </p:spPr>
        <p:txBody>
          <a:bodyPr wrap="square" lIns="182880" tIns="146304" rIns="182880" bIns="182880" rtlCol="0">
            <a:spAutoFit/>
          </a:bodyPr>
          <a:lstStyle/>
          <a:p>
            <a:pPr>
              <a:lnSpc>
                <a:spcPct val="90000"/>
              </a:lnSpc>
              <a:spcAft>
                <a:spcPts val="600"/>
              </a:spcAft>
            </a:pPr>
            <a:r>
              <a:rPr lang="en-US" sz="1600" dirty="0">
                <a:gradFill>
                  <a:gsLst>
                    <a:gs pos="0">
                      <a:srgbClr val="FFFFFF"/>
                    </a:gs>
                    <a:gs pos="100000">
                      <a:srgbClr val="FFFFFF"/>
                    </a:gs>
                  </a:gsLst>
                  <a:lin ang="5400000" scaled="1"/>
                </a:gradFill>
              </a:rPr>
              <a:t>In this example, the user said or typed App name and free text (no “find” or “search</a:t>
            </a:r>
            <a:r>
              <a:rPr lang="en-US" sz="1600" dirty="0" smtClean="0">
                <a:gradFill>
                  <a:gsLst>
                    <a:gs pos="0">
                      <a:srgbClr val="FFFFFF"/>
                    </a:gs>
                    <a:gs pos="100000">
                      <a:srgbClr val="FFFFFF"/>
                    </a:gs>
                  </a:gsLst>
                  <a:lin ang="5400000" scaled="1"/>
                </a:gradFill>
              </a:rPr>
              <a:t>”)</a:t>
            </a:r>
            <a:endParaRPr lang="en-US" sz="1600" dirty="0">
              <a:gradFill>
                <a:gsLst>
                  <a:gs pos="0">
                    <a:srgbClr val="FFFFFF"/>
                  </a:gs>
                  <a:gs pos="100000">
                    <a:srgbClr val="FFFFFF"/>
                  </a:gs>
                </a:gsLst>
                <a:lin ang="5400000" scaled="1"/>
              </a:gradFill>
            </a:endParaRPr>
          </a:p>
          <a:p>
            <a:pPr>
              <a:lnSpc>
                <a:spcPct val="90000"/>
              </a:lnSpc>
              <a:spcAft>
                <a:spcPts val="600"/>
              </a:spcAft>
            </a:pPr>
            <a:r>
              <a:rPr lang="en-US" sz="1600" dirty="0" smtClean="0">
                <a:gradFill>
                  <a:gsLst>
                    <a:gs pos="0">
                      <a:srgbClr val="FFFFFF"/>
                    </a:gs>
                    <a:gs pos="100000">
                      <a:srgbClr val="FFFFFF"/>
                    </a:gs>
                  </a:gsLst>
                  <a:lin ang="5400000" scaled="1"/>
                </a:gradFill>
              </a:rPr>
              <a:t>The </a:t>
            </a:r>
            <a:r>
              <a:rPr lang="en-US" sz="1600" dirty="0" err="1" smtClean="0">
                <a:gradFill>
                  <a:gsLst>
                    <a:gs pos="0">
                      <a:srgbClr val="FFFFFF"/>
                    </a:gs>
                    <a:gs pos="100000">
                      <a:srgbClr val="FFFFFF"/>
                    </a:gs>
                  </a:gsLst>
                  <a:lin ang="5400000" scaled="1"/>
                </a:gradFill>
              </a:rPr>
              <a:t>NlpCommand</a:t>
            </a:r>
            <a:r>
              <a:rPr lang="en-US" sz="1600" dirty="0" smtClean="0">
                <a:gradFill>
                  <a:gsLst>
                    <a:gs pos="0">
                      <a:srgbClr val="FFFFFF"/>
                    </a:gs>
                    <a:gs pos="100000">
                      <a:srgbClr val="FFFFFF"/>
                    </a:gs>
                  </a:gsLst>
                  <a:lin ang="5400000" scaled="1"/>
                </a:gradFill>
              </a:rPr>
              <a:t> page was launched from the App object</a:t>
            </a:r>
          </a:p>
          <a:p>
            <a:pPr>
              <a:lnSpc>
                <a:spcPct val="90000"/>
              </a:lnSpc>
              <a:spcAft>
                <a:spcPts val="600"/>
              </a:spcAft>
            </a:pPr>
            <a:r>
              <a:rPr lang="en-US" sz="1600" dirty="0" smtClean="0">
                <a:gradFill>
                  <a:gsLst>
                    <a:gs pos="0">
                      <a:srgbClr val="FFFFFF"/>
                    </a:gs>
                    <a:gs pos="100000">
                      <a:srgbClr val="FFFFFF"/>
                    </a:gs>
                  </a:gsLst>
                  <a:lin ang="5400000" scaled="1"/>
                </a:gradFill>
              </a:rPr>
              <a:t>Get parameters from the strongly typed </a:t>
            </a:r>
            <a:r>
              <a:rPr lang="en-US" sz="1600" dirty="0" err="1" smtClean="0">
                <a:gradFill>
                  <a:gsLst>
                    <a:gs pos="0">
                      <a:srgbClr val="FFFFFF"/>
                    </a:gs>
                    <a:gs pos="100000">
                      <a:srgbClr val="FFFFFF"/>
                    </a:gs>
                  </a:gsLst>
                  <a:lin ang="5400000" scaled="1"/>
                </a:gradFill>
              </a:rPr>
              <a:t>SpeechRecognitionResult</a:t>
            </a:r>
            <a:r>
              <a:rPr lang="en-US" sz="1600" dirty="0" smtClean="0">
                <a:gradFill>
                  <a:gsLst>
                    <a:gs pos="0">
                      <a:srgbClr val="FFFFFF"/>
                    </a:gs>
                    <a:gs pos="100000">
                      <a:srgbClr val="FFFFFF"/>
                    </a:gs>
                  </a:gsLst>
                  <a:lin ang="5400000" scaled="1"/>
                </a:gradFill>
              </a:rPr>
              <a:t> object</a:t>
            </a:r>
            <a:endParaRPr lang="en-US" sz="1600" dirty="0">
              <a:gradFill>
                <a:gsLst>
                  <a:gs pos="0">
                    <a:srgbClr val="FFFFFF"/>
                  </a:gs>
                  <a:gs pos="100000">
                    <a:srgbClr val="FFFFFF"/>
                  </a:gs>
                </a:gsLst>
                <a:lin ang="5400000" scaled="1"/>
              </a:gradFill>
            </a:endParaRPr>
          </a:p>
        </p:txBody>
      </p:sp>
      <p:grpSp>
        <p:nvGrpSpPr>
          <p:cNvPr id="35" name="Group 34"/>
          <p:cNvGrpSpPr/>
          <p:nvPr/>
        </p:nvGrpSpPr>
        <p:grpSpPr>
          <a:xfrm>
            <a:off x="-1" y="0"/>
            <a:ext cx="1646238" cy="6994525"/>
            <a:chOff x="-1" y="0"/>
            <a:chExt cx="1646238" cy="6994525"/>
          </a:xfrm>
        </p:grpSpPr>
        <p:grpSp>
          <p:nvGrpSpPr>
            <p:cNvPr id="36" name="Group 35"/>
            <p:cNvGrpSpPr/>
            <p:nvPr/>
          </p:nvGrpSpPr>
          <p:grpSpPr>
            <a:xfrm>
              <a:off x="-1" y="3659072"/>
              <a:ext cx="1570037" cy="963976"/>
              <a:chOff x="-1" y="3659072"/>
              <a:chExt cx="1570037" cy="963976"/>
            </a:xfrm>
          </p:grpSpPr>
          <p:sp>
            <p:nvSpPr>
              <p:cNvPr id="53" name="TextBox 52"/>
              <p:cNvSpPr txBox="1"/>
              <p:nvPr/>
            </p:nvSpPr>
            <p:spPr>
              <a:xfrm>
                <a:off x="-1" y="4348728"/>
                <a:ext cx="1570037" cy="274320"/>
              </a:xfrm>
              <a:prstGeom prst="rect">
                <a:avLst/>
              </a:prstGeom>
              <a:noFill/>
            </p:spPr>
            <p:txBody>
              <a:bodyPr wrap="square" lIns="146304" tIns="91440" rIns="146304" bIns="91440" rtlCol="0" anchor="t" anchorCtr="0">
                <a:noAutofit/>
              </a:bodyPr>
              <a:lstStyle/>
              <a:p>
                <a:pPr algn="ctr">
                  <a:lnSpc>
                    <a:spcPct val="90000"/>
                  </a:lnSpc>
                  <a:spcAft>
                    <a:spcPts val="600"/>
                  </a:spcAft>
                </a:pPr>
                <a:r>
                  <a:rPr lang="en-US" sz="1600" dirty="0" smtClean="0">
                    <a:gradFill>
                      <a:gsLst>
                        <a:gs pos="2917">
                          <a:srgbClr val="FFFFFF"/>
                        </a:gs>
                        <a:gs pos="30000">
                          <a:srgbClr val="FFFFFF"/>
                        </a:gs>
                      </a:gsLst>
                      <a:lin ang="5400000" scaled="0"/>
                    </a:gradFill>
                  </a:rPr>
                  <a:t>Step 2</a:t>
                </a:r>
              </a:p>
            </p:txBody>
          </p:sp>
          <p:sp>
            <p:nvSpPr>
              <p:cNvPr id="54" name="Freeform 18"/>
              <p:cNvSpPr>
                <a:spLocks noEditPoints="1"/>
              </p:cNvSpPr>
              <p:nvPr/>
            </p:nvSpPr>
            <p:spPr bwMode="auto">
              <a:xfrm>
                <a:off x="605418" y="3659072"/>
                <a:ext cx="347714" cy="666652"/>
              </a:xfrm>
              <a:custGeom>
                <a:avLst/>
                <a:gdLst>
                  <a:gd name="T0" fmla="*/ 226 w 365"/>
                  <a:gd name="T1" fmla="*/ 343 h 703"/>
                  <a:gd name="T2" fmla="*/ 265 w 365"/>
                  <a:gd name="T3" fmla="*/ 291 h 703"/>
                  <a:gd name="T4" fmla="*/ 226 w 365"/>
                  <a:gd name="T5" fmla="*/ 237 h 703"/>
                  <a:gd name="T6" fmla="*/ 300 w 365"/>
                  <a:gd name="T7" fmla="*/ 305 h 703"/>
                  <a:gd name="T8" fmla="*/ 100 w 365"/>
                  <a:gd name="T9" fmla="*/ 291 h 703"/>
                  <a:gd name="T10" fmla="*/ 139 w 365"/>
                  <a:gd name="T11" fmla="*/ 237 h 703"/>
                  <a:gd name="T12" fmla="*/ 65 w 365"/>
                  <a:gd name="T13" fmla="*/ 305 h 703"/>
                  <a:gd name="T14" fmla="*/ 139 w 365"/>
                  <a:gd name="T15" fmla="*/ 311 h 703"/>
                  <a:gd name="T16" fmla="*/ 221 w 365"/>
                  <a:gd name="T17" fmla="*/ 206 h 703"/>
                  <a:gd name="T18" fmla="*/ 145 w 365"/>
                  <a:gd name="T19" fmla="*/ 374 h 703"/>
                  <a:gd name="T20" fmla="*/ 172 w 365"/>
                  <a:gd name="T21" fmla="*/ 374 h 703"/>
                  <a:gd name="T22" fmla="*/ 365 w 365"/>
                  <a:gd name="T23" fmla="*/ 679 h 703"/>
                  <a:gd name="T24" fmla="*/ 24 w 365"/>
                  <a:gd name="T25" fmla="*/ 703 h 703"/>
                  <a:gd name="T26" fmla="*/ 0 w 365"/>
                  <a:gd name="T27" fmla="*/ 24 h 703"/>
                  <a:gd name="T28" fmla="*/ 341 w 365"/>
                  <a:gd name="T29" fmla="*/ 0 h 703"/>
                  <a:gd name="T30" fmla="*/ 83 w 365"/>
                  <a:gd name="T31" fmla="*/ 643 h 703"/>
                  <a:gd name="T32" fmla="*/ 75 w 365"/>
                  <a:gd name="T33" fmla="*/ 627 h 703"/>
                  <a:gd name="T34" fmla="*/ 75 w 365"/>
                  <a:gd name="T35" fmla="*/ 646 h 703"/>
                  <a:gd name="T36" fmla="*/ 84 w 365"/>
                  <a:gd name="T37" fmla="*/ 650 h 703"/>
                  <a:gd name="T38" fmla="*/ 83 w 365"/>
                  <a:gd name="T39" fmla="*/ 643 h 703"/>
                  <a:gd name="T40" fmla="*/ 175 w 365"/>
                  <a:gd name="T41" fmla="*/ 642 h 703"/>
                  <a:gd name="T42" fmla="*/ 179 w 365"/>
                  <a:gd name="T43" fmla="*/ 642 h 703"/>
                  <a:gd name="T44" fmla="*/ 183 w 365"/>
                  <a:gd name="T45" fmla="*/ 639 h 703"/>
                  <a:gd name="T46" fmla="*/ 181 w 365"/>
                  <a:gd name="T47" fmla="*/ 627 h 703"/>
                  <a:gd name="T48" fmla="*/ 176 w 365"/>
                  <a:gd name="T49" fmla="*/ 630 h 703"/>
                  <a:gd name="T50" fmla="*/ 172 w 365"/>
                  <a:gd name="T51" fmla="*/ 630 h 703"/>
                  <a:gd name="T52" fmla="*/ 168 w 365"/>
                  <a:gd name="T53" fmla="*/ 629 h 703"/>
                  <a:gd name="T54" fmla="*/ 195 w 365"/>
                  <a:gd name="T55" fmla="*/ 627 h 703"/>
                  <a:gd name="T56" fmla="*/ 190 w 365"/>
                  <a:gd name="T57" fmla="*/ 625 h 703"/>
                  <a:gd name="T58" fmla="*/ 183 w 365"/>
                  <a:gd name="T59" fmla="*/ 626 h 703"/>
                  <a:gd name="T60" fmla="*/ 183 w 365"/>
                  <a:gd name="T61" fmla="*/ 632 h 703"/>
                  <a:gd name="T62" fmla="*/ 185 w 365"/>
                  <a:gd name="T63" fmla="*/ 639 h 703"/>
                  <a:gd name="T64" fmla="*/ 188 w 365"/>
                  <a:gd name="T65" fmla="*/ 637 h 703"/>
                  <a:gd name="T66" fmla="*/ 198 w 365"/>
                  <a:gd name="T67" fmla="*/ 637 h 703"/>
                  <a:gd name="T68" fmla="*/ 188 w 365"/>
                  <a:gd name="T69" fmla="*/ 652 h 703"/>
                  <a:gd name="T70" fmla="*/ 182 w 365"/>
                  <a:gd name="T71" fmla="*/ 642 h 703"/>
                  <a:gd name="T72" fmla="*/ 176 w 365"/>
                  <a:gd name="T73" fmla="*/ 643 h 703"/>
                  <a:gd name="T74" fmla="*/ 172 w 365"/>
                  <a:gd name="T75" fmla="*/ 642 h 703"/>
                  <a:gd name="T76" fmla="*/ 175 w 365"/>
                  <a:gd name="T77" fmla="*/ 653 h 703"/>
                  <a:gd name="T78" fmla="*/ 179 w 365"/>
                  <a:gd name="T79" fmla="*/ 654 h 703"/>
                  <a:gd name="T80" fmla="*/ 182 w 365"/>
                  <a:gd name="T81" fmla="*/ 654 h 703"/>
                  <a:gd name="T82" fmla="*/ 185 w 365"/>
                  <a:gd name="T83" fmla="*/ 653 h 703"/>
                  <a:gd name="T84" fmla="*/ 188 w 365"/>
                  <a:gd name="T85" fmla="*/ 652 h 703"/>
                  <a:gd name="T86" fmla="*/ 198 w 365"/>
                  <a:gd name="T87" fmla="*/ 639 h 703"/>
                  <a:gd name="T88" fmla="*/ 193 w 365"/>
                  <a:gd name="T89" fmla="*/ 637 h 703"/>
                  <a:gd name="T90" fmla="*/ 190 w 365"/>
                  <a:gd name="T91" fmla="*/ 637 h 703"/>
                  <a:gd name="T92" fmla="*/ 189 w 365"/>
                  <a:gd name="T93" fmla="*/ 652 h 703"/>
                  <a:gd name="T94" fmla="*/ 193 w 365"/>
                  <a:gd name="T95" fmla="*/ 650 h 703"/>
                  <a:gd name="T96" fmla="*/ 198 w 365"/>
                  <a:gd name="T97" fmla="*/ 650 h 703"/>
                  <a:gd name="T98" fmla="*/ 202 w 365"/>
                  <a:gd name="T99" fmla="*/ 650 h 703"/>
                  <a:gd name="T100" fmla="*/ 293 w 365"/>
                  <a:gd name="T101" fmla="*/ 629 h 703"/>
                  <a:gd name="T102" fmla="*/ 297 w 365"/>
                  <a:gd name="T103" fmla="*/ 637 h 703"/>
                  <a:gd name="T104" fmla="*/ 281 w 365"/>
                  <a:gd name="T105" fmla="*/ 640 h 703"/>
                  <a:gd name="T106" fmla="*/ 288 w 365"/>
                  <a:gd name="T107" fmla="*/ 649 h 703"/>
                  <a:gd name="T108" fmla="*/ 303 w 365"/>
                  <a:gd name="T109" fmla="*/ 639 h 703"/>
                  <a:gd name="T110" fmla="*/ 34 w 365"/>
                  <a:gd name="T111" fmla="*/ 57 h 703"/>
                  <a:gd name="T112" fmla="*/ 332 w 365"/>
                  <a:gd name="T113" fmla="*/ 553 h 703"/>
                  <a:gd name="T114" fmla="*/ 75 w 365"/>
                  <a:gd name="T115" fmla="*/ 630 h 703"/>
                  <a:gd name="T116" fmla="*/ 75 w 365"/>
                  <a:gd name="T117" fmla="*/ 644 h 703"/>
                  <a:gd name="T118" fmla="*/ 75 w 365"/>
                  <a:gd name="T119" fmla="*/ 630 h 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65" h="703">
                    <a:moveTo>
                      <a:pt x="300" y="305"/>
                    </a:moveTo>
                    <a:cubicBezTo>
                      <a:pt x="226" y="343"/>
                      <a:pt x="226" y="343"/>
                      <a:pt x="226" y="343"/>
                    </a:cubicBezTo>
                    <a:cubicBezTo>
                      <a:pt x="226" y="311"/>
                      <a:pt x="226" y="311"/>
                      <a:pt x="226" y="311"/>
                    </a:cubicBezTo>
                    <a:cubicBezTo>
                      <a:pt x="265" y="291"/>
                      <a:pt x="265" y="291"/>
                      <a:pt x="265" y="291"/>
                    </a:cubicBezTo>
                    <a:cubicBezTo>
                      <a:pt x="226" y="271"/>
                      <a:pt x="226" y="271"/>
                      <a:pt x="226" y="271"/>
                    </a:cubicBezTo>
                    <a:cubicBezTo>
                      <a:pt x="226" y="237"/>
                      <a:pt x="226" y="237"/>
                      <a:pt x="226" y="237"/>
                    </a:cubicBezTo>
                    <a:cubicBezTo>
                      <a:pt x="300" y="276"/>
                      <a:pt x="300" y="276"/>
                      <a:pt x="300" y="276"/>
                    </a:cubicBezTo>
                    <a:lnTo>
                      <a:pt x="300" y="305"/>
                    </a:lnTo>
                    <a:close/>
                    <a:moveTo>
                      <a:pt x="139" y="311"/>
                    </a:moveTo>
                    <a:cubicBezTo>
                      <a:pt x="100" y="291"/>
                      <a:pt x="100" y="291"/>
                      <a:pt x="100" y="291"/>
                    </a:cubicBezTo>
                    <a:cubicBezTo>
                      <a:pt x="139" y="271"/>
                      <a:pt x="139" y="271"/>
                      <a:pt x="139" y="271"/>
                    </a:cubicBezTo>
                    <a:cubicBezTo>
                      <a:pt x="139" y="237"/>
                      <a:pt x="139" y="237"/>
                      <a:pt x="139" y="237"/>
                    </a:cubicBezTo>
                    <a:cubicBezTo>
                      <a:pt x="65" y="276"/>
                      <a:pt x="65" y="276"/>
                      <a:pt x="65" y="276"/>
                    </a:cubicBezTo>
                    <a:cubicBezTo>
                      <a:pt x="65" y="305"/>
                      <a:pt x="65" y="305"/>
                      <a:pt x="65" y="305"/>
                    </a:cubicBezTo>
                    <a:cubicBezTo>
                      <a:pt x="139" y="343"/>
                      <a:pt x="139" y="343"/>
                      <a:pt x="139" y="343"/>
                    </a:cubicBezTo>
                    <a:lnTo>
                      <a:pt x="139" y="311"/>
                    </a:lnTo>
                    <a:close/>
                    <a:moveTo>
                      <a:pt x="172" y="374"/>
                    </a:moveTo>
                    <a:cubicBezTo>
                      <a:pt x="221" y="206"/>
                      <a:pt x="221" y="206"/>
                      <a:pt x="221" y="206"/>
                    </a:cubicBezTo>
                    <a:cubicBezTo>
                      <a:pt x="194" y="206"/>
                      <a:pt x="194" y="206"/>
                      <a:pt x="194" y="206"/>
                    </a:cubicBezTo>
                    <a:cubicBezTo>
                      <a:pt x="145" y="374"/>
                      <a:pt x="145" y="374"/>
                      <a:pt x="145" y="374"/>
                    </a:cubicBezTo>
                    <a:cubicBezTo>
                      <a:pt x="171" y="374"/>
                      <a:pt x="171" y="374"/>
                      <a:pt x="171" y="374"/>
                    </a:cubicBezTo>
                    <a:lnTo>
                      <a:pt x="172" y="374"/>
                    </a:lnTo>
                    <a:close/>
                    <a:moveTo>
                      <a:pt x="365" y="24"/>
                    </a:moveTo>
                    <a:cubicBezTo>
                      <a:pt x="365" y="24"/>
                      <a:pt x="365" y="24"/>
                      <a:pt x="365" y="679"/>
                    </a:cubicBezTo>
                    <a:cubicBezTo>
                      <a:pt x="365" y="691"/>
                      <a:pt x="355" y="703"/>
                      <a:pt x="341" y="703"/>
                    </a:cubicBezTo>
                    <a:cubicBezTo>
                      <a:pt x="341" y="703"/>
                      <a:pt x="341" y="703"/>
                      <a:pt x="24" y="703"/>
                    </a:cubicBezTo>
                    <a:cubicBezTo>
                      <a:pt x="10" y="703"/>
                      <a:pt x="0" y="691"/>
                      <a:pt x="0" y="679"/>
                    </a:cubicBezTo>
                    <a:cubicBezTo>
                      <a:pt x="0" y="679"/>
                      <a:pt x="0" y="679"/>
                      <a:pt x="0" y="24"/>
                    </a:cubicBezTo>
                    <a:cubicBezTo>
                      <a:pt x="0" y="10"/>
                      <a:pt x="10" y="0"/>
                      <a:pt x="24" y="0"/>
                    </a:cubicBezTo>
                    <a:cubicBezTo>
                      <a:pt x="24" y="0"/>
                      <a:pt x="24" y="0"/>
                      <a:pt x="341" y="0"/>
                    </a:cubicBezTo>
                    <a:cubicBezTo>
                      <a:pt x="355" y="0"/>
                      <a:pt x="365" y="10"/>
                      <a:pt x="365" y="24"/>
                    </a:cubicBezTo>
                    <a:close/>
                    <a:moveTo>
                      <a:pt x="83" y="643"/>
                    </a:moveTo>
                    <a:cubicBezTo>
                      <a:pt x="84" y="642"/>
                      <a:pt x="85" y="639"/>
                      <a:pt x="85" y="637"/>
                    </a:cubicBezTo>
                    <a:cubicBezTo>
                      <a:pt x="85" y="632"/>
                      <a:pt x="81" y="627"/>
                      <a:pt x="75" y="627"/>
                    </a:cubicBezTo>
                    <a:cubicBezTo>
                      <a:pt x="70" y="627"/>
                      <a:pt x="66" y="632"/>
                      <a:pt x="66" y="637"/>
                    </a:cubicBezTo>
                    <a:cubicBezTo>
                      <a:pt x="66" y="642"/>
                      <a:pt x="70" y="646"/>
                      <a:pt x="75" y="646"/>
                    </a:cubicBezTo>
                    <a:cubicBezTo>
                      <a:pt x="77" y="646"/>
                      <a:pt x="78" y="646"/>
                      <a:pt x="80" y="644"/>
                    </a:cubicBezTo>
                    <a:cubicBezTo>
                      <a:pt x="80" y="644"/>
                      <a:pt x="80" y="644"/>
                      <a:pt x="84" y="650"/>
                    </a:cubicBezTo>
                    <a:cubicBezTo>
                      <a:pt x="85" y="649"/>
                      <a:pt x="85" y="649"/>
                      <a:pt x="85" y="649"/>
                    </a:cubicBezTo>
                    <a:cubicBezTo>
                      <a:pt x="85" y="649"/>
                      <a:pt x="85" y="649"/>
                      <a:pt x="83" y="643"/>
                    </a:cubicBezTo>
                    <a:close/>
                    <a:moveTo>
                      <a:pt x="171" y="640"/>
                    </a:moveTo>
                    <a:cubicBezTo>
                      <a:pt x="172" y="640"/>
                      <a:pt x="173" y="642"/>
                      <a:pt x="175" y="642"/>
                    </a:cubicBezTo>
                    <a:cubicBezTo>
                      <a:pt x="176" y="642"/>
                      <a:pt x="176" y="642"/>
                      <a:pt x="178" y="642"/>
                    </a:cubicBezTo>
                    <a:cubicBezTo>
                      <a:pt x="179" y="642"/>
                      <a:pt x="179" y="642"/>
                      <a:pt x="179" y="642"/>
                    </a:cubicBezTo>
                    <a:cubicBezTo>
                      <a:pt x="181" y="642"/>
                      <a:pt x="182" y="640"/>
                      <a:pt x="183" y="640"/>
                    </a:cubicBezTo>
                    <a:cubicBezTo>
                      <a:pt x="183" y="640"/>
                      <a:pt x="183" y="640"/>
                      <a:pt x="183" y="639"/>
                    </a:cubicBezTo>
                    <a:cubicBezTo>
                      <a:pt x="183" y="639"/>
                      <a:pt x="183" y="639"/>
                      <a:pt x="181" y="629"/>
                    </a:cubicBezTo>
                    <a:cubicBezTo>
                      <a:pt x="181" y="629"/>
                      <a:pt x="181" y="629"/>
                      <a:pt x="181" y="627"/>
                    </a:cubicBezTo>
                    <a:cubicBezTo>
                      <a:pt x="179" y="629"/>
                      <a:pt x="179" y="629"/>
                      <a:pt x="178" y="629"/>
                    </a:cubicBezTo>
                    <a:cubicBezTo>
                      <a:pt x="178" y="630"/>
                      <a:pt x="176" y="630"/>
                      <a:pt x="176" y="630"/>
                    </a:cubicBezTo>
                    <a:cubicBezTo>
                      <a:pt x="175" y="630"/>
                      <a:pt x="175" y="630"/>
                      <a:pt x="173" y="630"/>
                    </a:cubicBezTo>
                    <a:cubicBezTo>
                      <a:pt x="173" y="630"/>
                      <a:pt x="173" y="630"/>
                      <a:pt x="172" y="630"/>
                    </a:cubicBezTo>
                    <a:cubicBezTo>
                      <a:pt x="172" y="630"/>
                      <a:pt x="171" y="630"/>
                      <a:pt x="171" y="629"/>
                    </a:cubicBezTo>
                    <a:cubicBezTo>
                      <a:pt x="169" y="629"/>
                      <a:pt x="169" y="629"/>
                      <a:pt x="168" y="629"/>
                    </a:cubicBezTo>
                    <a:cubicBezTo>
                      <a:pt x="168" y="629"/>
                      <a:pt x="168" y="629"/>
                      <a:pt x="171" y="640"/>
                    </a:cubicBezTo>
                    <a:close/>
                    <a:moveTo>
                      <a:pt x="195" y="627"/>
                    </a:moveTo>
                    <a:cubicBezTo>
                      <a:pt x="195" y="627"/>
                      <a:pt x="195" y="627"/>
                      <a:pt x="195" y="626"/>
                    </a:cubicBezTo>
                    <a:cubicBezTo>
                      <a:pt x="193" y="626"/>
                      <a:pt x="192" y="625"/>
                      <a:pt x="190" y="625"/>
                    </a:cubicBezTo>
                    <a:cubicBezTo>
                      <a:pt x="190" y="625"/>
                      <a:pt x="189" y="625"/>
                      <a:pt x="188" y="625"/>
                    </a:cubicBezTo>
                    <a:cubicBezTo>
                      <a:pt x="186" y="625"/>
                      <a:pt x="185" y="625"/>
                      <a:pt x="183" y="626"/>
                    </a:cubicBezTo>
                    <a:cubicBezTo>
                      <a:pt x="183" y="626"/>
                      <a:pt x="182" y="626"/>
                      <a:pt x="182" y="627"/>
                    </a:cubicBezTo>
                    <a:cubicBezTo>
                      <a:pt x="182" y="627"/>
                      <a:pt x="182" y="627"/>
                      <a:pt x="183" y="632"/>
                    </a:cubicBezTo>
                    <a:cubicBezTo>
                      <a:pt x="183" y="632"/>
                      <a:pt x="183" y="632"/>
                      <a:pt x="185" y="637"/>
                    </a:cubicBezTo>
                    <a:cubicBezTo>
                      <a:pt x="185" y="637"/>
                      <a:pt x="185" y="637"/>
                      <a:pt x="185" y="639"/>
                    </a:cubicBezTo>
                    <a:cubicBezTo>
                      <a:pt x="186" y="639"/>
                      <a:pt x="186" y="639"/>
                      <a:pt x="186" y="639"/>
                    </a:cubicBezTo>
                    <a:cubicBezTo>
                      <a:pt x="186" y="637"/>
                      <a:pt x="188" y="637"/>
                      <a:pt x="188" y="637"/>
                    </a:cubicBezTo>
                    <a:cubicBezTo>
                      <a:pt x="189" y="636"/>
                      <a:pt x="189" y="636"/>
                      <a:pt x="190" y="636"/>
                    </a:cubicBezTo>
                    <a:cubicBezTo>
                      <a:pt x="192" y="636"/>
                      <a:pt x="195" y="636"/>
                      <a:pt x="198" y="637"/>
                    </a:cubicBezTo>
                    <a:cubicBezTo>
                      <a:pt x="198" y="637"/>
                      <a:pt x="198" y="637"/>
                      <a:pt x="195" y="627"/>
                    </a:cubicBezTo>
                    <a:close/>
                    <a:moveTo>
                      <a:pt x="188" y="652"/>
                    </a:moveTo>
                    <a:cubicBezTo>
                      <a:pt x="188" y="652"/>
                      <a:pt x="188" y="652"/>
                      <a:pt x="185" y="642"/>
                    </a:cubicBezTo>
                    <a:cubicBezTo>
                      <a:pt x="183" y="642"/>
                      <a:pt x="182" y="642"/>
                      <a:pt x="182" y="642"/>
                    </a:cubicBezTo>
                    <a:cubicBezTo>
                      <a:pt x="181" y="643"/>
                      <a:pt x="181" y="643"/>
                      <a:pt x="179" y="643"/>
                    </a:cubicBezTo>
                    <a:cubicBezTo>
                      <a:pt x="178" y="643"/>
                      <a:pt x="178" y="643"/>
                      <a:pt x="176" y="643"/>
                    </a:cubicBezTo>
                    <a:cubicBezTo>
                      <a:pt x="175" y="643"/>
                      <a:pt x="175" y="643"/>
                      <a:pt x="173" y="643"/>
                    </a:cubicBezTo>
                    <a:cubicBezTo>
                      <a:pt x="172" y="642"/>
                      <a:pt x="172" y="642"/>
                      <a:pt x="172" y="642"/>
                    </a:cubicBezTo>
                    <a:cubicBezTo>
                      <a:pt x="172" y="642"/>
                      <a:pt x="172" y="642"/>
                      <a:pt x="172" y="643"/>
                    </a:cubicBezTo>
                    <a:cubicBezTo>
                      <a:pt x="172" y="643"/>
                      <a:pt x="172" y="643"/>
                      <a:pt x="175" y="653"/>
                    </a:cubicBezTo>
                    <a:cubicBezTo>
                      <a:pt x="176" y="654"/>
                      <a:pt x="176" y="654"/>
                      <a:pt x="176" y="654"/>
                    </a:cubicBezTo>
                    <a:cubicBezTo>
                      <a:pt x="178" y="654"/>
                      <a:pt x="178" y="654"/>
                      <a:pt x="179" y="654"/>
                    </a:cubicBezTo>
                    <a:cubicBezTo>
                      <a:pt x="181" y="654"/>
                      <a:pt x="181" y="654"/>
                      <a:pt x="181" y="654"/>
                    </a:cubicBezTo>
                    <a:cubicBezTo>
                      <a:pt x="182" y="654"/>
                      <a:pt x="182" y="654"/>
                      <a:pt x="182" y="654"/>
                    </a:cubicBezTo>
                    <a:cubicBezTo>
                      <a:pt x="183" y="654"/>
                      <a:pt x="183" y="654"/>
                      <a:pt x="183" y="654"/>
                    </a:cubicBezTo>
                    <a:cubicBezTo>
                      <a:pt x="185" y="654"/>
                      <a:pt x="185" y="654"/>
                      <a:pt x="185" y="653"/>
                    </a:cubicBezTo>
                    <a:cubicBezTo>
                      <a:pt x="186" y="653"/>
                      <a:pt x="186" y="653"/>
                      <a:pt x="188" y="653"/>
                    </a:cubicBezTo>
                    <a:lnTo>
                      <a:pt x="188" y="652"/>
                    </a:lnTo>
                    <a:close/>
                    <a:moveTo>
                      <a:pt x="202" y="650"/>
                    </a:moveTo>
                    <a:cubicBezTo>
                      <a:pt x="202" y="650"/>
                      <a:pt x="202" y="650"/>
                      <a:pt x="198" y="639"/>
                    </a:cubicBezTo>
                    <a:cubicBezTo>
                      <a:pt x="196" y="639"/>
                      <a:pt x="196" y="639"/>
                      <a:pt x="196" y="639"/>
                    </a:cubicBezTo>
                    <a:cubicBezTo>
                      <a:pt x="195" y="639"/>
                      <a:pt x="195" y="637"/>
                      <a:pt x="193" y="637"/>
                    </a:cubicBezTo>
                    <a:cubicBezTo>
                      <a:pt x="193" y="637"/>
                      <a:pt x="193" y="637"/>
                      <a:pt x="192" y="637"/>
                    </a:cubicBezTo>
                    <a:cubicBezTo>
                      <a:pt x="190" y="637"/>
                      <a:pt x="190" y="637"/>
                      <a:pt x="190" y="637"/>
                    </a:cubicBezTo>
                    <a:cubicBezTo>
                      <a:pt x="189" y="639"/>
                      <a:pt x="188" y="639"/>
                      <a:pt x="186" y="640"/>
                    </a:cubicBezTo>
                    <a:cubicBezTo>
                      <a:pt x="189" y="652"/>
                      <a:pt x="189" y="652"/>
                      <a:pt x="189" y="652"/>
                    </a:cubicBezTo>
                    <a:cubicBezTo>
                      <a:pt x="190" y="652"/>
                      <a:pt x="190" y="650"/>
                      <a:pt x="192" y="650"/>
                    </a:cubicBezTo>
                    <a:cubicBezTo>
                      <a:pt x="192" y="650"/>
                      <a:pt x="192" y="650"/>
                      <a:pt x="193" y="650"/>
                    </a:cubicBezTo>
                    <a:cubicBezTo>
                      <a:pt x="193" y="649"/>
                      <a:pt x="195" y="649"/>
                      <a:pt x="195" y="649"/>
                    </a:cubicBezTo>
                    <a:cubicBezTo>
                      <a:pt x="196" y="649"/>
                      <a:pt x="196" y="649"/>
                      <a:pt x="198" y="650"/>
                    </a:cubicBezTo>
                    <a:cubicBezTo>
                      <a:pt x="199" y="650"/>
                      <a:pt x="200" y="650"/>
                      <a:pt x="200" y="650"/>
                    </a:cubicBezTo>
                    <a:cubicBezTo>
                      <a:pt x="200" y="650"/>
                      <a:pt x="200" y="650"/>
                      <a:pt x="202" y="650"/>
                    </a:cubicBezTo>
                    <a:close/>
                    <a:moveTo>
                      <a:pt x="303" y="639"/>
                    </a:moveTo>
                    <a:cubicBezTo>
                      <a:pt x="303" y="639"/>
                      <a:pt x="303" y="639"/>
                      <a:pt x="293" y="629"/>
                    </a:cubicBezTo>
                    <a:cubicBezTo>
                      <a:pt x="293" y="629"/>
                      <a:pt x="293" y="629"/>
                      <a:pt x="288" y="629"/>
                    </a:cubicBezTo>
                    <a:cubicBezTo>
                      <a:pt x="288" y="629"/>
                      <a:pt x="288" y="629"/>
                      <a:pt x="297" y="637"/>
                    </a:cubicBezTo>
                    <a:cubicBezTo>
                      <a:pt x="297" y="637"/>
                      <a:pt x="297" y="637"/>
                      <a:pt x="281" y="637"/>
                    </a:cubicBezTo>
                    <a:cubicBezTo>
                      <a:pt x="281" y="637"/>
                      <a:pt x="281" y="637"/>
                      <a:pt x="281" y="640"/>
                    </a:cubicBezTo>
                    <a:cubicBezTo>
                      <a:pt x="281" y="640"/>
                      <a:pt x="281" y="640"/>
                      <a:pt x="297" y="640"/>
                    </a:cubicBezTo>
                    <a:cubicBezTo>
                      <a:pt x="297" y="640"/>
                      <a:pt x="297" y="640"/>
                      <a:pt x="288" y="649"/>
                    </a:cubicBezTo>
                    <a:cubicBezTo>
                      <a:pt x="288" y="649"/>
                      <a:pt x="288" y="649"/>
                      <a:pt x="293" y="649"/>
                    </a:cubicBezTo>
                    <a:lnTo>
                      <a:pt x="303" y="639"/>
                    </a:lnTo>
                    <a:close/>
                    <a:moveTo>
                      <a:pt x="332" y="57"/>
                    </a:moveTo>
                    <a:cubicBezTo>
                      <a:pt x="332" y="57"/>
                      <a:pt x="332" y="57"/>
                      <a:pt x="34" y="57"/>
                    </a:cubicBezTo>
                    <a:cubicBezTo>
                      <a:pt x="34" y="57"/>
                      <a:pt x="34" y="57"/>
                      <a:pt x="34" y="553"/>
                    </a:cubicBezTo>
                    <a:cubicBezTo>
                      <a:pt x="34" y="553"/>
                      <a:pt x="34" y="553"/>
                      <a:pt x="332" y="553"/>
                    </a:cubicBezTo>
                    <a:lnTo>
                      <a:pt x="332" y="57"/>
                    </a:lnTo>
                    <a:close/>
                    <a:moveTo>
                      <a:pt x="75" y="630"/>
                    </a:moveTo>
                    <a:cubicBezTo>
                      <a:pt x="71" y="630"/>
                      <a:pt x="68" y="633"/>
                      <a:pt x="68" y="637"/>
                    </a:cubicBezTo>
                    <a:cubicBezTo>
                      <a:pt x="68" y="640"/>
                      <a:pt x="71" y="644"/>
                      <a:pt x="75" y="644"/>
                    </a:cubicBezTo>
                    <a:cubicBezTo>
                      <a:pt x="80" y="644"/>
                      <a:pt x="83" y="640"/>
                      <a:pt x="83" y="637"/>
                    </a:cubicBezTo>
                    <a:cubicBezTo>
                      <a:pt x="83" y="633"/>
                      <a:pt x="80" y="630"/>
                      <a:pt x="75" y="63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grpSp>
        <p:sp>
          <p:nvSpPr>
            <p:cNvPr id="37" name="Freeform 36"/>
            <p:cNvSpPr/>
            <p:nvPr/>
          </p:nvSpPr>
          <p:spPr bwMode="auto">
            <a:xfrm>
              <a:off x="0" y="0"/>
              <a:ext cx="1646237" cy="6994525"/>
            </a:xfrm>
            <a:custGeom>
              <a:avLst/>
              <a:gdLst>
                <a:gd name="connsiteX0" fmla="*/ 0 w 1646237"/>
                <a:gd name="connsiteY0" fmla="*/ 0 h 6994525"/>
                <a:gd name="connsiteX1" fmla="*/ 1646237 w 1646237"/>
                <a:gd name="connsiteY1" fmla="*/ 0 h 6994525"/>
                <a:gd name="connsiteX2" fmla="*/ 1646237 w 1646237"/>
                <a:gd name="connsiteY2" fmla="*/ 5623948 h 6994525"/>
                <a:gd name="connsiteX3" fmla="*/ 1487446 w 1646237"/>
                <a:gd name="connsiteY3" fmla="*/ 5782739 h 6994525"/>
                <a:gd name="connsiteX4" fmla="*/ 1646237 w 1646237"/>
                <a:gd name="connsiteY4" fmla="*/ 5941529 h 6994525"/>
                <a:gd name="connsiteX5" fmla="*/ 1646237 w 1646237"/>
                <a:gd name="connsiteY5" fmla="*/ 6994525 h 6994525"/>
                <a:gd name="connsiteX6" fmla="*/ 0 w 1646237"/>
                <a:gd name="connsiteY6" fmla="*/ 6994525 h 6994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46237" h="6994525">
                  <a:moveTo>
                    <a:pt x="0" y="0"/>
                  </a:moveTo>
                  <a:lnTo>
                    <a:pt x="1646237" y="0"/>
                  </a:lnTo>
                  <a:lnTo>
                    <a:pt x="1646237" y="5623948"/>
                  </a:lnTo>
                  <a:lnTo>
                    <a:pt x="1487446" y="5782739"/>
                  </a:lnTo>
                  <a:lnTo>
                    <a:pt x="1646237" y="5941529"/>
                  </a:lnTo>
                  <a:lnTo>
                    <a:pt x="1646237" y="6994525"/>
                  </a:lnTo>
                  <a:lnTo>
                    <a:pt x="0" y="6994525"/>
                  </a:lnTo>
                  <a:close/>
                </a:path>
              </a:pathLst>
            </a:cu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nvGrpSpPr>
            <p:cNvPr id="38" name="Group 37"/>
            <p:cNvGrpSpPr/>
            <p:nvPr/>
          </p:nvGrpSpPr>
          <p:grpSpPr>
            <a:xfrm>
              <a:off x="-1" y="3659072"/>
              <a:ext cx="1570037" cy="963976"/>
              <a:chOff x="-1" y="3659072"/>
              <a:chExt cx="1570037" cy="963976"/>
            </a:xfrm>
          </p:grpSpPr>
          <p:sp>
            <p:nvSpPr>
              <p:cNvPr id="51" name="TextBox 50"/>
              <p:cNvSpPr txBox="1"/>
              <p:nvPr/>
            </p:nvSpPr>
            <p:spPr>
              <a:xfrm>
                <a:off x="-1" y="4348728"/>
                <a:ext cx="1570037" cy="274320"/>
              </a:xfrm>
              <a:prstGeom prst="rect">
                <a:avLst/>
              </a:prstGeom>
              <a:noFill/>
            </p:spPr>
            <p:txBody>
              <a:bodyPr wrap="square" lIns="146304" tIns="91440" rIns="146304" bIns="91440" rtlCol="0" anchor="t" anchorCtr="0">
                <a:noAutofit/>
              </a:bodyPr>
              <a:lstStyle/>
              <a:p>
                <a:pPr algn="ctr">
                  <a:lnSpc>
                    <a:spcPct val="90000"/>
                  </a:lnSpc>
                  <a:spcAft>
                    <a:spcPts val="600"/>
                  </a:spcAft>
                </a:pPr>
                <a:r>
                  <a:rPr lang="en-US" sz="1600" dirty="0" smtClean="0">
                    <a:gradFill>
                      <a:gsLst>
                        <a:gs pos="2917">
                          <a:srgbClr val="FFFFFF">
                            <a:alpha val="50000"/>
                          </a:srgbClr>
                        </a:gs>
                        <a:gs pos="30000">
                          <a:srgbClr val="FFFFFF">
                            <a:alpha val="50000"/>
                          </a:srgbClr>
                        </a:gs>
                      </a:gsLst>
                      <a:lin ang="5400000" scaled="0"/>
                    </a:gradFill>
                  </a:rPr>
                  <a:t>Step 2</a:t>
                </a:r>
              </a:p>
            </p:txBody>
          </p:sp>
          <p:sp>
            <p:nvSpPr>
              <p:cNvPr id="52" name="Freeform 51"/>
              <p:cNvSpPr>
                <a:spLocks noEditPoints="1"/>
              </p:cNvSpPr>
              <p:nvPr/>
            </p:nvSpPr>
            <p:spPr bwMode="auto">
              <a:xfrm>
                <a:off x="605418" y="3659072"/>
                <a:ext cx="347714" cy="666652"/>
              </a:xfrm>
              <a:custGeom>
                <a:avLst/>
                <a:gdLst>
                  <a:gd name="T0" fmla="*/ 226 w 365"/>
                  <a:gd name="T1" fmla="*/ 343 h 703"/>
                  <a:gd name="T2" fmla="*/ 265 w 365"/>
                  <a:gd name="T3" fmla="*/ 291 h 703"/>
                  <a:gd name="T4" fmla="*/ 226 w 365"/>
                  <a:gd name="T5" fmla="*/ 237 h 703"/>
                  <a:gd name="T6" fmla="*/ 300 w 365"/>
                  <a:gd name="T7" fmla="*/ 305 h 703"/>
                  <a:gd name="T8" fmla="*/ 100 w 365"/>
                  <a:gd name="T9" fmla="*/ 291 h 703"/>
                  <a:gd name="T10" fmla="*/ 139 w 365"/>
                  <a:gd name="T11" fmla="*/ 237 h 703"/>
                  <a:gd name="T12" fmla="*/ 65 w 365"/>
                  <a:gd name="T13" fmla="*/ 305 h 703"/>
                  <a:gd name="T14" fmla="*/ 139 w 365"/>
                  <a:gd name="T15" fmla="*/ 311 h 703"/>
                  <a:gd name="T16" fmla="*/ 221 w 365"/>
                  <a:gd name="T17" fmla="*/ 206 h 703"/>
                  <a:gd name="T18" fmla="*/ 145 w 365"/>
                  <a:gd name="T19" fmla="*/ 374 h 703"/>
                  <a:gd name="T20" fmla="*/ 172 w 365"/>
                  <a:gd name="T21" fmla="*/ 374 h 703"/>
                  <a:gd name="T22" fmla="*/ 365 w 365"/>
                  <a:gd name="T23" fmla="*/ 679 h 703"/>
                  <a:gd name="T24" fmla="*/ 24 w 365"/>
                  <a:gd name="T25" fmla="*/ 703 h 703"/>
                  <a:gd name="T26" fmla="*/ 0 w 365"/>
                  <a:gd name="T27" fmla="*/ 24 h 703"/>
                  <a:gd name="T28" fmla="*/ 341 w 365"/>
                  <a:gd name="T29" fmla="*/ 0 h 703"/>
                  <a:gd name="T30" fmla="*/ 83 w 365"/>
                  <a:gd name="T31" fmla="*/ 643 h 703"/>
                  <a:gd name="T32" fmla="*/ 75 w 365"/>
                  <a:gd name="T33" fmla="*/ 627 h 703"/>
                  <a:gd name="T34" fmla="*/ 75 w 365"/>
                  <a:gd name="T35" fmla="*/ 646 h 703"/>
                  <a:gd name="T36" fmla="*/ 84 w 365"/>
                  <a:gd name="T37" fmla="*/ 650 h 703"/>
                  <a:gd name="T38" fmla="*/ 83 w 365"/>
                  <a:gd name="T39" fmla="*/ 643 h 703"/>
                  <a:gd name="T40" fmla="*/ 175 w 365"/>
                  <a:gd name="T41" fmla="*/ 642 h 703"/>
                  <a:gd name="T42" fmla="*/ 179 w 365"/>
                  <a:gd name="T43" fmla="*/ 642 h 703"/>
                  <a:gd name="T44" fmla="*/ 183 w 365"/>
                  <a:gd name="T45" fmla="*/ 639 h 703"/>
                  <a:gd name="T46" fmla="*/ 181 w 365"/>
                  <a:gd name="T47" fmla="*/ 627 h 703"/>
                  <a:gd name="T48" fmla="*/ 176 w 365"/>
                  <a:gd name="T49" fmla="*/ 630 h 703"/>
                  <a:gd name="T50" fmla="*/ 172 w 365"/>
                  <a:gd name="T51" fmla="*/ 630 h 703"/>
                  <a:gd name="T52" fmla="*/ 168 w 365"/>
                  <a:gd name="T53" fmla="*/ 629 h 703"/>
                  <a:gd name="T54" fmla="*/ 195 w 365"/>
                  <a:gd name="T55" fmla="*/ 627 h 703"/>
                  <a:gd name="T56" fmla="*/ 190 w 365"/>
                  <a:gd name="T57" fmla="*/ 625 h 703"/>
                  <a:gd name="T58" fmla="*/ 183 w 365"/>
                  <a:gd name="T59" fmla="*/ 626 h 703"/>
                  <a:gd name="T60" fmla="*/ 183 w 365"/>
                  <a:gd name="T61" fmla="*/ 632 h 703"/>
                  <a:gd name="T62" fmla="*/ 185 w 365"/>
                  <a:gd name="T63" fmla="*/ 639 h 703"/>
                  <a:gd name="T64" fmla="*/ 188 w 365"/>
                  <a:gd name="T65" fmla="*/ 637 h 703"/>
                  <a:gd name="T66" fmla="*/ 198 w 365"/>
                  <a:gd name="T67" fmla="*/ 637 h 703"/>
                  <a:gd name="T68" fmla="*/ 188 w 365"/>
                  <a:gd name="T69" fmla="*/ 652 h 703"/>
                  <a:gd name="T70" fmla="*/ 182 w 365"/>
                  <a:gd name="T71" fmla="*/ 642 h 703"/>
                  <a:gd name="T72" fmla="*/ 176 w 365"/>
                  <a:gd name="T73" fmla="*/ 643 h 703"/>
                  <a:gd name="T74" fmla="*/ 172 w 365"/>
                  <a:gd name="T75" fmla="*/ 642 h 703"/>
                  <a:gd name="T76" fmla="*/ 175 w 365"/>
                  <a:gd name="T77" fmla="*/ 653 h 703"/>
                  <a:gd name="T78" fmla="*/ 179 w 365"/>
                  <a:gd name="T79" fmla="*/ 654 h 703"/>
                  <a:gd name="T80" fmla="*/ 182 w 365"/>
                  <a:gd name="T81" fmla="*/ 654 h 703"/>
                  <a:gd name="T82" fmla="*/ 185 w 365"/>
                  <a:gd name="T83" fmla="*/ 653 h 703"/>
                  <a:gd name="T84" fmla="*/ 188 w 365"/>
                  <a:gd name="T85" fmla="*/ 652 h 703"/>
                  <a:gd name="T86" fmla="*/ 198 w 365"/>
                  <a:gd name="T87" fmla="*/ 639 h 703"/>
                  <a:gd name="T88" fmla="*/ 193 w 365"/>
                  <a:gd name="T89" fmla="*/ 637 h 703"/>
                  <a:gd name="T90" fmla="*/ 190 w 365"/>
                  <a:gd name="T91" fmla="*/ 637 h 703"/>
                  <a:gd name="T92" fmla="*/ 189 w 365"/>
                  <a:gd name="T93" fmla="*/ 652 h 703"/>
                  <a:gd name="T94" fmla="*/ 193 w 365"/>
                  <a:gd name="T95" fmla="*/ 650 h 703"/>
                  <a:gd name="T96" fmla="*/ 198 w 365"/>
                  <a:gd name="T97" fmla="*/ 650 h 703"/>
                  <a:gd name="T98" fmla="*/ 202 w 365"/>
                  <a:gd name="T99" fmla="*/ 650 h 703"/>
                  <a:gd name="T100" fmla="*/ 293 w 365"/>
                  <a:gd name="T101" fmla="*/ 629 h 703"/>
                  <a:gd name="T102" fmla="*/ 297 w 365"/>
                  <a:gd name="T103" fmla="*/ 637 h 703"/>
                  <a:gd name="T104" fmla="*/ 281 w 365"/>
                  <a:gd name="T105" fmla="*/ 640 h 703"/>
                  <a:gd name="T106" fmla="*/ 288 w 365"/>
                  <a:gd name="T107" fmla="*/ 649 h 703"/>
                  <a:gd name="T108" fmla="*/ 303 w 365"/>
                  <a:gd name="T109" fmla="*/ 639 h 703"/>
                  <a:gd name="T110" fmla="*/ 34 w 365"/>
                  <a:gd name="T111" fmla="*/ 57 h 703"/>
                  <a:gd name="T112" fmla="*/ 332 w 365"/>
                  <a:gd name="T113" fmla="*/ 553 h 703"/>
                  <a:gd name="T114" fmla="*/ 75 w 365"/>
                  <a:gd name="T115" fmla="*/ 630 h 703"/>
                  <a:gd name="T116" fmla="*/ 75 w 365"/>
                  <a:gd name="T117" fmla="*/ 644 h 703"/>
                  <a:gd name="T118" fmla="*/ 75 w 365"/>
                  <a:gd name="T119" fmla="*/ 630 h 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65" h="703">
                    <a:moveTo>
                      <a:pt x="300" y="305"/>
                    </a:moveTo>
                    <a:cubicBezTo>
                      <a:pt x="226" y="343"/>
                      <a:pt x="226" y="343"/>
                      <a:pt x="226" y="343"/>
                    </a:cubicBezTo>
                    <a:cubicBezTo>
                      <a:pt x="226" y="311"/>
                      <a:pt x="226" y="311"/>
                      <a:pt x="226" y="311"/>
                    </a:cubicBezTo>
                    <a:cubicBezTo>
                      <a:pt x="265" y="291"/>
                      <a:pt x="265" y="291"/>
                      <a:pt x="265" y="291"/>
                    </a:cubicBezTo>
                    <a:cubicBezTo>
                      <a:pt x="226" y="271"/>
                      <a:pt x="226" y="271"/>
                      <a:pt x="226" y="271"/>
                    </a:cubicBezTo>
                    <a:cubicBezTo>
                      <a:pt x="226" y="237"/>
                      <a:pt x="226" y="237"/>
                      <a:pt x="226" y="237"/>
                    </a:cubicBezTo>
                    <a:cubicBezTo>
                      <a:pt x="300" y="276"/>
                      <a:pt x="300" y="276"/>
                      <a:pt x="300" y="276"/>
                    </a:cubicBezTo>
                    <a:lnTo>
                      <a:pt x="300" y="305"/>
                    </a:lnTo>
                    <a:close/>
                    <a:moveTo>
                      <a:pt x="139" y="311"/>
                    </a:moveTo>
                    <a:cubicBezTo>
                      <a:pt x="100" y="291"/>
                      <a:pt x="100" y="291"/>
                      <a:pt x="100" y="291"/>
                    </a:cubicBezTo>
                    <a:cubicBezTo>
                      <a:pt x="139" y="271"/>
                      <a:pt x="139" y="271"/>
                      <a:pt x="139" y="271"/>
                    </a:cubicBezTo>
                    <a:cubicBezTo>
                      <a:pt x="139" y="237"/>
                      <a:pt x="139" y="237"/>
                      <a:pt x="139" y="237"/>
                    </a:cubicBezTo>
                    <a:cubicBezTo>
                      <a:pt x="65" y="276"/>
                      <a:pt x="65" y="276"/>
                      <a:pt x="65" y="276"/>
                    </a:cubicBezTo>
                    <a:cubicBezTo>
                      <a:pt x="65" y="305"/>
                      <a:pt x="65" y="305"/>
                      <a:pt x="65" y="305"/>
                    </a:cubicBezTo>
                    <a:cubicBezTo>
                      <a:pt x="139" y="343"/>
                      <a:pt x="139" y="343"/>
                      <a:pt x="139" y="343"/>
                    </a:cubicBezTo>
                    <a:lnTo>
                      <a:pt x="139" y="311"/>
                    </a:lnTo>
                    <a:close/>
                    <a:moveTo>
                      <a:pt x="172" y="374"/>
                    </a:moveTo>
                    <a:cubicBezTo>
                      <a:pt x="221" y="206"/>
                      <a:pt x="221" y="206"/>
                      <a:pt x="221" y="206"/>
                    </a:cubicBezTo>
                    <a:cubicBezTo>
                      <a:pt x="194" y="206"/>
                      <a:pt x="194" y="206"/>
                      <a:pt x="194" y="206"/>
                    </a:cubicBezTo>
                    <a:cubicBezTo>
                      <a:pt x="145" y="374"/>
                      <a:pt x="145" y="374"/>
                      <a:pt x="145" y="374"/>
                    </a:cubicBezTo>
                    <a:cubicBezTo>
                      <a:pt x="171" y="374"/>
                      <a:pt x="171" y="374"/>
                      <a:pt x="171" y="374"/>
                    </a:cubicBezTo>
                    <a:lnTo>
                      <a:pt x="172" y="374"/>
                    </a:lnTo>
                    <a:close/>
                    <a:moveTo>
                      <a:pt x="365" y="24"/>
                    </a:moveTo>
                    <a:cubicBezTo>
                      <a:pt x="365" y="24"/>
                      <a:pt x="365" y="24"/>
                      <a:pt x="365" y="679"/>
                    </a:cubicBezTo>
                    <a:cubicBezTo>
                      <a:pt x="365" y="691"/>
                      <a:pt x="355" y="703"/>
                      <a:pt x="341" y="703"/>
                    </a:cubicBezTo>
                    <a:cubicBezTo>
                      <a:pt x="341" y="703"/>
                      <a:pt x="341" y="703"/>
                      <a:pt x="24" y="703"/>
                    </a:cubicBezTo>
                    <a:cubicBezTo>
                      <a:pt x="10" y="703"/>
                      <a:pt x="0" y="691"/>
                      <a:pt x="0" y="679"/>
                    </a:cubicBezTo>
                    <a:cubicBezTo>
                      <a:pt x="0" y="679"/>
                      <a:pt x="0" y="679"/>
                      <a:pt x="0" y="24"/>
                    </a:cubicBezTo>
                    <a:cubicBezTo>
                      <a:pt x="0" y="10"/>
                      <a:pt x="10" y="0"/>
                      <a:pt x="24" y="0"/>
                    </a:cubicBezTo>
                    <a:cubicBezTo>
                      <a:pt x="24" y="0"/>
                      <a:pt x="24" y="0"/>
                      <a:pt x="341" y="0"/>
                    </a:cubicBezTo>
                    <a:cubicBezTo>
                      <a:pt x="355" y="0"/>
                      <a:pt x="365" y="10"/>
                      <a:pt x="365" y="24"/>
                    </a:cubicBezTo>
                    <a:close/>
                    <a:moveTo>
                      <a:pt x="83" y="643"/>
                    </a:moveTo>
                    <a:cubicBezTo>
                      <a:pt x="84" y="642"/>
                      <a:pt x="85" y="639"/>
                      <a:pt x="85" y="637"/>
                    </a:cubicBezTo>
                    <a:cubicBezTo>
                      <a:pt x="85" y="632"/>
                      <a:pt x="81" y="627"/>
                      <a:pt x="75" y="627"/>
                    </a:cubicBezTo>
                    <a:cubicBezTo>
                      <a:pt x="70" y="627"/>
                      <a:pt x="66" y="632"/>
                      <a:pt x="66" y="637"/>
                    </a:cubicBezTo>
                    <a:cubicBezTo>
                      <a:pt x="66" y="642"/>
                      <a:pt x="70" y="646"/>
                      <a:pt x="75" y="646"/>
                    </a:cubicBezTo>
                    <a:cubicBezTo>
                      <a:pt x="77" y="646"/>
                      <a:pt x="78" y="646"/>
                      <a:pt x="80" y="644"/>
                    </a:cubicBezTo>
                    <a:cubicBezTo>
                      <a:pt x="80" y="644"/>
                      <a:pt x="80" y="644"/>
                      <a:pt x="84" y="650"/>
                    </a:cubicBezTo>
                    <a:cubicBezTo>
                      <a:pt x="85" y="649"/>
                      <a:pt x="85" y="649"/>
                      <a:pt x="85" y="649"/>
                    </a:cubicBezTo>
                    <a:cubicBezTo>
                      <a:pt x="85" y="649"/>
                      <a:pt x="85" y="649"/>
                      <a:pt x="83" y="643"/>
                    </a:cubicBezTo>
                    <a:close/>
                    <a:moveTo>
                      <a:pt x="171" y="640"/>
                    </a:moveTo>
                    <a:cubicBezTo>
                      <a:pt x="172" y="640"/>
                      <a:pt x="173" y="642"/>
                      <a:pt x="175" y="642"/>
                    </a:cubicBezTo>
                    <a:cubicBezTo>
                      <a:pt x="176" y="642"/>
                      <a:pt x="176" y="642"/>
                      <a:pt x="178" y="642"/>
                    </a:cubicBezTo>
                    <a:cubicBezTo>
                      <a:pt x="179" y="642"/>
                      <a:pt x="179" y="642"/>
                      <a:pt x="179" y="642"/>
                    </a:cubicBezTo>
                    <a:cubicBezTo>
                      <a:pt x="181" y="642"/>
                      <a:pt x="182" y="640"/>
                      <a:pt x="183" y="640"/>
                    </a:cubicBezTo>
                    <a:cubicBezTo>
                      <a:pt x="183" y="640"/>
                      <a:pt x="183" y="640"/>
                      <a:pt x="183" y="639"/>
                    </a:cubicBezTo>
                    <a:cubicBezTo>
                      <a:pt x="183" y="639"/>
                      <a:pt x="183" y="639"/>
                      <a:pt x="181" y="629"/>
                    </a:cubicBezTo>
                    <a:cubicBezTo>
                      <a:pt x="181" y="629"/>
                      <a:pt x="181" y="629"/>
                      <a:pt x="181" y="627"/>
                    </a:cubicBezTo>
                    <a:cubicBezTo>
                      <a:pt x="179" y="629"/>
                      <a:pt x="179" y="629"/>
                      <a:pt x="178" y="629"/>
                    </a:cubicBezTo>
                    <a:cubicBezTo>
                      <a:pt x="178" y="630"/>
                      <a:pt x="176" y="630"/>
                      <a:pt x="176" y="630"/>
                    </a:cubicBezTo>
                    <a:cubicBezTo>
                      <a:pt x="175" y="630"/>
                      <a:pt x="175" y="630"/>
                      <a:pt x="173" y="630"/>
                    </a:cubicBezTo>
                    <a:cubicBezTo>
                      <a:pt x="173" y="630"/>
                      <a:pt x="173" y="630"/>
                      <a:pt x="172" y="630"/>
                    </a:cubicBezTo>
                    <a:cubicBezTo>
                      <a:pt x="172" y="630"/>
                      <a:pt x="171" y="630"/>
                      <a:pt x="171" y="629"/>
                    </a:cubicBezTo>
                    <a:cubicBezTo>
                      <a:pt x="169" y="629"/>
                      <a:pt x="169" y="629"/>
                      <a:pt x="168" y="629"/>
                    </a:cubicBezTo>
                    <a:cubicBezTo>
                      <a:pt x="168" y="629"/>
                      <a:pt x="168" y="629"/>
                      <a:pt x="171" y="640"/>
                    </a:cubicBezTo>
                    <a:close/>
                    <a:moveTo>
                      <a:pt x="195" y="627"/>
                    </a:moveTo>
                    <a:cubicBezTo>
                      <a:pt x="195" y="627"/>
                      <a:pt x="195" y="627"/>
                      <a:pt x="195" y="626"/>
                    </a:cubicBezTo>
                    <a:cubicBezTo>
                      <a:pt x="193" y="626"/>
                      <a:pt x="192" y="625"/>
                      <a:pt x="190" y="625"/>
                    </a:cubicBezTo>
                    <a:cubicBezTo>
                      <a:pt x="190" y="625"/>
                      <a:pt x="189" y="625"/>
                      <a:pt x="188" y="625"/>
                    </a:cubicBezTo>
                    <a:cubicBezTo>
                      <a:pt x="186" y="625"/>
                      <a:pt x="185" y="625"/>
                      <a:pt x="183" y="626"/>
                    </a:cubicBezTo>
                    <a:cubicBezTo>
                      <a:pt x="183" y="626"/>
                      <a:pt x="182" y="626"/>
                      <a:pt x="182" y="627"/>
                    </a:cubicBezTo>
                    <a:cubicBezTo>
                      <a:pt x="182" y="627"/>
                      <a:pt x="182" y="627"/>
                      <a:pt x="183" y="632"/>
                    </a:cubicBezTo>
                    <a:cubicBezTo>
                      <a:pt x="183" y="632"/>
                      <a:pt x="183" y="632"/>
                      <a:pt x="185" y="637"/>
                    </a:cubicBezTo>
                    <a:cubicBezTo>
                      <a:pt x="185" y="637"/>
                      <a:pt x="185" y="637"/>
                      <a:pt x="185" y="639"/>
                    </a:cubicBezTo>
                    <a:cubicBezTo>
                      <a:pt x="186" y="639"/>
                      <a:pt x="186" y="639"/>
                      <a:pt x="186" y="639"/>
                    </a:cubicBezTo>
                    <a:cubicBezTo>
                      <a:pt x="186" y="637"/>
                      <a:pt x="188" y="637"/>
                      <a:pt x="188" y="637"/>
                    </a:cubicBezTo>
                    <a:cubicBezTo>
                      <a:pt x="189" y="636"/>
                      <a:pt x="189" y="636"/>
                      <a:pt x="190" y="636"/>
                    </a:cubicBezTo>
                    <a:cubicBezTo>
                      <a:pt x="192" y="636"/>
                      <a:pt x="195" y="636"/>
                      <a:pt x="198" y="637"/>
                    </a:cubicBezTo>
                    <a:cubicBezTo>
                      <a:pt x="198" y="637"/>
                      <a:pt x="198" y="637"/>
                      <a:pt x="195" y="627"/>
                    </a:cubicBezTo>
                    <a:close/>
                    <a:moveTo>
                      <a:pt x="188" y="652"/>
                    </a:moveTo>
                    <a:cubicBezTo>
                      <a:pt x="188" y="652"/>
                      <a:pt x="188" y="652"/>
                      <a:pt x="185" y="642"/>
                    </a:cubicBezTo>
                    <a:cubicBezTo>
                      <a:pt x="183" y="642"/>
                      <a:pt x="182" y="642"/>
                      <a:pt x="182" y="642"/>
                    </a:cubicBezTo>
                    <a:cubicBezTo>
                      <a:pt x="181" y="643"/>
                      <a:pt x="181" y="643"/>
                      <a:pt x="179" y="643"/>
                    </a:cubicBezTo>
                    <a:cubicBezTo>
                      <a:pt x="178" y="643"/>
                      <a:pt x="178" y="643"/>
                      <a:pt x="176" y="643"/>
                    </a:cubicBezTo>
                    <a:cubicBezTo>
                      <a:pt x="175" y="643"/>
                      <a:pt x="175" y="643"/>
                      <a:pt x="173" y="643"/>
                    </a:cubicBezTo>
                    <a:cubicBezTo>
                      <a:pt x="172" y="642"/>
                      <a:pt x="172" y="642"/>
                      <a:pt x="172" y="642"/>
                    </a:cubicBezTo>
                    <a:cubicBezTo>
                      <a:pt x="172" y="642"/>
                      <a:pt x="172" y="642"/>
                      <a:pt x="172" y="643"/>
                    </a:cubicBezTo>
                    <a:cubicBezTo>
                      <a:pt x="172" y="643"/>
                      <a:pt x="172" y="643"/>
                      <a:pt x="175" y="653"/>
                    </a:cubicBezTo>
                    <a:cubicBezTo>
                      <a:pt x="176" y="654"/>
                      <a:pt x="176" y="654"/>
                      <a:pt x="176" y="654"/>
                    </a:cubicBezTo>
                    <a:cubicBezTo>
                      <a:pt x="178" y="654"/>
                      <a:pt x="178" y="654"/>
                      <a:pt x="179" y="654"/>
                    </a:cubicBezTo>
                    <a:cubicBezTo>
                      <a:pt x="181" y="654"/>
                      <a:pt x="181" y="654"/>
                      <a:pt x="181" y="654"/>
                    </a:cubicBezTo>
                    <a:cubicBezTo>
                      <a:pt x="182" y="654"/>
                      <a:pt x="182" y="654"/>
                      <a:pt x="182" y="654"/>
                    </a:cubicBezTo>
                    <a:cubicBezTo>
                      <a:pt x="183" y="654"/>
                      <a:pt x="183" y="654"/>
                      <a:pt x="183" y="654"/>
                    </a:cubicBezTo>
                    <a:cubicBezTo>
                      <a:pt x="185" y="654"/>
                      <a:pt x="185" y="654"/>
                      <a:pt x="185" y="653"/>
                    </a:cubicBezTo>
                    <a:cubicBezTo>
                      <a:pt x="186" y="653"/>
                      <a:pt x="186" y="653"/>
                      <a:pt x="188" y="653"/>
                    </a:cubicBezTo>
                    <a:lnTo>
                      <a:pt x="188" y="652"/>
                    </a:lnTo>
                    <a:close/>
                    <a:moveTo>
                      <a:pt x="202" y="650"/>
                    </a:moveTo>
                    <a:cubicBezTo>
                      <a:pt x="202" y="650"/>
                      <a:pt x="202" y="650"/>
                      <a:pt x="198" y="639"/>
                    </a:cubicBezTo>
                    <a:cubicBezTo>
                      <a:pt x="196" y="639"/>
                      <a:pt x="196" y="639"/>
                      <a:pt x="196" y="639"/>
                    </a:cubicBezTo>
                    <a:cubicBezTo>
                      <a:pt x="195" y="639"/>
                      <a:pt x="195" y="637"/>
                      <a:pt x="193" y="637"/>
                    </a:cubicBezTo>
                    <a:cubicBezTo>
                      <a:pt x="193" y="637"/>
                      <a:pt x="193" y="637"/>
                      <a:pt x="192" y="637"/>
                    </a:cubicBezTo>
                    <a:cubicBezTo>
                      <a:pt x="190" y="637"/>
                      <a:pt x="190" y="637"/>
                      <a:pt x="190" y="637"/>
                    </a:cubicBezTo>
                    <a:cubicBezTo>
                      <a:pt x="189" y="639"/>
                      <a:pt x="188" y="639"/>
                      <a:pt x="186" y="640"/>
                    </a:cubicBezTo>
                    <a:cubicBezTo>
                      <a:pt x="189" y="652"/>
                      <a:pt x="189" y="652"/>
                      <a:pt x="189" y="652"/>
                    </a:cubicBezTo>
                    <a:cubicBezTo>
                      <a:pt x="190" y="652"/>
                      <a:pt x="190" y="650"/>
                      <a:pt x="192" y="650"/>
                    </a:cubicBezTo>
                    <a:cubicBezTo>
                      <a:pt x="192" y="650"/>
                      <a:pt x="192" y="650"/>
                      <a:pt x="193" y="650"/>
                    </a:cubicBezTo>
                    <a:cubicBezTo>
                      <a:pt x="193" y="649"/>
                      <a:pt x="195" y="649"/>
                      <a:pt x="195" y="649"/>
                    </a:cubicBezTo>
                    <a:cubicBezTo>
                      <a:pt x="196" y="649"/>
                      <a:pt x="196" y="649"/>
                      <a:pt x="198" y="650"/>
                    </a:cubicBezTo>
                    <a:cubicBezTo>
                      <a:pt x="199" y="650"/>
                      <a:pt x="200" y="650"/>
                      <a:pt x="200" y="650"/>
                    </a:cubicBezTo>
                    <a:cubicBezTo>
                      <a:pt x="200" y="650"/>
                      <a:pt x="200" y="650"/>
                      <a:pt x="202" y="650"/>
                    </a:cubicBezTo>
                    <a:close/>
                    <a:moveTo>
                      <a:pt x="303" y="639"/>
                    </a:moveTo>
                    <a:cubicBezTo>
                      <a:pt x="303" y="639"/>
                      <a:pt x="303" y="639"/>
                      <a:pt x="293" y="629"/>
                    </a:cubicBezTo>
                    <a:cubicBezTo>
                      <a:pt x="293" y="629"/>
                      <a:pt x="293" y="629"/>
                      <a:pt x="288" y="629"/>
                    </a:cubicBezTo>
                    <a:cubicBezTo>
                      <a:pt x="288" y="629"/>
                      <a:pt x="288" y="629"/>
                      <a:pt x="297" y="637"/>
                    </a:cubicBezTo>
                    <a:cubicBezTo>
                      <a:pt x="297" y="637"/>
                      <a:pt x="297" y="637"/>
                      <a:pt x="281" y="637"/>
                    </a:cubicBezTo>
                    <a:cubicBezTo>
                      <a:pt x="281" y="637"/>
                      <a:pt x="281" y="637"/>
                      <a:pt x="281" y="640"/>
                    </a:cubicBezTo>
                    <a:cubicBezTo>
                      <a:pt x="281" y="640"/>
                      <a:pt x="281" y="640"/>
                      <a:pt x="297" y="640"/>
                    </a:cubicBezTo>
                    <a:cubicBezTo>
                      <a:pt x="297" y="640"/>
                      <a:pt x="297" y="640"/>
                      <a:pt x="288" y="649"/>
                    </a:cubicBezTo>
                    <a:cubicBezTo>
                      <a:pt x="288" y="649"/>
                      <a:pt x="288" y="649"/>
                      <a:pt x="293" y="649"/>
                    </a:cubicBezTo>
                    <a:lnTo>
                      <a:pt x="303" y="639"/>
                    </a:lnTo>
                    <a:close/>
                    <a:moveTo>
                      <a:pt x="332" y="57"/>
                    </a:moveTo>
                    <a:cubicBezTo>
                      <a:pt x="332" y="57"/>
                      <a:pt x="332" y="57"/>
                      <a:pt x="34" y="57"/>
                    </a:cubicBezTo>
                    <a:cubicBezTo>
                      <a:pt x="34" y="57"/>
                      <a:pt x="34" y="57"/>
                      <a:pt x="34" y="553"/>
                    </a:cubicBezTo>
                    <a:cubicBezTo>
                      <a:pt x="34" y="553"/>
                      <a:pt x="34" y="553"/>
                      <a:pt x="332" y="553"/>
                    </a:cubicBezTo>
                    <a:lnTo>
                      <a:pt x="332" y="57"/>
                    </a:lnTo>
                    <a:close/>
                    <a:moveTo>
                      <a:pt x="75" y="630"/>
                    </a:moveTo>
                    <a:cubicBezTo>
                      <a:pt x="71" y="630"/>
                      <a:pt x="68" y="633"/>
                      <a:pt x="68" y="637"/>
                    </a:cubicBezTo>
                    <a:cubicBezTo>
                      <a:pt x="68" y="640"/>
                      <a:pt x="71" y="644"/>
                      <a:pt x="75" y="644"/>
                    </a:cubicBezTo>
                    <a:cubicBezTo>
                      <a:pt x="80" y="644"/>
                      <a:pt x="83" y="640"/>
                      <a:pt x="83" y="637"/>
                    </a:cubicBezTo>
                    <a:cubicBezTo>
                      <a:pt x="83" y="633"/>
                      <a:pt x="80" y="630"/>
                      <a:pt x="75" y="630"/>
                    </a:cubicBezTo>
                    <a:close/>
                  </a:path>
                </a:pathLst>
              </a:custGeom>
              <a:solidFill>
                <a:schemeClr val="bg1">
                  <a:alpha val="50000"/>
                </a:schemeClr>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grpSp>
        <p:grpSp>
          <p:nvGrpSpPr>
            <p:cNvPr id="39" name="Group 38"/>
            <p:cNvGrpSpPr/>
            <p:nvPr/>
          </p:nvGrpSpPr>
          <p:grpSpPr>
            <a:xfrm>
              <a:off x="-1" y="1981678"/>
              <a:ext cx="1570037" cy="849546"/>
              <a:chOff x="-1" y="1981678"/>
              <a:chExt cx="1570037" cy="849546"/>
            </a:xfrm>
          </p:grpSpPr>
          <p:sp>
            <p:nvSpPr>
              <p:cNvPr id="46" name="TextBox 45"/>
              <p:cNvSpPr txBox="1"/>
              <p:nvPr/>
            </p:nvSpPr>
            <p:spPr>
              <a:xfrm>
                <a:off x="-1" y="2556904"/>
                <a:ext cx="1570037" cy="274320"/>
              </a:xfrm>
              <a:prstGeom prst="rect">
                <a:avLst/>
              </a:prstGeom>
              <a:noFill/>
            </p:spPr>
            <p:txBody>
              <a:bodyPr wrap="square" lIns="146304" tIns="91440" rIns="146304" bIns="91440" rtlCol="0" anchor="t" anchorCtr="0">
                <a:noAutofit/>
              </a:bodyPr>
              <a:lstStyle>
                <a:defPPr>
                  <a:defRPr lang="en-US"/>
                </a:defPPr>
                <a:lvl1pPr algn="ctr">
                  <a:lnSpc>
                    <a:spcPct val="90000"/>
                  </a:lnSpc>
                  <a:spcAft>
                    <a:spcPts val="600"/>
                  </a:spcAft>
                  <a:defRPr sz="1600">
                    <a:gradFill>
                      <a:gsLst>
                        <a:gs pos="2917">
                          <a:schemeClr val="bg1">
                            <a:alpha val="50000"/>
                          </a:schemeClr>
                        </a:gs>
                        <a:gs pos="30000">
                          <a:schemeClr val="bg1">
                            <a:alpha val="50000"/>
                          </a:schemeClr>
                        </a:gs>
                      </a:gsLst>
                      <a:lin ang="5400000" scaled="0"/>
                    </a:gradFill>
                  </a:defRPr>
                </a:lvl1pPr>
              </a:lstStyle>
              <a:p>
                <a:r>
                  <a:rPr lang="en-US" dirty="0">
                    <a:gradFill>
                      <a:gsLst>
                        <a:gs pos="2917">
                          <a:srgbClr val="FFFFFF">
                            <a:alpha val="50000"/>
                          </a:srgbClr>
                        </a:gs>
                        <a:gs pos="30000">
                          <a:srgbClr val="FFFFFF">
                            <a:alpha val="50000"/>
                          </a:srgbClr>
                        </a:gs>
                      </a:gsLst>
                      <a:lin ang="5400000" scaled="0"/>
                    </a:gradFill>
                  </a:rPr>
                  <a:t>Step 1</a:t>
                </a:r>
              </a:p>
            </p:txBody>
          </p:sp>
          <p:sp>
            <p:nvSpPr>
              <p:cNvPr id="47" name="Freeform 5"/>
              <p:cNvSpPr>
                <a:spLocks noEditPoints="1"/>
              </p:cNvSpPr>
              <p:nvPr/>
            </p:nvSpPr>
            <p:spPr bwMode="auto">
              <a:xfrm>
                <a:off x="500550" y="1981678"/>
                <a:ext cx="655150" cy="605266"/>
              </a:xfrm>
              <a:custGeom>
                <a:avLst/>
                <a:gdLst>
                  <a:gd name="T0" fmla="*/ 300 w 330"/>
                  <a:gd name="T1" fmla="*/ 105 h 305"/>
                  <a:gd name="T2" fmla="*/ 295 w 330"/>
                  <a:gd name="T3" fmla="*/ 143 h 305"/>
                  <a:gd name="T4" fmla="*/ 178 w 330"/>
                  <a:gd name="T5" fmla="*/ 276 h 305"/>
                  <a:gd name="T6" fmla="*/ 26 w 330"/>
                  <a:gd name="T7" fmla="*/ 196 h 305"/>
                  <a:gd name="T8" fmla="*/ 168 w 330"/>
                  <a:gd name="T9" fmla="*/ 216 h 305"/>
                  <a:gd name="T10" fmla="*/ 320 w 330"/>
                  <a:gd name="T11" fmla="*/ 62 h 305"/>
                  <a:gd name="T12" fmla="*/ 164 w 330"/>
                  <a:gd name="T13" fmla="*/ 3 h 305"/>
                  <a:gd name="T14" fmla="*/ 19 w 330"/>
                  <a:gd name="T15" fmla="*/ 149 h 305"/>
                  <a:gd name="T16" fmla="*/ 0 w 330"/>
                  <a:gd name="T17" fmla="*/ 194 h 305"/>
                  <a:gd name="T18" fmla="*/ 1 w 330"/>
                  <a:gd name="T19" fmla="*/ 216 h 305"/>
                  <a:gd name="T20" fmla="*/ 51 w 330"/>
                  <a:gd name="T21" fmla="*/ 263 h 305"/>
                  <a:gd name="T22" fmla="*/ 200 w 330"/>
                  <a:gd name="T23" fmla="*/ 299 h 305"/>
                  <a:gd name="T24" fmla="*/ 323 w 330"/>
                  <a:gd name="T25" fmla="*/ 137 h 305"/>
                  <a:gd name="T26" fmla="*/ 316 w 330"/>
                  <a:gd name="T27" fmla="*/ 96 h 305"/>
                  <a:gd name="T28" fmla="*/ 209 w 330"/>
                  <a:gd name="T29" fmla="*/ 39 h 305"/>
                  <a:gd name="T30" fmla="*/ 224 w 330"/>
                  <a:gd name="T31" fmla="*/ 60 h 305"/>
                  <a:gd name="T32" fmla="*/ 206 w 330"/>
                  <a:gd name="T33" fmla="*/ 60 h 305"/>
                  <a:gd name="T34" fmla="*/ 217 w 330"/>
                  <a:gd name="T35" fmla="*/ 70 h 305"/>
                  <a:gd name="T36" fmla="*/ 199 w 330"/>
                  <a:gd name="T37" fmla="*/ 70 h 305"/>
                  <a:gd name="T38" fmla="*/ 210 w 330"/>
                  <a:gd name="T39" fmla="*/ 80 h 305"/>
                  <a:gd name="T40" fmla="*/ 192 w 330"/>
                  <a:gd name="T41" fmla="*/ 80 h 305"/>
                  <a:gd name="T42" fmla="*/ 203 w 330"/>
                  <a:gd name="T43" fmla="*/ 90 h 305"/>
                  <a:gd name="T44" fmla="*/ 185 w 330"/>
                  <a:gd name="T45" fmla="*/ 90 h 305"/>
                  <a:gd name="T46" fmla="*/ 196 w 330"/>
                  <a:gd name="T47" fmla="*/ 100 h 305"/>
                  <a:gd name="T48" fmla="*/ 178 w 330"/>
                  <a:gd name="T49" fmla="*/ 100 h 305"/>
                  <a:gd name="T50" fmla="*/ 189 w 330"/>
                  <a:gd name="T51" fmla="*/ 110 h 305"/>
                  <a:gd name="T52" fmla="*/ 171 w 330"/>
                  <a:gd name="T53" fmla="*/ 110 h 305"/>
                  <a:gd name="T54" fmla="*/ 162 w 330"/>
                  <a:gd name="T55" fmla="*/ 123 h 305"/>
                  <a:gd name="T56" fmla="*/ 149 w 330"/>
                  <a:gd name="T57" fmla="*/ 99 h 305"/>
                  <a:gd name="T58" fmla="*/ 108 w 330"/>
                  <a:gd name="T59" fmla="*/ 147 h 305"/>
                  <a:gd name="T60" fmla="*/ 140 w 330"/>
                  <a:gd name="T61" fmla="*/ 137 h 305"/>
                  <a:gd name="T62" fmla="*/ 144 w 330"/>
                  <a:gd name="T63" fmla="*/ 76 h 305"/>
                  <a:gd name="T64" fmla="*/ 142 w 330"/>
                  <a:gd name="T65" fmla="*/ 97 h 305"/>
                  <a:gd name="T66" fmla="*/ 157 w 330"/>
                  <a:gd name="T67" fmla="*/ 130 h 305"/>
                  <a:gd name="T68" fmla="*/ 206 w 330"/>
                  <a:gd name="T69" fmla="*/ 98 h 305"/>
                  <a:gd name="T70" fmla="*/ 204 w 330"/>
                  <a:gd name="T71" fmla="*/ 119 h 305"/>
                  <a:gd name="T72" fmla="*/ 137 w 330"/>
                  <a:gd name="T73" fmla="*/ 158 h 305"/>
                  <a:gd name="T74" fmla="*/ 151 w 330"/>
                  <a:gd name="T75" fmla="*/ 175 h 305"/>
                  <a:gd name="T76" fmla="*/ 108 w 330"/>
                  <a:gd name="T77" fmla="*/ 147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30" h="305">
                    <a:moveTo>
                      <a:pt x="316" y="96"/>
                    </a:moveTo>
                    <a:cubicBezTo>
                      <a:pt x="310" y="95"/>
                      <a:pt x="301" y="98"/>
                      <a:pt x="300" y="105"/>
                    </a:cubicBezTo>
                    <a:cubicBezTo>
                      <a:pt x="298" y="115"/>
                      <a:pt x="298" y="126"/>
                      <a:pt x="297" y="134"/>
                    </a:cubicBezTo>
                    <a:cubicBezTo>
                      <a:pt x="297" y="137"/>
                      <a:pt x="297" y="142"/>
                      <a:pt x="295" y="143"/>
                    </a:cubicBezTo>
                    <a:cubicBezTo>
                      <a:pt x="259" y="187"/>
                      <a:pt x="223" y="230"/>
                      <a:pt x="188" y="273"/>
                    </a:cubicBezTo>
                    <a:cubicBezTo>
                      <a:pt x="185" y="277"/>
                      <a:pt x="182" y="277"/>
                      <a:pt x="178" y="276"/>
                    </a:cubicBezTo>
                    <a:cubicBezTo>
                      <a:pt x="136" y="263"/>
                      <a:pt x="94" y="251"/>
                      <a:pt x="51" y="238"/>
                    </a:cubicBezTo>
                    <a:cubicBezTo>
                      <a:pt x="32" y="232"/>
                      <a:pt x="22" y="216"/>
                      <a:pt x="26" y="196"/>
                    </a:cubicBezTo>
                    <a:cubicBezTo>
                      <a:pt x="28" y="181"/>
                      <a:pt x="35" y="177"/>
                      <a:pt x="49" y="181"/>
                    </a:cubicBezTo>
                    <a:cubicBezTo>
                      <a:pt x="88" y="193"/>
                      <a:pt x="129" y="203"/>
                      <a:pt x="168" y="216"/>
                    </a:cubicBezTo>
                    <a:cubicBezTo>
                      <a:pt x="180" y="219"/>
                      <a:pt x="187" y="216"/>
                      <a:pt x="194" y="207"/>
                    </a:cubicBezTo>
                    <a:cubicBezTo>
                      <a:pt x="236" y="159"/>
                      <a:pt x="278" y="110"/>
                      <a:pt x="320" y="62"/>
                    </a:cubicBezTo>
                    <a:cubicBezTo>
                      <a:pt x="330" y="50"/>
                      <a:pt x="327" y="40"/>
                      <a:pt x="313" y="37"/>
                    </a:cubicBezTo>
                    <a:cubicBezTo>
                      <a:pt x="262" y="25"/>
                      <a:pt x="213" y="13"/>
                      <a:pt x="164" y="3"/>
                    </a:cubicBezTo>
                    <a:cubicBezTo>
                      <a:pt x="155" y="0"/>
                      <a:pt x="149" y="3"/>
                      <a:pt x="143" y="9"/>
                    </a:cubicBezTo>
                    <a:cubicBezTo>
                      <a:pt x="101" y="56"/>
                      <a:pt x="61" y="102"/>
                      <a:pt x="19" y="149"/>
                    </a:cubicBezTo>
                    <a:cubicBezTo>
                      <a:pt x="14" y="155"/>
                      <a:pt x="10" y="162"/>
                      <a:pt x="7" y="168"/>
                    </a:cubicBezTo>
                    <a:cubicBezTo>
                      <a:pt x="4" y="177"/>
                      <a:pt x="3" y="185"/>
                      <a:pt x="0" y="194"/>
                    </a:cubicBezTo>
                    <a:cubicBezTo>
                      <a:pt x="0" y="200"/>
                      <a:pt x="0" y="204"/>
                      <a:pt x="0" y="210"/>
                    </a:cubicBezTo>
                    <a:cubicBezTo>
                      <a:pt x="0" y="212"/>
                      <a:pt x="1" y="214"/>
                      <a:pt x="1" y="216"/>
                    </a:cubicBezTo>
                    <a:cubicBezTo>
                      <a:pt x="4" y="230"/>
                      <a:pt x="10" y="244"/>
                      <a:pt x="23" y="251"/>
                    </a:cubicBezTo>
                    <a:cubicBezTo>
                      <a:pt x="30" y="257"/>
                      <a:pt x="41" y="260"/>
                      <a:pt x="51" y="263"/>
                    </a:cubicBezTo>
                    <a:cubicBezTo>
                      <a:pt x="94" y="277"/>
                      <a:pt x="138" y="289"/>
                      <a:pt x="181" y="302"/>
                    </a:cubicBezTo>
                    <a:cubicBezTo>
                      <a:pt x="188" y="305"/>
                      <a:pt x="194" y="305"/>
                      <a:pt x="200" y="299"/>
                    </a:cubicBezTo>
                    <a:cubicBezTo>
                      <a:pt x="240" y="249"/>
                      <a:pt x="279" y="201"/>
                      <a:pt x="320" y="152"/>
                    </a:cubicBezTo>
                    <a:cubicBezTo>
                      <a:pt x="323" y="149"/>
                      <a:pt x="323" y="143"/>
                      <a:pt x="323" y="137"/>
                    </a:cubicBezTo>
                    <a:cubicBezTo>
                      <a:pt x="324" y="130"/>
                      <a:pt x="323" y="121"/>
                      <a:pt x="324" y="114"/>
                    </a:cubicBezTo>
                    <a:cubicBezTo>
                      <a:pt x="324" y="105"/>
                      <a:pt x="323" y="99"/>
                      <a:pt x="316" y="96"/>
                    </a:cubicBezTo>
                    <a:close/>
                    <a:moveTo>
                      <a:pt x="184" y="49"/>
                    </a:moveTo>
                    <a:cubicBezTo>
                      <a:pt x="190" y="41"/>
                      <a:pt x="201" y="36"/>
                      <a:pt x="209" y="39"/>
                    </a:cubicBezTo>
                    <a:cubicBezTo>
                      <a:pt x="209" y="39"/>
                      <a:pt x="209" y="39"/>
                      <a:pt x="218" y="43"/>
                    </a:cubicBezTo>
                    <a:cubicBezTo>
                      <a:pt x="225" y="45"/>
                      <a:pt x="227" y="53"/>
                      <a:pt x="224" y="60"/>
                    </a:cubicBezTo>
                    <a:cubicBezTo>
                      <a:pt x="224" y="60"/>
                      <a:pt x="224" y="60"/>
                      <a:pt x="210" y="55"/>
                    </a:cubicBezTo>
                    <a:cubicBezTo>
                      <a:pt x="210" y="55"/>
                      <a:pt x="210" y="55"/>
                      <a:pt x="206" y="60"/>
                    </a:cubicBezTo>
                    <a:cubicBezTo>
                      <a:pt x="206" y="60"/>
                      <a:pt x="206" y="60"/>
                      <a:pt x="220" y="65"/>
                    </a:cubicBezTo>
                    <a:cubicBezTo>
                      <a:pt x="220" y="65"/>
                      <a:pt x="220" y="65"/>
                      <a:pt x="217" y="70"/>
                    </a:cubicBezTo>
                    <a:cubicBezTo>
                      <a:pt x="217" y="70"/>
                      <a:pt x="217" y="70"/>
                      <a:pt x="203" y="65"/>
                    </a:cubicBezTo>
                    <a:cubicBezTo>
                      <a:pt x="203" y="65"/>
                      <a:pt x="203" y="65"/>
                      <a:pt x="199" y="70"/>
                    </a:cubicBezTo>
                    <a:cubicBezTo>
                      <a:pt x="199" y="70"/>
                      <a:pt x="199" y="70"/>
                      <a:pt x="213" y="75"/>
                    </a:cubicBezTo>
                    <a:cubicBezTo>
                      <a:pt x="213" y="75"/>
                      <a:pt x="213" y="75"/>
                      <a:pt x="210" y="80"/>
                    </a:cubicBezTo>
                    <a:cubicBezTo>
                      <a:pt x="210" y="80"/>
                      <a:pt x="210" y="80"/>
                      <a:pt x="195" y="75"/>
                    </a:cubicBezTo>
                    <a:cubicBezTo>
                      <a:pt x="195" y="75"/>
                      <a:pt x="195" y="75"/>
                      <a:pt x="192" y="80"/>
                    </a:cubicBezTo>
                    <a:cubicBezTo>
                      <a:pt x="192" y="80"/>
                      <a:pt x="192" y="80"/>
                      <a:pt x="206" y="85"/>
                    </a:cubicBezTo>
                    <a:cubicBezTo>
                      <a:pt x="206" y="85"/>
                      <a:pt x="206" y="85"/>
                      <a:pt x="203" y="90"/>
                    </a:cubicBezTo>
                    <a:cubicBezTo>
                      <a:pt x="203" y="90"/>
                      <a:pt x="203" y="90"/>
                      <a:pt x="188" y="85"/>
                    </a:cubicBezTo>
                    <a:cubicBezTo>
                      <a:pt x="188" y="85"/>
                      <a:pt x="188" y="85"/>
                      <a:pt x="185" y="90"/>
                    </a:cubicBezTo>
                    <a:cubicBezTo>
                      <a:pt x="185" y="90"/>
                      <a:pt x="185" y="90"/>
                      <a:pt x="199" y="95"/>
                    </a:cubicBezTo>
                    <a:cubicBezTo>
                      <a:pt x="199" y="95"/>
                      <a:pt x="199" y="95"/>
                      <a:pt x="196" y="100"/>
                    </a:cubicBezTo>
                    <a:cubicBezTo>
                      <a:pt x="196" y="100"/>
                      <a:pt x="196" y="100"/>
                      <a:pt x="181" y="95"/>
                    </a:cubicBezTo>
                    <a:cubicBezTo>
                      <a:pt x="181" y="95"/>
                      <a:pt x="181" y="95"/>
                      <a:pt x="178" y="100"/>
                    </a:cubicBezTo>
                    <a:cubicBezTo>
                      <a:pt x="178" y="100"/>
                      <a:pt x="178" y="100"/>
                      <a:pt x="192" y="105"/>
                    </a:cubicBezTo>
                    <a:cubicBezTo>
                      <a:pt x="192" y="105"/>
                      <a:pt x="192" y="105"/>
                      <a:pt x="189" y="110"/>
                    </a:cubicBezTo>
                    <a:cubicBezTo>
                      <a:pt x="189" y="110"/>
                      <a:pt x="189" y="110"/>
                      <a:pt x="174" y="105"/>
                    </a:cubicBezTo>
                    <a:cubicBezTo>
                      <a:pt x="174" y="105"/>
                      <a:pt x="174" y="105"/>
                      <a:pt x="171" y="110"/>
                    </a:cubicBezTo>
                    <a:cubicBezTo>
                      <a:pt x="171" y="110"/>
                      <a:pt x="171" y="110"/>
                      <a:pt x="185" y="115"/>
                    </a:cubicBezTo>
                    <a:cubicBezTo>
                      <a:pt x="179" y="122"/>
                      <a:pt x="169" y="125"/>
                      <a:pt x="162" y="123"/>
                    </a:cubicBezTo>
                    <a:cubicBezTo>
                      <a:pt x="162" y="123"/>
                      <a:pt x="162" y="123"/>
                      <a:pt x="153" y="119"/>
                    </a:cubicBezTo>
                    <a:cubicBezTo>
                      <a:pt x="145" y="117"/>
                      <a:pt x="143" y="107"/>
                      <a:pt x="149" y="99"/>
                    </a:cubicBezTo>
                    <a:cubicBezTo>
                      <a:pt x="149" y="99"/>
                      <a:pt x="149" y="99"/>
                      <a:pt x="184" y="49"/>
                    </a:cubicBezTo>
                    <a:close/>
                    <a:moveTo>
                      <a:pt x="108" y="147"/>
                    </a:moveTo>
                    <a:cubicBezTo>
                      <a:pt x="108" y="147"/>
                      <a:pt x="108" y="147"/>
                      <a:pt x="128" y="154"/>
                    </a:cubicBezTo>
                    <a:cubicBezTo>
                      <a:pt x="128" y="154"/>
                      <a:pt x="128" y="154"/>
                      <a:pt x="140" y="137"/>
                    </a:cubicBezTo>
                    <a:cubicBezTo>
                      <a:pt x="124" y="131"/>
                      <a:pt x="120" y="111"/>
                      <a:pt x="132" y="93"/>
                    </a:cubicBezTo>
                    <a:cubicBezTo>
                      <a:pt x="132" y="93"/>
                      <a:pt x="132" y="93"/>
                      <a:pt x="144" y="76"/>
                    </a:cubicBezTo>
                    <a:cubicBezTo>
                      <a:pt x="144" y="76"/>
                      <a:pt x="144" y="76"/>
                      <a:pt x="154" y="79"/>
                    </a:cubicBezTo>
                    <a:cubicBezTo>
                      <a:pt x="154" y="79"/>
                      <a:pt x="154" y="79"/>
                      <a:pt x="142" y="97"/>
                    </a:cubicBezTo>
                    <a:cubicBezTo>
                      <a:pt x="133" y="109"/>
                      <a:pt x="136" y="123"/>
                      <a:pt x="147" y="127"/>
                    </a:cubicBezTo>
                    <a:cubicBezTo>
                      <a:pt x="147" y="127"/>
                      <a:pt x="147" y="127"/>
                      <a:pt x="157" y="130"/>
                    </a:cubicBezTo>
                    <a:cubicBezTo>
                      <a:pt x="168" y="134"/>
                      <a:pt x="185" y="128"/>
                      <a:pt x="194" y="116"/>
                    </a:cubicBezTo>
                    <a:cubicBezTo>
                      <a:pt x="194" y="116"/>
                      <a:pt x="194" y="116"/>
                      <a:pt x="206" y="98"/>
                    </a:cubicBezTo>
                    <a:cubicBezTo>
                      <a:pt x="216" y="101"/>
                      <a:pt x="216" y="101"/>
                      <a:pt x="216" y="101"/>
                    </a:cubicBezTo>
                    <a:cubicBezTo>
                      <a:pt x="216" y="101"/>
                      <a:pt x="216" y="101"/>
                      <a:pt x="204" y="119"/>
                    </a:cubicBezTo>
                    <a:cubicBezTo>
                      <a:pt x="191" y="136"/>
                      <a:pt x="166" y="146"/>
                      <a:pt x="150" y="140"/>
                    </a:cubicBezTo>
                    <a:cubicBezTo>
                      <a:pt x="150" y="140"/>
                      <a:pt x="150" y="140"/>
                      <a:pt x="137" y="158"/>
                    </a:cubicBezTo>
                    <a:cubicBezTo>
                      <a:pt x="137" y="158"/>
                      <a:pt x="137" y="158"/>
                      <a:pt x="158" y="165"/>
                    </a:cubicBezTo>
                    <a:cubicBezTo>
                      <a:pt x="158" y="165"/>
                      <a:pt x="158" y="165"/>
                      <a:pt x="151" y="175"/>
                    </a:cubicBezTo>
                    <a:cubicBezTo>
                      <a:pt x="151" y="175"/>
                      <a:pt x="151" y="175"/>
                      <a:pt x="101" y="157"/>
                    </a:cubicBezTo>
                    <a:cubicBezTo>
                      <a:pt x="101" y="157"/>
                      <a:pt x="101" y="157"/>
                      <a:pt x="108" y="147"/>
                    </a:cubicBezTo>
                    <a:close/>
                  </a:path>
                </a:pathLst>
              </a:custGeom>
              <a:solidFill>
                <a:schemeClr val="bg1">
                  <a:alpha val="50000"/>
                </a:schemeClr>
              </a:solidFill>
              <a:ln>
                <a:noFill/>
              </a:ln>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grpSp>
        <p:grpSp>
          <p:nvGrpSpPr>
            <p:cNvPr id="40" name="Group 39"/>
            <p:cNvGrpSpPr/>
            <p:nvPr/>
          </p:nvGrpSpPr>
          <p:grpSpPr>
            <a:xfrm>
              <a:off x="-1" y="5411509"/>
              <a:ext cx="1570037" cy="882795"/>
              <a:chOff x="-1" y="5411509"/>
              <a:chExt cx="1570037" cy="882795"/>
            </a:xfrm>
          </p:grpSpPr>
          <p:sp>
            <p:nvSpPr>
              <p:cNvPr id="44" name="TextBox 43"/>
              <p:cNvSpPr txBox="1"/>
              <p:nvPr/>
            </p:nvSpPr>
            <p:spPr>
              <a:xfrm>
                <a:off x="-1" y="6019984"/>
                <a:ext cx="1570037" cy="274320"/>
              </a:xfrm>
              <a:prstGeom prst="rect">
                <a:avLst/>
              </a:prstGeom>
              <a:noFill/>
            </p:spPr>
            <p:txBody>
              <a:bodyPr wrap="square" lIns="146304" tIns="91440" rIns="146304" bIns="91440" rtlCol="0" anchor="t" anchorCtr="0">
                <a:noAutofit/>
              </a:bodyPr>
              <a:lstStyle/>
              <a:p>
                <a:pPr algn="ctr">
                  <a:lnSpc>
                    <a:spcPct val="90000"/>
                  </a:lnSpc>
                  <a:spcAft>
                    <a:spcPts val="600"/>
                  </a:spcAft>
                </a:pPr>
                <a:r>
                  <a:rPr lang="en-US" sz="1600" dirty="0" smtClean="0">
                    <a:gradFill>
                      <a:gsLst>
                        <a:gs pos="2917">
                          <a:srgbClr val="FFFFFF">
                            <a:alpha val="50000"/>
                          </a:srgbClr>
                        </a:gs>
                        <a:gs pos="30000">
                          <a:srgbClr val="FFFFFF">
                            <a:alpha val="50000"/>
                          </a:srgbClr>
                        </a:gs>
                      </a:gsLst>
                      <a:lin ang="5400000" scaled="0"/>
                    </a:gradFill>
                  </a:rPr>
                  <a:t>Step 3</a:t>
                </a:r>
              </a:p>
            </p:txBody>
          </p:sp>
          <p:sp>
            <p:nvSpPr>
              <p:cNvPr id="45" name="Freeform 22"/>
              <p:cNvSpPr>
                <a:spLocks noEditPoints="1"/>
              </p:cNvSpPr>
              <p:nvPr/>
            </p:nvSpPr>
            <p:spPr bwMode="auto">
              <a:xfrm>
                <a:off x="604434" y="5411509"/>
                <a:ext cx="568836" cy="577954"/>
              </a:xfrm>
              <a:custGeom>
                <a:avLst/>
                <a:gdLst>
                  <a:gd name="T0" fmla="*/ 33 w 261"/>
                  <a:gd name="T1" fmla="*/ 125 h 265"/>
                  <a:gd name="T2" fmla="*/ 33 w 261"/>
                  <a:gd name="T3" fmla="*/ 29 h 265"/>
                  <a:gd name="T4" fmla="*/ 62 w 261"/>
                  <a:gd name="T5" fmla="*/ 0 h 265"/>
                  <a:gd name="T6" fmla="*/ 81 w 261"/>
                  <a:gd name="T7" fmla="*/ 0 h 265"/>
                  <a:gd name="T8" fmla="*/ 109 w 261"/>
                  <a:gd name="T9" fmla="*/ 24 h 265"/>
                  <a:gd name="T10" fmla="*/ 81 w 261"/>
                  <a:gd name="T11" fmla="*/ 24 h 265"/>
                  <a:gd name="T12" fmla="*/ 81 w 261"/>
                  <a:gd name="T13" fmla="*/ 34 h 265"/>
                  <a:gd name="T14" fmla="*/ 110 w 261"/>
                  <a:gd name="T15" fmla="*/ 34 h 265"/>
                  <a:gd name="T16" fmla="*/ 110 w 261"/>
                  <a:gd name="T17" fmla="*/ 44 h 265"/>
                  <a:gd name="T18" fmla="*/ 81 w 261"/>
                  <a:gd name="T19" fmla="*/ 44 h 265"/>
                  <a:gd name="T20" fmla="*/ 81 w 261"/>
                  <a:gd name="T21" fmla="*/ 53 h 265"/>
                  <a:gd name="T22" fmla="*/ 110 w 261"/>
                  <a:gd name="T23" fmla="*/ 53 h 265"/>
                  <a:gd name="T24" fmla="*/ 110 w 261"/>
                  <a:gd name="T25" fmla="*/ 63 h 265"/>
                  <a:gd name="T26" fmla="*/ 81 w 261"/>
                  <a:gd name="T27" fmla="*/ 63 h 265"/>
                  <a:gd name="T28" fmla="*/ 81 w 261"/>
                  <a:gd name="T29" fmla="*/ 72 h 265"/>
                  <a:gd name="T30" fmla="*/ 110 w 261"/>
                  <a:gd name="T31" fmla="*/ 72 h 265"/>
                  <a:gd name="T32" fmla="*/ 110 w 261"/>
                  <a:gd name="T33" fmla="*/ 82 h 265"/>
                  <a:gd name="T34" fmla="*/ 81 w 261"/>
                  <a:gd name="T35" fmla="*/ 82 h 265"/>
                  <a:gd name="T36" fmla="*/ 81 w 261"/>
                  <a:gd name="T37" fmla="*/ 92 h 265"/>
                  <a:gd name="T38" fmla="*/ 110 w 261"/>
                  <a:gd name="T39" fmla="*/ 92 h 265"/>
                  <a:gd name="T40" fmla="*/ 110 w 261"/>
                  <a:gd name="T41" fmla="*/ 101 h 265"/>
                  <a:gd name="T42" fmla="*/ 81 w 261"/>
                  <a:gd name="T43" fmla="*/ 101 h 265"/>
                  <a:gd name="T44" fmla="*/ 81 w 261"/>
                  <a:gd name="T45" fmla="*/ 111 h 265"/>
                  <a:gd name="T46" fmla="*/ 110 w 261"/>
                  <a:gd name="T47" fmla="*/ 111 h 265"/>
                  <a:gd name="T48" fmla="*/ 110 w 261"/>
                  <a:gd name="T49" fmla="*/ 120 h 265"/>
                  <a:gd name="T50" fmla="*/ 81 w 261"/>
                  <a:gd name="T51" fmla="*/ 120 h 265"/>
                  <a:gd name="T52" fmla="*/ 81 w 261"/>
                  <a:gd name="T53" fmla="*/ 130 h 265"/>
                  <a:gd name="T54" fmla="*/ 109 w 261"/>
                  <a:gd name="T55" fmla="*/ 130 h 265"/>
                  <a:gd name="T56" fmla="*/ 81 w 261"/>
                  <a:gd name="T57" fmla="*/ 154 h 265"/>
                  <a:gd name="T58" fmla="*/ 62 w 261"/>
                  <a:gd name="T59" fmla="*/ 154 h 265"/>
                  <a:gd name="T60" fmla="*/ 33 w 261"/>
                  <a:gd name="T61" fmla="*/ 125 h 265"/>
                  <a:gd name="T62" fmla="*/ 81 w 261"/>
                  <a:gd name="T63" fmla="*/ 221 h 265"/>
                  <a:gd name="T64" fmla="*/ 81 w 261"/>
                  <a:gd name="T65" fmla="*/ 188 h 265"/>
                  <a:gd name="T66" fmla="*/ 143 w 261"/>
                  <a:gd name="T67" fmla="*/ 125 h 265"/>
                  <a:gd name="T68" fmla="*/ 143 w 261"/>
                  <a:gd name="T69" fmla="*/ 92 h 265"/>
                  <a:gd name="T70" fmla="*/ 124 w 261"/>
                  <a:gd name="T71" fmla="*/ 92 h 265"/>
                  <a:gd name="T72" fmla="*/ 124 w 261"/>
                  <a:gd name="T73" fmla="*/ 125 h 265"/>
                  <a:gd name="T74" fmla="*/ 81 w 261"/>
                  <a:gd name="T75" fmla="*/ 168 h 265"/>
                  <a:gd name="T76" fmla="*/ 62 w 261"/>
                  <a:gd name="T77" fmla="*/ 168 h 265"/>
                  <a:gd name="T78" fmla="*/ 19 w 261"/>
                  <a:gd name="T79" fmla="*/ 125 h 265"/>
                  <a:gd name="T80" fmla="*/ 19 w 261"/>
                  <a:gd name="T81" fmla="*/ 92 h 265"/>
                  <a:gd name="T82" fmla="*/ 0 w 261"/>
                  <a:gd name="T83" fmla="*/ 92 h 265"/>
                  <a:gd name="T84" fmla="*/ 0 w 261"/>
                  <a:gd name="T85" fmla="*/ 125 h 265"/>
                  <a:gd name="T86" fmla="*/ 62 w 261"/>
                  <a:gd name="T87" fmla="*/ 188 h 265"/>
                  <a:gd name="T88" fmla="*/ 62 w 261"/>
                  <a:gd name="T89" fmla="*/ 221 h 265"/>
                  <a:gd name="T90" fmla="*/ 21 w 261"/>
                  <a:gd name="T91" fmla="*/ 221 h 265"/>
                  <a:gd name="T92" fmla="*/ 21 w 261"/>
                  <a:gd name="T93" fmla="*/ 241 h 265"/>
                  <a:gd name="T94" fmla="*/ 122 w 261"/>
                  <a:gd name="T95" fmla="*/ 241 h 265"/>
                  <a:gd name="T96" fmla="*/ 122 w 261"/>
                  <a:gd name="T97" fmla="*/ 240 h 265"/>
                  <a:gd name="T98" fmla="*/ 102 w 261"/>
                  <a:gd name="T99" fmla="*/ 221 h 265"/>
                  <a:gd name="T100" fmla="*/ 81 w 261"/>
                  <a:gd name="T101" fmla="*/ 221 h 265"/>
                  <a:gd name="T102" fmla="*/ 237 w 261"/>
                  <a:gd name="T103" fmla="*/ 144 h 265"/>
                  <a:gd name="T104" fmla="*/ 164 w 261"/>
                  <a:gd name="T105" fmla="*/ 221 h 265"/>
                  <a:gd name="T106" fmla="*/ 125 w 261"/>
                  <a:gd name="T107" fmla="*/ 186 h 265"/>
                  <a:gd name="T108" fmla="*/ 104 w 261"/>
                  <a:gd name="T109" fmla="*/ 210 h 265"/>
                  <a:gd name="T110" fmla="*/ 165 w 261"/>
                  <a:gd name="T111" fmla="*/ 265 h 265"/>
                  <a:gd name="T112" fmla="*/ 261 w 261"/>
                  <a:gd name="T113" fmla="*/ 167 h 265"/>
                  <a:gd name="T114" fmla="*/ 237 w 261"/>
                  <a:gd name="T115" fmla="*/ 144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61" h="265">
                    <a:moveTo>
                      <a:pt x="33" y="125"/>
                    </a:moveTo>
                    <a:cubicBezTo>
                      <a:pt x="33" y="125"/>
                      <a:pt x="33" y="125"/>
                      <a:pt x="33" y="29"/>
                    </a:cubicBezTo>
                    <a:cubicBezTo>
                      <a:pt x="33" y="14"/>
                      <a:pt x="47" y="0"/>
                      <a:pt x="62" y="0"/>
                    </a:cubicBezTo>
                    <a:cubicBezTo>
                      <a:pt x="62" y="0"/>
                      <a:pt x="62" y="0"/>
                      <a:pt x="81" y="0"/>
                    </a:cubicBezTo>
                    <a:cubicBezTo>
                      <a:pt x="95" y="0"/>
                      <a:pt x="107" y="11"/>
                      <a:pt x="109" y="24"/>
                    </a:cubicBezTo>
                    <a:cubicBezTo>
                      <a:pt x="109" y="24"/>
                      <a:pt x="109" y="24"/>
                      <a:pt x="81" y="24"/>
                    </a:cubicBezTo>
                    <a:cubicBezTo>
                      <a:pt x="81" y="24"/>
                      <a:pt x="81" y="24"/>
                      <a:pt x="81" y="34"/>
                    </a:cubicBezTo>
                    <a:cubicBezTo>
                      <a:pt x="81" y="34"/>
                      <a:pt x="81" y="34"/>
                      <a:pt x="110" y="34"/>
                    </a:cubicBezTo>
                    <a:cubicBezTo>
                      <a:pt x="110" y="34"/>
                      <a:pt x="110" y="34"/>
                      <a:pt x="110" y="44"/>
                    </a:cubicBezTo>
                    <a:cubicBezTo>
                      <a:pt x="110" y="44"/>
                      <a:pt x="110" y="44"/>
                      <a:pt x="81" y="44"/>
                    </a:cubicBezTo>
                    <a:cubicBezTo>
                      <a:pt x="81" y="44"/>
                      <a:pt x="81" y="44"/>
                      <a:pt x="81" y="53"/>
                    </a:cubicBezTo>
                    <a:cubicBezTo>
                      <a:pt x="81" y="53"/>
                      <a:pt x="81" y="53"/>
                      <a:pt x="110" y="53"/>
                    </a:cubicBezTo>
                    <a:cubicBezTo>
                      <a:pt x="110" y="53"/>
                      <a:pt x="110" y="53"/>
                      <a:pt x="110" y="63"/>
                    </a:cubicBezTo>
                    <a:cubicBezTo>
                      <a:pt x="110" y="63"/>
                      <a:pt x="110" y="63"/>
                      <a:pt x="81" y="63"/>
                    </a:cubicBezTo>
                    <a:cubicBezTo>
                      <a:pt x="81" y="63"/>
                      <a:pt x="81" y="63"/>
                      <a:pt x="81" y="72"/>
                    </a:cubicBezTo>
                    <a:cubicBezTo>
                      <a:pt x="81" y="72"/>
                      <a:pt x="81" y="72"/>
                      <a:pt x="110" y="72"/>
                    </a:cubicBezTo>
                    <a:cubicBezTo>
                      <a:pt x="110" y="72"/>
                      <a:pt x="110" y="72"/>
                      <a:pt x="110" y="82"/>
                    </a:cubicBezTo>
                    <a:cubicBezTo>
                      <a:pt x="110" y="82"/>
                      <a:pt x="110" y="82"/>
                      <a:pt x="81" y="82"/>
                    </a:cubicBezTo>
                    <a:cubicBezTo>
                      <a:pt x="81" y="82"/>
                      <a:pt x="81" y="82"/>
                      <a:pt x="81" y="92"/>
                    </a:cubicBezTo>
                    <a:cubicBezTo>
                      <a:pt x="81" y="92"/>
                      <a:pt x="81" y="92"/>
                      <a:pt x="110" y="92"/>
                    </a:cubicBezTo>
                    <a:cubicBezTo>
                      <a:pt x="110" y="92"/>
                      <a:pt x="110" y="92"/>
                      <a:pt x="110" y="101"/>
                    </a:cubicBezTo>
                    <a:cubicBezTo>
                      <a:pt x="110" y="101"/>
                      <a:pt x="110" y="101"/>
                      <a:pt x="81" y="101"/>
                    </a:cubicBezTo>
                    <a:cubicBezTo>
                      <a:pt x="81" y="101"/>
                      <a:pt x="81" y="101"/>
                      <a:pt x="81" y="111"/>
                    </a:cubicBezTo>
                    <a:cubicBezTo>
                      <a:pt x="81" y="111"/>
                      <a:pt x="81" y="111"/>
                      <a:pt x="110" y="111"/>
                    </a:cubicBezTo>
                    <a:cubicBezTo>
                      <a:pt x="110" y="111"/>
                      <a:pt x="110" y="111"/>
                      <a:pt x="110" y="120"/>
                    </a:cubicBezTo>
                    <a:cubicBezTo>
                      <a:pt x="110" y="120"/>
                      <a:pt x="110" y="120"/>
                      <a:pt x="81" y="120"/>
                    </a:cubicBezTo>
                    <a:cubicBezTo>
                      <a:pt x="81" y="120"/>
                      <a:pt x="81" y="120"/>
                      <a:pt x="81" y="130"/>
                    </a:cubicBezTo>
                    <a:cubicBezTo>
                      <a:pt x="81" y="130"/>
                      <a:pt x="81" y="130"/>
                      <a:pt x="109" y="130"/>
                    </a:cubicBezTo>
                    <a:cubicBezTo>
                      <a:pt x="107" y="143"/>
                      <a:pt x="95" y="154"/>
                      <a:pt x="81" y="154"/>
                    </a:cubicBezTo>
                    <a:cubicBezTo>
                      <a:pt x="81" y="154"/>
                      <a:pt x="81" y="154"/>
                      <a:pt x="62" y="154"/>
                    </a:cubicBezTo>
                    <a:cubicBezTo>
                      <a:pt x="47" y="154"/>
                      <a:pt x="33" y="141"/>
                      <a:pt x="33" y="125"/>
                    </a:cubicBezTo>
                    <a:close/>
                    <a:moveTo>
                      <a:pt x="81" y="221"/>
                    </a:moveTo>
                    <a:cubicBezTo>
                      <a:pt x="81" y="188"/>
                      <a:pt x="81" y="188"/>
                      <a:pt x="81" y="188"/>
                    </a:cubicBezTo>
                    <a:cubicBezTo>
                      <a:pt x="115" y="188"/>
                      <a:pt x="143" y="159"/>
                      <a:pt x="143" y="125"/>
                    </a:cubicBezTo>
                    <a:cubicBezTo>
                      <a:pt x="143" y="92"/>
                      <a:pt x="143" y="92"/>
                      <a:pt x="143" y="92"/>
                    </a:cubicBezTo>
                    <a:cubicBezTo>
                      <a:pt x="124" y="92"/>
                      <a:pt x="124" y="92"/>
                      <a:pt x="124" y="92"/>
                    </a:cubicBezTo>
                    <a:cubicBezTo>
                      <a:pt x="124" y="125"/>
                      <a:pt x="124" y="125"/>
                      <a:pt x="124" y="125"/>
                    </a:cubicBezTo>
                    <a:cubicBezTo>
                      <a:pt x="124" y="149"/>
                      <a:pt x="105" y="168"/>
                      <a:pt x="81" y="168"/>
                    </a:cubicBezTo>
                    <a:cubicBezTo>
                      <a:pt x="62" y="168"/>
                      <a:pt x="62" y="168"/>
                      <a:pt x="62" y="168"/>
                    </a:cubicBezTo>
                    <a:cubicBezTo>
                      <a:pt x="39" y="168"/>
                      <a:pt x="19" y="149"/>
                      <a:pt x="19" y="125"/>
                    </a:cubicBezTo>
                    <a:cubicBezTo>
                      <a:pt x="19" y="92"/>
                      <a:pt x="19" y="92"/>
                      <a:pt x="19" y="92"/>
                    </a:cubicBezTo>
                    <a:cubicBezTo>
                      <a:pt x="0" y="92"/>
                      <a:pt x="0" y="92"/>
                      <a:pt x="0" y="92"/>
                    </a:cubicBezTo>
                    <a:cubicBezTo>
                      <a:pt x="0" y="125"/>
                      <a:pt x="0" y="125"/>
                      <a:pt x="0" y="125"/>
                    </a:cubicBezTo>
                    <a:cubicBezTo>
                      <a:pt x="0" y="159"/>
                      <a:pt x="29" y="188"/>
                      <a:pt x="62" y="188"/>
                    </a:cubicBezTo>
                    <a:cubicBezTo>
                      <a:pt x="62" y="221"/>
                      <a:pt x="62" y="221"/>
                      <a:pt x="62" y="221"/>
                    </a:cubicBezTo>
                    <a:cubicBezTo>
                      <a:pt x="21" y="221"/>
                      <a:pt x="21" y="221"/>
                      <a:pt x="21" y="221"/>
                    </a:cubicBezTo>
                    <a:cubicBezTo>
                      <a:pt x="21" y="241"/>
                      <a:pt x="21" y="241"/>
                      <a:pt x="21" y="241"/>
                    </a:cubicBezTo>
                    <a:cubicBezTo>
                      <a:pt x="122" y="241"/>
                      <a:pt x="122" y="241"/>
                      <a:pt x="122" y="241"/>
                    </a:cubicBezTo>
                    <a:cubicBezTo>
                      <a:pt x="122" y="240"/>
                      <a:pt x="122" y="240"/>
                      <a:pt x="122" y="240"/>
                    </a:cubicBezTo>
                    <a:cubicBezTo>
                      <a:pt x="102" y="221"/>
                      <a:pt x="102" y="221"/>
                      <a:pt x="102" y="221"/>
                    </a:cubicBezTo>
                    <a:cubicBezTo>
                      <a:pt x="81" y="221"/>
                      <a:pt x="81" y="221"/>
                      <a:pt x="81" y="221"/>
                    </a:cubicBezTo>
                    <a:close/>
                    <a:moveTo>
                      <a:pt x="237" y="144"/>
                    </a:moveTo>
                    <a:cubicBezTo>
                      <a:pt x="237" y="144"/>
                      <a:pt x="197" y="186"/>
                      <a:pt x="164" y="221"/>
                    </a:cubicBezTo>
                    <a:cubicBezTo>
                      <a:pt x="150" y="209"/>
                      <a:pt x="125" y="186"/>
                      <a:pt x="125" y="186"/>
                    </a:cubicBezTo>
                    <a:cubicBezTo>
                      <a:pt x="104" y="210"/>
                      <a:pt x="104" y="210"/>
                      <a:pt x="104" y="210"/>
                    </a:cubicBezTo>
                    <a:cubicBezTo>
                      <a:pt x="165" y="265"/>
                      <a:pt x="165" y="265"/>
                      <a:pt x="165" y="265"/>
                    </a:cubicBezTo>
                    <a:cubicBezTo>
                      <a:pt x="261" y="167"/>
                      <a:pt x="261" y="167"/>
                      <a:pt x="261" y="167"/>
                    </a:cubicBezTo>
                    <a:lnTo>
                      <a:pt x="237" y="144"/>
                    </a:lnTo>
                    <a:close/>
                  </a:path>
                </a:pathLst>
              </a:custGeom>
              <a:solidFill>
                <a:schemeClr val="bg1">
                  <a:alpha val="50000"/>
                </a:schemeClr>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grpSp>
        <p:grpSp>
          <p:nvGrpSpPr>
            <p:cNvPr id="41" name="Group 40"/>
            <p:cNvGrpSpPr/>
            <p:nvPr/>
          </p:nvGrpSpPr>
          <p:grpSpPr>
            <a:xfrm>
              <a:off x="-1" y="5411509"/>
              <a:ext cx="1570037" cy="882795"/>
              <a:chOff x="-1" y="5411509"/>
              <a:chExt cx="1570037" cy="882795"/>
            </a:xfrm>
          </p:grpSpPr>
          <p:sp>
            <p:nvSpPr>
              <p:cNvPr id="42" name="TextBox 41"/>
              <p:cNvSpPr txBox="1"/>
              <p:nvPr/>
            </p:nvSpPr>
            <p:spPr>
              <a:xfrm>
                <a:off x="-1" y="6019984"/>
                <a:ext cx="1570037" cy="274320"/>
              </a:xfrm>
              <a:prstGeom prst="rect">
                <a:avLst/>
              </a:prstGeom>
              <a:noFill/>
            </p:spPr>
            <p:txBody>
              <a:bodyPr wrap="square" lIns="146304" tIns="91440" rIns="146304" bIns="91440" rtlCol="0" anchor="t" anchorCtr="0">
                <a:noAutofit/>
              </a:bodyPr>
              <a:lstStyle>
                <a:defPPr>
                  <a:defRPr lang="en-US"/>
                </a:defPPr>
                <a:lvl1pPr algn="ctr">
                  <a:lnSpc>
                    <a:spcPct val="90000"/>
                  </a:lnSpc>
                  <a:spcAft>
                    <a:spcPts val="600"/>
                  </a:spcAft>
                  <a:defRPr sz="1600">
                    <a:gradFill>
                      <a:gsLst>
                        <a:gs pos="2917">
                          <a:schemeClr val="bg1"/>
                        </a:gs>
                        <a:gs pos="30000">
                          <a:schemeClr val="bg1"/>
                        </a:gs>
                      </a:gsLst>
                      <a:lin ang="5400000" scaled="0"/>
                    </a:gradFill>
                  </a:defRPr>
                </a:lvl1pPr>
              </a:lstStyle>
              <a:p>
                <a:r>
                  <a:rPr lang="en-US" dirty="0">
                    <a:gradFill>
                      <a:gsLst>
                        <a:gs pos="2917">
                          <a:srgbClr val="FFFFFF"/>
                        </a:gs>
                        <a:gs pos="30000">
                          <a:srgbClr val="FFFFFF"/>
                        </a:gs>
                      </a:gsLst>
                      <a:lin ang="5400000" scaled="0"/>
                    </a:gradFill>
                  </a:rPr>
                  <a:t>Step 3</a:t>
                </a:r>
              </a:p>
            </p:txBody>
          </p:sp>
          <p:sp>
            <p:nvSpPr>
              <p:cNvPr id="43" name="Freeform 22"/>
              <p:cNvSpPr>
                <a:spLocks noEditPoints="1"/>
              </p:cNvSpPr>
              <p:nvPr/>
            </p:nvSpPr>
            <p:spPr bwMode="auto">
              <a:xfrm>
                <a:off x="604434" y="5411509"/>
                <a:ext cx="568836" cy="577954"/>
              </a:xfrm>
              <a:custGeom>
                <a:avLst/>
                <a:gdLst>
                  <a:gd name="T0" fmla="*/ 33 w 261"/>
                  <a:gd name="T1" fmla="*/ 125 h 265"/>
                  <a:gd name="T2" fmla="*/ 33 w 261"/>
                  <a:gd name="T3" fmla="*/ 29 h 265"/>
                  <a:gd name="T4" fmla="*/ 62 w 261"/>
                  <a:gd name="T5" fmla="*/ 0 h 265"/>
                  <a:gd name="T6" fmla="*/ 81 w 261"/>
                  <a:gd name="T7" fmla="*/ 0 h 265"/>
                  <a:gd name="T8" fmla="*/ 109 w 261"/>
                  <a:gd name="T9" fmla="*/ 24 h 265"/>
                  <a:gd name="T10" fmla="*/ 81 w 261"/>
                  <a:gd name="T11" fmla="*/ 24 h 265"/>
                  <a:gd name="T12" fmla="*/ 81 w 261"/>
                  <a:gd name="T13" fmla="*/ 34 h 265"/>
                  <a:gd name="T14" fmla="*/ 110 w 261"/>
                  <a:gd name="T15" fmla="*/ 34 h 265"/>
                  <a:gd name="T16" fmla="*/ 110 w 261"/>
                  <a:gd name="T17" fmla="*/ 44 h 265"/>
                  <a:gd name="T18" fmla="*/ 81 w 261"/>
                  <a:gd name="T19" fmla="*/ 44 h 265"/>
                  <a:gd name="T20" fmla="*/ 81 w 261"/>
                  <a:gd name="T21" fmla="*/ 53 h 265"/>
                  <a:gd name="T22" fmla="*/ 110 w 261"/>
                  <a:gd name="T23" fmla="*/ 53 h 265"/>
                  <a:gd name="T24" fmla="*/ 110 w 261"/>
                  <a:gd name="T25" fmla="*/ 63 h 265"/>
                  <a:gd name="T26" fmla="*/ 81 w 261"/>
                  <a:gd name="T27" fmla="*/ 63 h 265"/>
                  <a:gd name="T28" fmla="*/ 81 w 261"/>
                  <a:gd name="T29" fmla="*/ 72 h 265"/>
                  <a:gd name="T30" fmla="*/ 110 w 261"/>
                  <a:gd name="T31" fmla="*/ 72 h 265"/>
                  <a:gd name="T32" fmla="*/ 110 w 261"/>
                  <a:gd name="T33" fmla="*/ 82 h 265"/>
                  <a:gd name="T34" fmla="*/ 81 w 261"/>
                  <a:gd name="T35" fmla="*/ 82 h 265"/>
                  <a:gd name="T36" fmla="*/ 81 w 261"/>
                  <a:gd name="T37" fmla="*/ 92 h 265"/>
                  <a:gd name="T38" fmla="*/ 110 w 261"/>
                  <a:gd name="T39" fmla="*/ 92 h 265"/>
                  <a:gd name="T40" fmla="*/ 110 w 261"/>
                  <a:gd name="T41" fmla="*/ 101 h 265"/>
                  <a:gd name="T42" fmla="*/ 81 w 261"/>
                  <a:gd name="T43" fmla="*/ 101 h 265"/>
                  <a:gd name="T44" fmla="*/ 81 w 261"/>
                  <a:gd name="T45" fmla="*/ 111 h 265"/>
                  <a:gd name="T46" fmla="*/ 110 w 261"/>
                  <a:gd name="T47" fmla="*/ 111 h 265"/>
                  <a:gd name="T48" fmla="*/ 110 w 261"/>
                  <a:gd name="T49" fmla="*/ 120 h 265"/>
                  <a:gd name="T50" fmla="*/ 81 w 261"/>
                  <a:gd name="T51" fmla="*/ 120 h 265"/>
                  <a:gd name="T52" fmla="*/ 81 w 261"/>
                  <a:gd name="T53" fmla="*/ 130 h 265"/>
                  <a:gd name="T54" fmla="*/ 109 w 261"/>
                  <a:gd name="T55" fmla="*/ 130 h 265"/>
                  <a:gd name="T56" fmla="*/ 81 w 261"/>
                  <a:gd name="T57" fmla="*/ 154 h 265"/>
                  <a:gd name="T58" fmla="*/ 62 w 261"/>
                  <a:gd name="T59" fmla="*/ 154 h 265"/>
                  <a:gd name="T60" fmla="*/ 33 w 261"/>
                  <a:gd name="T61" fmla="*/ 125 h 265"/>
                  <a:gd name="T62" fmla="*/ 81 w 261"/>
                  <a:gd name="T63" fmla="*/ 221 h 265"/>
                  <a:gd name="T64" fmla="*/ 81 w 261"/>
                  <a:gd name="T65" fmla="*/ 188 h 265"/>
                  <a:gd name="T66" fmla="*/ 143 w 261"/>
                  <a:gd name="T67" fmla="*/ 125 h 265"/>
                  <a:gd name="T68" fmla="*/ 143 w 261"/>
                  <a:gd name="T69" fmla="*/ 92 h 265"/>
                  <a:gd name="T70" fmla="*/ 124 w 261"/>
                  <a:gd name="T71" fmla="*/ 92 h 265"/>
                  <a:gd name="T72" fmla="*/ 124 w 261"/>
                  <a:gd name="T73" fmla="*/ 125 h 265"/>
                  <a:gd name="T74" fmla="*/ 81 w 261"/>
                  <a:gd name="T75" fmla="*/ 168 h 265"/>
                  <a:gd name="T76" fmla="*/ 62 w 261"/>
                  <a:gd name="T77" fmla="*/ 168 h 265"/>
                  <a:gd name="T78" fmla="*/ 19 w 261"/>
                  <a:gd name="T79" fmla="*/ 125 h 265"/>
                  <a:gd name="T80" fmla="*/ 19 w 261"/>
                  <a:gd name="T81" fmla="*/ 92 h 265"/>
                  <a:gd name="T82" fmla="*/ 0 w 261"/>
                  <a:gd name="T83" fmla="*/ 92 h 265"/>
                  <a:gd name="T84" fmla="*/ 0 w 261"/>
                  <a:gd name="T85" fmla="*/ 125 h 265"/>
                  <a:gd name="T86" fmla="*/ 62 w 261"/>
                  <a:gd name="T87" fmla="*/ 188 h 265"/>
                  <a:gd name="T88" fmla="*/ 62 w 261"/>
                  <a:gd name="T89" fmla="*/ 221 h 265"/>
                  <a:gd name="T90" fmla="*/ 21 w 261"/>
                  <a:gd name="T91" fmla="*/ 221 h 265"/>
                  <a:gd name="T92" fmla="*/ 21 w 261"/>
                  <a:gd name="T93" fmla="*/ 241 h 265"/>
                  <a:gd name="T94" fmla="*/ 122 w 261"/>
                  <a:gd name="T95" fmla="*/ 241 h 265"/>
                  <a:gd name="T96" fmla="*/ 122 w 261"/>
                  <a:gd name="T97" fmla="*/ 240 h 265"/>
                  <a:gd name="T98" fmla="*/ 102 w 261"/>
                  <a:gd name="T99" fmla="*/ 221 h 265"/>
                  <a:gd name="T100" fmla="*/ 81 w 261"/>
                  <a:gd name="T101" fmla="*/ 221 h 265"/>
                  <a:gd name="T102" fmla="*/ 237 w 261"/>
                  <a:gd name="T103" fmla="*/ 144 h 265"/>
                  <a:gd name="T104" fmla="*/ 164 w 261"/>
                  <a:gd name="T105" fmla="*/ 221 h 265"/>
                  <a:gd name="T106" fmla="*/ 125 w 261"/>
                  <a:gd name="T107" fmla="*/ 186 h 265"/>
                  <a:gd name="T108" fmla="*/ 104 w 261"/>
                  <a:gd name="T109" fmla="*/ 210 h 265"/>
                  <a:gd name="T110" fmla="*/ 165 w 261"/>
                  <a:gd name="T111" fmla="*/ 265 h 265"/>
                  <a:gd name="T112" fmla="*/ 261 w 261"/>
                  <a:gd name="T113" fmla="*/ 167 h 265"/>
                  <a:gd name="T114" fmla="*/ 237 w 261"/>
                  <a:gd name="T115" fmla="*/ 144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61" h="265">
                    <a:moveTo>
                      <a:pt x="33" y="125"/>
                    </a:moveTo>
                    <a:cubicBezTo>
                      <a:pt x="33" y="125"/>
                      <a:pt x="33" y="125"/>
                      <a:pt x="33" y="29"/>
                    </a:cubicBezTo>
                    <a:cubicBezTo>
                      <a:pt x="33" y="14"/>
                      <a:pt x="47" y="0"/>
                      <a:pt x="62" y="0"/>
                    </a:cubicBezTo>
                    <a:cubicBezTo>
                      <a:pt x="62" y="0"/>
                      <a:pt x="62" y="0"/>
                      <a:pt x="81" y="0"/>
                    </a:cubicBezTo>
                    <a:cubicBezTo>
                      <a:pt x="95" y="0"/>
                      <a:pt x="107" y="11"/>
                      <a:pt x="109" y="24"/>
                    </a:cubicBezTo>
                    <a:cubicBezTo>
                      <a:pt x="109" y="24"/>
                      <a:pt x="109" y="24"/>
                      <a:pt x="81" y="24"/>
                    </a:cubicBezTo>
                    <a:cubicBezTo>
                      <a:pt x="81" y="24"/>
                      <a:pt x="81" y="24"/>
                      <a:pt x="81" y="34"/>
                    </a:cubicBezTo>
                    <a:cubicBezTo>
                      <a:pt x="81" y="34"/>
                      <a:pt x="81" y="34"/>
                      <a:pt x="110" y="34"/>
                    </a:cubicBezTo>
                    <a:cubicBezTo>
                      <a:pt x="110" y="34"/>
                      <a:pt x="110" y="34"/>
                      <a:pt x="110" y="44"/>
                    </a:cubicBezTo>
                    <a:cubicBezTo>
                      <a:pt x="110" y="44"/>
                      <a:pt x="110" y="44"/>
                      <a:pt x="81" y="44"/>
                    </a:cubicBezTo>
                    <a:cubicBezTo>
                      <a:pt x="81" y="44"/>
                      <a:pt x="81" y="44"/>
                      <a:pt x="81" y="53"/>
                    </a:cubicBezTo>
                    <a:cubicBezTo>
                      <a:pt x="81" y="53"/>
                      <a:pt x="81" y="53"/>
                      <a:pt x="110" y="53"/>
                    </a:cubicBezTo>
                    <a:cubicBezTo>
                      <a:pt x="110" y="53"/>
                      <a:pt x="110" y="53"/>
                      <a:pt x="110" y="63"/>
                    </a:cubicBezTo>
                    <a:cubicBezTo>
                      <a:pt x="110" y="63"/>
                      <a:pt x="110" y="63"/>
                      <a:pt x="81" y="63"/>
                    </a:cubicBezTo>
                    <a:cubicBezTo>
                      <a:pt x="81" y="63"/>
                      <a:pt x="81" y="63"/>
                      <a:pt x="81" y="72"/>
                    </a:cubicBezTo>
                    <a:cubicBezTo>
                      <a:pt x="81" y="72"/>
                      <a:pt x="81" y="72"/>
                      <a:pt x="110" y="72"/>
                    </a:cubicBezTo>
                    <a:cubicBezTo>
                      <a:pt x="110" y="72"/>
                      <a:pt x="110" y="72"/>
                      <a:pt x="110" y="82"/>
                    </a:cubicBezTo>
                    <a:cubicBezTo>
                      <a:pt x="110" y="82"/>
                      <a:pt x="110" y="82"/>
                      <a:pt x="81" y="82"/>
                    </a:cubicBezTo>
                    <a:cubicBezTo>
                      <a:pt x="81" y="82"/>
                      <a:pt x="81" y="82"/>
                      <a:pt x="81" y="92"/>
                    </a:cubicBezTo>
                    <a:cubicBezTo>
                      <a:pt x="81" y="92"/>
                      <a:pt x="81" y="92"/>
                      <a:pt x="110" y="92"/>
                    </a:cubicBezTo>
                    <a:cubicBezTo>
                      <a:pt x="110" y="92"/>
                      <a:pt x="110" y="92"/>
                      <a:pt x="110" y="101"/>
                    </a:cubicBezTo>
                    <a:cubicBezTo>
                      <a:pt x="110" y="101"/>
                      <a:pt x="110" y="101"/>
                      <a:pt x="81" y="101"/>
                    </a:cubicBezTo>
                    <a:cubicBezTo>
                      <a:pt x="81" y="101"/>
                      <a:pt x="81" y="101"/>
                      <a:pt x="81" y="111"/>
                    </a:cubicBezTo>
                    <a:cubicBezTo>
                      <a:pt x="81" y="111"/>
                      <a:pt x="81" y="111"/>
                      <a:pt x="110" y="111"/>
                    </a:cubicBezTo>
                    <a:cubicBezTo>
                      <a:pt x="110" y="111"/>
                      <a:pt x="110" y="111"/>
                      <a:pt x="110" y="120"/>
                    </a:cubicBezTo>
                    <a:cubicBezTo>
                      <a:pt x="110" y="120"/>
                      <a:pt x="110" y="120"/>
                      <a:pt x="81" y="120"/>
                    </a:cubicBezTo>
                    <a:cubicBezTo>
                      <a:pt x="81" y="120"/>
                      <a:pt x="81" y="120"/>
                      <a:pt x="81" y="130"/>
                    </a:cubicBezTo>
                    <a:cubicBezTo>
                      <a:pt x="81" y="130"/>
                      <a:pt x="81" y="130"/>
                      <a:pt x="109" y="130"/>
                    </a:cubicBezTo>
                    <a:cubicBezTo>
                      <a:pt x="107" y="143"/>
                      <a:pt x="95" y="154"/>
                      <a:pt x="81" y="154"/>
                    </a:cubicBezTo>
                    <a:cubicBezTo>
                      <a:pt x="81" y="154"/>
                      <a:pt x="81" y="154"/>
                      <a:pt x="62" y="154"/>
                    </a:cubicBezTo>
                    <a:cubicBezTo>
                      <a:pt x="47" y="154"/>
                      <a:pt x="33" y="141"/>
                      <a:pt x="33" y="125"/>
                    </a:cubicBezTo>
                    <a:close/>
                    <a:moveTo>
                      <a:pt x="81" y="221"/>
                    </a:moveTo>
                    <a:cubicBezTo>
                      <a:pt x="81" y="188"/>
                      <a:pt x="81" y="188"/>
                      <a:pt x="81" y="188"/>
                    </a:cubicBezTo>
                    <a:cubicBezTo>
                      <a:pt x="115" y="188"/>
                      <a:pt x="143" y="159"/>
                      <a:pt x="143" y="125"/>
                    </a:cubicBezTo>
                    <a:cubicBezTo>
                      <a:pt x="143" y="92"/>
                      <a:pt x="143" y="92"/>
                      <a:pt x="143" y="92"/>
                    </a:cubicBezTo>
                    <a:cubicBezTo>
                      <a:pt x="124" y="92"/>
                      <a:pt x="124" y="92"/>
                      <a:pt x="124" y="92"/>
                    </a:cubicBezTo>
                    <a:cubicBezTo>
                      <a:pt x="124" y="125"/>
                      <a:pt x="124" y="125"/>
                      <a:pt x="124" y="125"/>
                    </a:cubicBezTo>
                    <a:cubicBezTo>
                      <a:pt x="124" y="149"/>
                      <a:pt x="105" y="168"/>
                      <a:pt x="81" y="168"/>
                    </a:cubicBezTo>
                    <a:cubicBezTo>
                      <a:pt x="62" y="168"/>
                      <a:pt x="62" y="168"/>
                      <a:pt x="62" y="168"/>
                    </a:cubicBezTo>
                    <a:cubicBezTo>
                      <a:pt x="39" y="168"/>
                      <a:pt x="19" y="149"/>
                      <a:pt x="19" y="125"/>
                    </a:cubicBezTo>
                    <a:cubicBezTo>
                      <a:pt x="19" y="92"/>
                      <a:pt x="19" y="92"/>
                      <a:pt x="19" y="92"/>
                    </a:cubicBezTo>
                    <a:cubicBezTo>
                      <a:pt x="0" y="92"/>
                      <a:pt x="0" y="92"/>
                      <a:pt x="0" y="92"/>
                    </a:cubicBezTo>
                    <a:cubicBezTo>
                      <a:pt x="0" y="125"/>
                      <a:pt x="0" y="125"/>
                      <a:pt x="0" y="125"/>
                    </a:cubicBezTo>
                    <a:cubicBezTo>
                      <a:pt x="0" y="159"/>
                      <a:pt x="29" y="188"/>
                      <a:pt x="62" y="188"/>
                    </a:cubicBezTo>
                    <a:cubicBezTo>
                      <a:pt x="62" y="221"/>
                      <a:pt x="62" y="221"/>
                      <a:pt x="62" y="221"/>
                    </a:cubicBezTo>
                    <a:cubicBezTo>
                      <a:pt x="21" y="221"/>
                      <a:pt x="21" y="221"/>
                      <a:pt x="21" y="221"/>
                    </a:cubicBezTo>
                    <a:cubicBezTo>
                      <a:pt x="21" y="241"/>
                      <a:pt x="21" y="241"/>
                      <a:pt x="21" y="241"/>
                    </a:cubicBezTo>
                    <a:cubicBezTo>
                      <a:pt x="122" y="241"/>
                      <a:pt x="122" y="241"/>
                      <a:pt x="122" y="241"/>
                    </a:cubicBezTo>
                    <a:cubicBezTo>
                      <a:pt x="122" y="240"/>
                      <a:pt x="122" y="240"/>
                      <a:pt x="122" y="240"/>
                    </a:cubicBezTo>
                    <a:cubicBezTo>
                      <a:pt x="102" y="221"/>
                      <a:pt x="102" y="221"/>
                      <a:pt x="102" y="221"/>
                    </a:cubicBezTo>
                    <a:cubicBezTo>
                      <a:pt x="81" y="221"/>
                      <a:pt x="81" y="221"/>
                      <a:pt x="81" y="221"/>
                    </a:cubicBezTo>
                    <a:close/>
                    <a:moveTo>
                      <a:pt x="237" y="144"/>
                    </a:moveTo>
                    <a:cubicBezTo>
                      <a:pt x="237" y="144"/>
                      <a:pt x="197" y="186"/>
                      <a:pt x="164" y="221"/>
                    </a:cubicBezTo>
                    <a:cubicBezTo>
                      <a:pt x="150" y="209"/>
                      <a:pt x="125" y="186"/>
                      <a:pt x="125" y="186"/>
                    </a:cubicBezTo>
                    <a:cubicBezTo>
                      <a:pt x="104" y="210"/>
                      <a:pt x="104" y="210"/>
                      <a:pt x="104" y="210"/>
                    </a:cubicBezTo>
                    <a:cubicBezTo>
                      <a:pt x="165" y="265"/>
                      <a:pt x="165" y="265"/>
                      <a:pt x="165" y="265"/>
                    </a:cubicBezTo>
                    <a:cubicBezTo>
                      <a:pt x="261" y="167"/>
                      <a:pt x="261" y="167"/>
                      <a:pt x="261" y="167"/>
                    </a:cubicBezTo>
                    <a:lnTo>
                      <a:pt x="237" y="14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grpSp>
      </p:grpSp>
    </p:spTree>
    <p:extLst>
      <p:ext uri="{BB962C8B-B14F-4D97-AF65-F5344CB8AC3E}">
        <p14:creationId xmlns:p14="http://schemas.microsoft.com/office/powerpoint/2010/main" val="152953050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childTnLst>
                          </p:cTn>
                        </p:par>
                        <p:par>
                          <p:cTn id="8" fill="hold">
                            <p:stCondLst>
                              <p:cond delay="750"/>
                            </p:stCondLst>
                            <p:childTnLst>
                              <p:par>
                                <p:cTn id="9" presetID="10" presetClass="entr" presetSubtype="0" fill="hold" grpId="0" nodeType="afterEffect">
                                  <p:stCondLst>
                                    <p:cond delay="500"/>
                                  </p:stCondLst>
                                  <p:childTnLst>
                                    <p:set>
                                      <p:cBhvr>
                                        <p:cTn id="10" dur="1" fill="hold">
                                          <p:stCondLst>
                                            <p:cond delay="0"/>
                                          </p:stCondLst>
                                        </p:cTn>
                                        <p:tgtEl>
                                          <p:spTgt spid="23"/>
                                        </p:tgtEl>
                                        <p:attrNameLst>
                                          <p:attrName>style.visibility</p:attrName>
                                        </p:attrNameLst>
                                      </p:cBhvr>
                                      <p:to>
                                        <p:strVal val="visible"/>
                                      </p:to>
                                    </p:set>
                                    <p:animEffect transition="in" filter="fade">
                                      <p:cBhvr>
                                        <p:cTn id="11" dur="500"/>
                                        <p:tgtEl>
                                          <p:spTgt spid="23"/>
                                        </p:tgtEl>
                                      </p:cBhvr>
                                    </p:animEffect>
                                  </p:childTnLst>
                                </p:cTn>
                              </p:par>
                              <p:par>
                                <p:cTn id="12" presetID="10" presetClass="entr" presetSubtype="0" fill="hold" grpId="0" nodeType="withEffect">
                                  <p:stCondLst>
                                    <p:cond delay="500"/>
                                  </p:stCondLst>
                                  <p:childTnLst>
                                    <p:set>
                                      <p:cBhvr>
                                        <p:cTn id="13" dur="1" fill="hold">
                                          <p:stCondLst>
                                            <p:cond delay="0"/>
                                          </p:stCondLst>
                                        </p:cTn>
                                        <p:tgtEl>
                                          <p:spTgt spid="33"/>
                                        </p:tgtEl>
                                        <p:attrNameLst>
                                          <p:attrName>style.visibility</p:attrName>
                                        </p:attrNameLst>
                                      </p:cBhvr>
                                      <p:to>
                                        <p:strVal val="visible"/>
                                      </p:to>
                                    </p:set>
                                    <p:animEffect transition="in" filter="fade">
                                      <p:cBhvr>
                                        <p:cTn id="14" dur="500"/>
                                        <p:tgtEl>
                                          <p:spTgt spid="33"/>
                                        </p:tgtEl>
                                      </p:cBhvr>
                                    </p:animEffect>
                                  </p:childTnLst>
                                </p:cTn>
                              </p:par>
                              <p:par>
                                <p:cTn id="15" presetID="6" presetClass="emph" presetSubtype="0" accel="100000" autoRev="1" fill="hold" grpId="1" nodeType="withEffect">
                                  <p:stCondLst>
                                    <p:cond delay="0"/>
                                  </p:stCondLst>
                                  <p:childTnLst>
                                    <p:animScale>
                                      <p:cBhvr>
                                        <p:cTn id="16" dur="500" fill="hold"/>
                                        <p:tgtEl>
                                          <p:spTgt spid="33"/>
                                        </p:tgtEl>
                                      </p:cBhvr>
                                      <p:by x="50000" y="50000"/>
                                    </p:animScale>
                                  </p:childTnLst>
                                </p:cTn>
                              </p:par>
                              <p:par>
                                <p:cTn id="17" presetID="42" presetClass="path" presetSubtype="0" accel="100000" autoRev="1" fill="hold" grpId="2" nodeType="withEffect">
                                  <p:stCondLst>
                                    <p:cond delay="0"/>
                                  </p:stCondLst>
                                  <p:childTnLst>
                                    <p:animMotion origin="layout" path="M 2.7036E-6 1.67499E-6 L -0.08476 -0.02928 " pathEditMode="relative" rAng="0" ptsTypes="AA">
                                      <p:cBhvr>
                                        <p:cTn id="18" dur="500" fill="hold"/>
                                        <p:tgtEl>
                                          <p:spTgt spid="33"/>
                                        </p:tgtEl>
                                        <p:attrNameLst>
                                          <p:attrName>ppt_x</p:attrName>
                                          <p:attrName>ppt_y</p:attrName>
                                        </p:attrNameLst>
                                      </p:cBhvr>
                                      <p:rCtr x="-4238" y="-1475"/>
                                    </p:animMotion>
                                  </p:childTnLst>
                                </p:cTn>
                              </p:par>
                            </p:childTnLst>
                          </p:cTn>
                        </p:par>
                        <p:par>
                          <p:cTn id="19" fill="hold">
                            <p:stCondLst>
                              <p:cond delay="1750"/>
                            </p:stCondLst>
                            <p:childTnLst>
                              <p:par>
                                <p:cTn id="20" presetID="10" presetClass="entr" presetSubtype="0" fill="hold" grpId="0" nodeType="afterEffect">
                                  <p:stCondLst>
                                    <p:cond delay="0"/>
                                  </p:stCondLst>
                                  <p:childTnLst>
                                    <p:set>
                                      <p:cBhvr>
                                        <p:cTn id="21" dur="1" fill="hold">
                                          <p:stCondLst>
                                            <p:cond delay="0"/>
                                          </p:stCondLst>
                                        </p:cTn>
                                        <p:tgtEl>
                                          <p:spTgt spid="34"/>
                                        </p:tgtEl>
                                        <p:attrNameLst>
                                          <p:attrName>style.visibility</p:attrName>
                                        </p:attrNameLst>
                                      </p:cBhvr>
                                      <p:to>
                                        <p:strVal val="visible"/>
                                      </p:to>
                                    </p:set>
                                    <p:animEffect transition="in" filter="fade">
                                      <p:cBhvr>
                                        <p:cTn id="22"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23" grpId="0" animBg="1"/>
      <p:bldP spid="33" grpId="0" animBg="1"/>
      <p:bldP spid="33" grpId="1" animBg="1"/>
      <p:bldP spid="33" grpId="2" animBg="1"/>
      <p:bldP spid="34"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Content Placeholder 2"/>
          <p:cNvSpPr txBox="1">
            <a:spLocks/>
          </p:cNvSpPr>
          <p:nvPr/>
        </p:nvSpPr>
        <p:spPr>
          <a:xfrm>
            <a:off x="2125599" y="1287462"/>
            <a:ext cx="10310876" cy="4124047"/>
          </a:xfrm>
          <a:prstGeom prst="rect">
            <a:avLst/>
          </a:prstGeom>
          <a:noFill/>
        </p:spPr>
        <p:txBody>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Clr>
                <a:srgbClr val="404040"/>
              </a:buClr>
              <a:buFont typeface="Wingdings" panose="05000000000000000000" pitchFamily="2" charset="2"/>
              <a:buNone/>
            </a:pPr>
            <a:r>
              <a:rPr lang="en-US" sz="1400" dirty="0">
                <a:solidFill>
                  <a:srgbClr val="008000"/>
                </a:solidFill>
                <a:highlight>
                  <a:srgbClr val="FFFFFF"/>
                </a:highlight>
                <a:latin typeface="Consolas" pitchFamily="49" charset="0"/>
                <a:cs typeface="Consolas" pitchFamily="49" charset="0"/>
              </a:rPr>
              <a:t>// Windows Runtime App on Windows Phone 8.1, inside </a:t>
            </a:r>
            <a:r>
              <a:rPr lang="en-US" sz="1400" dirty="0" err="1">
                <a:solidFill>
                  <a:srgbClr val="008000"/>
                </a:solidFill>
                <a:highlight>
                  <a:srgbClr val="FFFFFF"/>
                </a:highlight>
                <a:latin typeface="Consolas" pitchFamily="49" charset="0"/>
                <a:cs typeface="Consolas" pitchFamily="49" charset="0"/>
              </a:rPr>
              <a:t>OnNavigatedTo</a:t>
            </a:r>
            <a:r>
              <a:rPr lang="en-US" sz="1400" dirty="0">
                <a:solidFill>
                  <a:srgbClr val="008000"/>
                </a:solidFill>
                <a:highlight>
                  <a:srgbClr val="FFFFFF"/>
                </a:highlight>
                <a:latin typeface="Consolas" pitchFamily="49" charset="0"/>
                <a:cs typeface="Consolas" pitchFamily="49" charset="0"/>
              </a:rPr>
              <a:t> In </a:t>
            </a:r>
            <a:r>
              <a:rPr lang="en-US" sz="1400" dirty="0" err="1">
                <a:solidFill>
                  <a:srgbClr val="008000"/>
                </a:solidFill>
                <a:highlight>
                  <a:srgbClr val="FFFFFF"/>
                </a:highlight>
                <a:latin typeface="Consolas" pitchFamily="49" charset="0"/>
                <a:cs typeface="Consolas" pitchFamily="49" charset="0"/>
              </a:rPr>
              <a:t>NlpCommand.xaml.cs</a:t>
            </a:r>
            <a:r>
              <a:rPr lang="en-US" sz="1400" dirty="0">
                <a:solidFill>
                  <a:srgbClr val="008000"/>
                </a:solidFill>
                <a:highlight>
                  <a:srgbClr val="FFFFFF"/>
                </a:highlight>
                <a:latin typeface="Consolas" pitchFamily="49" charset="0"/>
                <a:cs typeface="Consolas" pitchFamily="49" charset="0"/>
              </a:rPr>
              <a:t> </a:t>
            </a:r>
            <a:endParaRPr lang="en-US" sz="1400" dirty="0">
              <a:solidFill>
                <a:srgbClr val="000000"/>
              </a:solidFill>
              <a:highlight>
                <a:srgbClr val="FFFFFF"/>
              </a:highlight>
              <a:latin typeface="Consolas" pitchFamily="49" charset="0"/>
              <a:cs typeface="Consolas" pitchFamily="49" charset="0"/>
            </a:endParaRPr>
          </a:p>
          <a:p>
            <a:pPr marL="0" indent="0">
              <a:buClr>
                <a:srgbClr val="404040"/>
              </a:buClr>
              <a:buFont typeface="Wingdings" panose="05000000000000000000" pitchFamily="2" charset="2"/>
              <a:buNone/>
            </a:pPr>
            <a:r>
              <a:rPr lang="en-GB" sz="1400" dirty="0">
                <a:solidFill>
                  <a:srgbClr val="0000FF"/>
                </a:solidFill>
                <a:highlight>
                  <a:srgbClr val="FFFFFF"/>
                </a:highlight>
                <a:latin typeface="Consolas" pitchFamily="49" charset="0"/>
                <a:cs typeface="Consolas" pitchFamily="49" charset="0"/>
              </a:rPr>
              <a:t>protected</a:t>
            </a:r>
            <a:r>
              <a:rPr lang="en-GB" sz="1400" dirty="0">
                <a:solidFill>
                  <a:srgbClr val="000000"/>
                </a:solidFill>
                <a:highlight>
                  <a:srgbClr val="FFFFFF"/>
                </a:highlight>
                <a:latin typeface="Consolas" pitchFamily="49" charset="0"/>
                <a:cs typeface="Consolas" pitchFamily="49" charset="0"/>
              </a:rPr>
              <a:t> </a:t>
            </a:r>
            <a:r>
              <a:rPr lang="en-GB" sz="1400" dirty="0">
                <a:solidFill>
                  <a:srgbClr val="0000FF"/>
                </a:solidFill>
                <a:highlight>
                  <a:srgbClr val="FFFFFF"/>
                </a:highlight>
                <a:latin typeface="Consolas" pitchFamily="49" charset="0"/>
                <a:cs typeface="Consolas" pitchFamily="49" charset="0"/>
              </a:rPr>
              <a:t>override</a:t>
            </a:r>
            <a:r>
              <a:rPr lang="en-GB" sz="1400" dirty="0">
                <a:solidFill>
                  <a:srgbClr val="000000"/>
                </a:solidFill>
                <a:highlight>
                  <a:srgbClr val="FFFFFF"/>
                </a:highlight>
                <a:latin typeface="Consolas" pitchFamily="49" charset="0"/>
                <a:cs typeface="Consolas" pitchFamily="49" charset="0"/>
              </a:rPr>
              <a:t> </a:t>
            </a:r>
            <a:r>
              <a:rPr lang="en-GB" sz="1400" dirty="0">
                <a:solidFill>
                  <a:srgbClr val="0000FF"/>
                </a:solidFill>
                <a:highlight>
                  <a:srgbClr val="FFFFFF"/>
                </a:highlight>
                <a:latin typeface="Consolas" pitchFamily="49" charset="0"/>
                <a:cs typeface="Consolas" pitchFamily="49" charset="0"/>
              </a:rPr>
              <a:t>void</a:t>
            </a:r>
            <a:r>
              <a:rPr lang="en-GB" sz="1400" dirty="0">
                <a:solidFill>
                  <a:srgbClr val="000000"/>
                </a:solidFill>
                <a:highlight>
                  <a:srgbClr val="FFFFFF"/>
                </a:highlight>
                <a:latin typeface="Consolas" pitchFamily="49" charset="0"/>
                <a:cs typeface="Consolas" pitchFamily="49" charset="0"/>
              </a:rPr>
              <a:t> </a:t>
            </a:r>
            <a:r>
              <a:rPr lang="en-GB" sz="1400" dirty="0" err="1">
                <a:solidFill>
                  <a:srgbClr val="000000"/>
                </a:solidFill>
                <a:highlight>
                  <a:srgbClr val="FFFFFF"/>
                </a:highlight>
                <a:latin typeface="Consolas" pitchFamily="49" charset="0"/>
                <a:cs typeface="Consolas" pitchFamily="49" charset="0"/>
              </a:rPr>
              <a:t>OnNavigatedTo</a:t>
            </a:r>
            <a:r>
              <a:rPr lang="en-GB" sz="1400" dirty="0">
                <a:solidFill>
                  <a:srgbClr val="000000"/>
                </a:solidFill>
                <a:highlight>
                  <a:srgbClr val="FFFFFF"/>
                </a:highlight>
                <a:latin typeface="Consolas" pitchFamily="49" charset="0"/>
                <a:cs typeface="Consolas" pitchFamily="49" charset="0"/>
              </a:rPr>
              <a:t>(</a:t>
            </a:r>
            <a:r>
              <a:rPr lang="en-GB" sz="1400" dirty="0" err="1">
                <a:solidFill>
                  <a:srgbClr val="2B91AF"/>
                </a:solidFill>
                <a:highlight>
                  <a:srgbClr val="FFFFFF"/>
                </a:highlight>
                <a:latin typeface="Consolas" pitchFamily="49" charset="0"/>
                <a:cs typeface="Consolas" pitchFamily="49" charset="0"/>
              </a:rPr>
              <a:t>NavigationEventArgs</a:t>
            </a:r>
            <a:r>
              <a:rPr lang="en-GB" sz="1400" dirty="0">
                <a:solidFill>
                  <a:srgbClr val="000000"/>
                </a:solidFill>
                <a:highlight>
                  <a:srgbClr val="FFFFFF"/>
                </a:highlight>
                <a:latin typeface="Consolas" pitchFamily="49" charset="0"/>
                <a:cs typeface="Consolas" pitchFamily="49" charset="0"/>
              </a:rPr>
              <a:t> e)</a:t>
            </a:r>
          </a:p>
          <a:p>
            <a:pPr marL="0" indent="0">
              <a:buClr>
                <a:srgbClr val="404040"/>
              </a:buClr>
              <a:buFont typeface="Wingdings" panose="05000000000000000000" pitchFamily="2" charset="2"/>
              <a:buNone/>
            </a:pPr>
            <a:r>
              <a:rPr lang="en-US" sz="1400" dirty="0">
                <a:solidFill>
                  <a:srgbClr val="000000"/>
                </a:solidFill>
                <a:highlight>
                  <a:srgbClr val="FFFFFF"/>
                </a:highlight>
                <a:latin typeface="Consolas" pitchFamily="49" charset="0"/>
                <a:cs typeface="Consolas" pitchFamily="49" charset="0"/>
              </a:rPr>
              <a:t>{</a:t>
            </a:r>
          </a:p>
          <a:p>
            <a:pPr marL="0" indent="0">
              <a:buClr>
                <a:srgbClr val="404040"/>
              </a:buClr>
              <a:buFont typeface="Wingdings" panose="05000000000000000000" pitchFamily="2" charset="2"/>
              <a:buNone/>
            </a:pPr>
            <a:r>
              <a:rPr lang="en-US" sz="1400" dirty="0">
                <a:solidFill>
                  <a:srgbClr val="000000"/>
                </a:solidFill>
                <a:highlight>
                  <a:srgbClr val="FFFFFF"/>
                </a:highlight>
                <a:latin typeface="Consolas" pitchFamily="49" charset="0"/>
                <a:cs typeface="Consolas" pitchFamily="49" charset="0"/>
              </a:rPr>
              <a:t>    </a:t>
            </a:r>
            <a:r>
              <a:rPr lang="en-US" sz="1400" dirty="0" err="1">
                <a:solidFill>
                  <a:srgbClr val="0000FF"/>
                </a:solidFill>
                <a:highlight>
                  <a:srgbClr val="FFFFFF"/>
                </a:highlight>
                <a:latin typeface="Consolas" pitchFamily="49" charset="0"/>
                <a:cs typeface="Consolas" pitchFamily="49" charset="0"/>
              </a:rPr>
              <a:t>base</a:t>
            </a:r>
            <a:r>
              <a:rPr lang="en-US" sz="1400" dirty="0" err="1">
                <a:solidFill>
                  <a:srgbClr val="000000"/>
                </a:solidFill>
                <a:highlight>
                  <a:srgbClr val="FFFFFF"/>
                </a:highlight>
                <a:latin typeface="Consolas" pitchFamily="49" charset="0"/>
                <a:cs typeface="Consolas" pitchFamily="49" charset="0"/>
              </a:rPr>
              <a:t>.OnNavigatedTo</a:t>
            </a:r>
            <a:r>
              <a:rPr lang="en-US" sz="1400" dirty="0">
                <a:solidFill>
                  <a:srgbClr val="000000"/>
                </a:solidFill>
                <a:highlight>
                  <a:srgbClr val="FFFFFF"/>
                </a:highlight>
                <a:latin typeface="Consolas" pitchFamily="49" charset="0"/>
                <a:cs typeface="Consolas" pitchFamily="49" charset="0"/>
              </a:rPr>
              <a:t>(e);</a:t>
            </a:r>
          </a:p>
          <a:p>
            <a:pPr marL="0" indent="0">
              <a:buClr>
                <a:srgbClr val="404040"/>
              </a:buClr>
              <a:buFont typeface="Wingdings" panose="05000000000000000000" pitchFamily="2" charset="2"/>
              <a:buNone/>
            </a:pPr>
            <a:endParaRPr lang="en-US" sz="1400" dirty="0">
              <a:solidFill>
                <a:srgbClr val="000000"/>
              </a:solidFill>
              <a:highlight>
                <a:srgbClr val="FFFFFF"/>
              </a:highlight>
              <a:latin typeface="Consolas" pitchFamily="49" charset="0"/>
              <a:cs typeface="Consolas" pitchFamily="49" charset="0"/>
            </a:endParaRPr>
          </a:p>
          <a:p>
            <a:pPr marL="0" indent="0">
              <a:buClr>
                <a:srgbClr val="404040"/>
              </a:buClr>
              <a:buFont typeface="Wingdings" panose="05000000000000000000" pitchFamily="2" charset="2"/>
              <a:buNone/>
            </a:pPr>
            <a:r>
              <a:rPr lang="en-GB" sz="1400" dirty="0">
                <a:solidFill>
                  <a:srgbClr val="000000"/>
                </a:solidFill>
                <a:highlight>
                  <a:srgbClr val="FFFFFF"/>
                </a:highlight>
                <a:latin typeface="Consolas" pitchFamily="49" charset="0"/>
                <a:cs typeface="Consolas" pitchFamily="49" charset="0"/>
              </a:rPr>
              <a:t>    </a:t>
            </a:r>
            <a:r>
              <a:rPr lang="en-GB" sz="1400" dirty="0">
                <a:solidFill>
                  <a:srgbClr val="008000"/>
                </a:solidFill>
                <a:highlight>
                  <a:srgbClr val="FFFFFF"/>
                </a:highlight>
                <a:latin typeface="Consolas" pitchFamily="49" charset="0"/>
                <a:cs typeface="Consolas" pitchFamily="49" charset="0"/>
              </a:rPr>
              <a:t>// Get recognition result from parameter passed in </a:t>
            </a:r>
            <a:r>
              <a:rPr lang="en-GB" sz="1400" dirty="0" err="1">
                <a:solidFill>
                  <a:srgbClr val="008000"/>
                </a:solidFill>
                <a:highlight>
                  <a:srgbClr val="FFFFFF"/>
                </a:highlight>
                <a:latin typeface="Consolas" pitchFamily="49" charset="0"/>
                <a:cs typeface="Consolas" pitchFamily="49" charset="0"/>
              </a:rPr>
              <a:t>frame.Navigate</a:t>
            </a:r>
            <a:r>
              <a:rPr lang="en-GB" sz="1400" dirty="0">
                <a:solidFill>
                  <a:srgbClr val="008000"/>
                </a:solidFill>
                <a:highlight>
                  <a:srgbClr val="FFFFFF"/>
                </a:highlight>
                <a:latin typeface="Consolas" pitchFamily="49" charset="0"/>
                <a:cs typeface="Consolas" pitchFamily="49" charset="0"/>
              </a:rPr>
              <a:t> call</a:t>
            </a:r>
            <a:endParaRPr lang="en-GB" sz="1400" dirty="0">
              <a:solidFill>
                <a:srgbClr val="000000"/>
              </a:solidFill>
              <a:highlight>
                <a:srgbClr val="FFFFFF"/>
              </a:highlight>
              <a:latin typeface="Consolas" pitchFamily="49" charset="0"/>
              <a:cs typeface="Consolas" pitchFamily="49" charset="0"/>
            </a:endParaRPr>
          </a:p>
          <a:p>
            <a:pPr marL="0" indent="0">
              <a:buClr>
                <a:srgbClr val="404040"/>
              </a:buClr>
              <a:buFont typeface="Wingdings" panose="05000000000000000000" pitchFamily="2" charset="2"/>
              <a:buNone/>
            </a:pPr>
            <a:r>
              <a:rPr lang="en-GB" sz="1400" dirty="0">
                <a:solidFill>
                  <a:srgbClr val="000000"/>
                </a:solidFill>
                <a:highlight>
                  <a:srgbClr val="FFFFFF"/>
                </a:highlight>
                <a:latin typeface="Consolas" pitchFamily="49" charset="0"/>
                <a:cs typeface="Consolas" pitchFamily="49" charset="0"/>
              </a:rPr>
              <a:t>    </a:t>
            </a:r>
            <a:r>
              <a:rPr lang="en-GB" sz="1400" dirty="0" err="1">
                <a:solidFill>
                  <a:srgbClr val="2B91AF"/>
                </a:solidFill>
                <a:highlight>
                  <a:srgbClr val="FFFFFF"/>
                </a:highlight>
                <a:latin typeface="Consolas" pitchFamily="49" charset="0"/>
                <a:cs typeface="Consolas" pitchFamily="49" charset="0"/>
              </a:rPr>
              <a:t>SpeechRecognitionResult</a:t>
            </a:r>
            <a:r>
              <a:rPr lang="en-GB" sz="1400" dirty="0">
                <a:solidFill>
                  <a:srgbClr val="000000"/>
                </a:solidFill>
                <a:highlight>
                  <a:srgbClr val="FFFFFF"/>
                </a:highlight>
                <a:latin typeface="Consolas" pitchFamily="49" charset="0"/>
                <a:cs typeface="Consolas" pitchFamily="49" charset="0"/>
              </a:rPr>
              <a:t> </a:t>
            </a:r>
            <a:r>
              <a:rPr lang="en-GB" sz="1400" dirty="0" err="1">
                <a:solidFill>
                  <a:srgbClr val="000000"/>
                </a:solidFill>
                <a:highlight>
                  <a:srgbClr val="FFFFFF"/>
                </a:highlight>
                <a:latin typeface="Consolas" pitchFamily="49" charset="0"/>
                <a:cs typeface="Consolas" pitchFamily="49" charset="0"/>
              </a:rPr>
              <a:t>vcResult</a:t>
            </a:r>
            <a:r>
              <a:rPr lang="en-GB" sz="1400" dirty="0">
                <a:solidFill>
                  <a:srgbClr val="000000"/>
                </a:solidFill>
                <a:highlight>
                  <a:srgbClr val="FFFFFF"/>
                </a:highlight>
                <a:latin typeface="Consolas" pitchFamily="49" charset="0"/>
                <a:cs typeface="Consolas" pitchFamily="49" charset="0"/>
              </a:rPr>
              <a:t> = </a:t>
            </a:r>
            <a:r>
              <a:rPr lang="en-GB" sz="1400" dirty="0" err="1">
                <a:solidFill>
                  <a:srgbClr val="000000"/>
                </a:solidFill>
                <a:highlight>
                  <a:srgbClr val="FFFFFF"/>
                </a:highlight>
                <a:latin typeface="Consolas" pitchFamily="49" charset="0"/>
                <a:cs typeface="Consolas" pitchFamily="49" charset="0"/>
              </a:rPr>
              <a:t>e.Parameter</a:t>
            </a:r>
            <a:r>
              <a:rPr lang="en-GB" sz="1400" dirty="0">
                <a:solidFill>
                  <a:srgbClr val="000000"/>
                </a:solidFill>
                <a:highlight>
                  <a:srgbClr val="FFFFFF"/>
                </a:highlight>
                <a:latin typeface="Consolas" pitchFamily="49" charset="0"/>
                <a:cs typeface="Consolas" pitchFamily="49" charset="0"/>
              </a:rPr>
              <a:t> </a:t>
            </a:r>
            <a:r>
              <a:rPr lang="en-GB" sz="1400" dirty="0">
                <a:solidFill>
                  <a:srgbClr val="0000FF"/>
                </a:solidFill>
                <a:highlight>
                  <a:srgbClr val="FFFFFF"/>
                </a:highlight>
                <a:latin typeface="Consolas" pitchFamily="49" charset="0"/>
                <a:cs typeface="Consolas" pitchFamily="49" charset="0"/>
              </a:rPr>
              <a:t>as</a:t>
            </a:r>
            <a:r>
              <a:rPr lang="en-GB" sz="1400" dirty="0">
                <a:solidFill>
                  <a:srgbClr val="000000"/>
                </a:solidFill>
                <a:highlight>
                  <a:srgbClr val="FFFFFF"/>
                </a:highlight>
                <a:latin typeface="Consolas" pitchFamily="49" charset="0"/>
                <a:cs typeface="Consolas" pitchFamily="49" charset="0"/>
              </a:rPr>
              <a:t> </a:t>
            </a:r>
            <a:r>
              <a:rPr lang="en-GB" sz="1400" dirty="0" err="1">
                <a:solidFill>
                  <a:srgbClr val="2B91AF"/>
                </a:solidFill>
                <a:highlight>
                  <a:srgbClr val="FFFFFF"/>
                </a:highlight>
                <a:latin typeface="Consolas" pitchFamily="49" charset="0"/>
                <a:cs typeface="Consolas" pitchFamily="49" charset="0"/>
              </a:rPr>
              <a:t>SpeechRecognitionResult</a:t>
            </a:r>
            <a:r>
              <a:rPr lang="en-GB" sz="1400" dirty="0">
                <a:solidFill>
                  <a:srgbClr val="000000"/>
                </a:solidFill>
                <a:highlight>
                  <a:srgbClr val="FFFFFF"/>
                </a:highlight>
                <a:latin typeface="Consolas" pitchFamily="49" charset="0"/>
                <a:cs typeface="Consolas" pitchFamily="49" charset="0"/>
              </a:rPr>
              <a:t>;</a:t>
            </a:r>
          </a:p>
          <a:p>
            <a:pPr marL="0" indent="0">
              <a:buClr>
                <a:srgbClr val="404040"/>
              </a:buClr>
              <a:buFont typeface="Wingdings" panose="05000000000000000000" pitchFamily="2" charset="2"/>
              <a:buNone/>
            </a:pPr>
            <a:r>
              <a:rPr lang="en-US" sz="1400" dirty="0">
                <a:solidFill>
                  <a:srgbClr val="000000"/>
                </a:solidFill>
                <a:highlight>
                  <a:srgbClr val="FFFFFF"/>
                </a:highlight>
                <a:latin typeface="Consolas" pitchFamily="49" charset="0"/>
                <a:cs typeface="Consolas" pitchFamily="49" charset="0"/>
              </a:rPr>
              <a:t>    </a:t>
            </a:r>
            <a:r>
              <a:rPr lang="en-US" sz="1400" dirty="0">
                <a:solidFill>
                  <a:srgbClr val="008000"/>
                </a:solidFill>
                <a:highlight>
                  <a:srgbClr val="FFFFFF"/>
                </a:highlight>
                <a:latin typeface="Consolas" pitchFamily="49" charset="0"/>
                <a:cs typeface="Consolas" pitchFamily="49" charset="0"/>
              </a:rPr>
              <a:t>// Check for null!</a:t>
            </a:r>
            <a:endParaRPr lang="en-US" sz="1400" dirty="0">
              <a:solidFill>
                <a:srgbClr val="000000"/>
              </a:solidFill>
              <a:highlight>
                <a:srgbClr val="FFFFFF"/>
              </a:highlight>
              <a:latin typeface="Consolas" pitchFamily="49" charset="0"/>
              <a:cs typeface="Consolas" pitchFamily="49" charset="0"/>
            </a:endParaRPr>
          </a:p>
          <a:p>
            <a:pPr marL="0" indent="0">
              <a:buClr>
                <a:srgbClr val="404040"/>
              </a:buClr>
              <a:buFont typeface="Wingdings" panose="05000000000000000000" pitchFamily="2" charset="2"/>
              <a:buNone/>
            </a:pPr>
            <a:endParaRPr lang="en-US" sz="1400" dirty="0">
              <a:solidFill>
                <a:srgbClr val="000000"/>
              </a:solidFill>
              <a:highlight>
                <a:srgbClr val="FFFFFF"/>
              </a:highlight>
              <a:latin typeface="Consolas" pitchFamily="49" charset="0"/>
              <a:cs typeface="Consolas" pitchFamily="49" charset="0"/>
            </a:endParaRPr>
          </a:p>
          <a:p>
            <a:pPr marL="0" indent="0">
              <a:buClr>
                <a:srgbClr val="404040"/>
              </a:buClr>
              <a:buFont typeface="Wingdings" panose="05000000000000000000" pitchFamily="2" charset="2"/>
              <a:buNone/>
            </a:pPr>
            <a:r>
              <a:rPr lang="en-GB" sz="1400" dirty="0">
                <a:solidFill>
                  <a:srgbClr val="000000"/>
                </a:solidFill>
                <a:highlight>
                  <a:srgbClr val="FFFFFF"/>
                </a:highlight>
                <a:latin typeface="Consolas" pitchFamily="49" charset="0"/>
                <a:cs typeface="Consolas" pitchFamily="49" charset="0"/>
              </a:rPr>
              <a:t>    </a:t>
            </a:r>
            <a:r>
              <a:rPr lang="en-GB" sz="1400" dirty="0">
                <a:solidFill>
                  <a:srgbClr val="0000FF"/>
                </a:solidFill>
                <a:highlight>
                  <a:srgbClr val="FFFFFF"/>
                </a:highlight>
                <a:latin typeface="Consolas" pitchFamily="49" charset="0"/>
                <a:cs typeface="Consolas" pitchFamily="49" charset="0"/>
              </a:rPr>
              <a:t>string</a:t>
            </a:r>
            <a:r>
              <a:rPr lang="en-GB" sz="1400" dirty="0">
                <a:solidFill>
                  <a:srgbClr val="000000"/>
                </a:solidFill>
                <a:highlight>
                  <a:srgbClr val="FFFFFF"/>
                </a:highlight>
                <a:latin typeface="Consolas" pitchFamily="49" charset="0"/>
                <a:cs typeface="Consolas" pitchFamily="49" charset="0"/>
              </a:rPr>
              <a:t> </a:t>
            </a:r>
            <a:r>
              <a:rPr lang="en-GB" sz="1400" dirty="0" err="1">
                <a:solidFill>
                  <a:srgbClr val="000000"/>
                </a:solidFill>
                <a:highlight>
                  <a:srgbClr val="FFFFFF"/>
                </a:highlight>
                <a:latin typeface="Consolas" pitchFamily="49" charset="0"/>
                <a:cs typeface="Consolas" pitchFamily="49" charset="0"/>
              </a:rPr>
              <a:t>commandMode</a:t>
            </a:r>
            <a:r>
              <a:rPr lang="en-GB" sz="1400" dirty="0">
                <a:solidFill>
                  <a:srgbClr val="000000"/>
                </a:solidFill>
                <a:highlight>
                  <a:srgbClr val="FFFFFF"/>
                </a:highlight>
                <a:latin typeface="Consolas" pitchFamily="49" charset="0"/>
                <a:cs typeface="Consolas" pitchFamily="49" charset="0"/>
              </a:rPr>
              <a:t> = </a:t>
            </a:r>
            <a:r>
              <a:rPr lang="en-GB" sz="1400" dirty="0" err="1">
                <a:solidFill>
                  <a:srgbClr val="000000"/>
                </a:solidFill>
                <a:highlight>
                  <a:srgbClr val="FFFFFF"/>
                </a:highlight>
                <a:latin typeface="Consolas" pitchFamily="49" charset="0"/>
                <a:cs typeface="Consolas" pitchFamily="49" charset="0"/>
              </a:rPr>
              <a:t>vcResult.SemanticInterpretation.Properties</a:t>
            </a:r>
            <a:r>
              <a:rPr lang="en-GB" sz="1400" dirty="0">
                <a:solidFill>
                  <a:srgbClr val="000000"/>
                </a:solidFill>
                <a:highlight>
                  <a:srgbClr val="FFFFFF"/>
                </a:highlight>
                <a:latin typeface="Consolas" pitchFamily="49" charset="0"/>
                <a:cs typeface="Consolas" pitchFamily="49" charset="0"/>
              </a:rPr>
              <a:t>[</a:t>
            </a:r>
            <a:r>
              <a:rPr lang="en-GB" sz="1400" dirty="0">
                <a:solidFill>
                  <a:srgbClr val="A31515"/>
                </a:solidFill>
                <a:highlight>
                  <a:srgbClr val="FFFFFF"/>
                </a:highlight>
                <a:latin typeface="Consolas" pitchFamily="49" charset="0"/>
                <a:cs typeface="Consolas" pitchFamily="49" charset="0"/>
              </a:rPr>
              <a:t>"</a:t>
            </a:r>
            <a:r>
              <a:rPr lang="en-GB" sz="1400" dirty="0" err="1">
                <a:solidFill>
                  <a:srgbClr val="A31515"/>
                </a:solidFill>
                <a:highlight>
                  <a:srgbClr val="FFFFFF"/>
                </a:highlight>
                <a:latin typeface="Consolas" pitchFamily="49" charset="0"/>
                <a:cs typeface="Consolas" pitchFamily="49" charset="0"/>
              </a:rPr>
              <a:t>commandMode</a:t>
            </a:r>
            <a:r>
              <a:rPr lang="en-GB" sz="1400" dirty="0">
                <a:solidFill>
                  <a:srgbClr val="A31515"/>
                </a:solidFill>
                <a:highlight>
                  <a:srgbClr val="FFFFFF"/>
                </a:highlight>
                <a:latin typeface="Consolas" pitchFamily="49" charset="0"/>
                <a:cs typeface="Consolas" pitchFamily="49" charset="0"/>
              </a:rPr>
              <a:t>"</a:t>
            </a:r>
            <a:r>
              <a:rPr lang="en-GB" sz="1400" dirty="0">
                <a:solidFill>
                  <a:srgbClr val="000000"/>
                </a:solidFill>
                <a:highlight>
                  <a:srgbClr val="FFFFFF"/>
                </a:highlight>
                <a:latin typeface="Consolas" pitchFamily="49" charset="0"/>
                <a:cs typeface="Consolas" pitchFamily="49" charset="0"/>
              </a:rPr>
              <a:t>][0];</a:t>
            </a:r>
          </a:p>
          <a:p>
            <a:pPr marL="0" indent="0">
              <a:buClr>
                <a:srgbClr val="404040"/>
              </a:buClr>
              <a:buFont typeface="Wingdings" panose="05000000000000000000" pitchFamily="2" charset="2"/>
              <a:buNone/>
            </a:pPr>
            <a:endParaRPr lang="en-US" sz="1400" dirty="0">
              <a:solidFill>
                <a:srgbClr val="000000"/>
              </a:solidFill>
              <a:highlight>
                <a:srgbClr val="FFFFFF"/>
              </a:highlight>
              <a:latin typeface="Consolas" pitchFamily="49" charset="0"/>
              <a:cs typeface="Consolas" pitchFamily="49" charset="0"/>
            </a:endParaRPr>
          </a:p>
          <a:p>
            <a:pPr marL="0" indent="0">
              <a:buClr>
                <a:srgbClr val="404040"/>
              </a:buClr>
              <a:buFont typeface="Wingdings" panose="05000000000000000000" pitchFamily="2" charset="2"/>
              <a:buNone/>
            </a:pPr>
            <a:r>
              <a:rPr lang="en-US" sz="1400" dirty="0">
                <a:solidFill>
                  <a:srgbClr val="000000"/>
                </a:solidFill>
                <a:highlight>
                  <a:srgbClr val="FFFFFF"/>
                </a:highlight>
                <a:latin typeface="Consolas" pitchFamily="49" charset="0"/>
                <a:cs typeface="Consolas" pitchFamily="49" charset="0"/>
              </a:rPr>
              <a:t>    </a:t>
            </a:r>
            <a:r>
              <a:rPr lang="en-US" sz="1400" dirty="0">
                <a:solidFill>
                  <a:srgbClr val="0000FF"/>
                </a:solidFill>
                <a:highlight>
                  <a:srgbClr val="FFFFFF"/>
                </a:highlight>
                <a:latin typeface="Consolas" pitchFamily="49" charset="0"/>
                <a:cs typeface="Consolas" pitchFamily="49" charset="0"/>
              </a:rPr>
              <a:t>if</a:t>
            </a:r>
            <a:r>
              <a:rPr lang="en-US" sz="1400" dirty="0">
                <a:solidFill>
                  <a:srgbClr val="000000"/>
                </a:solidFill>
                <a:highlight>
                  <a:srgbClr val="FFFFFF"/>
                </a:highlight>
                <a:latin typeface="Consolas" pitchFamily="49" charset="0"/>
                <a:cs typeface="Consolas" pitchFamily="49" charset="0"/>
              </a:rPr>
              <a:t> (</a:t>
            </a:r>
            <a:r>
              <a:rPr lang="en-US" sz="1400" dirty="0" err="1">
                <a:solidFill>
                  <a:srgbClr val="000000"/>
                </a:solidFill>
                <a:highlight>
                  <a:srgbClr val="FFFFFF"/>
                </a:highlight>
                <a:latin typeface="Consolas" pitchFamily="49" charset="0"/>
                <a:cs typeface="Consolas" pitchFamily="49" charset="0"/>
              </a:rPr>
              <a:t>commandMode</a:t>
            </a:r>
            <a:r>
              <a:rPr lang="en-US" sz="1400" dirty="0">
                <a:solidFill>
                  <a:srgbClr val="000000"/>
                </a:solidFill>
                <a:highlight>
                  <a:srgbClr val="FFFFFF"/>
                </a:highlight>
                <a:latin typeface="Consolas" pitchFamily="49" charset="0"/>
                <a:cs typeface="Consolas" pitchFamily="49" charset="0"/>
              </a:rPr>
              <a:t> == </a:t>
            </a:r>
            <a:r>
              <a:rPr lang="en-US" sz="1400" dirty="0">
                <a:solidFill>
                  <a:srgbClr val="A31515"/>
                </a:solidFill>
                <a:highlight>
                  <a:srgbClr val="FFFFFF"/>
                </a:highlight>
                <a:latin typeface="Consolas" pitchFamily="49" charset="0"/>
                <a:cs typeface="Consolas" pitchFamily="49" charset="0"/>
              </a:rPr>
              <a:t>"voice</a:t>
            </a:r>
            <a:r>
              <a:rPr lang="en-US" sz="1400" dirty="0" smtClean="0">
                <a:solidFill>
                  <a:srgbClr val="A31515"/>
                </a:solidFill>
                <a:highlight>
                  <a:srgbClr val="FFFFFF"/>
                </a:highlight>
                <a:latin typeface="Consolas" pitchFamily="49" charset="0"/>
                <a:cs typeface="Consolas" pitchFamily="49" charset="0"/>
              </a:rPr>
              <a:t>"</a:t>
            </a:r>
            <a:r>
              <a:rPr lang="en-US" sz="1400" dirty="0" smtClean="0">
                <a:solidFill>
                  <a:srgbClr val="000000"/>
                </a:solidFill>
                <a:highlight>
                  <a:srgbClr val="FFFFFF"/>
                </a:highlight>
                <a:latin typeface="Consolas" pitchFamily="49" charset="0"/>
                <a:cs typeface="Consolas" pitchFamily="49" charset="0"/>
              </a:rPr>
              <a:t>)</a:t>
            </a:r>
            <a:r>
              <a:rPr lang="en-US" sz="1400" dirty="0">
                <a:solidFill>
                  <a:srgbClr val="008000"/>
                </a:solidFill>
                <a:highlight>
                  <a:srgbClr val="FFFFFF"/>
                </a:highlight>
                <a:latin typeface="Consolas" pitchFamily="49" charset="0"/>
                <a:cs typeface="Consolas" pitchFamily="49" charset="0"/>
              </a:rPr>
              <a:t> // Did the user speak or type the command?</a:t>
            </a:r>
            <a:endParaRPr lang="en-US" sz="1400" dirty="0">
              <a:solidFill>
                <a:srgbClr val="000000"/>
              </a:solidFill>
              <a:highlight>
                <a:srgbClr val="FFFFFF"/>
              </a:highlight>
              <a:latin typeface="Consolas" pitchFamily="49" charset="0"/>
              <a:cs typeface="Consolas" pitchFamily="49" charset="0"/>
            </a:endParaRPr>
          </a:p>
          <a:p>
            <a:pPr marL="0" indent="0">
              <a:buClr>
                <a:srgbClr val="404040"/>
              </a:buClr>
              <a:buFont typeface="Wingdings" panose="05000000000000000000" pitchFamily="2" charset="2"/>
              <a:buNone/>
            </a:pPr>
            <a:r>
              <a:rPr lang="en-US" sz="1400" dirty="0">
                <a:solidFill>
                  <a:srgbClr val="000000"/>
                </a:solidFill>
                <a:highlight>
                  <a:srgbClr val="FFFFFF"/>
                </a:highlight>
                <a:latin typeface="Consolas" pitchFamily="49" charset="0"/>
                <a:cs typeface="Consolas" pitchFamily="49" charset="0"/>
              </a:rPr>
              <a:t>    {</a:t>
            </a:r>
          </a:p>
          <a:p>
            <a:pPr marL="0" indent="0">
              <a:buClr>
                <a:srgbClr val="404040"/>
              </a:buClr>
              <a:buFont typeface="Wingdings" panose="05000000000000000000" pitchFamily="2" charset="2"/>
              <a:buNone/>
            </a:pPr>
            <a:r>
              <a:rPr lang="en-US" sz="1400" dirty="0">
                <a:solidFill>
                  <a:srgbClr val="000000"/>
                </a:solidFill>
                <a:highlight>
                  <a:srgbClr val="FFFFFF"/>
                </a:highlight>
                <a:latin typeface="Consolas" pitchFamily="49" charset="0"/>
                <a:cs typeface="Consolas" pitchFamily="49" charset="0"/>
              </a:rPr>
              <a:t>        </a:t>
            </a:r>
            <a:r>
              <a:rPr lang="en-US" sz="1400" dirty="0" err="1">
                <a:solidFill>
                  <a:srgbClr val="000000"/>
                </a:solidFill>
                <a:highlight>
                  <a:srgbClr val="FFFFFF"/>
                </a:highlight>
                <a:latin typeface="Consolas" pitchFamily="49" charset="0"/>
                <a:cs typeface="Consolas" pitchFamily="49" charset="0"/>
              </a:rPr>
              <a:t>SpeakText</a:t>
            </a:r>
            <a:r>
              <a:rPr lang="en-US" sz="1400" dirty="0">
                <a:solidFill>
                  <a:srgbClr val="000000"/>
                </a:solidFill>
                <a:highlight>
                  <a:srgbClr val="FFFFFF"/>
                </a:highlight>
                <a:latin typeface="Consolas" pitchFamily="49" charset="0"/>
                <a:cs typeface="Consolas" pitchFamily="49" charset="0"/>
              </a:rPr>
              <a:t>(</a:t>
            </a:r>
            <a:r>
              <a:rPr lang="en-US" sz="1400" dirty="0" err="1">
                <a:solidFill>
                  <a:srgbClr val="000000"/>
                </a:solidFill>
                <a:highlight>
                  <a:srgbClr val="FFFFFF"/>
                </a:highlight>
                <a:latin typeface="Consolas" pitchFamily="49" charset="0"/>
                <a:cs typeface="Consolas" pitchFamily="49" charset="0"/>
              </a:rPr>
              <a:t>audioPlayer</a:t>
            </a:r>
            <a:r>
              <a:rPr lang="en-US" sz="1400" dirty="0">
                <a:solidFill>
                  <a:srgbClr val="000000"/>
                </a:solidFill>
                <a:highlight>
                  <a:srgbClr val="FFFFFF"/>
                </a:highlight>
                <a:latin typeface="Consolas" pitchFamily="49" charset="0"/>
                <a:cs typeface="Consolas" pitchFamily="49" charset="0"/>
              </a:rPr>
              <a:t>, </a:t>
            </a:r>
            <a:r>
              <a:rPr lang="en-US" sz="1400" dirty="0" err="1">
                <a:solidFill>
                  <a:srgbClr val="2B91AF"/>
                </a:solidFill>
                <a:highlight>
                  <a:srgbClr val="FFFFFF"/>
                </a:highlight>
                <a:latin typeface="Consolas" pitchFamily="49" charset="0"/>
                <a:cs typeface="Consolas" pitchFamily="49" charset="0"/>
              </a:rPr>
              <a:t>String</a:t>
            </a:r>
            <a:r>
              <a:rPr lang="en-US" sz="1400" dirty="0" err="1">
                <a:solidFill>
                  <a:srgbClr val="000000"/>
                </a:solidFill>
                <a:highlight>
                  <a:srgbClr val="FFFFFF"/>
                </a:highlight>
                <a:latin typeface="Consolas" pitchFamily="49" charset="0"/>
                <a:cs typeface="Consolas" pitchFamily="49" charset="0"/>
              </a:rPr>
              <a:t>.Format</a:t>
            </a:r>
            <a:r>
              <a:rPr lang="en-US" sz="1400" dirty="0">
                <a:solidFill>
                  <a:srgbClr val="000000"/>
                </a:solidFill>
                <a:highlight>
                  <a:srgbClr val="FFFFFF"/>
                </a:highlight>
                <a:latin typeface="Consolas" pitchFamily="49" charset="0"/>
                <a:cs typeface="Consolas" pitchFamily="49" charset="0"/>
              </a:rPr>
              <a:t>(</a:t>
            </a:r>
            <a:r>
              <a:rPr lang="en-US" sz="1400" dirty="0">
                <a:solidFill>
                  <a:srgbClr val="A31515"/>
                </a:solidFill>
                <a:highlight>
                  <a:srgbClr val="FFFFFF"/>
                </a:highlight>
                <a:latin typeface="Consolas" pitchFamily="49" charset="0"/>
                <a:cs typeface="Consolas" pitchFamily="49" charset="0"/>
              </a:rPr>
              <a:t>"MSDN app heard you say {0}"</a:t>
            </a:r>
            <a:r>
              <a:rPr lang="en-US" sz="1400" dirty="0">
                <a:solidFill>
                  <a:srgbClr val="000000"/>
                </a:solidFill>
                <a:highlight>
                  <a:srgbClr val="FFFFFF"/>
                </a:highlight>
                <a:latin typeface="Consolas" pitchFamily="49" charset="0"/>
                <a:cs typeface="Consolas" pitchFamily="49" charset="0"/>
              </a:rPr>
              <a:t>, </a:t>
            </a:r>
            <a:r>
              <a:rPr lang="en-US" sz="1400" dirty="0" err="1">
                <a:solidFill>
                  <a:srgbClr val="000000"/>
                </a:solidFill>
                <a:highlight>
                  <a:srgbClr val="FFFFFF"/>
                </a:highlight>
                <a:latin typeface="Consolas" pitchFamily="49" charset="0"/>
                <a:cs typeface="Consolas" pitchFamily="49" charset="0"/>
              </a:rPr>
              <a:t>vcResult.Text</a:t>
            </a:r>
            <a:r>
              <a:rPr lang="en-US" sz="1400" dirty="0">
                <a:solidFill>
                  <a:srgbClr val="000000"/>
                </a:solidFill>
                <a:highlight>
                  <a:srgbClr val="FFFFFF"/>
                </a:highlight>
                <a:latin typeface="Consolas" pitchFamily="49" charset="0"/>
                <a:cs typeface="Consolas" pitchFamily="49" charset="0"/>
              </a:rPr>
              <a:t>));</a:t>
            </a:r>
          </a:p>
          <a:p>
            <a:pPr marL="0" indent="0">
              <a:buClr>
                <a:srgbClr val="404040"/>
              </a:buClr>
              <a:buFont typeface="Wingdings" panose="05000000000000000000" pitchFamily="2" charset="2"/>
              <a:buNone/>
            </a:pPr>
            <a:r>
              <a:rPr lang="en-US" sz="1400" dirty="0">
                <a:solidFill>
                  <a:srgbClr val="000000"/>
                </a:solidFill>
                <a:highlight>
                  <a:srgbClr val="FFFFFF"/>
                </a:highlight>
                <a:latin typeface="Consolas" pitchFamily="49" charset="0"/>
                <a:cs typeface="Consolas" pitchFamily="49" charset="0"/>
              </a:rPr>
              <a:t>        </a:t>
            </a:r>
            <a:r>
              <a:rPr lang="en-US" sz="1400" dirty="0" err="1">
                <a:solidFill>
                  <a:srgbClr val="000000"/>
                </a:solidFill>
                <a:highlight>
                  <a:srgbClr val="FFFFFF"/>
                </a:highlight>
                <a:latin typeface="Consolas" pitchFamily="49" charset="0"/>
                <a:cs typeface="Consolas" pitchFamily="49" charset="0"/>
              </a:rPr>
              <a:t>HandleNlpCommand</a:t>
            </a:r>
            <a:r>
              <a:rPr lang="en-US" sz="1400" dirty="0">
                <a:solidFill>
                  <a:srgbClr val="000000"/>
                </a:solidFill>
                <a:highlight>
                  <a:srgbClr val="FFFFFF"/>
                </a:highlight>
                <a:latin typeface="Consolas" pitchFamily="49" charset="0"/>
                <a:cs typeface="Consolas" pitchFamily="49" charset="0"/>
              </a:rPr>
              <a:t>(</a:t>
            </a:r>
            <a:r>
              <a:rPr lang="en-US" sz="1400" dirty="0" err="1">
                <a:solidFill>
                  <a:srgbClr val="000000"/>
                </a:solidFill>
                <a:highlight>
                  <a:srgbClr val="FFFFFF"/>
                </a:highlight>
                <a:latin typeface="Consolas" pitchFamily="49" charset="0"/>
                <a:cs typeface="Consolas" pitchFamily="49" charset="0"/>
              </a:rPr>
              <a:t>vcResult</a:t>
            </a:r>
            <a:r>
              <a:rPr lang="en-US" sz="1400" dirty="0">
                <a:solidFill>
                  <a:srgbClr val="000000"/>
                </a:solidFill>
                <a:highlight>
                  <a:srgbClr val="FFFFFF"/>
                </a:highlight>
                <a:latin typeface="Consolas" pitchFamily="49" charset="0"/>
                <a:cs typeface="Consolas" pitchFamily="49" charset="0"/>
              </a:rPr>
              <a:t>);</a:t>
            </a:r>
          </a:p>
          <a:p>
            <a:pPr marL="0" indent="0">
              <a:buClr>
                <a:srgbClr val="404040"/>
              </a:buClr>
              <a:buFont typeface="Wingdings" panose="05000000000000000000" pitchFamily="2" charset="2"/>
              <a:buNone/>
            </a:pPr>
            <a:r>
              <a:rPr lang="en-US" sz="1400" dirty="0">
                <a:solidFill>
                  <a:srgbClr val="000000"/>
                </a:solidFill>
                <a:highlight>
                  <a:srgbClr val="FFFFFF"/>
                </a:highlight>
                <a:latin typeface="Consolas" pitchFamily="49" charset="0"/>
                <a:cs typeface="Consolas" pitchFamily="49" charset="0"/>
              </a:rPr>
              <a:t>    }</a:t>
            </a:r>
          </a:p>
          <a:p>
            <a:pPr marL="0" indent="0">
              <a:buClr>
                <a:srgbClr val="404040"/>
              </a:buClr>
              <a:buFont typeface="Wingdings" panose="05000000000000000000" pitchFamily="2" charset="2"/>
              <a:buNone/>
            </a:pPr>
            <a:r>
              <a:rPr lang="en-US" sz="1400" dirty="0">
                <a:solidFill>
                  <a:srgbClr val="000000"/>
                </a:solidFill>
                <a:highlight>
                  <a:srgbClr val="FFFFFF"/>
                </a:highlight>
                <a:latin typeface="Consolas" pitchFamily="49" charset="0"/>
                <a:cs typeface="Consolas" pitchFamily="49" charset="0"/>
              </a:rPr>
              <a:t>    </a:t>
            </a:r>
            <a:r>
              <a:rPr lang="en-US" sz="1400" dirty="0">
                <a:solidFill>
                  <a:srgbClr val="0000FF"/>
                </a:solidFill>
                <a:highlight>
                  <a:srgbClr val="FFFFFF"/>
                </a:highlight>
                <a:latin typeface="Consolas" pitchFamily="49" charset="0"/>
                <a:cs typeface="Consolas" pitchFamily="49" charset="0"/>
              </a:rPr>
              <a:t>else</a:t>
            </a:r>
            <a:r>
              <a:rPr lang="en-US" sz="1400" dirty="0">
                <a:solidFill>
                  <a:srgbClr val="000000"/>
                </a:solidFill>
                <a:highlight>
                  <a:srgbClr val="FFFFFF"/>
                </a:highlight>
                <a:latin typeface="Consolas" pitchFamily="49" charset="0"/>
                <a:cs typeface="Consolas" pitchFamily="49" charset="0"/>
              </a:rPr>
              <a:t> </a:t>
            </a:r>
            <a:r>
              <a:rPr lang="en-US" sz="1400" dirty="0">
                <a:solidFill>
                  <a:srgbClr val="0000FF"/>
                </a:solidFill>
                <a:highlight>
                  <a:srgbClr val="FFFFFF"/>
                </a:highlight>
                <a:latin typeface="Consolas" pitchFamily="49" charset="0"/>
                <a:cs typeface="Consolas" pitchFamily="49" charset="0"/>
              </a:rPr>
              <a:t>if</a:t>
            </a:r>
            <a:r>
              <a:rPr lang="en-US" sz="1400" dirty="0">
                <a:solidFill>
                  <a:srgbClr val="000000"/>
                </a:solidFill>
                <a:highlight>
                  <a:srgbClr val="FFFFFF"/>
                </a:highlight>
                <a:latin typeface="Consolas" pitchFamily="49" charset="0"/>
                <a:cs typeface="Consolas" pitchFamily="49" charset="0"/>
              </a:rPr>
              <a:t>(</a:t>
            </a:r>
            <a:r>
              <a:rPr lang="en-US" sz="1400" dirty="0" err="1">
                <a:solidFill>
                  <a:srgbClr val="000000"/>
                </a:solidFill>
                <a:highlight>
                  <a:srgbClr val="FFFFFF"/>
                </a:highlight>
                <a:latin typeface="Consolas" pitchFamily="49" charset="0"/>
                <a:cs typeface="Consolas" pitchFamily="49" charset="0"/>
              </a:rPr>
              <a:t>commandMode</a:t>
            </a:r>
            <a:r>
              <a:rPr lang="en-US" sz="1400" dirty="0">
                <a:solidFill>
                  <a:srgbClr val="000000"/>
                </a:solidFill>
                <a:highlight>
                  <a:srgbClr val="FFFFFF"/>
                </a:highlight>
                <a:latin typeface="Consolas" pitchFamily="49" charset="0"/>
                <a:cs typeface="Consolas" pitchFamily="49" charset="0"/>
              </a:rPr>
              <a:t>==</a:t>
            </a:r>
            <a:r>
              <a:rPr lang="en-US" sz="1400" dirty="0">
                <a:solidFill>
                  <a:srgbClr val="A31515"/>
                </a:solidFill>
                <a:highlight>
                  <a:srgbClr val="FFFFFF"/>
                </a:highlight>
                <a:latin typeface="Consolas" pitchFamily="49" charset="0"/>
                <a:cs typeface="Consolas" pitchFamily="49" charset="0"/>
              </a:rPr>
              <a:t>"text"</a:t>
            </a:r>
            <a:r>
              <a:rPr lang="en-US" sz="1400" dirty="0">
                <a:solidFill>
                  <a:srgbClr val="000000"/>
                </a:solidFill>
                <a:highlight>
                  <a:srgbClr val="FFFFFF"/>
                </a:highlight>
                <a:latin typeface="Consolas" pitchFamily="49" charset="0"/>
                <a:cs typeface="Consolas" pitchFamily="49" charset="0"/>
              </a:rPr>
              <a:t>)</a:t>
            </a:r>
          </a:p>
          <a:p>
            <a:pPr marL="0" indent="0">
              <a:buClr>
                <a:srgbClr val="404040"/>
              </a:buClr>
              <a:buFont typeface="Wingdings" panose="05000000000000000000" pitchFamily="2" charset="2"/>
              <a:buNone/>
            </a:pPr>
            <a:r>
              <a:rPr lang="en-US" sz="1400" dirty="0">
                <a:solidFill>
                  <a:srgbClr val="000000"/>
                </a:solidFill>
                <a:highlight>
                  <a:srgbClr val="FFFFFF"/>
                </a:highlight>
                <a:latin typeface="Consolas" pitchFamily="49" charset="0"/>
                <a:cs typeface="Consolas" pitchFamily="49" charset="0"/>
              </a:rPr>
              <a:t>    {</a:t>
            </a:r>
          </a:p>
          <a:p>
            <a:pPr marL="0" indent="0">
              <a:buClr>
                <a:srgbClr val="404040"/>
              </a:buClr>
              <a:buFont typeface="Wingdings" panose="05000000000000000000" pitchFamily="2" charset="2"/>
              <a:buNone/>
            </a:pPr>
            <a:r>
              <a:rPr lang="en-US" sz="1400" dirty="0">
                <a:solidFill>
                  <a:srgbClr val="000000"/>
                </a:solidFill>
                <a:highlight>
                  <a:srgbClr val="FFFFFF"/>
                </a:highlight>
                <a:latin typeface="Consolas" pitchFamily="49" charset="0"/>
                <a:cs typeface="Consolas" pitchFamily="49" charset="0"/>
              </a:rPr>
              <a:t>        </a:t>
            </a:r>
            <a:r>
              <a:rPr lang="en-US" sz="1400" dirty="0" err="1">
                <a:solidFill>
                  <a:srgbClr val="000000"/>
                </a:solidFill>
                <a:highlight>
                  <a:srgbClr val="FFFFFF"/>
                </a:highlight>
                <a:latin typeface="Consolas" pitchFamily="49" charset="0"/>
                <a:cs typeface="Consolas" pitchFamily="49" charset="0"/>
              </a:rPr>
              <a:t>messageTextBox.Text</a:t>
            </a:r>
            <a:r>
              <a:rPr lang="en-US" sz="1400" dirty="0">
                <a:solidFill>
                  <a:srgbClr val="000000"/>
                </a:solidFill>
                <a:highlight>
                  <a:srgbClr val="FFFFFF"/>
                </a:highlight>
                <a:latin typeface="Consolas" pitchFamily="49" charset="0"/>
                <a:cs typeface="Consolas" pitchFamily="49" charset="0"/>
              </a:rPr>
              <a:t> = </a:t>
            </a:r>
            <a:r>
              <a:rPr lang="en-US" sz="1400" dirty="0" err="1">
                <a:solidFill>
                  <a:srgbClr val="0000FF"/>
                </a:solidFill>
                <a:highlight>
                  <a:srgbClr val="FFFFFF"/>
                </a:highlight>
                <a:latin typeface="Consolas" pitchFamily="49" charset="0"/>
                <a:cs typeface="Consolas" pitchFamily="49" charset="0"/>
              </a:rPr>
              <a:t>string</a:t>
            </a:r>
            <a:r>
              <a:rPr lang="en-US" sz="1400" dirty="0" err="1">
                <a:solidFill>
                  <a:srgbClr val="000000"/>
                </a:solidFill>
                <a:highlight>
                  <a:srgbClr val="FFFFFF"/>
                </a:highlight>
                <a:latin typeface="Consolas" pitchFamily="49" charset="0"/>
                <a:cs typeface="Consolas" pitchFamily="49" charset="0"/>
              </a:rPr>
              <a:t>.Format</a:t>
            </a:r>
            <a:r>
              <a:rPr lang="en-US" sz="1400" dirty="0">
                <a:solidFill>
                  <a:srgbClr val="000000"/>
                </a:solidFill>
                <a:highlight>
                  <a:srgbClr val="FFFFFF"/>
                </a:highlight>
                <a:latin typeface="Consolas" pitchFamily="49" charset="0"/>
                <a:cs typeface="Consolas" pitchFamily="49" charset="0"/>
              </a:rPr>
              <a:t>(</a:t>
            </a:r>
            <a:r>
              <a:rPr lang="en-US" sz="1400" dirty="0">
                <a:solidFill>
                  <a:srgbClr val="A31515"/>
                </a:solidFill>
                <a:highlight>
                  <a:srgbClr val="FFFFFF"/>
                </a:highlight>
                <a:latin typeface="Consolas" pitchFamily="49" charset="0"/>
                <a:cs typeface="Consolas" pitchFamily="49" charset="0"/>
              </a:rPr>
              <a:t>"Working on your request \"{0}\""</a:t>
            </a:r>
            <a:r>
              <a:rPr lang="en-US" sz="1400" dirty="0">
                <a:solidFill>
                  <a:srgbClr val="000000"/>
                </a:solidFill>
                <a:highlight>
                  <a:srgbClr val="FFFFFF"/>
                </a:highlight>
                <a:latin typeface="Consolas" pitchFamily="49" charset="0"/>
                <a:cs typeface="Consolas" pitchFamily="49" charset="0"/>
              </a:rPr>
              <a:t>, </a:t>
            </a:r>
            <a:r>
              <a:rPr lang="en-US" sz="1400" dirty="0" err="1">
                <a:solidFill>
                  <a:srgbClr val="000000"/>
                </a:solidFill>
                <a:highlight>
                  <a:srgbClr val="FFFFFF"/>
                </a:highlight>
                <a:latin typeface="Consolas" pitchFamily="49" charset="0"/>
                <a:cs typeface="Consolas" pitchFamily="49" charset="0"/>
              </a:rPr>
              <a:t>vcResult.Text</a:t>
            </a:r>
            <a:r>
              <a:rPr lang="en-US" sz="1400" dirty="0">
                <a:solidFill>
                  <a:srgbClr val="000000"/>
                </a:solidFill>
                <a:highlight>
                  <a:srgbClr val="FFFFFF"/>
                </a:highlight>
                <a:latin typeface="Consolas" pitchFamily="49" charset="0"/>
                <a:cs typeface="Consolas" pitchFamily="49" charset="0"/>
              </a:rPr>
              <a:t>);</a:t>
            </a:r>
          </a:p>
          <a:p>
            <a:pPr marL="0" indent="0">
              <a:buClr>
                <a:srgbClr val="404040"/>
              </a:buClr>
              <a:buFont typeface="Wingdings" panose="05000000000000000000" pitchFamily="2" charset="2"/>
              <a:buNone/>
            </a:pPr>
            <a:r>
              <a:rPr lang="en-US" sz="1400" dirty="0">
                <a:solidFill>
                  <a:srgbClr val="000000"/>
                </a:solidFill>
                <a:highlight>
                  <a:srgbClr val="FFFFFF"/>
                </a:highlight>
                <a:latin typeface="Consolas" pitchFamily="49" charset="0"/>
                <a:cs typeface="Consolas" pitchFamily="49" charset="0"/>
              </a:rPr>
              <a:t>        </a:t>
            </a:r>
            <a:r>
              <a:rPr lang="en-US" sz="1400" dirty="0" err="1">
                <a:solidFill>
                  <a:srgbClr val="000000"/>
                </a:solidFill>
                <a:highlight>
                  <a:srgbClr val="FFFFFF"/>
                </a:highlight>
                <a:latin typeface="Consolas" pitchFamily="49" charset="0"/>
                <a:cs typeface="Consolas" pitchFamily="49" charset="0"/>
              </a:rPr>
              <a:t>HandleNlpCommand</a:t>
            </a:r>
            <a:r>
              <a:rPr lang="en-US" sz="1400" dirty="0">
                <a:solidFill>
                  <a:srgbClr val="000000"/>
                </a:solidFill>
                <a:highlight>
                  <a:srgbClr val="FFFFFF"/>
                </a:highlight>
                <a:latin typeface="Consolas" pitchFamily="49" charset="0"/>
                <a:cs typeface="Consolas" pitchFamily="49" charset="0"/>
              </a:rPr>
              <a:t>(</a:t>
            </a:r>
            <a:r>
              <a:rPr lang="en-US" sz="1400" dirty="0" err="1">
                <a:solidFill>
                  <a:srgbClr val="000000"/>
                </a:solidFill>
                <a:highlight>
                  <a:srgbClr val="FFFFFF"/>
                </a:highlight>
                <a:latin typeface="Consolas" pitchFamily="49" charset="0"/>
                <a:cs typeface="Consolas" pitchFamily="49" charset="0"/>
              </a:rPr>
              <a:t>vcResult</a:t>
            </a:r>
            <a:r>
              <a:rPr lang="en-US" sz="1400" dirty="0">
                <a:solidFill>
                  <a:srgbClr val="000000"/>
                </a:solidFill>
                <a:highlight>
                  <a:srgbClr val="FFFFFF"/>
                </a:highlight>
                <a:latin typeface="Consolas" pitchFamily="49" charset="0"/>
                <a:cs typeface="Consolas" pitchFamily="49" charset="0"/>
              </a:rPr>
              <a:t>);</a:t>
            </a:r>
          </a:p>
          <a:p>
            <a:pPr marL="0" indent="0">
              <a:buClr>
                <a:srgbClr val="404040"/>
              </a:buClr>
              <a:buFont typeface="Wingdings" panose="05000000000000000000" pitchFamily="2" charset="2"/>
              <a:buNone/>
            </a:pPr>
            <a:r>
              <a:rPr lang="en-US" sz="1400" dirty="0">
                <a:solidFill>
                  <a:srgbClr val="000000"/>
                </a:solidFill>
                <a:highlight>
                  <a:srgbClr val="FFFFFF"/>
                </a:highlight>
                <a:latin typeface="Consolas" pitchFamily="49" charset="0"/>
                <a:cs typeface="Consolas" pitchFamily="49" charset="0"/>
              </a:rPr>
              <a:t>    }</a:t>
            </a:r>
          </a:p>
          <a:p>
            <a:pPr marL="0" indent="0">
              <a:buClr>
                <a:srgbClr val="404040"/>
              </a:buClr>
              <a:buFont typeface="Wingdings" panose="05000000000000000000" pitchFamily="2" charset="2"/>
              <a:buNone/>
            </a:pPr>
            <a:r>
              <a:rPr lang="en-US" sz="1400" dirty="0">
                <a:solidFill>
                  <a:srgbClr val="000000"/>
                </a:solidFill>
                <a:highlight>
                  <a:srgbClr val="FFFFFF"/>
                </a:highlight>
                <a:latin typeface="Consolas" pitchFamily="49" charset="0"/>
                <a:cs typeface="Consolas" pitchFamily="49" charset="0"/>
              </a:rPr>
              <a:t>}</a:t>
            </a:r>
          </a:p>
        </p:txBody>
      </p:sp>
      <p:sp>
        <p:nvSpPr>
          <p:cNvPr id="32" name="Rectangle 31"/>
          <p:cNvSpPr/>
          <p:nvPr/>
        </p:nvSpPr>
        <p:spPr bwMode="auto">
          <a:xfrm>
            <a:off x="2471738" y="3371850"/>
            <a:ext cx="9201150" cy="2871787"/>
          </a:xfrm>
          <a:prstGeom prst="rect">
            <a:avLst/>
          </a:prstGeom>
          <a:noFill/>
          <a:ln w="38100">
            <a:solidFill>
              <a:schemeClr val="accent3"/>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30" name="TextBox 29"/>
          <p:cNvSpPr txBox="1"/>
          <p:nvPr/>
        </p:nvSpPr>
        <p:spPr>
          <a:xfrm>
            <a:off x="1646236" y="295274"/>
            <a:ext cx="10515601" cy="904863"/>
          </a:xfrm>
          <a:prstGeom prst="rect">
            <a:avLst/>
          </a:prstGeom>
          <a:noFill/>
        </p:spPr>
        <p:txBody>
          <a:bodyPr wrap="square" lIns="182880" tIns="146304" rIns="182880" bIns="146304" rtlCol="0">
            <a:spAutoFit/>
          </a:bodyPr>
          <a:lstStyle/>
          <a:p>
            <a:pPr>
              <a:lnSpc>
                <a:spcPct val="90000"/>
              </a:lnSpc>
              <a:spcAft>
                <a:spcPts val="600"/>
              </a:spcAft>
            </a:pPr>
            <a:r>
              <a:rPr lang="en-US" sz="4400" dirty="0">
                <a:gradFill>
                  <a:gsLst>
                    <a:gs pos="2917">
                      <a:srgbClr val="404040"/>
                    </a:gs>
                    <a:gs pos="30000">
                      <a:srgbClr val="404040"/>
                    </a:gs>
                  </a:gsLst>
                  <a:lin ang="5400000" scaled="0"/>
                </a:gradFill>
                <a:latin typeface="Segoe UI Light"/>
              </a:rPr>
              <a:t>Handle Voice Command Activation</a:t>
            </a:r>
          </a:p>
        </p:txBody>
      </p:sp>
      <p:sp>
        <p:nvSpPr>
          <p:cNvPr id="23" name="Freeform 22"/>
          <p:cNvSpPr/>
          <p:nvPr/>
        </p:nvSpPr>
        <p:spPr bwMode="auto">
          <a:xfrm>
            <a:off x="0" y="-6343"/>
            <a:ext cx="12436477" cy="6994525"/>
          </a:xfrm>
          <a:custGeom>
            <a:avLst/>
            <a:gdLst>
              <a:gd name="connsiteX0" fmla="*/ 0 w 12436477"/>
              <a:gd name="connsiteY0" fmla="*/ 0 h 6994525"/>
              <a:gd name="connsiteX1" fmla="*/ 12436477 w 12436477"/>
              <a:gd name="connsiteY1" fmla="*/ 0 h 6994525"/>
              <a:gd name="connsiteX2" fmla="*/ 12436477 w 12436477"/>
              <a:gd name="connsiteY2" fmla="*/ 6994525 h 6994525"/>
              <a:gd name="connsiteX3" fmla="*/ 0 w 12436477"/>
              <a:gd name="connsiteY3" fmla="*/ 6994525 h 6994525"/>
            </a:gdLst>
            <a:ahLst/>
            <a:cxnLst>
              <a:cxn ang="0">
                <a:pos x="connsiteX0" y="connsiteY0"/>
              </a:cxn>
              <a:cxn ang="0">
                <a:pos x="connsiteX1" y="connsiteY1"/>
              </a:cxn>
              <a:cxn ang="0">
                <a:pos x="connsiteX2" y="connsiteY2"/>
              </a:cxn>
              <a:cxn ang="0">
                <a:pos x="connsiteX3" y="connsiteY3"/>
              </a:cxn>
            </a:cxnLst>
            <a:rect l="l" t="t" r="r" b="b"/>
            <a:pathLst>
              <a:path w="12436477" h="6994525">
                <a:moveTo>
                  <a:pt x="0" y="0"/>
                </a:moveTo>
                <a:lnTo>
                  <a:pt x="12436477" y="0"/>
                </a:lnTo>
                <a:lnTo>
                  <a:pt x="12436477" y="6994525"/>
                </a:lnTo>
                <a:lnTo>
                  <a:pt x="0" y="6994525"/>
                </a:lnTo>
                <a:close/>
              </a:path>
            </a:pathLst>
          </a:custGeom>
          <a:solidFill>
            <a:schemeClr val="tx1">
              <a:lumMod val="50000"/>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3" name="Rectangle 32"/>
          <p:cNvSpPr/>
          <p:nvPr/>
        </p:nvSpPr>
        <p:spPr bwMode="auto">
          <a:xfrm>
            <a:off x="2789236" y="253009"/>
            <a:ext cx="9229790" cy="3716376"/>
          </a:xfrm>
          <a:prstGeom prst="rect">
            <a:avLst/>
          </a:prstGeom>
          <a:solidFill>
            <a:schemeClr val="bg1"/>
          </a:solidFill>
          <a:ln w="38100">
            <a:solidFill>
              <a:schemeClr val="accent3"/>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nSpc>
                <a:spcPct val="90000"/>
              </a:lnSpc>
              <a:spcBef>
                <a:spcPct val="20000"/>
              </a:spcBef>
              <a:buClr>
                <a:srgbClr val="404040"/>
              </a:buClr>
              <a:buSzPct val="90000"/>
            </a:pPr>
            <a:r>
              <a:rPr lang="en-GB" sz="1400" dirty="0">
                <a:solidFill>
                  <a:srgbClr val="0000FF"/>
                </a:solidFill>
                <a:highlight>
                  <a:srgbClr val="FFFFFF"/>
                </a:highlight>
                <a:latin typeface="Consolas" pitchFamily="49" charset="0"/>
                <a:cs typeface="Consolas" pitchFamily="49" charset="0"/>
              </a:rPr>
              <a:t>string</a:t>
            </a:r>
            <a:r>
              <a:rPr lang="en-GB" sz="1400" dirty="0">
                <a:solidFill>
                  <a:srgbClr val="000000"/>
                </a:solidFill>
                <a:highlight>
                  <a:srgbClr val="FFFFFF"/>
                </a:highlight>
                <a:latin typeface="Consolas" pitchFamily="49" charset="0"/>
                <a:cs typeface="Consolas" pitchFamily="49" charset="0"/>
              </a:rPr>
              <a:t> </a:t>
            </a:r>
            <a:r>
              <a:rPr lang="en-GB" sz="1400" dirty="0" err="1">
                <a:solidFill>
                  <a:srgbClr val="000000"/>
                </a:solidFill>
                <a:highlight>
                  <a:srgbClr val="FFFFFF"/>
                </a:highlight>
                <a:latin typeface="Consolas" pitchFamily="49" charset="0"/>
                <a:cs typeface="Consolas" pitchFamily="49" charset="0"/>
              </a:rPr>
              <a:t>commandMode</a:t>
            </a:r>
            <a:r>
              <a:rPr lang="en-GB" sz="1400" dirty="0">
                <a:solidFill>
                  <a:srgbClr val="000000"/>
                </a:solidFill>
                <a:highlight>
                  <a:srgbClr val="FFFFFF"/>
                </a:highlight>
                <a:latin typeface="Consolas" pitchFamily="49" charset="0"/>
                <a:cs typeface="Consolas" pitchFamily="49" charset="0"/>
              </a:rPr>
              <a:t> </a:t>
            </a:r>
            <a:r>
              <a:rPr lang="en-GB" sz="1400" dirty="0" smtClean="0">
                <a:solidFill>
                  <a:srgbClr val="000000"/>
                </a:solidFill>
                <a:highlight>
                  <a:srgbClr val="FFFFFF"/>
                </a:highlight>
                <a:latin typeface="Consolas" pitchFamily="49" charset="0"/>
                <a:cs typeface="Consolas" pitchFamily="49" charset="0"/>
              </a:rPr>
              <a:t>= </a:t>
            </a:r>
            <a:r>
              <a:rPr lang="en-GB" sz="1400" dirty="0" err="1">
                <a:solidFill>
                  <a:srgbClr val="000000"/>
                </a:solidFill>
                <a:highlight>
                  <a:srgbClr val="FFFFFF"/>
                </a:highlight>
                <a:latin typeface="Consolas" pitchFamily="49" charset="0"/>
                <a:cs typeface="Consolas" pitchFamily="49" charset="0"/>
              </a:rPr>
              <a:t>vcResult.SemanticInterpretation.Properties</a:t>
            </a:r>
            <a:r>
              <a:rPr lang="en-GB" sz="1400" dirty="0">
                <a:solidFill>
                  <a:srgbClr val="000000"/>
                </a:solidFill>
                <a:highlight>
                  <a:srgbClr val="FFFFFF"/>
                </a:highlight>
                <a:latin typeface="Consolas" pitchFamily="49" charset="0"/>
                <a:cs typeface="Consolas" pitchFamily="49" charset="0"/>
              </a:rPr>
              <a:t>[</a:t>
            </a:r>
            <a:r>
              <a:rPr lang="en-GB" sz="1400" dirty="0">
                <a:solidFill>
                  <a:srgbClr val="A31515"/>
                </a:solidFill>
                <a:highlight>
                  <a:srgbClr val="FFFFFF"/>
                </a:highlight>
                <a:latin typeface="Consolas" pitchFamily="49" charset="0"/>
                <a:cs typeface="Consolas" pitchFamily="49" charset="0"/>
              </a:rPr>
              <a:t>"</a:t>
            </a:r>
            <a:r>
              <a:rPr lang="en-GB" sz="1400" dirty="0" err="1">
                <a:solidFill>
                  <a:srgbClr val="A31515"/>
                </a:solidFill>
                <a:highlight>
                  <a:srgbClr val="FFFFFF"/>
                </a:highlight>
                <a:latin typeface="Consolas" pitchFamily="49" charset="0"/>
                <a:cs typeface="Consolas" pitchFamily="49" charset="0"/>
              </a:rPr>
              <a:t>commandMode</a:t>
            </a:r>
            <a:r>
              <a:rPr lang="en-GB" sz="1400" dirty="0">
                <a:solidFill>
                  <a:srgbClr val="A31515"/>
                </a:solidFill>
                <a:highlight>
                  <a:srgbClr val="FFFFFF"/>
                </a:highlight>
                <a:latin typeface="Consolas" pitchFamily="49" charset="0"/>
                <a:cs typeface="Consolas" pitchFamily="49" charset="0"/>
              </a:rPr>
              <a:t>"</a:t>
            </a:r>
            <a:r>
              <a:rPr lang="en-GB" sz="1400" dirty="0">
                <a:solidFill>
                  <a:srgbClr val="000000"/>
                </a:solidFill>
                <a:highlight>
                  <a:srgbClr val="FFFFFF"/>
                </a:highlight>
                <a:latin typeface="Consolas" pitchFamily="49" charset="0"/>
                <a:cs typeface="Consolas" pitchFamily="49" charset="0"/>
              </a:rPr>
              <a:t>][0];</a:t>
            </a:r>
          </a:p>
          <a:p>
            <a:pPr>
              <a:lnSpc>
                <a:spcPct val="90000"/>
              </a:lnSpc>
              <a:spcBef>
                <a:spcPct val="20000"/>
              </a:spcBef>
              <a:buClr>
                <a:srgbClr val="404040"/>
              </a:buClr>
              <a:buSzPct val="90000"/>
            </a:pPr>
            <a:endParaRPr lang="en-US" sz="1400" dirty="0">
              <a:solidFill>
                <a:srgbClr val="000000"/>
              </a:solidFill>
              <a:highlight>
                <a:srgbClr val="FFFFFF"/>
              </a:highlight>
              <a:latin typeface="Consolas" pitchFamily="49" charset="0"/>
              <a:cs typeface="Consolas" pitchFamily="49" charset="0"/>
            </a:endParaRPr>
          </a:p>
          <a:p>
            <a:pPr>
              <a:lnSpc>
                <a:spcPct val="90000"/>
              </a:lnSpc>
              <a:spcBef>
                <a:spcPct val="20000"/>
              </a:spcBef>
              <a:buClr>
                <a:srgbClr val="404040"/>
              </a:buClr>
              <a:buSzPct val="90000"/>
            </a:pPr>
            <a:r>
              <a:rPr lang="en-US" sz="1400" dirty="0" smtClean="0">
                <a:solidFill>
                  <a:srgbClr val="0000FF"/>
                </a:solidFill>
                <a:highlight>
                  <a:srgbClr val="FFFFFF"/>
                </a:highlight>
                <a:latin typeface="Consolas" pitchFamily="49" charset="0"/>
                <a:cs typeface="Consolas" pitchFamily="49" charset="0"/>
              </a:rPr>
              <a:t>if</a:t>
            </a:r>
            <a:r>
              <a:rPr lang="en-US" sz="1400" dirty="0" smtClean="0">
                <a:solidFill>
                  <a:srgbClr val="000000"/>
                </a:solidFill>
                <a:highlight>
                  <a:srgbClr val="FFFFFF"/>
                </a:highlight>
                <a:latin typeface="Consolas" pitchFamily="49" charset="0"/>
                <a:cs typeface="Consolas" pitchFamily="49" charset="0"/>
              </a:rPr>
              <a:t> </a:t>
            </a:r>
            <a:r>
              <a:rPr lang="en-US" sz="1400" dirty="0">
                <a:solidFill>
                  <a:srgbClr val="000000"/>
                </a:solidFill>
                <a:highlight>
                  <a:srgbClr val="FFFFFF"/>
                </a:highlight>
                <a:latin typeface="Consolas" pitchFamily="49" charset="0"/>
                <a:cs typeface="Consolas" pitchFamily="49" charset="0"/>
              </a:rPr>
              <a:t>(</a:t>
            </a:r>
            <a:r>
              <a:rPr lang="en-US" sz="1400" dirty="0" err="1">
                <a:solidFill>
                  <a:srgbClr val="000000"/>
                </a:solidFill>
                <a:highlight>
                  <a:srgbClr val="FFFFFF"/>
                </a:highlight>
                <a:latin typeface="Consolas" pitchFamily="49" charset="0"/>
                <a:cs typeface="Consolas" pitchFamily="49" charset="0"/>
              </a:rPr>
              <a:t>commandMode</a:t>
            </a:r>
            <a:r>
              <a:rPr lang="en-US" sz="1400" dirty="0">
                <a:solidFill>
                  <a:srgbClr val="000000"/>
                </a:solidFill>
                <a:highlight>
                  <a:srgbClr val="FFFFFF"/>
                </a:highlight>
                <a:latin typeface="Consolas" pitchFamily="49" charset="0"/>
                <a:cs typeface="Consolas" pitchFamily="49" charset="0"/>
              </a:rPr>
              <a:t> == </a:t>
            </a:r>
            <a:r>
              <a:rPr lang="en-US" sz="1400" dirty="0">
                <a:solidFill>
                  <a:srgbClr val="A31515"/>
                </a:solidFill>
                <a:highlight>
                  <a:srgbClr val="FFFFFF"/>
                </a:highlight>
                <a:latin typeface="Consolas" pitchFamily="49" charset="0"/>
                <a:cs typeface="Consolas" pitchFamily="49" charset="0"/>
              </a:rPr>
              <a:t>"voice</a:t>
            </a:r>
            <a:r>
              <a:rPr lang="en-US" sz="1400" dirty="0" smtClean="0">
                <a:solidFill>
                  <a:srgbClr val="A31515"/>
                </a:solidFill>
                <a:highlight>
                  <a:srgbClr val="FFFFFF"/>
                </a:highlight>
                <a:latin typeface="Consolas" pitchFamily="49" charset="0"/>
                <a:cs typeface="Consolas" pitchFamily="49" charset="0"/>
              </a:rPr>
              <a:t>"</a:t>
            </a:r>
            <a:r>
              <a:rPr lang="en-US" sz="1400" dirty="0" smtClean="0">
                <a:solidFill>
                  <a:srgbClr val="000000"/>
                </a:solidFill>
                <a:highlight>
                  <a:srgbClr val="FFFFFF"/>
                </a:highlight>
                <a:latin typeface="Consolas" pitchFamily="49" charset="0"/>
                <a:cs typeface="Consolas" pitchFamily="49" charset="0"/>
              </a:rPr>
              <a:t>) </a:t>
            </a:r>
            <a:r>
              <a:rPr lang="en-US" sz="1400" dirty="0">
                <a:solidFill>
                  <a:srgbClr val="008000"/>
                </a:solidFill>
                <a:highlight>
                  <a:srgbClr val="FFFFFF"/>
                </a:highlight>
                <a:latin typeface="Consolas" pitchFamily="49" charset="0"/>
                <a:cs typeface="Consolas" pitchFamily="49" charset="0"/>
              </a:rPr>
              <a:t>// Did the user speak or type the command?</a:t>
            </a:r>
            <a:endParaRPr lang="en-US" sz="1400" dirty="0">
              <a:solidFill>
                <a:srgbClr val="000000"/>
              </a:solidFill>
              <a:highlight>
                <a:srgbClr val="FFFFFF"/>
              </a:highlight>
              <a:latin typeface="Consolas" pitchFamily="49" charset="0"/>
              <a:cs typeface="Consolas" pitchFamily="49" charset="0"/>
            </a:endParaRPr>
          </a:p>
          <a:p>
            <a:pPr>
              <a:lnSpc>
                <a:spcPct val="90000"/>
              </a:lnSpc>
              <a:spcBef>
                <a:spcPct val="20000"/>
              </a:spcBef>
              <a:buClr>
                <a:srgbClr val="404040"/>
              </a:buClr>
              <a:buSzPct val="90000"/>
            </a:pPr>
            <a:r>
              <a:rPr lang="en-US" sz="1400" dirty="0" smtClean="0">
                <a:solidFill>
                  <a:srgbClr val="000000"/>
                </a:solidFill>
                <a:highlight>
                  <a:srgbClr val="FFFFFF"/>
                </a:highlight>
                <a:latin typeface="Consolas" pitchFamily="49" charset="0"/>
                <a:cs typeface="Consolas" pitchFamily="49" charset="0"/>
              </a:rPr>
              <a:t>{</a:t>
            </a:r>
            <a:endParaRPr lang="en-US" sz="1400" dirty="0">
              <a:solidFill>
                <a:srgbClr val="000000"/>
              </a:solidFill>
              <a:highlight>
                <a:srgbClr val="FFFFFF"/>
              </a:highlight>
              <a:latin typeface="Consolas" pitchFamily="49" charset="0"/>
              <a:cs typeface="Consolas" pitchFamily="49" charset="0"/>
            </a:endParaRPr>
          </a:p>
          <a:p>
            <a:pPr>
              <a:lnSpc>
                <a:spcPct val="90000"/>
              </a:lnSpc>
              <a:spcBef>
                <a:spcPct val="20000"/>
              </a:spcBef>
              <a:buClr>
                <a:srgbClr val="404040"/>
              </a:buClr>
              <a:buSzPct val="90000"/>
            </a:pPr>
            <a:r>
              <a:rPr lang="en-US" sz="1400" dirty="0" smtClean="0">
                <a:solidFill>
                  <a:srgbClr val="000000"/>
                </a:solidFill>
                <a:highlight>
                  <a:srgbClr val="FFFFFF"/>
                </a:highlight>
                <a:latin typeface="Consolas" pitchFamily="49" charset="0"/>
                <a:cs typeface="Consolas" pitchFamily="49" charset="0"/>
              </a:rPr>
              <a:t>    </a:t>
            </a:r>
            <a:r>
              <a:rPr lang="en-US" sz="1400" dirty="0" err="1">
                <a:solidFill>
                  <a:srgbClr val="000000"/>
                </a:solidFill>
                <a:highlight>
                  <a:srgbClr val="FFFFFF"/>
                </a:highlight>
                <a:latin typeface="Consolas" pitchFamily="49" charset="0"/>
                <a:cs typeface="Consolas" pitchFamily="49" charset="0"/>
              </a:rPr>
              <a:t>SpeakText</a:t>
            </a:r>
            <a:r>
              <a:rPr lang="en-US" sz="1400" dirty="0">
                <a:solidFill>
                  <a:srgbClr val="000000"/>
                </a:solidFill>
                <a:highlight>
                  <a:srgbClr val="FFFFFF"/>
                </a:highlight>
                <a:latin typeface="Consolas" pitchFamily="49" charset="0"/>
                <a:cs typeface="Consolas" pitchFamily="49" charset="0"/>
              </a:rPr>
              <a:t>(</a:t>
            </a:r>
            <a:r>
              <a:rPr lang="en-US" sz="1400" dirty="0" err="1">
                <a:solidFill>
                  <a:srgbClr val="000000"/>
                </a:solidFill>
                <a:highlight>
                  <a:srgbClr val="FFFFFF"/>
                </a:highlight>
                <a:latin typeface="Consolas" pitchFamily="49" charset="0"/>
                <a:cs typeface="Consolas" pitchFamily="49" charset="0"/>
              </a:rPr>
              <a:t>audioPlayer</a:t>
            </a:r>
            <a:r>
              <a:rPr lang="en-US" sz="1400" dirty="0">
                <a:solidFill>
                  <a:srgbClr val="000000"/>
                </a:solidFill>
                <a:highlight>
                  <a:srgbClr val="FFFFFF"/>
                </a:highlight>
                <a:latin typeface="Consolas" pitchFamily="49" charset="0"/>
                <a:cs typeface="Consolas" pitchFamily="49" charset="0"/>
              </a:rPr>
              <a:t>, </a:t>
            </a:r>
            <a:r>
              <a:rPr lang="en-US" sz="1400" dirty="0" err="1">
                <a:solidFill>
                  <a:srgbClr val="2B91AF"/>
                </a:solidFill>
                <a:highlight>
                  <a:srgbClr val="FFFFFF"/>
                </a:highlight>
                <a:latin typeface="Consolas" pitchFamily="49" charset="0"/>
                <a:cs typeface="Consolas" pitchFamily="49" charset="0"/>
              </a:rPr>
              <a:t>String</a:t>
            </a:r>
            <a:r>
              <a:rPr lang="en-US" sz="1400" dirty="0" err="1">
                <a:solidFill>
                  <a:srgbClr val="000000"/>
                </a:solidFill>
                <a:highlight>
                  <a:srgbClr val="FFFFFF"/>
                </a:highlight>
                <a:latin typeface="Consolas" pitchFamily="49" charset="0"/>
                <a:cs typeface="Consolas" pitchFamily="49" charset="0"/>
              </a:rPr>
              <a:t>.Format</a:t>
            </a:r>
            <a:r>
              <a:rPr lang="en-US" sz="1400" dirty="0">
                <a:solidFill>
                  <a:srgbClr val="000000"/>
                </a:solidFill>
                <a:highlight>
                  <a:srgbClr val="FFFFFF"/>
                </a:highlight>
                <a:latin typeface="Consolas" pitchFamily="49" charset="0"/>
                <a:cs typeface="Consolas" pitchFamily="49" charset="0"/>
              </a:rPr>
              <a:t>(</a:t>
            </a:r>
            <a:r>
              <a:rPr lang="en-US" sz="1400" dirty="0">
                <a:solidFill>
                  <a:srgbClr val="A31515"/>
                </a:solidFill>
                <a:highlight>
                  <a:srgbClr val="FFFFFF"/>
                </a:highlight>
                <a:latin typeface="Consolas" pitchFamily="49" charset="0"/>
                <a:cs typeface="Consolas" pitchFamily="49" charset="0"/>
              </a:rPr>
              <a:t>"MSDN voice heard you say {0</a:t>
            </a:r>
            <a:r>
              <a:rPr lang="en-US" sz="1400" dirty="0" smtClean="0">
                <a:solidFill>
                  <a:srgbClr val="A31515"/>
                </a:solidFill>
                <a:highlight>
                  <a:srgbClr val="FFFFFF"/>
                </a:highlight>
                <a:latin typeface="Consolas" pitchFamily="49" charset="0"/>
                <a:cs typeface="Consolas" pitchFamily="49" charset="0"/>
              </a:rPr>
              <a:t>}"</a:t>
            </a:r>
            <a:r>
              <a:rPr lang="en-US" sz="1400" dirty="0" smtClean="0">
                <a:solidFill>
                  <a:srgbClr val="000000"/>
                </a:solidFill>
                <a:highlight>
                  <a:srgbClr val="FFFFFF"/>
                </a:highlight>
                <a:latin typeface="Consolas" pitchFamily="49" charset="0"/>
                <a:cs typeface="Consolas" pitchFamily="49" charset="0"/>
              </a:rPr>
              <a:t>, </a:t>
            </a:r>
            <a:r>
              <a:rPr lang="en-US" sz="1400" dirty="0" err="1" smtClean="0">
                <a:solidFill>
                  <a:srgbClr val="000000"/>
                </a:solidFill>
                <a:highlight>
                  <a:srgbClr val="FFFFFF"/>
                </a:highlight>
                <a:latin typeface="Consolas" pitchFamily="49" charset="0"/>
                <a:cs typeface="Consolas" pitchFamily="49" charset="0"/>
              </a:rPr>
              <a:t>vcResult.Text</a:t>
            </a:r>
            <a:r>
              <a:rPr lang="en-US" sz="1400" dirty="0" smtClean="0">
                <a:solidFill>
                  <a:srgbClr val="000000"/>
                </a:solidFill>
                <a:highlight>
                  <a:srgbClr val="FFFFFF"/>
                </a:highlight>
                <a:latin typeface="Consolas" pitchFamily="49" charset="0"/>
                <a:cs typeface="Consolas" pitchFamily="49" charset="0"/>
              </a:rPr>
              <a:t>));</a:t>
            </a:r>
          </a:p>
          <a:p>
            <a:pPr>
              <a:lnSpc>
                <a:spcPct val="90000"/>
              </a:lnSpc>
              <a:spcBef>
                <a:spcPct val="20000"/>
              </a:spcBef>
              <a:buClr>
                <a:srgbClr val="404040"/>
              </a:buClr>
              <a:buSzPct val="90000"/>
            </a:pPr>
            <a:endParaRPr lang="en-US" sz="1400" dirty="0">
              <a:solidFill>
                <a:srgbClr val="000000"/>
              </a:solidFill>
              <a:highlight>
                <a:srgbClr val="FFFFFF"/>
              </a:highlight>
              <a:latin typeface="Consolas" pitchFamily="49" charset="0"/>
              <a:cs typeface="Consolas" pitchFamily="49" charset="0"/>
            </a:endParaRPr>
          </a:p>
          <a:p>
            <a:pPr>
              <a:lnSpc>
                <a:spcPct val="90000"/>
              </a:lnSpc>
              <a:spcBef>
                <a:spcPct val="20000"/>
              </a:spcBef>
              <a:buClr>
                <a:srgbClr val="404040"/>
              </a:buClr>
              <a:buSzPct val="90000"/>
            </a:pPr>
            <a:r>
              <a:rPr lang="en-US" sz="1400" dirty="0">
                <a:solidFill>
                  <a:srgbClr val="000000"/>
                </a:solidFill>
                <a:highlight>
                  <a:srgbClr val="FFFFFF"/>
                </a:highlight>
                <a:latin typeface="Consolas" pitchFamily="49" charset="0"/>
                <a:cs typeface="Consolas" pitchFamily="49" charset="0"/>
              </a:rPr>
              <a:t>    </a:t>
            </a:r>
            <a:r>
              <a:rPr lang="en-US" sz="1400" dirty="0" err="1" smtClean="0">
                <a:solidFill>
                  <a:srgbClr val="000000"/>
                </a:solidFill>
                <a:highlight>
                  <a:srgbClr val="FFFFFF"/>
                </a:highlight>
                <a:latin typeface="Consolas" pitchFamily="49" charset="0"/>
                <a:cs typeface="Consolas" pitchFamily="49" charset="0"/>
              </a:rPr>
              <a:t>HandleNlpCommand</a:t>
            </a:r>
            <a:r>
              <a:rPr lang="en-US" sz="1400" dirty="0" smtClean="0">
                <a:solidFill>
                  <a:srgbClr val="000000"/>
                </a:solidFill>
                <a:highlight>
                  <a:srgbClr val="FFFFFF"/>
                </a:highlight>
                <a:latin typeface="Consolas" pitchFamily="49" charset="0"/>
                <a:cs typeface="Consolas" pitchFamily="49" charset="0"/>
              </a:rPr>
              <a:t>(</a:t>
            </a:r>
            <a:r>
              <a:rPr lang="en-US" sz="1400" dirty="0" err="1" smtClean="0">
                <a:solidFill>
                  <a:srgbClr val="000000"/>
                </a:solidFill>
                <a:highlight>
                  <a:srgbClr val="FFFFFF"/>
                </a:highlight>
                <a:latin typeface="Consolas" pitchFamily="49" charset="0"/>
                <a:cs typeface="Consolas" pitchFamily="49" charset="0"/>
              </a:rPr>
              <a:t>vcResult</a:t>
            </a:r>
            <a:r>
              <a:rPr lang="en-US" sz="1400" dirty="0">
                <a:solidFill>
                  <a:srgbClr val="000000"/>
                </a:solidFill>
                <a:highlight>
                  <a:srgbClr val="FFFFFF"/>
                </a:highlight>
                <a:latin typeface="Consolas" pitchFamily="49" charset="0"/>
                <a:cs typeface="Consolas" pitchFamily="49" charset="0"/>
              </a:rPr>
              <a:t>);</a:t>
            </a:r>
          </a:p>
          <a:p>
            <a:pPr>
              <a:lnSpc>
                <a:spcPct val="90000"/>
              </a:lnSpc>
              <a:spcBef>
                <a:spcPct val="20000"/>
              </a:spcBef>
              <a:buClr>
                <a:srgbClr val="404040"/>
              </a:buClr>
              <a:buSzPct val="90000"/>
            </a:pPr>
            <a:r>
              <a:rPr lang="en-US" sz="1400" dirty="0" smtClean="0">
                <a:solidFill>
                  <a:srgbClr val="000000"/>
                </a:solidFill>
                <a:highlight>
                  <a:srgbClr val="FFFFFF"/>
                </a:highlight>
                <a:latin typeface="Consolas" pitchFamily="49" charset="0"/>
                <a:cs typeface="Consolas" pitchFamily="49" charset="0"/>
              </a:rPr>
              <a:t>}</a:t>
            </a:r>
            <a:endParaRPr lang="en-US" sz="1400" dirty="0">
              <a:solidFill>
                <a:srgbClr val="000000"/>
              </a:solidFill>
              <a:highlight>
                <a:srgbClr val="FFFFFF"/>
              </a:highlight>
              <a:latin typeface="Consolas" pitchFamily="49" charset="0"/>
              <a:cs typeface="Consolas" pitchFamily="49" charset="0"/>
            </a:endParaRPr>
          </a:p>
          <a:p>
            <a:pPr>
              <a:lnSpc>
                <a:spcPct val="90000"/>
              </a:lnSpc>
              <a:spcBef>
                <a:spcPct val="20000"/>
              </a:spcBef>
              <a:buClr>
                <a:srgbClr val="404040"/>
              </a:buClr>
              <a:buSzPct val="90000"/>
            </a:pPr>
            <a:r>
              <a:rPr lang="en-US" sz="1400" dirty="0" smtClean="0">
                <a:solidFill>
                  <a:srgbClr val="0000FF"/>
                </a:solidFill>
                <a:highlight>
                  <a:srgbClr val="FFFFFF"/>
                </a:highlight>
                <a:latin typeface="Consolas" pitchFamily="49" charset="0"/>
                <a:cs typeface="Consolas" pitchFamily="49" charset="0"/>
              </a:rPr>
              <a:t>else</a:t>
            </a:r>
            <a:r>
              <a:rPr lang="en-US" sz="1400" dirty="0" smtClean="0">
                <a:solidFill>
                  <a:srgbClr val="000000"/>
                </a:solidFill>
                <a:highlight>
                  <a:srgbClr val="FFFFFF"/>
                </a:highlight>
                <a:latin typeface="Consolas" pitchFamily="49" charset="0"/>
                <a:cs typeface="Consolas" pitchFamily="49" charset="0"/>
              </a:rPr>
              <a:t> </a:t>
            </a:r>
            <a:r>
              <a:rPr lang="en-US" sz="1400" dirty="0">
                <a:solidFill>
                  <a:srgbClr val="0000FF"/>
                </a:solidFill>
                <a:highlight>
                  <a:srgbClr val="FFFFFF"/>
                </a:highlight>
                <a:latin typeface="Consolas" pitchFamily="49" charset="0"/>
                <a:cs typeface="Consolas" pitchFamily="49" charset="0"/>
              </a:rPr>
              <a:t>if</a:t>
            </a:r>
            <a:r>
              <a:rPr lang="en-US" sz="1400" dirty="0">
                <a:solidFill>
                  <a:srgbClr val="000000"/>
                </a:solidFill>
                <a:highlight>
                  <a:srgbClr val="FFFFFF"/>
                </a:highlight>
                <a:latin typeface="Consolas" pitchFamily="49" charset="0"/>
                <a:cs typeface="Consolas" pitchFamily="49" charset="0"/>
              </a:rPr>
              <a:t>(</a:t>
            </a:r>
            <a:r>
              <a:rPr lang="en-US" sz="1400" dirty="0" err="1">
                <a:solidFill>
                  <a:srgbClr val="000000"/>
                </a:solidFill>
                <a:highlight>
                  <a:srgbClr val="FFFFFF"/>
                </a:highlight>
                <a:latin typeface="Consolas" pitchFamily="49" charset="0"/>
                <a:cs typeface="Consolas" pitchFamily="49" charset="0"/>
              </a:rPr>
              <a:t>commandMode</a:t>
            </a:r>
            <a:r>
              <a:rPr lang="en-US" sz="1400" dirty="0">
                <a:solidFill>
                  <a:srgbClr val="000000"/>
                </a:solidFill>
                <a:highlight>
                  <a:srgbClr val="FFFFFF"/>
                </a:highlight>
                <a:latin typeface="Consolas" pitchFamily="49" charset="0"/>
                <a:cs typeface="Consolas" pitchFamily="49" charset="0"/>
              </a:rPr>
              <a:t>==</a:t>
            </a:r>
            <a:r>
              <a:rPr lang="en-US" sz="1400" dirty="0">
                <a:solidFill>
                  <a:srgbClr val="A31515"/>
                </a:solidFill>
                <a:highlight>
                  <a:srgbClr val="FFFFFF"/>
                </a:highlight>
                <a:latin typeface="Consolas" pitchFamily="49" charset="0"/>
                <a:cs typeface="Consolas" pitchFamily="49" charset="0"/>
              </a:rPr>
              <a:t>"text"</a:t>
            </a:r>
            <a:r>
              <a:rPr lang="en-US" sz="1400" dirty="0">
                <a:solidFill>
                  <a:srgbClr val="000000"/>
                </a:solidFill>
                <a:highlight>
                  <a:srgbClr val="FFFFFF"/>
                </a:highlight>
                <a:latin typeface="Consolas" pitchFamily="49" charset="0"/>
                <a:cs typeface="Consolas" pitchFamily="49" charset="0"/>
              </a:rPr>
              <a:t>)</a:t>
            </a:r>
          </a:p>
          <a:p>
            <a:pPr>
              <a:lnSpc>
                <a:spcPct val="90000"/>
              </a:lnSpc>
              <a:spcBef>
                <a:spcPct val="20000"/>
              </a:spcBef>
              <a:buClr>
                <a:srgbClr val="404040"/>
              </a:buClr>
              <a:buSzPct val="90000"/>
            </a:pPr>
            <a:r>
              <a:rPr lang="en-US" sz="1400" dirty="0" smtClean="0">
                <a:solidFill>
                  <a:srgbClr val="000000"/>
                </a:solidFill>
                <a:highlight>
                  <a:srgbClr val="FFFFFF"/>
                </a:highlight>
                <a:latin typeface="Consolas" pitchFamily="49" charset="0"/>
                <a:cs typeface="Consolas" pitchFamily="49" charset="0"/>
              </a:rPr>
              <a:t>{</a:t>
            </a:r>
            <a:endParaRPr lang="en-US" sz="1400" dirty="0">
              <a:solidFill>
                <a:srgbClr val="000000"/>
              </a:solidFill>
              <a:highlight>
                <a:srgbClr val="FFFFFF"/>
              </a:highlight>
              <a:latin typeface="Consolas" pitchFamily="49" charset="0"/>
              <a:cs typeface="Consolas" pitchFamily="49" charset="0"/>
            </a:endParaRPr>
          </a:p>
          <a:p>
            <a:pPr>
              <a:lnSpc>
                <a:spcPct val="90000"/>
              </a:lnSpc>
              <a:spcBef>
                <a:spcPct val="20000"/>
              </a:spcBef>
              <a:buClr>
                <a:srgbClr val="404040"/>
              </a:buClr>
              <a:buSzPct val="90000"/>
            </a:pPr>
            <a:r>
              <a:rPr lang="en-US" sz="1400" dirty="0" smtClean="0">
                <a:solidFill>
                  <a:srgbClr val="000000"/>
                </a:solidFill>
                <a:highlight>
                  <a:srgbClr val="FFFFFF"/>
                </a:highlight>
                <a:latin typeface="Consolas" pitchFamily="49" charset="0"/>
                <a:cs typeface="Consolas" pitchFamily="49" charset="0"/>
              </a:rPr>
              <a:t>    </a:t>
            </a:r>
            <a:r>
              <a:rPr lang="en-US" sz="1400" dirty="0" err="1" smtClean="0">
                <a:solidFill>
                  <a:srgbClr val="000000"/>
                </a:solidFill>
                <a:highlight>
                  <a:srgbClr val="FFFFFF"/>
                </a:highlight>
                <a:latin typeface="Consolas" pitchFamily="49" charset="0"/>
                <a:cs typeface="Consolas" pitchFamily="49" charset="0"/>
              </a:rPr>
              <a:t>msgTextBox.Text</a:t>
            </a:r>
            <a:r>
              <a:rPr lang="en-US" sz="1400" dirty="0" smtClean="0">
                <a:solidFill>
                  <a:srgbClr val="000000"/>
                </a:solidFill>
                <a:highlight>
                  <a:srgbClr val="FFFFFF"/>
                </a:highlight>
                <a:latin typeface="Consolas" pitchFamily="49" charset="0"/>
                <a:cs typeface="Consolas" pitchFamily="49" charset="0"/>
              </a:rPr>
              <a:t>= </a:t>
            </a:r>
            <a:r>
              <a:rPr lang="en-US" sz="1400" dirty="0" err="1">
                <a:solidFill>
                  <a:srgbClr val="0000FF"/>
                </a:solidFill>
                <a:highlight>
                  <a:srgbClr val="FFFFFF"/>
                </a:highlight>
                <a:latin typeface="Consolas" pitchFamily="49" charset="0"/>
                <a:cs typeface="Consolas" pitchFamily="49" charset="0"/>
              </a:rPr>
              <a:t>string</a:t>
            </a:r>
            <a:r>
              <a:rPr lang="en-US" sz="1400" dirty="0" err="1">
                <a:solidFill>
                  <a:srgbClr val="000000"/>
                </a:solidFill>
                <a:highlight>
                  <a:srgbClr val="FFFFFF"/>
                </a:highlight>
                <a:latin typeface="Consolas" pitchFamily="49" charset="0"/>
                <a:cs typeface="Consolas" pitchFamily="49" charset="0"/>
              </a:rPr>
              <a:t>.Format</a:t>
            </a:r>
            <a:r>
              <a:rPr lang="en-US" sz="1400" dirty="0">
                <a:solidFill>
                  <a:srgbClr val="000000"/>
                </a:solidFill>
                <a:highlight>
                  <a:srgbClr val="FFFFFF"/>
                </a:highlight>
                <a:latin typeface="Consolas" pitchFamily="49" charset="0"/>
                <a:cs typeface="Consolas" pitchFamily="49" charset="0"/>
              </a:rPr>
              <a:t>(</a:t>
            </a:r>
            <a:r>
              <a:rPr lang="en-US" sz="1400" dirty="0">
                <a:solidFill>
                  <a:srgbClr val="A31515"/>
                </a:solidFill>
                <a:highlight>
                  <a:srgbClr val="FFFFFF"/>
                </a:highlight>
                <a:latin typeface="Consolas" pitchFamily="49" charset="0"/>
                <a:cs typeface="Consolas" pitchFamily="49" charset="0"/>
              </a:rPr>
              <a:t>"Working on your request \"{0}\""</a:t>
            </a:r>
            <a:r>
              <a:rPr lang="en-US" sz="1400" dirty="0">
                <a:solidFill>
                  <a:srgbClr val="000000"/>
                </a:solidFill>
                <a:highlight>
                  <a:srgbClr val="FFFFFF"/>
                </a:highlight>
                <a:latin typeface="Consolas" pitchFamily="49" charset="0"/>
                <a:cs typeface="Consolas" pitchFamily="49" charset="0"/>
              </a:rPr>
              <a:t>, </a:t>
            </a:r>
            <a:r>
              <a:rPr lang="en-US" sz="1400" dirty="0" err="1" smtClean="0">
                <a:solidFill>
                  <a:srgbClr val="000000"/>
                </a:solidFill>
                <a:highlight>
                  <a:srgbClr val="FFFFFF"/>
                </a:highlight>
                <a:latin typeface="Consolas" pitchFamily="49" charset="0"/>
                <a:cs typeface="Consolas" pitchFamily="49" charset="0"/>
              </a:rPr>
              <a:t>vcResult.Text</a:t>
            </a:r>
            <a:r>
              <a:rPr lang="en-US" sz="1400" dirty="0" smtClean="0">
                <a:solidFill>
                  <a:srgbClr val="000000"/>
                </a:solidFill>
                <a:highlight>
                  <a:srgbClr val="FFFFFF"/>
                </a:highlight>
                <a:latin typeface="Consolas" pitchFamily="49" charset="0"/>
                <a:cs typeface="Consolas" pitchFamily="49" charset="0"/>
              </a:rPr>
              <a:t>);</a:t>
            </a:r>
          </a:p>
          <a:p>
            <a:pPr>
              <a:lnSpc>
                <a:spcPct val="90000"/>
              </a:lnSpc>
              <a:spcBef>
                <a:spcPct val="20000"/>
              </a:spcBef>
              <a:buClr>
                <a:srgbClr val="404040"/>
              </a:buClr>
              <a:buSzPct val="90000"/>
            </a:pPr>
            <a:endParaRPr lang="en-US" sz="1400" dirty="0">
              <a:solidFill>
                <a:srgbClr val="000000"/>
              </a:solidFill>
              <a:highlight>
                <a:srgbClr val="FFFFFF"/>
              </a:highlight>
              <a:latin typeface="Consolas" pitchFamily="49" charset="0"/>
              <a:cs typeface="Consolas" pitchFamily="49" charset="0"/>
            </a:endParaRPr>
          </a:p>
          <a:p>
            <a:pPr>
              <a:lnSpc>
                <a:spcPct val="90000"/>
              </a:lnSpc>
              <a:spcBef>
                <a:spcPct val="20000"/>
              </a:spcBef>
              <a:buClr>
                <a:srgbClr val="404040"/>
              </a:buClr>
              <a:buSzPct val="90000"/>
            </a:pPr>
            <a:r>
              <a:rPr lang="en-US" sz="1400" dirty="0" smtClean="0">
                <a:solidFill>
                  <a:srgbClr val="000000"/>
                </a:solidFill>
                <a:highlight>
                  <a:srgbClr val="FFFFFF"/>
                </a:highlight>
                <a:latin typeface="Consolas" pitchFamily="49" charset="0"/>
                <a:cs typeface="Consolas" pitchFamily="49" charset="0"/>
              </a:rPr>
              <a:t>    </a:t>
            </a:r>
            <a:r>
              <a:rPr lang="en-US" sz="1400" dirty="0" err="1">
                <a:solidFill>
                  <a:srgbClr val="000000"/>
                </a:solidFill>
                <a:highlight>
                  <a:srgbClr val="FFFFFF"/>
                </a:highlight>
                <a:latin typeface="Consolas" pitchFamily="49" charset="0"/>
                <a:cs typeface="Consolas" pitchFamily="49" charset="0"/>
              </a:rPr>
              <a:t>HandleNlpCommand</a:t>
            </a:r>
            <a:r>
              <a:rPr lang="en-US" sz="1400" dirty="0">
                <a:solidFill>
                  <a:srgbClr val="000000"/>
                </a:solidFill>
                <a:highlight>
                  <a:srgbClr val="FFFFFF"/>
                </a:highlight>
                <a:latin typeface="Consolas" pitchFamily="49" charset="0"/>
                <a:cs typeface="Consolas" pitchFamily="49" charset="0"/>
              </a:rPr>
              <a:t>(</a:t>
            </a:r>
            <a:r>
              <a:rPr lang="en-US" sz="1400" dirty="0" err="1">
                <a:solidFill>
                  <a:srgbClr val="000000"/>
                </a:solidFill>
                <a:highlight>
                  <a:srgbClr val="FFFFFF"/>
                </a:highlight>
                <a:latin typeface="Consolas" pitchFamily="49" charset="0"/>
                <a:cs typeface="Consolas" pitchFamily="49" charset="0"/>
              </a:rPr>
              <a:t>vcResult</a:t>
            </a:r>
            <a:r>
              <a:rPr lang="en-US" sz="1400" dirty="0">
                <a:solidFill>
                  <a:srgbClr val="000000"/>
                </a:solidFill>
                <a:highlight>
                  <a:srgbClr val="FFFFFF"/>
                </a:highlight>
                <a:latin typeface="Consolas" pitchFamily="49" charset="0"/>
                <a:cs typeface="Consolas" pitchFamily="49" charset="0"/>
              </a:rPr>
              <a:t>);</a:t>
            </a:r>
          </a:p>
          <a:p>
            <a:pPr>
              <a:lnSpc>
                <a:spcPct val="90000"/>
              </a:lnSpc>
              <a:spcBef>
                <a:spcPct val="20000"/>
              </a:spcBef>
              <a:buClr>
                <a:srgbClr val="404040"/>
              </a:buClr>
              <a:buSzPct val="90000"/>
            </a:pPr>
            <a:r>
              <a:rPr lang="en-US" sz="1400" dirty="0" smtClean="0">
                <a:solidFill>
                  <a:srgbClr val="000000"/>
                </a:solidFill>
                <a:highlight>
                  <a:srgbClr val="FFFFFF"/>
                </a:highlight>
                <a:latin typeface="Consolas" pitchFamily="49" charset="0"/>
                <a:cs typeface="Consolas" pitchFamily="49" charset="0"/>
              </a:rPr>
              <a:t>}</a:t>
            </a:r>
            <a:endParaRPr lang="en-US" sz="1400" dirty="0">
              <a:solidFill>
                <a:srgbClr val="000000"/>
              </a:solidFill>
              <a:highlight>
                <a:srgbClr val="FFFFFF"/>
              </a:highlight>
              <a:latin typeface="Consolas" pitchFamily="49" charset="0"/>
              <a:cs typeface="Consolas" pitchFamily="49" charset="0"/>
            </a:endParaRPr>
          </a:p>
        </p:txBody>
      </p:sp>
      <p:sp>
        <p:nvSpPr>
          <p:cNvPr id="34" name="TextBox 33"/>
          <p:cNvSpPr txBox="1"/>
          <p:nvPr/>
        </p:nvSpPr>
        <p:spPr>
          <a:xfrm>
            <a:off x="2789237" y="4112394"/>
            <a:ext cx="9229789" cy="963341"/>
          </a:xfrm>
          <a:prstGeom prst="rect">
            <a:avLst/>
          </a:prstGeom>
          <a:solidFill>
            <a:schemeClr val="accent3"/>
          </a:solidFill>
          <a:ln>
            <a:noFill/>
          </a:ln>
        </p:spPr>
        <p:txBody>
          <a:bodyPr wrap="square" lIns="182880" tIns="146304" rIns="182880" bIns="182880" rtlCol="0">
            <a:spAutoFit/>
          </a:bodyPr>
          <a:lstStyle/>
          <a:p>
            <a:pPr>
              <a:lnSpc>
                <a:spcPct val="90000"/>
              </a:lnSpc>
              <a:spcAft>
                <a:spcPts val="600"/>
              </a:spcAft>
            </a:pPr>
            <a:r>
              <a:rPr lang="en-US" sz="2400" b="1" dirty="0" smtClean="0">
                <a:gradFill>
                  <a:gsLst>
                    <a:gs pos="0">
                      <a:srgbClr val="FFFFFF"/>
                    </a:gs>
                    <a:gs pos="100000">
                      <a:srgbClr val="FFFFFF"/>
                    </a:gs>
                  </a:gsLst>
                  <a:lin ang="5400000" scaled="1"/>
                </a:gradFill>
              </a:rPr>
              <a:t>Did the user speak or type the command?</a:t>
            </a:r>
            <a:endParaRPr lang="en-US" sz="2400" dirty="0" smtClean="0">
              <a:gradFill>
                <a:gsLst>
                  <a:gs pos="0">
                    <a:srgbClr val="FFFFFF"/>
                  </a:gs>
                  <a:gs pos="100000">
                    <a:srgbClr val="FFFFFF"/>
                  </a:gs>
                </a:gsLst>
                <a:lin ang="5400000" scaled="1"/>
              </a:gradFill>
            </a:endParaRPr>
          </a:p>
          <a:p>
            <a:pPr>
              <a:lnSpc>
                <a:spcPct val="90000"/>
              </a:lnSpc>
              <a:spcAft>
                <a:spcPts val="600"/>
              </a:spcAft>
            </a:pPr>
            <a:r>
              <a:rPr lang="en-US" sz="1600" dirty="0" smtClean="0">
                <a:gradFill>
                  <a:gsLst>
                    <a:gs pos="0">
                      <a:srgbClr val="FFFFFF"/>
                    </a:gs>
                    <a:gs pos="100000">
                      <a:srgbClr val="FFFFFF"/>
                    </a:gs>
                  </a:gsLst>
                  <a:lin ang="5400000" scaled="1"/>
                </a:gradFill>
              </a:rPr>
              <a:t>Use the “</a:t>
            </a:r>
            <a:r>
              <a:rPr lang="en-US" sz="1600" dirty="0" err="1" smtClean="0">
                <a:gradFill>
                  <a:gsLst>
                    <a:gs pos="0">
                      <a:srgbClr val="FFFFFF"/>
                    </a:gs>
                    <a:gs pos="100000">
                      <a:srgbClr val="FFFFFF"/>
                    </a:gs>
                  </a:gsLst>
                  <a:lin ang="5400000" scaled="1"/>
                </a:gradFill>
              </a:rPr>
              <a:t>commandMode</a:t>
            </a:r>
            <a:r>
              <a:rPr lang="en-US" sz="1600" dirty="0">
                <a:gradFill>
                  <a:gsLst>
                    <a:gs pos="0">
                      <a:srgbClr val="FFFFFF"/>
                    </a:gs>
                    <a:gs pos="100000">
                      <a:srgbClr val="FFFFFF"/>
                    </a:gs>
                  </a:gsLst>
                  <a:lin ang="5400000" scaled="1"/>
                </a:gradFill>
              </a:rPr>
              <a:t>” semantic property </a:t>
            </a:r>
            <a:r>
              <a:rPr lang="en-US" sz="1600" dirty="0" smtClean="0">
                <a:gradFill>
                  <a:gsLst>
                    <a:gs pos="0">
                      <a:srgbClr val="FFFFFF"/>
                    </a:gs>
                    <a:gs pos="100000">
                      <a:srgbClr val="FFFFFF"/>
                    </a:gs>
                  </a:gsLst>
                  <a:lin ang="5400000" scaled="1"/>
                </a:gradFill>
              </a:rPr>
              <a:t>to decide how to respond to the user.</a:t>
            </a:r>
            <a:endParaRPr lang="en-US" sz="1600" dirty="0">
              <a:gradFill>
                <a:gsLst>
                  <a:gs pos="0">
                    <a:srgbClr val="FFFFFF"/>
                  </a:gs>
                  <a:gs pos="100000">
                    <a:srgbClr val="FFFFFF"/>
                  </a:gs>
                </a:gsLst>
                <a:lin ang="5400000" scaled="1"/>
              </a:gradFill>
            </a:endParaRPr>
          </a:p>
        </p:txBody>
      </p:sp>
      <p:grpSp>
        <p:nvGrpSpPr>
          <p:cNvPr id="35" name="Group 34"/>
          <p:cNvGrpSpPr/>
          <p:nvPr/>
        </p:nvGrpSpPr>
        <p:grpSpPr>
          <a:xfrm>
            <a:off x="-1" y="0"/>
            <a:ext cx="1646238" cy="6994525"/>
            <a:chOff x="-1" y="0"/>
            <a:chExt cx="1646238" cy="6994525"/>
          </a:xfrm>
        </p:grpSpPr>
        <p:grpSp>
          <p:nvGrpSpPr>
            <p:cNvPr id="36" name="Group 35"/>
            <p:cNvGrpSpPr/>
            <p:nvPr/>
          </p:nvGrpSpPr>
          <p:grpSpPr>
            <a:xfrm>
              <a:off x="-1" y="3659072"/>
              <a:ext cx="1570037" cy="963976"/>
              <a:chOff x="-1" y="3659072"/>
              <a:chExt cx="1570037" cy="963976"/>
            </a:xfrm>
          </p:grpSpPr>
          <p:sp>
            <p:nvSpPr>
              <p:cNvPr id="53" name="TextBox 52"/>
              <p:cNvSpPr txBox="1"/>
              <p:nvPr/>
            </p:nvSpPr>
            <p:spPr>
              <a:xfrm>
                <a:off x="-1" y="4348728"/>
                <a:ext cx="1570037" cy="274320"/>
              </a:xfrm>
              <a:prstGeom prst="rect">
                <a:avLst/>
              </a:prstGeom>
              <a:noFill/>
            </p:spPr>
            <p:txBody>
              <a:bodyPr wrap="square" lIns="146304" tIns="91440" rIns="146304" bIns="91440" rtlCol="0" anchor="t" anchorCtr="0">
                <a:noAutofit/>
              </a:bodyPr>
              <a:lstStyle/>
              <a:p>
                <a:pPr algn="ctr">
                  <a:lnSpc>
                    <a:spcPct val="90000"/>
                  </a:lnSpc>
                  <a:spcAft>
                    <a:spcPts val="600"/>
                  </a:spcAft>
                </a:pPr>
                <a:r>
                  <a:rPr lang="en-US" sz="1600" dirty="0" smtClean="0">
                    <a:gradFill>
                      <a:gsLst>
                        <a:gs pos="2917">
                          <a:srgbClr val="FFFFFF"/>
                        </a:gs>
                        <a:gs pos="30000">
                          <a:srgbClr val="FFFFFF"/>
                        </a:gs>
                      </a:gsLst>
                      <a:lin ang="5400000" scaled="0"/>
                    </a:gradFill>
                  </a:rPr>
                  <a:t>Step 2</a:t>
                </a:r>
              </a:p>
            </p:txBody>
          </p:sp>
          <p:sp>
            <p:nvSpPr>
              <p:cNvPr id="54" name="Freeform 18"/>
              <p:cNvSpPr>
                <a:spLocks noEditPoints="1"/>
              </p:cNvSpPr>
              <p:nvPr/>
            </p:nvSpPr>
            <p:spPr bwMode="auto">
              <a:xfrm>
                <a:off x="605418" y="3659072"/>
                <a:ext cx="347714" cy="666652"/>
              </a:xfrm>
              <a:custGeom>
                <a:avLst/>
                <a:gdLst>
                  <a:gd name="T0" fmla="*/ 226 w 365"/>
                  <a:gd name="T1" fmla="*/ 343 h 703"/>
                  <a:gd name="T2" fmla="*/ 265 w 365"/>
                  <a:gd name="T3" fmla="*/ 291 h 703"/>
                  <a:gd name="T4" fmla="*/ 226 w 365"/>
                  <a:gd name="T5" fmla="*/ 237 h 703"/>
                  <a:gd name="T6" fmla="*/ 300 w 365"/>
                  <a:gd name="T7" fmla="*/ 305 h 703"/>
                  <a:gd name="T8" fmla="*/ 100 w 365"/>
                  <a:gd name="T9" fmla="*/ 291 h 703"/>
                  <a:gd name="T10" fmla="*/ 139 w 365"/>
                  <a:gd name="T11" fmla="*/ 237 h 703"/>
                  <a:gd name="T12" fmla="*/ 65 w 365"/>
                  <a:gd name="T13" fmla="*/ 305 h 703"/>
                  <a:gd name="T14" fmla="*/ 139 w 365"/>
                  <a:gd name="T15" fmla="*/ 311 h 703"/>
                  <a:gd name="T16" fmla="*/ 221 w 365"/>
                  <a:gd name="T17" fmla="*/ 206 h 703"/>
                  <a:gd name="T18" fmla="*/ 145 w 365"/>
                  <a:gd name="T19" fmla="*/ 374 h 703"/>
                  <a:gd name="T20" fmla="*/ 172 w 365"/>
                  <a:gd name="T21" fmla="*/ 374 h 703"/>
                  <a:gd name="T22" fmla="*/ 365 w 365"/>
                  <a:gd name="T23" fmla="*/ 679 h 703"/>
                  <a:gd name="T24" fmla="*/ 24 w 365"/>
                  <a:gd name="T25" fmla="*/ 703 h 703"/>
                  <a:gd name="T26" fmla="*/ 0 w 365"/>
                  <a:gd name="T27" fmla="*/ 24 h 703"/>
                  <a:gd name="T28" fmla="*/ 341 w 365"/>
                  <a:gd name="T29" fmla="*/ 0 h 703"/>
                  <a:gd name="T30" fmla="*/ 83 w 365"/>
                  <a:gd name="T31" fmla="*/ 643 h 703"/>
                  <a:gd name="T32" fmla="*/ 75 w 365"/>
                  <a:gd name="T33" fmla="*/ 627 h 703"/>
                  <a:gd name="T34" fmla="*/ 75 w 365"/>
                  <a:gd name="T35" fmla="*/ 646 h 703"/>
                  <a:gd name="T36" fmla="*/ 84 w 365"/>
                  <a:gd name="T37" fmla="*/ 650 h 703"/>
                  <a:gd name="T38" fmla="*/ 83 w 365"/>
                  <a:gd name="T39" fmla="*/ 643 h 703"/>
                  <a:gd name="T40" fmla="*/ 175 w 365"/>
                  <a:gd name="T41" fmla="*/ 642 h 703"/>
                  <a:gd name="T42" fmla="*/ 179 w 365"/>
                  <a:gd name="T43" fmla="*/ 642 h 703"/>
                  <a:gd name="T44" fmla="*/ 183 w 365"/>
                  <a:gd name="T45" fmla="*/ 639 h 703"/>
                  <a:gd name="T46" fmla="*/ 181 w 365"/>
                  <a:gd name="T47" fmla="*/ 627 h 703"/>
                  <a:gd name="T48" fmla="*/ 176 w 365"/>
                  <a:gd name="T49" fmla="*/ 630 h 703"/>
                  <a:gd name="T50" fmla="*/ 172 w 365"/>
                  <a:gd name="T51" fmla="*/ 630 h 703"/>
                  <a:gd name="T52" fmla="*/ 168 w 365"/>
                  <a:gd name="T53" fmla="*/ 629 h 703"/>
                  <a:gd name="T54" fmla="*/ 195 w 365"/>
                  <a:gd name="T55" fmla="*/ 627 h 703"/>
                  <a:gd name="T56" fmla="*/ 190 w 365"/>
                  <a:gd name="T57" fmla="*/ 625 h 703"/>
                  <a:gd name="T58" fmla="*/ 183 w 365"/>
                  <a:gd name="T59" fmla="*/ 626 h 703"/>
                  <a:gd name="T60" fmla="*/ 183 w 365"/>
                  <a:gd name="T61" fmla="*/ 632 h 703"/>
                  <a:gd name="T62" fmla="*/ 185 w 365"/>
                  <a:gd name="T63" fmla="*/ 639 h 703"/>
                  <a:gd name="T64" fmla="*/ 188 w 365"/>
                  <a:gd name="T65" fmla="*/ 637 h 703"/>
                  <a:gd name="T66" fmla="*/ 198 w 365"/>
                  <a:gd name="T67" fmla="*/ 637 h 703"/>
                  <a:gd name="T68" fmla="*/ 188 w 365"/>
                  <a:gd name="T69" fmla="*/ 652 h 703"/>
                  <a:gd name="T70" fmla="*/ 182 w 365"/>
                  <a:gd name="T71" fmla="*/ 642 h 703"/>
                  <a:gd name="T72" fmla="*/ 176 w 365"/>
                  <a:gd name="T73" fmla="*/ 643 h 703"/>
                  <a:gd name="T74" fmla="*/ 172 w 365"/>
                  <a:gd name="T75" fmla="*/ 642 h 703"/>
                  <a:gd name="T76" fmla="*/ 175 w 365"/>
                  <a:gd name="T77" fmla="*/ 653 h 703"/>
                  <a:gd name="T78" fmla="*/ 179 w 365"/>
                  <a:gd name="T79" fmla="*/ 654 h 703"/>
                  <a:gd name="T80" fmla="*/ 182 w 365"/>
                  <a:gd name="T81" fmla="*/ 654 h 703"/>
                  <a:gd name="T82" fmla="*/ 185 w 365"/>
                  <a:gd name="T83" fmla="*/ 653 h 703"/>
                  <a:gd name="T84" fmla="*/ 188 w 365"/>
                  <a:gd name="T85" fmla="*/ 652 h 703"/>
                  <a:gd name="T86" fmla="*/ 198 w 365"/>
                  <a:gd name="T87" fmla="*/ 639 h 703"/>
                  <a:gd name="T88" fmla="*/ 193 w 365"/>
                  <a:gd name="T89" fmla="*/ 637 h 703"/>
                  <a:gd name="T90" fmla="*/ 190 w 365"/>
                  <a:gd name="T91" fmla="*/ 637 h 703"/>
                  <a:gd name="T92" fmla="*/ 189 w 365"/>
                  <a:gd name="T93" fmla="*/ 652 h 703"/>
                  <a:gd name="T94" fmla="*/ 193 w 365"/>
                  <a:gd name="T95" fmla="*/ 650 h 703"/>
                  <a:gd name="T96" fmla="*/ 198 w 365"/>
                  <a:gd name="T97" fmla="*/ 650 h 703"/>
                  <a:gd name="T98" fmla="*/ 202 w 365"/>
                  <a:gd name="T99" fmla="*/ 650 h 703"/>
                  <a:gd name="T100" fmla="*/ 293 w 365"/>
                  <a:gd name="T101" fmla="*/ 629 h 703"/>
                  <a:gd name="T102" fmla="*/ 297 w 365"/>
                  <a:gd name="T103" fmla="*/ 637 h 703"/>
                  <a:gd name="T104" fmla="*/ 281 w 365"/>
                  <a:gd name="T105" fmla="*/ 640 h 703"/>
                  <a:gd name="T106" fmla="*/ 288 w 365"/>
                  <a:gd name="T107" fmla="*/ 649 h 703"/>
                  <a:gd name="T108" fmla="*/ 303 w 365"/>
                  <a:gd name="T109" fmla="*/ 639 h 703"/>
                  <a:gd name="T110" fmla="*/ 34 w 365"/>
                  <a:gd name="T111" fmla="*/ 57 h 703"/>
                  <a:gd name="T112" fmla="*/ 332 w 365"/>
                  <a:gd name="T113" fmla="*/ 553 h 703"/>
                  <a:gd name="T114" fmla="*/ 75 w 365"/>
                  <a:gd name="T115" fmla="*/ 630 h 703"/>
                  <a:gd name="T116" fmla="*/ 75 w 365"/>
                  <a:gd name="T117" fmla="*/ 644 h 703"/>
                  <a:gd name="T118" fmla="*/ 75 w 365"/>
                  <a:gd name="T119" fmla="*/ 630 h 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65" h="703">
                    <a:moveTo>
                      <a:pt x="300" y="305"/>
                    </a:moveTo>
                    <a:cubicBezTo>
                      <a:pt x="226" y="343"/>
                      <a:pt x="226" y="343"/>
                      <a:pt x="226" y="343"/>
                    </a:cubicBezTo>
                    <a:cubicBezTo>
                      <a:pt x="226" y="311"/>
                      <a:pt x="226" y="311"/>
                      <a:pt x="226" y="311"/>
                    </a:cubicBezTo>
                    <a:cubicBezTo>
                      <a:pt x="265" y="291"/>
                      <a:pt x="265" y="291"/>
                      <a:pt x="265" y="291"/>
                    </a:cubicBezTo>
                    <a:cubicBezTo>
                      <a:pt x="226" y="271"/>
                      <a:pt x="226" y="271"/>
                      <a:pt x="226" y="271"/>
                    </a:cubicBezTo>
                    <a:cubicBezTo>
                      <a:pt x="226" y="237"/>
                      <a:pt x="226" y="237"/>
                      <a:pt x="226" y="237"/>
                    </a:cubicBezTo>
                    <a:cubicBezTo>
                      <a:pt x="300" y="276"/>
                      <a:pt x="300" y="276"/>
                      <a:pt x="300" y="276"/>
                    </a:cubicBezTo>
                    <a:lnTo>
                      <a:pt x="300" y="305"/>
                    </a:lnTo>
                    <a:close/>
                    <a:moveTo>
                      <a:pt x="139" y="311"/>
                    </a:moveTo>
                    <a:cubicBezTo>
                      <a:pt x="100" y="291"/>
                      <a:pt x="100" y="291"/>
                      <a:pt x="100" y="291"/>
                    </a:cubicBezTo>
                    <a:cubicBezTo>
                      <a:pt x="139" y="271"/>
                      <a:pt x="139" y="271"/>
                      <a:pt x="139" y="271"/>
                    </a:cubicBezTo>
                    <a:cubicBezTo>
                      <a:pt x="139" y="237"/>
                      <a:pt x="139" y="237"/>
                      <a:pt x="139" y="237"/>
                    </a:cubicBezTo>
                    <a:cubicBezTo>
                      <a:pt x="65" y="276"/>
                      <a:pt x="65" y="276"/>
                      <a:pt x="65" y="276"/>
                    </a:cubicBezTo>
                    <a:cubicBezTo>
                      <a:pt x="65" y="305"/>
                      <a:pt x="65" y="305"/>
                      <a:pt x="65" y="305"/>
                    </a:cubicBezTo>
                    <a:cubicBezTo>
                      <a:pt x="139" y="343"/>
                      <a:pt x="139" y="343"/>
                      <a:pt x="139" y="343"/>
                    </a:cubicBezTo>
                    <a:lnTo>
                      <a:pt x="139" y="311"/>
                    </a:lnTo>
                    <a:close/>
                    <a:moveTo>
                      <a:pt x="172" y="374"/>
                    </a:moveTo>
                    <a:cubicBezTo>
                      <a:pt x="221" y="206"/>
                      <a:pt x="221" y="206"/>
                      <a:pt x="221" y="206"/>
                    </a:cubicBezTo>
                    <a:cubicBezTo>
                      <a:pt x="194" y="206"/>
                      <a:pt x="194" y="206"/>
                      <a:pt x="194" y="206"/>
                    </a:cubicBezTo>
                    <a:cubicBezTo>
                      <a:pt x="145" y="374"/>
                      <a:pt x="145" y="374"/>
                      <a:pt x="145" y="374"/>
                    </a:cubicBezTo>
                    <a:cubicBezTo>
                      <a:pt x="171" y="374"/>
                      <a:pt x="171" y="374"/>
                      <a:pt x="171" y="374"/>
                    </a:cubicBezTo>
                    <a:lnTo>
                      <a:pt x="172" y="374"/>
                    </a:lnTo>
                    <a:close/>
                    <a:moveTo>
                      <a:pt x="365" y="24"/>
                    </a:moveTo>
                    <a:cubicBezTo>
                      <a:pt x="365" y="24"/>
                      <a:pt x="365" y="24"/>
                      <a:pt x="365" y="679"/>
                    </a:cubicBezTo>
                    <a:cubicBezTo>
                      <a:pt x="365" y="691"/>
                      <a:pt x="355" y="703"/>
                      <a:pt x="341" y="703"/>
                    </a:cubicBezTo>
                    <a:cubicBezTo>
                      <a:pt x="341" y="703"/>
                      <a:pt x="341" y="703"/>
                      <a:pt x="24" y="703"/>
                    </a:cubicBezTo>
                    <a:cubicBezTo>
                      <a:pt x="10" y="703"/>
                      <a:pt x="0" y="691"/>
                      <a:pt x="0" y="679"/>
                    </a:cubicBezTo>
                    <a:cubicBezTo>
                      <a:pt x="0" y="679"/>
                      <a:pt x="0" y="679"/>
                      <a:pt x="0" y="24"/>
                    </a:cubicBezTo>
                    <a:cubicBezTo>
                      <a:pt x="0" y="10"/>
                      <a:pt x="10" y="0"/>
                      <a:pt x="24" y="0"/>
                    </a:cubicBezTo>
                    <a:cubicBezTo>
                      <a:pt x="24" y="0"/>
                      <a:pt x="24" y="0"/>
                      <a:pt x="341" y="0"/>
                    </a:cubicBezTo>
                    <a:cubicBezTo>
                      <a:pt x="355" y="0"/>
                      <a:pt x="365" y="10"/>
                      <a:pt x="365" y="24"/>
                    </a:cubicBezTo>
                    <a:close/>
                    <a:moveTo>
                      <a:pt x="83" y="643"/>
                    </a:moveTo>
                    <a:cubicBezTo>
                      <a:pt x="84" y="642"/>
                      <a:pt x="85" y="639"/>
                      <a:pt x="85" y="637"/>
                    </a:cubicBezTo>
                    <a:cubicBezTo>
                      <a:pt x="85" y="632"/>
                      <a:pt x="81" y="627"/>
                      <a:pt x="75" y="627"/>
                    </a:cubicBezTo>
                    <a:cubicBezTo>
                      <a:pt x="70" y="627"/>
                      <a:pt x="66" y="632"/>
                      <a:pt x="66" y="637"/>
                    </a:cubicBezTo>
                    <a:cubicBezTo>
                      <a:pt x="66" y="642"/>
                      <a:pt x="70" y="646"/>
                      <a:pt x="75" y="646"/>
                    </a:cubicBezTo>
                    <a:cubicBezTo>
                      <a:pt x="77" y="646"/>
                      <a:pt x="78" y="646"/>
                      <a:pt x="80" y="644"/>
                    </a:cubicBezTo>
                    <a:cubicBezTo>
                      <a:pt x="80" y="644"/>
                      <a:pt x="80" y="644"/>
                      <a:pt x="84" y="650"/>
                    </a:cubicBezTo>
                    <a:cubicBezTo>
                      <a:pt x="85" y="649"/>
                      <a:pt x="85" y="649"/>
                      <a:pt x="85" y="649"/>
                    </a:cubicBezTo>
                    <a:cubicBezTo>
                      <a:pt x="85" y="649"/>
                      <a:pt x="85" y="649"/>
                      <a:pt x="83" y="643"/>
                    </a:cubicBezTo>
                    <a:close/>
                    <a:moveTo>
                      <a:pt x="171" y="640"/>
                    </a:moveTo>
                    <a:cubicBezTo>
                      <a:pt x="172" y="640"/>
                      <a:pt x="173" y="642"/>
                      <a:pt x="175" y="642"/>
                    </a:cubicBezTo>
                    <a:cubicBezTo>
                      <a:pt x="176" y="642"/>
                      <a:pt x="176" y="642"/>
                      <a:pt x="178" y="642"/>
                    </a:cubicBezTo>
                    <a:cubicBezTo>
                      <a:pt x="179" y="642"/>
                      <a:pt x="179" y="642"/>
                      <a:pt x="179" y="642"/>
                    </a:cubicBezTo>
                    <a:cubicBezTo>
                      <a:pt x="181" y="642"/>
                      <a:pt x="182" y="640"/>
                      <a:pt x="183" y="640"/>
                    </a:cubicBezTo>
                    <a:cubicBezTo>
                      <a:pt x="183" y="640"/>
                      <a:pt x="183" y="640"/>
                      <a:pt x="183" y="639"/>
                    </a:cubicBezTo>
                    <a:cubicBezTo>
                      <a:pt x="183" y="639"/>
                      <a:pt x="183" y="639"/>
                      <a:pt x="181" y="629"/>
                    </a:cubicBezTo>
                    <a:cubicBezTo>
                      <a:pt x="181" y="629"/>
                      <a:pt x="181" y="629"/>
                      <a:pt x="181" y="627"/>
                    </a:cubicBezTo>
                    <a:cubicBezTo>
                      <a:pt x="179" y="629"/>
                      <a:pt x="179" y="629"/>
                      <a:pt x="178" y="629"/>
                    </a:cubicBezTo>
                    <a:cubicBezTo>
                      <a:pt x="178" y="630"/>
                      <a:pt x="176" y="630"/>
                      <a:pt x="176" y="630"/>
                    </a:cubicBezTo>
                    <a:cubicBezTo>
                      <a:pt x="175" y="630"/>
                      <a:pt x="175" y="630"/>
                      <a:pt x="173" y="630"/>
                    </a:cubicBezTo>
                    <a:cubicBezTo>
                      <a:pt x="173" y="630"/>
                      <a:pt x="173" y="630"/>
                      <a:pt x="172" y="630"/>
                    </a:cubicBezTo>
                    <a:cubicBezTo>
                      <a:pt x="172" y="630"/>
                      <a:pt x="171" y="630"/>
                      <a:pt x="171" y="629"/>
                    </a:cubicBezTo>
                    <a:cubicBezTo>
                      <a:pt x="169" y="629"/>
                      <a:pt x="169" y="629"/>
                      <a:pt x="168" y="629"/>
                    </a:cubicBezTo>
                    <a:cubicBezTo>
                      <a:pt x="168" y="629"/>
                      <a:pt x="168" y="629"/>
                      <a:pt x="171" y="640"/>
                    </a:cubicBezTo>
                    <a:close/>
                    <a:moveTo>
                      <a:pt x="195" y="627"/>
                    </a:moveTo>
                    <a:cubicBezTo>
                      <a:pt x="195" y="627"/>
                      <a:pt x="195" y="627"/>
                      <a:pt x="195" y="626"/>
                    </a:cubicBezTo>
                    <a:cubicBezTo>
                      <a:pt x="193" y="626"/>
                      <a:pt x="192" y="625"/>
                      <a:pt x="190" y="625"/>
                    </a:cubicBezTo>
                    <a:cubicBezTo>
                      <a:pt x="190" y="625"/>
                      <a:pt x="189" y="625"/>
                      <a:pt x="188" y="625"/>
                    </a:cubicBezTo>
                    <a:cubicBezTo>
                      <a:pt x="186" y="625"/>
                      <a:pt x="185" y="625"/>
                      <a:pt x="183" y="626"/>
                    </a:cubicBezTo>
                    <a:cubicBezTo>
                      <a:pt x="183" y="626"/>
                      <a:pt x="182" y="626"/>
                      <a:pt x="182" y="627"/>
                    </a:cubicBezTo>
                    <a:cubicBezTo>
                      <a:pt x="182" y="627"/>
                      <a:pt x="182" y="627"/>
                      <a:pt x="183" y="632"/>
                    </a:cubicBezTo>
                    <a:cubicBezTo>
                      <a:pt x="183" y="632"/>
                      <a:pt x="183" y="632"/>
                      <a:pt x="185" y="637"/>
                    </a:cubicBezTo>
                    <a:cubicBezTo>
                      <a:pt x="185" y="637"/>
                      <a:pt x="185" y="637"/>
                      <a:pt x="185" y="639"/>
                    </a:cubicBezTo>
                    <a:cubicBezTo>
                      <a:pt x="186" y="639"/>
                      <a:pt x="186" y="639"/>
                      <a:pt x="186" y="639"/>
                    </a:cubicBezTo>
                    <a:cubicBezTo>
                      <a:pt x="186" y="637"/>
                      <a:pt x="188" y="637"/>
                      <a:pt x="188" y="637"/>
                    </a:cubicBezTo>
                    <a:cubicBezTo>
                      <a:pt x="189" y="636"/>
                      <a:pt x="189" y="636"/>
                      <a:pt x="190" y="636"/>
                    </a:cubicBezTo>
                    <a:cubicBezTo>
                      <a:pt x="192" y="636"/>
                      <a:pt x="195" y="636"/>
                      <a:pt x="198" y="637"/>
                    </a:cubicBezTo>
                    <a:cubicBezTo>
                      <a:pt x="198" y="637"/>
                      <a:pt x="198" y="637"/>
                      <a:pt x="195" y="627"/>
                    </a:cubicBezTo>
                    <a:close/>
                    <a:moveTo>
                      <a:pt x="188" y="652"/>
                    </a:moveTo>
                    <a:cubicBezTo>
                      <a:pt x="188" y="652"/>
                      <a:pt x="188" y="652"/>
                      <a:pt x="185" y="642"/>
                    </a:cubicBezTo>
                    <a:cubicBezTo>
                      <a:pt x="183" y="642"/>
                      <a:pt x="182" y="642"/>
                      <a:pt x="182" y="642"/>
                    </a:cubicBezTo>
                    <a:cubicBezTo>
                      <a:pt x="181" y="643"/>
                      <a:pt x="181" y="643"/>
                      <a:pt x="179" y="643"/>
                    </a:cubicBezTo>
                    <a:cubicBezTo>
                      <a:pt x="178" y="643"/>
                      <a:pt x="178" y="643"/>
                      <a:pt x="176" y="643"/>
                    </a:cubicBezTo>
                    <a:cubicBezTo>
                      <a:pt x="175" y="643"/>
                      <a:pt x="175" y="643"/>
                      <a:pt x="173" y="643"/>
                    </a:cubicBezTo>
                    <a:cubicBezTo>
                      <a:pt x="172" y="642"/>
                      <a:pt x="172" y="642"/>
                      <a:pt x="172" y="642"/>
                    </a:cubicBezTo>
                    <a:cubicBezTo>
                      <a:pt x="172" y="642"/>
                      <a:pt x="172" y="642"/>
                      <a:pt x="172" y="643"/>
                    </a:cubicBezTo>
                    <a:cubicBezTo>
                      <a:pt x="172" y="643"/>
                      <a:pt x="172" y="643"/>
                      <a:pt x="175" y="653"/>
                    </a:cubicBezTo>
                    <a:cubicBezTo>
                      <a:pt x="176" y="654"/>
                      <a:pt x="176" y="654"/>
                      <a:pt x="176" y="654"/>
                    </a:cubicBezTo>
                    <a:cubicBezTo>
                      <a:pt x="178" y="654"/>
                      <a:pt x="178" y="654"/>
                      <a:pt x="179" y="654"/>
                    </a:cubicBezTo>
                    <a:cubicBezTo>
                      <a:pt x="181" y="654"/>
                      <a:pt x="181" y="654"/>
                      <a:pt x="181" y="654"/>
                    </a:cubicBezTo>
                    <a:cubicBezTo>
                      <a:pt x="182" y="654"/>
                      <a:pt x="182" y="654"/>
                      <a:pt x="182" y="654"/>
                    </a:cubicBezTo>
                    <a:cubicBezTo>
                      <a:pt x="183" y="654"/>
                      <a:pt x="183" y="654"/>
                      <a:pt x="183" y="654"/>
                    </a:cubicBezTo>
                    <a:cubicBezTo>
                      <a:pt x="185" y="654"/>
                      <a:pt x="185" y="654"/>
                      <a:pt x="185" y="653"/>
                    </a:cubicBezTo>
                    <a:cubicBezTo>
                      <a:pt x="186" y="653"/>
                      <a:pt x="186" y="653"/>
                      <a:pt x="188" y="653"/>
                    </a:cubicBezTo>
                    <a:lnTo>
                      <a:pt x="188" y="652"/>
                    </a:lnTo>
                    <a:close/>
                    <a:moveTo>
                      <a:pt x="202" y="650"/>
                    </a:moveTo>
                    <a:cubicBezTo>
                      <a:pt x="202" y="650"/>
                      <a:pt x="202" y="650"/>
                      <a:pt x="198" y="639"/>
                    </a:cubicBezTo>
                    <a:cubicBezTo>
                      <a:pt x="196" y="639"/>
                      <a:pt x="196" y="639"/>
                      <a:pt x="196" y="639"/>
                    </a:cubicBezTo>
                    <a:cubicBezTo>
                      <a:pt x="195" y="639"/>
                      <a:pt x="195" y="637"/>
                      <a:pt x="193" y="637"/>
                    </a:cubicBezTo>
                    <a:cubicBezTo>
                      <a:pt x="193" y="637"/>
                      <a:pt x="193" y="637"/>
                      <a:pt x="192" y="637"/>
                    </a:cubicBezTo>
                    <a:cubicBezTo>
                      <a:pt x="190" y="637"/>
                      <a:pt x="190" y="637"/>
                      <a:pt x="190" y="637"/>
                    </a:cubicBezTo>
                    <a:cubicBezTo>
                      <a:pt x="189" y="639"/>
                      <a:pt x="188" y="639"/>
                      <a:pt x="186" y="640"/>
                    </a:cubicBezTo>
                    <a:cubicBezTo>
                      <a:pt x="189" y="652"/>
                      <a:pt x="189" y="652"/>
                      <a:pt x="189" y="652"/>
                    </a:cubicBezTo>
                    <a:cubicBezTo>
                      <a:pt x="190" y="652"/>
                      <a:pt x="190" y="650"/>
                      <a:pt x="192" y="650"/>
                    </a:cubicBezTo>
                    <a:cubicBezTo>
                      <a:pt x="192" y="650"/>
                      <a:pt x="192" y="650"/>
                      <a:pt x="193" y="650"/>
                    </a:cubicBezTo>
                    <a:cubicBezTo>
                      <a:pt x="193" y="649"/>
                      <a:pt x="195" y="649"/>
                      <a:pt x="195" y="649"/>
                    </a:cubicBezTo>
                    <a:cubicBezTo>
                      <a:pt x="196" y="649"/>
                      <a:pt x="196" y="649"/>
                      <a:pt x="198" y="650"/>
                    </a:cubicBezTo>
                    <a:cubicBezTo>
                      <a:pt x="199" y="650"/>
                      <a:pt x="200" y="650"/>
                      <a:pt x="200" y="650"/>
                    </a:cubicBezTo>
                    <a:cubicBezTo>
                      <a:pt x="200" y="650"/>
                      <a:pt x="200" y="650"/>
                      <a:pt x="202" y="650"/>
                    </a:cubicBezTo>
                    <a:close/>
                    <a:moveTo>
                      <a:pt x="303" y="639"/>
                    </a:moveTo>
                    <a:cubicBezTo>
                      <a:pt x="303" y="639"/>
                      <a:pt x="303" y="639"/>
                      <a:pt x="293" y="629"/>
                    </a:cubicBezTo>
                    <a:cubicBezTo>
                      <a:pt x="293" y="629"/>
                      <a:pt x="293" y="629"/>
                      <a:pt x="288" y="629"/>
                    </a:cubicBezTo>
                    <a:cubicBezTo>
                      <a:pt x="288" y="629"/>
                      <a:pt x="288" y="629"/>
                      <a:pt x="297" y="637"/>
                    </a:cubicBezTo>
                    <a:cubicBezTo>
                      <a:pt x="297" y="637"/>
                      <a:pt x="297" y="637"/>
                      <a:pt x="281" y="637"/>
                    </a:cubicBezTo>
                    <a:cubicBezTo>
                      <a:pt x="281" y="637"/>
                      <a:pt x="281" y="637"/>
                      <a:pt x="281" y="640"/>
                    </a:cubicBezTo>
                    <a:cubicBezTo>
                      <a:pt x="281" y="640"/>
                      <a:pt x="281" y="640"/>
                      <a:pt x="297" y="640"/>
                    </a:cubicBezTo>
                    <a:cubicBezTo>
                      <a:pt x="297" y="640"/>
                      <a:pt x="297" y="640"/>
                      <a:pt x="288" y="649"/>
                    </a:cubicBezTo>
                    <a:cubicBezTo>
                      <a:pt x="288" y="649"/>
                      <a:pt x="288" y="649"/>
                      <a:pt x="293" y="649"/>
                    </a:cubicBezTo>
                    <a:lnTo>
                      <a:pt x="303" y="639"/>
                    </a:lnTo>
                    <a:close/>
                    <a:moveTo>
                      <a:pt x="332" y="57"/>
                    </a:moveTo>
                    <a:cubicBezTo>
                      <a:pt x="332" y="57"/>
                      <a:pt x="332" y="57"/>
                      <a:pt x="34" y="57"/>
                    </a:cubicBezTo>
                    <a:cubicBezTo>
                      <a:pt x="34" y="57"/>
                      <a:pt x="34" y="57"/>
                      <a:pt x="34" y="553"/>
                    </a:cubicBezTo>
                    <a:cubicBezTo>
                      <a:pt x="34" y="553"/>
                      <a:pt x="34" y="553"/>
                      <a:pt x="332" y="553"/>
                    </a:cubicBezTo>
                    <a:lnTo>
                      <a:pt x="332" y="57"/>
                    </a:lnTo>
                    <a:close/>
                    <a:moveTo>
                      <a:pt x="75" y="630"/>
                    </a:moveTo>
                    <a:cubicBezTo>
                      <a:pt x="71" y="630"/>
                      <a:pt x="68" y="633"/>
                      <a:pt x="68" y="637"/>
                    </a:cubicBezTo>
                    <a:cubicBezTo>
                      <a:pt x="68" y="640"/>
                      <a:pt x="71" y="644"/>
                      <a:pt x="75" y="644"/>
                    </a:cubicBezTo>
                    <a:cubicBezTo>
                      <a:pt x="80" y="644"/>
                      <a:pt x="83" y="640"/>
                      <a:pt x="83" y="637"/>
                    </a:cubicBezTo>
                    <a:cubicBezTo>
                      <a:pt x="83" y="633"/>
                      <a:pt x="80" y="630"/>
                      <a:pt x="75" y="63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grpSp>
        <p:sp>
          <p:nvSpPr>
            <p:cNvPr id="37" name="Freeform 36"/>
            <p:cNvSpPr/>
            <p:nvPr/>
          </p:nvSpPr>
          <p:spPr bwMode="auto">
            <a:xfrm>
              <a:off x="0" y="0"/>
              <a:ext cx="1646237" cy="6994525"/>
            </a:xfrm>
            <a:custGeom>
              <a:avLst/>
              <a:gdLst>
                <a:gd name="connsiteX0" fmla="*/ 0 w 1646237"/>
                <a:gd name="connsiteY0" fmla="*/ 0 h 6994525"/>
                <a:gd name="connsiteX1" fmla="*/ 1646237 w 1646237"/>
                <a:gd name="connsiteY1" fmla="*/ 0 h 6994525"/>
                <a:gd name="connsiteX2" fmla="*/ 1646237 w 1646237"/>
                <a:gd name="connsiteY2" fmla="*/ 5623948 h 6994525"/>
                <a:gd name="connsiteX3" fmla="*/ 1487446 w 1646237"/>
                <a:gd name="connsiteY3" fmla="*/ 5782739 h 6994525"/>
                <a:gd name="connsiteX4" fmla="*/ 1646237 w 1646237"/>
                <a:gd name="connsiteY4" fmla="*/ 5941529 h 6994525"/>
                <a:gd name="connsiteX5" fmla="*/ 1646237 w 1646237"/>
                <a:gd name="connsiteY5" fmla="*/ 6994525 h 6994525"/>
                <a:gd name="connsiteX6" fmla="*/ 0 w 1646237"/>
                <a:gd name="connsiteY6" fmla="*/ 6994525 h 6994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46237" h="6994525">
                  <a:moveTo>
                    <a:pt x="0" y="0"/>
                  </a:moveTo>
                  <a:lnTo>
                    <a:pt x="1646237" y="0"/>
                  </a:lnTo>
                  <a:lnTo>
                    <a:pt x="1646237" y="5623948"/>
                  </a:lnTo>
                  <a:lnTo>
                    <a:pt x="1487446" y="5782739"/>
                  </a:lnTo>
                  <a:lnTo>
                    <a:pt x="1646237" y="5941529"/>
                  </a:lnTo>
                  <a:lnTo>
                    <a:pt x="1646237" y="6994525"/>
                  </a:lnTo>
                  <a:lnTo>
                    <a:pt x="0" y="6994525"/>
                  </a:lnTo>
                  <a:close/>
                </a:path>
              </a:pathLst>
            </a:cu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nvGrpSpPr>
            <p:cNvPr id="38" name="Group 37"/>
            <p:cNvGrpSpPr/>
            <p:nvPr/>
          </p:nvGrpSpPr>
          <p:grpSpPr>
            <a:xfrm>
              <a:off x="-1" y="3659072"/>
              <a:ext cx="1570037" cy="963976"/>
              <a:chOff x="-1" y="3659072"/>
              <a:chExt cx="1570037" cy="963976"/>
            </a:xfrm>
          </p:grpSpPr>
          <p:sp>
            <p:nvSpPr>
              <p:cNvPr id="51" name="TextBox 50"/>
              <p:cNvSpPr txBox="1"/>
              <p:nvPr/>
            </p:nvSpPr>
            <p:spPr>
              <a:xfrm>
                <a:off x="-1" y="4348728"/>
                <a:ext cx="1570037" cy="274320"/>
              </a:xfrm>
              <a:prstGeom prst="rect">
                <a:avLst/>
              </a:prstGeom>
              <a:noFill/>
            </p:spPr>
            <p:txBody>
              <a:bodyPr wrap="square" lIns="146304" tIns="91440" rIns="146304" bIns="91440" rtlCol="0" anchor="t" anchorCtr="0">
                <a:noAutofit/>
              </a:bodyPr>
              <a:lstStyle/>
              <a:p>
                <a:pPr algn="ctr">
                  <a:lnSpc>
                    <a:spcPct val="90000"/>
                  </a:lnSpc>
                  <a:spcAft>
                    <a:spcPts val="600"/>
                  </a:spcAft>
                </a:pPr>
                <a:r>
                  <a:rPr lang="en-US" sz="1600" dirty="0" smtClean="0">
                    <a:gradFill>
                      <a:gsLst>
                        <a:gs pos="2917">
                          <a:srgbClr val="FFFFFF">
                            <a:alpha val="50000"/>
                          </a:srgbClr>
                        </a:gs>
                        <a:gs pos="30000">
                          <a:srgbClr val="FFFFFF">
                            <a:alpha val="50000"/>
                          </a:srgbClr>
                        </a:gs>
                      </a:gsLst>
                      <a:lin ang="5400000" scaled="0"/>
                    </a:gradFill>
                  </a:rPr>
                  <a:t>Step 2</a:t>
                </a:r>
              </a:p>
            </p:txBody>
          </p:sp>
          <p:sp>
            <p:nvSpPr>
              <p:cNvPr id="52" name="Freeform 51"/>
              <p:cNvSpPr>
                <a:spLocks noEditPoints="1"/>
              </p:cNvSpPr>
              <p:nvPr/>
            </p:nvSpPr>
            <p:spPr bwMode="auto">
              <a:xfrm>
                <a:off x="605418" y="3659072"/>
                <a:ext cx="347714" cy="666652"/>
              </a:xfrm>
              <a:custGeom>
                <a:avLst/>
                <a:gdLst>
                  <a:gd name="T0" fmla="*/ 226 w 365"/>
                  <a:gd name="T1" fmla="*/ 343 h 703"/>
                  <a:gd name="T2" fmla="*/ 265 w 365"/>
                  <a:gd name="T3" fmla="*/ 291 h 703"/>
                  <a:gd name="T4" fmla="*/ 226 w 365"/>
                  <a:gd name="T5" fmla="*/ 237 h 703"/>
                  <a:gd name="T6" fmla="*/ 300 w 365"/>
                  <a:gd name="T7" fmla="*/ 305 h 703"/>
                  <a:gd name="T8" fmla="*/ 100 w 365"/>
                  <a:gd name="T9" fmla="*/ 291 h 703"/>
                  <a:gd name="T10" fmla="*/ 139 w 365"/>
                  <a:gd name="T11" fmla="*/ 237 h 703"/>
                  <a:gd name="T12" fmla="*/ 65 w 365"/>
                  <a:gd name="T13" fmla="*/ 305 h 703"/>
                  <a:gd name="T14" fmla="*/ 139 w 365"/>
                  <a:gd name="T15" fmla="*/ 311 h 703"/>
                  <a:gd name="T16" fmla="*/ 221 w 365"/>
                  <a:gd name="T17" fmla="*/ 206 h 703"/>
                  <a:gd name="T18" fmla="*/ 145 w 365"/>
                  <a:gd name="T19" fmla="*/ 374 h 703"/>
                  <a:gd name="T20" fmla="*/ 172 w 365"/>
                  <a:gd name="T21" fmla="*/ 374 h 703"/>
                  <a:gd name="T22" fmla="*/ 365 w 365"/>
                  <a:gd name="T23" fmla="*/ 679 h 703"/>
                  <a:gd name="T24" fmla="*/ 24 w 365"/>
                  <a:gd name="T25" fmla="*/ 703 h 703"/>
                  <a:gd name="T26" fmla="*/ 0 w 365"/>
                  <a:gd name="T27" fmla="*/ 24 h 703"/>
                  <a:gd name="T28" fmla="*/ 341 w 365"/>
                  <a:gd name="T29" fmla="*/ 0 h 703"/>
                  <a:gd name="T30" fmla="*/ 83 w 365"/>
                  <a:gd name="T31" fmla="*/ 643 h 703"/>
                  <a:gd name="T32" fmla="*/ 75 w 365"/>
                  <a:gd name="T33" fmla="*/ 627 h 703"/>
                  <a:gd name="T34" fmla="*/ 75 w 365"/>
                  <a:gd name="T35" fmla="*/ 646 h 703"/>
                  <a:gd name="T36" fmla="*/ 84 w 365"/>
                  <a:gd name="T37" fmla="*/ 650 h 703"/>
                  <a:gd name="T38" fmla="*/ 83 w 365"/>
                  <a:gd name="T39" fmla="*/ 643 h 703"/>
                  <a:gd name="T40" fmla="*/ 175 w 365"/>
                  <a:gd name="T41" fmla="*/ 642 h 703"/>
                  <a:gd name="T42" fmla="*/ 179 w 365"/>
                  <a:gd name="T43" fmla="*/ 642 h 703"/>
                  <a:gd name="T44" fmla="*/ 183 w 365"/>
                  <a:gd name="T45" fmla="*/ 639 h 703"/>
                  <a:gd name="T46" fmla="*/ 181 w 365"/>
                  <a:gd name="T47" fmla="*/ 627 h 703"/>
                  <a:gd name="T48" fmla="*/ 176 w 365"/>
                  <a:gd name="T49" fmla="*/ 630 h 703"/>
                  <a:gd name="T50" fmla="*/ 172 w 365"/>
                  <a:gd name="T51" fmla="*/ 630 h 703"/>
                  <a:gd name="T52" fmla="*/ 168 w 365"/>
                  <a:gd name="T53" fmla="*/ 629 h 703"/>
                  <a:gd name="T54" fmla="*/ 195 w 365"/>
                  <a:gd name="T55" fmla="*/ 627 h 703"/>
                  <a:gd name="T56" fmla="*/ 190 w 365"/>
                  <a:gd name="T57" fmla="*/ 625 h 703"/>
                  <a:gd name="T58" fmla="*/ 183 w 365"/>
                  <a:gd name="T59" fmla="*/ 626 h 703"/>
                  <a:gd name="T60" fmla="*/ 183 w 365"/>
                  <a:gd name="T61" fmla="*/ 632 h 703"/>
                  <a:gd name="T62" fmla="*/ 185 w 365"/>
                  <a:gd name="T63" fmla="*/ 639 h 703"/>
                  <a:gd name="T64" fmla="*/ 188 w 365"/>
                  <a:gd name="T65" fmla="*/ 637 h 703"/>
                  <a:gd name="T66" fmla="*/ 198 w 365"/>
                  <a:gd name="T67" fmla="*/ 637 h 703"/>
                  <a:gd name="T68" fmla="*/ 188 w 365"/>
                  <a:gd name="T69" fmla="*/ 652 h 703"/>
                  <a:gd name="T70" fmla="*/ 182 w 365"/>
                  <a:gd name="T71" fmla="*/ 642 h 703"/>
                  <a:gd name="T72" fmla="*/ 176 w 365"/>
                  <a:gd name="T73" fmla="*/ 643 h 703"/>
                  <a:gd name="T74" fmla="*/ 172 w 365"/>
                  <a:gd name="T75" fmla="*/ 642 h 703"/>
                  <a:gd name="T76" fmla="*/ 175 w 365"/>
                  <a:gd name="T77" fmla="*/ 653 h 703"/>
                  <a:gd name="T78" fmla="*/ 179 w 365"/>
                  <a:gd name="T79" fmla="*/ 654 h 703"/>
                  <a:gd name="T80" fmla="*/ 182 w 365"/>
                  <a:gd name="T81" fmla="*/ 654 h 703"/>
                  <a:gd name="T82" fmla="*/ 185 w 365"/>
                  <a:gd name="T83" fmla="*/ 653 h 703"/>
                  <a:gd name="T84" fmla="*/ 188 w 365"/>
                  <a:gd name="T85" fmla="*/ 652 h 703"/>
                  <a:gd name="T86" fmla="*/ 198 w 365"/>
                  <a:gd name="T87" fmla="*/ 639 h 703"/>
                  <a:gd name="T88" fmla="*/ 193 w 365"/>
                  <a:gd name="T89" fmla="*/ 637 h 703"/>
                  <a:gd name="T90" fmla="*/ 190 w 365"/>
                  <a:gd name="T91" fmla="*/ 637 h 703"/>
                  <a:gd name="T92" fmla="*/ 189 w 365"/>
                  <a:gd name="T93" fmla="*/ 652 h 703"/>
                  <a:gd name="T94" fmla="*/ 193 w 365"/>
                  <a:gd name="T95" fmla="*/ 650 h 703"/>
                  <a:gd name="T96" fmla="*/ 198 w 365"/>
                  <a:gd name="T97" fmla="*/ 650 h 703"/>
                  <a:gd name="T98" fmla="*/ 202 w 365"/>
                  <a:gd name="T99" fmla="*/ 650 h 703"/>
                  <a:gd name="T100" fmla="*/ 293 w 365"/>
                  <a:gd name="T101" fmla="*/ 629 h 703"/>
                  <a:gd name="T102" fmla="*/ 297 w 365"/>
                  <a:gd name="T103" fmla="*/ 637 h 703"/>
                  <a:gd name="T104" fmla="*/ 281 w 365"/>
                  <a:gd name="T105" fmla="*/ 640 h 703"/>
                  <a:gd name="T106" fmla="*/ 288 w 365"/>
                  <a:gd name="T107" fmla="*/ 649 h 703"/>
                  <a:gd name="T108" fmla="*/ 303 w 365"/>
                  <a:gd name="T109" fmla="*/ 639 h 703"/>
                  <a:gd name="T110" fmla="*/ 34 w 365"/>
                  <a:gd name="T111" fmla="*/ 57 h 703"/>
                  <a:gd name="T112" fmla="*/ 332 w 365"/>
                  <a:gd name="T113" fmla="*/ 553 h 703"/>
                  <a:gd name="T114" fmla="*/ 75 w 365"/>
                  <a:gd name="T115" fmla="*/ 630 h 703"/>
                  <a:gd name="T116" fmla="*/ 75 w 365"/>
                  <a:gd name="T117" fmla="*/ 644 h 703"/>
                  <a:gd name="T118" fmla="*/ 75 w 365"/>
                  <a:gd name="T119" fmla="*/ 630 h 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65" h="703">
                    <a:moveTo>
                      <a:pt x="300" y="305"/>
                    </a:moveTo>
                    <a:cubicBezTo>
                      <a:pt x="226" y="343"/>
                      <a:pt x="226" y="343"/>
                      <a:pt x="226" y="343"/>
                    </a:cubicBezTo>
                    <a:cubicBezTo>
                      <a:pt x="226" y="311"/>
                      <a:pt x="226" y="311"/>
                      <a:pt x="226" y="311"/>
                    </a:cubicBezTo>
                    <a:cubicBezTo>
                      <a:pt x="265" y="291"/>
                      <a:pt x="265" y="291"/>
                      <a:pt x="265" y="291"/>
                    </a:cubicBezTo>
                    <a:cubicBezTo>
                      <a:pt x="226" y="271"/>
                      <a:pt x="226" y="271"/>
                      <a:pt x="226" y="271"/>
                    </a:cubicBezTo>
                    <a:cubicBezTo>
                      <a:pt x="226" y="237"/>
                      <a:pt x="226" y="237"/>
                      <a:pt x="226" y="237"/>
                    </a:cubicBezTo>
                    <a:cubicBezTo>
                      <a:pt x="300" y="276"/>
                      <a:pt x="300" y="276"/>
                      <a:pt x="300" y="276"/>
                    </a:cubicBezTo>
                    <a:lnTo>
                      <a:pt x="300" y="305"/>
                    </a:lnTo>
                    <a:close/>
                    <a:moveTo>
                      <a:pt x="139" y="311"/>
                    </a:moveTo>
                    <a:cubicBezTo>
                      <a:pt x="100" y="291"/>
                      <a:pt x="100" y="291"/>
                      <a:pt x="100" y="291"/>
                    </a:cubicBezTo>
                    <a:cubicBezTo>
                      <a:pt x="139" y="271"/>
                      <a:pt x="139" y="271"/>
                      <a:pt x="139" y="271"/>
                    </a:cubicBezTo>
                    <a:cubicBezTo>
                      <a:pt x="139" y="237"/>
                      <a:pt x="139" y="237"/>
                      <a:pt x="139" y="237"/>
                    </a:cubicBezTo>
                    <a:cubicBezTo>
                      <a:pt x="65" y="276"/>
                      <a:pt x="65" y="276"/>
                      <a:pt x="65" y="276"/>
                    </a:cubicBezTo>
                    <a:cubicBezTo>
                      <a:pt x="65" y="305"/>
                      <a:pt x="65" y="305"/>
                      <a:pt x="65" y="305"/>
                    </a:cubicBezTo>
                    <a:cubicBezTo>
                      <a:pt x="139" y="343"/>
                      <a:pt x="139" y="343"/>
                      <a:pt x="139" y="343"/>
                    </a:cubicBezTo>
                    <a:lnTo>
                      <a:pt x="139" y="311"/>
                    </a:lnTo>
                    <a:close/>
                    <a:moveTo>
                      <a:pt x="172" y="374"/>
                    </a:moveTo>
                    <a:cubicBezTo>
                      <a:pt x="221" y="206"/>
                      <a:pt x="221" y="206"/>
                      <a:pt x="221" y="206"/>
                    </a:cubicBezTo>
                    <a:cubicBezTo>
                      <a:pt x="194" y="206"/>
                      <a:pt x="194" y="206"/>
                      <a:pt x="194" y="206"/>
                    </a:cubicBezTo>
                    <a:cubicBezTo>
                      <a:pt x="145" y="374"/>
                      <a:pt x="145" y="374"/>
                      <a:pt x="145" y="374"/>
                    </a:cubicBezTo>
                    <a:cubicBezTo>
                      <a:pt x="171" y="374"/>
                      <a:pt x="171" y="374"/>
                      <a:pt x="171" y="374"/>
                    </a:cubicBezTo>
                    <a:lnTo>
                      <a:pt x="172" y="374"/>
                    </a:lnTo>
                    <a:close/>
                    <a:moveTo>
                      <a:pt x="365" y="24"/>
                    </a:moveTo>
                    <a:cubicBezTo>
                      <a:pt x="365" y="24"/>
                      <a:pt x="365" y="24"/>
                      <a:pt x="365" y="679"/>
                    </a:cubicBezTo>
                    <a:cubicBezTo>
                      <a:pt x="365" y="691"/>
                      <a:pt x="355" y="703"/>
                      <a:pt x="341" y="703"/>
                    </a:cubicBezTo>
                    <a:cubicBezTo>
                      <a:pt x="341" y="703"/>
                      <a:pt x="341" y="703"/>
                      <a:pt x="24" y="703"/>
                    </a:cubicBezTo>
                    <a:cubicBezTo>
                      <a:pt x="10" y="703"/>
                      <a:pt x="0" y="691"/>
                      <a:pt x="0" y="679"/>
                    </a:cubicBezTo>
                    <a:cubicBezTo>
                      <a:pt x="0" y="679"/>
                      <a:pt x="0" y="679"/>
                      <a:pt x="0" y="24"/>
                    </a:cubicBezTo>
                    <a:cubicBezTo>
                      <a:pt x="0" y="10"/>
                      <a:pt x="10" y="0"/>
                      <a:pt x="24" y="0"/>
                    </a:cubicBezTo>
                    <a:cubicBezTo>
                      <a:pt x="24" y="0"/>
                      <a:pt x="24" y="0"/>
                      <a:pt x="341" y="0"/>
                    </a:cubicBezTo>
                    <a:cubicBezTo>
                      <a:pt x="355" y="0"/>
                      <a:pt x="365" y="10"/>
                      <a:pt x="365" y="24"/>
                    </a:cubicBezTo>
                    <a:close/>
                    <a:moveTo>
                      <a:pt x="83" y="643"/>
                    </a:moveTo>
                    <a:cubicBezTo>
                      <a:pt x="84" y="642"/>
                      <a:pt x="85" y="639"/>
                      <a:pt x="85" y="637"/>
                    </a:cubicBezTo>
                    <a:cubicBezTo>
                      <a:pt x="85" y="632"/>
                      <a:pt x="81" y="627"/>
                      <a:pt x="75" y="627"/>
                    </a:cubicBezTo>
                    <a:cubicBezTo>
                      <a:pt x="70" y="627"/>
                      <a:pt x="66" y="632"/>
                      <a:pt x="66" y="637"/>
                    </a:cubicBezTo>
                    <a:cubicBezTo>
                      <a:pt x="66" y="642"/>
                      <a:pt x="70" y="646"/>
                      <a:pt x="75" y="646"/>
                    </a:cubicBezTo>
                    <a:cubicBezTo>
                      <a:pt x="77" y="646"/>
                      <a:pt x="78" y="646"/>
                      <a:pt x="80" y="644"/>
                    </a:cubicBezTo>
                    <a:cubicBezTo>
                      <a:pt x="80" y="644"/>
                      <a:pt x="80" y="644"/>
                      <a:pt x="84" y="650"/>
                    </a:cubicBezTo>
                    <a:cubicBezTo>
                      <a:pt x="85" y="649"/>
                      <a:pt x="85" y="649"/>
                      <a:pt x="85" y="649"/>
                    </a:cubicBezTo>
                    <a:cubicBezTo>
                      <a:pt x="85" y="649"/>
                      <a:pt x="85" y="649"/>
                      <a:pt x="83" y="643"/>
                    </a:cubicBezTo>
                    <a:close/>
                    <a:moveTo>
                      <a:pt x="171" y="640"/>
                    </a:moveTo>
                    <a:cubicBezTo>
                      <a:pt x="172" y="640"/>
                      <a:pt x="173" y="642"/>
                      <a:pt x="175" y="642"/>
                    </a:cubicBezTo>
                    <a:cubicBezTo>
                      <a:pt x="176" y="642"/>
                      <a:pt x="176" y="642"/>
                      <a:pt x="178" y="642"/>
                    </a:cubicBezTo>
                    <a:cubicBezTo>
                      <a:pt x="179" y="642"/>
                      <a:pt x="179" y="642"/>
                      <a:pt x="179" y="642"/>
                    </a:cubicBezTo>
                    <a:cubicBezTo>
                      <a:pt x="181" y="642"/>
                      <a:pt x="182" y="640"/>
                      <a:pt x="183" y="640"/>
                    </a:cubicBezTo>
                    <a:cubicBezTo>
                      <a:pt x="183" y="640"/>
                      <a:pt x="183" y="640"/>
                      <a:pt x="183" y="639"/>
                    </a:cubicBezTo>
                    <a:cubicBezTo>
                      <a:pt x="183" y="639"/>
                      <a:pt x="183" y="639"/>
                      <a:pt x="181" y="629"/>
                    </a:cubicBezTo>
                    <a:cubicBezTo>
                      <a:pt x="181" y="629"/>
                      <a:pt x="181" y="629"/>
                      <a:pt x="181" y="627"/>
                    </a:cubicBezTo>
                    <a:cubicBezTo>
                      <a:pt x="179" y="629"/>
                      <a:pt x="179" y="629"/>
                      <a:pt x="178" y="629"/>
                    </a:cubicBezTo>
                    <a:cubicBezTo>
                      <a:pt x="178" y="630"/>
                      <a:pt x="176" y="630"/>
                      <a:pt x="176" y="630"/>
                    </a:cubicBezTo>
                    <a:cubicBezTo>
                      <a:pt x="175" y="630"/>
                      <a:pt x="175" y="630"/>
                      <a:pt x="173" y="630"/>
                    </a:cubicBezTo>
                    <a:cubicBezTo>
                      <a:pt x="173" y="630"/>
                      <a:pt x="173" y="630"/>
                      <a:pt x="172" y="630"/>
                    </a:cubicBezTo>
                    <a:cubicBezTo>
                      <a:pt x="172" y="630"/>
                      <a:pt x="171" y="630"/>
                      <a:pt x="171" y="629"/>
                    </a:cubicBezTo>
                    <a:cubicBezTo>
                      <a:pt x="169" y="629"/>
                      <a:pt x="169" y="629"/>
                      <a:pt x="168" y="629"/>
                    </a:cubicBezTo>
                    <a:cubicBezTo>
                      <a:pt x="168" y="629"/>
                      <a:pt x="168" y="629"/>
                      <a:pt x="171" y="640"/>
                    </a:cubicBezTo>
                    <a:close/>
                    <a:moveTo>
                      <a:pt x="195" y="627"/>
                    </a:moveTo>
                    <a:cubicBezTo>
                      <a:pt x="195" y="627"/>
                      <a:pt x="195" y="627"/>
                      <a:pt x="195" y="626"/>
                    </a:cubicBezTo>
                    <a:cubicBezTo>
                      <a:pt x="193" y="626"/>
                      <a:pt x="192" y="625"/>
                      <a:pt x="190" y="625"/>
                    </a:cubicBezTo>
                    <a:cubicBezTo>
                      <a:pt x="190" y="625"/>
                      <a:pt x="189" y="625"/>
                      <a:pt x="188" y="625"/>
                    </a:cubicBezTo>
                    <a:cubicBezTo>
                      <a:pt x="186" y="625"/>
                      <a:pt x="185" y="625"/>
                      <a:pt x="183" y="626"/>
                    </a:cubicBezTo>
                    <a:cubicBezTo>
                      <a:pt x="183" y="626"/>
                      <a:pt x="182" y="626"/>
                      <a:pt x="182" y="627"/>
                    </a:cubicBezTo>
                    <a:cubicBezTo>
                      <a:pt x="182" y="627"/>
                      <a:pt x="182" y="627"/>
                      <a:pt x="183" y="632"/>
                    </a:cubicBezTo>
                    <a:cubicBezTo>
                      <a:pt x="183" y="632"/>
                      <a:pt x="183" y="632"/>
                      <a:pt x="185" y="637"/>
                    </a:cubicBezTo>
                    <a:cubicBezTo>
                      <a:pt x="185" y="637"/>
                      <a:pt x="185" y="637"/>
                      <a:pt x="185" y="639"/>
                    </a:cubicBezTo>
                    <a:cubicBezTo>
                      <a:pt x="186" y="639"/>
                      <a:pt x="186" y="639"/>
                      <a:pt x="186" y="639"/>
                    </a:cubicBezTo>
                    <a:cubicBezTo>
                      <a:pt x="186" y="637"/>
                      <a:pt x="188" y="637"/>
                      <a:pt x="188" y="637"/>
                    </a:cubicBezTo>
                    <a:cubicBezTo>
                      <a:pt x="189" y="636"/>
                      <a:pt x="189" y="636"/>
                      <a:pt x="190" y="636"/>
                    </a:cubicBezTo>
                    <a:cubicBezTo>
                      <a:pt x="192" y="636"/>
                      <a:pt x="195" y="636"/>
                      <a:pt x="198" y="637"/>
                    </a:cubicBezTo>
                    <a:cubicBezTo>
                      <a:pt x="198" y="637"/>
                      <a:pt x="198" y="637"/>
                      <a:pt x="195" y="627"/>
                    </a:cubicBezTo>
                    <a:close/>
                    <a:moveTo>
                      <a:pt x="188" y="652"/>
                    </a:moveTo>
                    <a:cubicBezTo>
                      <a:pt x="188" y="652"/>
                      <a:pt x="188" y="652"/>
                      <a:pt x="185" y="642"/>
                    </a:cubicBezTo>
                    <a:cubicBezTo>
                      <a:pt x="183" y="642"/>
                      <a:pt x="182" y="642"/>
                      <a:pt x="182" y="642"/>
                    </a:cubicBezTo>
                    <a:cubicBezTo>
                      <a:pt x="181" y="643"/>
                      <a:pt x="181" y="643"/>
                      <a:pt x="179" y="643"/>
                    </a:cubicBezTo>
                    <a:cubicBezTo>
                      <a:pt x="178" y="643"/>
                      <a:pt x="178" y="643"/>
                      <a:pt x="176" y="643"/>
                    </a:cubicBezTo>
                    <a:cubicBezTo>
                      <a:pt x="175" y="643"/>
                      <a:pt x="175" y="643"/>
                      <a:pt x="173" y="643"/>
                    </a:cubicBezTo>
                    <a:cubicBezTo>
                      <a:pt x="172" y="642"/>
                      <a:pt x="172" y="642"/>
                      <a:pt x="172" y="642"/>
                    </a:cubicBezTo>
                    <a:cubicBezTo>
                      <a:pt x="172" y="642"/>
                      <a:pt x="172" y="642"/>
                      <a:pt x="172" y="643"/>
                    </a:cubicBezTo>
                    <a:cubicBezTo>
                      <a:pt x="172" y="643"/>
                      <a:pt x="172" y="643"/>
                      <a:pt x="175" y="653"/>
                    </a:cubicBezTo>
                    <a:cubicBezTo>
                      <a:pt x="176" y="654"/>
                      <a:pt x="176" y="654"/>
                      <a:pt x="176" y="654"/>
                    </a:cubicBezTo>
                    <a:cubicBezTo>
                      <a:pt x="178" y="654"/>
                      <a:pt x="178" y="654"/>
                      <a:pt x="179" y="654"/>
                    </a:cubicBezTo>
                    <a:cubicBezTo>
                      <a:pt x="181" y="654"/>
                      <a:pt x="181" y="654"/>
                      <a:pt x="181" y="654"/>
                    </a:cubicBezTo>
                    <a:cubicBezTo>
                      <a:pt x="182" y="654"/>
                      <a:pt x="182" y="654"/>
                      <a:pt x="182" y="654"/>
                    </a:cubicBezTo>
                    <a:cubicBezTo>
                      <a:pt x="183" y="654"/>
                      <a:pt x="183" y="654"/>
                      <a:pt x="183" y="654"/>
                    </a:cubicBezTo>
                    <a:cubicBezTo>
                      <a:pt x="185" y="654"/>
                      <a:pt x="185" y="654"/>
                      <a:pt x="185" y="653"/>
                    </a:cubicBezTo>
                    <a:cubicBezTo>
                      <a:pt x="186" y="653"/>
                      <a:pt x="186" y="653"/>
                      <a:pt x="188" y="653"/>
                    </a:cubicBezTo>
                    <a:lnTo>
                      <a:pt x="188" y="652"/>
                    </a:lnTo>
                    <a:close/>
                    <a:moveTo>
                      <a:pt x="202" y="650"/>
                    </a:moveTo>
                    <a:cubicBezTo>
                      <a:pt x="202" y="650"/>
                      <a:pt x="202" y="650"/>
                      <a:pt x="198" y="639"/>
                    </a:cubicBezTo>
                    <a:cubicBezTo>
                      <a:pt x="196" y="639"/>
                      <a:pt x="196" y="639"/>
                      <a:pt x="196" y="639"/>
                    </a:cubicBezTo>
                    <a:cubicBezTo>
                      <a:pt x="195" y="639"/>
                      <a:pt x="195" y="637"/>
                      <a:pt x="193" y="637"/>
                    </a:cubicBezTo>
                    <a:cubicBezTo>
                      <a:pt x="193" y="637"/>
                      <a:pt x="193" y="637"/>
                      <a:pt x="192" y="637"/>
                    </a:cubicBezTo>
                    <a:cubicBezTo>
                      <a:pt x="190" y="637"/>
                      <a:pt x="190" y="637"/>
                      <a:pt x="190" y="637"/>
                    </a:cubicBezTo>
                    <a:cubicBezTo>
                      <a:pt x="189" y="639"/>
                      <a:pt x="188" y="639"/>
                      <a:pt x="186" y="640"/>
                    </a:cubicBezTo>
                    <a:cubicBezTo>
                      <a:pt x="189" y="652"/>
                      <a:pt x="189" y="652"/>
                      <a:pt x="189" y="652"/>
                    </a:cubicBezTo>
                    <a:cubicBezTo>
                      <a:pt x="190" y="652"/>
                      <a:pt x="190" y="650"/>
                      <a:pt x="192" y="650"/>
                    </a:cubicBezTo>
                    <a:cubicBezTo>
                      <a:pt x="192" y="650"/>
                      <a:pt x="192" y="650"/>
                      <a:pt x="193" y="650"/>
                    </a:cubicBezTo>
                    <a:cubicBezTo>
                      <a:pt x="193" y="649"/>
                      <a:pt x="195" y="649"/>
                      <a:pt x="195" y="649"/>
                    </a:cubicBezTo>
                    <a:cubicBezTo>
                      <a:pt x="196" y="649"/>
                      <a:pt x="196" y="649"/>
                      <a:pt x="198" y="650"/>
                    </a:cubicBezTo>
                    <a:cubicBezTo>
                      <a:pt x="199" y="650"/>
                      <a:pt x="200" y="650"/>
                      <a:pt x="200" y="650"/>
                    </a:cubicBezTo>
                    <a:cubicBezTo>
                      <a:pt x="200" y="650"/>
                      <a:pt x="200" y="650"/>
                      <a:pt x="202" y="650"/>
                    </a:cubicBezTo>
                    <a:close/>
                    <a:moveTo>
                      <a:pt x="303" y="639"/>
                    </a:moveTo>
                    <a:cubicBezTo>
                      <a:pt x="303" y="639"/>
                      <a:pt x="303" y="639"/>
                      <a:pt x="293" y="629"/>
                    </a:cubicBezTo>
                    <a:cubicBezTo>
                      <a:pt x="293" y="629"/>
                      <a:pt x="293" y="629"/>
                      <a:pt x="288" y="629"/>
                    </a:cubicBezTo>
                    <a:cubicBezTo>
                      <a:pt x="288" y="629"/>
                      <a:pt x="288" y="629"/>
                      <a:pt x="297" y="637"/>
                    </a:cubicBezTo>
                    <a:cubicBezTo>
                      <a:pt x="297" y="637"/>
                      <a:pt x="297" y="637"/>
                      <a:pt x="281" y="637"/>
                    </a:cubicBezTo>
                    <a:cubicBezTo>
                      <a:pt x="281" y="637"/>
                      <a:pt x="281" y="637"/>
                      <a:pt x="281" y="640"/>
                    </a:cubicBezTo>
                    <a:cubicBezTo>
                      <a:pt x="281" y="640"/>
                      <a:pt x="281" y="640"/>
                      <a:pt x="297" y="640"/>
                    </a:cubicBezTo>
                    <a:cubicBezTo>
                      <a:pt x="297" y="640"/>
                      <a:pt x="297" y="640"/>
                      <a:pt x="288" y="649"/>
                    </a:cubicBezTo>
                    <a:cubicBezTo>
                      <a:pt x="288" y="649"/>
                      <a:pt x="288" y="649"/>
                      <a:pt x="293" y="649"/>
                    </a:cubicBezTo>
                    <a:lnTo>
                      <a:pt x="303" y="639"/>
                    </a:lnTo>
                    <a:close/>
                    <a:moveTo>
                      <a:pt x="332" y="57"/>
                    </a:moveTo>
                    <a:cubicBezTo>
                      <a:pt x="332" y="57"/>
                      <a:pt x="332" y="57"/>
                      <a:pt x="34" y="57"/>
                    </a:cubicBezTo>
                    <a:cubicBezTo>
                      <a:pt x="34" y="57"/>
                      <a:pt x="34" y="57"/>
                      <a:pt x="34" y="553"/>
                    </a:cubicBezTo>
                    <a:cubicBezTo>
                      <a:pt x="34" y="553"/>
                      <a:pt x="34" y="553"/>
                      <a:pt x="332" y="553"/>
                    </a:cubicBezTo>
                    <a:lnTo>
                      <a:pt x="332" y="57"/>
                    </a:lnTo>
                    <a:close/>
                    <a:moveTo>
                      <a:pt x="75" y="630"/>
                    </a:moveTo>
                    <a:cubicBezTo>
                      <a:pt x="71" y="630"/>
                      <a:pt x="68" y="633"/>
                      <a:pt x="68" y="637"/>
                    </a:cubicBezTo>
                    <a:cubicBezTo>
                      <a:pt x="68" y="640"/>
                      <a:pt x="71" y="644"/>
                      <a:pt x="75" y="644"/>
                    </a:cubicBezTo>
                    <a:cubicBezTo>
                      <a:pt x="80" y="644"/>
                      <a:pt x="83" y="640"/>
                      <a:pt x="83" y="637"/>
                    </a:cubicBezTo>
                    <a:cubicBezTo>
                      <a:pt x="83" y="633"/>
                      <a:pt x="80" y="630"/>
                      <a:pt x="75" y="630"/>
                    </a:cubicBezTo>
                    <a:close/>
                  </a:path>
                </a:pathLst>
              </a:custGeom>
              <a:solidFill>
                <a:schemeClr val="bg1">
                  <a:alpha val="50000"/>
                </a:schemeClr>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grpSp>
        <p:grpSp>
          <p:nvGrpSpPr>
            <p:cNvPr id="39" name="Group 38"/>
            <p:cNvGrpSpPr/>
            <p:nvPr/>
          </p:nvGrpSpPr>
          <p:grpSpPr>
            <a:xfrm>
              <a:off x="-1" y="1981678"/>
              <a:ext cx="1570037" cy="849546"/>
              <a:chOff x="-1" y="1981678"/>
              <a:chExt cx="1570037" cy="849546"/>
            </a:xfrm>
          </p:grpSpPr>
          <p:sp>
            <p:nvSpPr>
              <p:cNvPr id="46" name="TextBox 45"/>
              <p:cNvSpPr txBox="1"/>
              <p:nvPr/>
            </p:nvSpPr>
            <p:spPr>
              <a:xfrm>
                <a:off x="-1" y="2556904"/>
                <a:ext cx="1570037" cy="274320"/>
              </a:xfrm>
              <a:prstGeom prst="rect">
                <a:avLst/>
              </a:prstGeom>
              <a:noFill/>
            </p:spPr>
            <p:txBody>
              <a:bodyPr wrap="square" lIns="146304" tIns="91440" rIns="146304" bIns="91440" rtlCol="0" anchor="t" anchorCtr="0">
                <a:noAutofit/>
              </a:bodyPr>
              <a:lstStyle>
                <a:defPPr>
                  <a:defRPr lang="en-US"/>
                </a:defPPr>
                <a:lvl1pPr algn="ctr">
                  <a:lnSpc>
                    <a:spcPct val="90000"/>
                  </a:lnSpc>
                  <a:spcAft>
                    <a:spcPts val="600"/>
                  </a:spcAft>
                  <a:defRPr sz="1600">
                    <a:gradFill>
                      <a:gsLst>
                        <a:gs pos="2917">
                          <a:schemeClr val="bg1">
                            <a:alpha val="50000"/>
                          </a:schemeClr>
                        </a:gs>
                        <a:gs pos="30000">
                          <a:schemeClr val="bg1">
                            <a:alpha val="50000"/>
                          </a:schemeClr>
                        </a:gs>
                      </a:gsLst>
                      <a:lin ang="5400000" scaled="0"/>
                    </a:gradFill>
                  </a:defRPr>
                </a:lvl1pPr>
              </a:lstStyle>
              <a:p>
                <a:r>
                  <a:rPr lang="en-US" dirty="0">
                    <a:gradFill>
                      <a:gsLst>
                        <a:gs pos="2917">
                          <a:srgbClr val="FFFFFF">
                            <a:alpha val="50000"/>
                          </a:srgbClr>
                        </a:gs>
                        <a:gs pos="30000">
                          <a:srgbClr val="FFFFFF">
                            <a:alpha val="50000"/>
                          </a:srgbClr>
                        </a:gs>
                      </a:gsLst>
                      <a:lin ang="5400000" scaled="0"/>
                    </a:gradFill>
                  </a:rPr>
                  <a:t>Step 1</a:t>
                </a:r>
              </a:p>
            </p:txBody>
          </p:sp>
          <p:sp>
            <p:nvSpPr>
              <p:cNvPr id="47" name="Freeform 5"/>
              <p:cNvSpPr>
                <a:spLocks noEditPoints="1"/>
              </p:cNvSpPr>
              <p:nvPr/>
            </p:nvSpPr>
            <p:spPr bwMode="auto">
              <a:xfrm>
                <a:off x="500550" y="1981678"/>
                <a:ext cx="655150" cy="605266"/>
              </a:xfrm>
              <a:custGeom>
                <a:avLst/>
                <a:gdLst>
                  <a:gd name="T0" fmla="*/ 300 w 330"/>
                  <a:gd name="T1" fmla="*/ 105 h 305"/>
                  <a:gd name="T2" fmla="*/ 295 w 330"/>
                  <a:gd name="T3" fmla="*/ 143 h 305"/>
                  <a:gd name="T4" fmla="*/ 178 w 330"/>
                  <a:gd name="T5" fmla="*/ 276 h 305"/>
                  <a:gd name="T6" fmla="*/ 26 w 330"/>
                  <a:gd name="T7" fmla="*/ 196 h 305"/>
                  <a:gd name="T8" fmla="*/ 168 w 330"/>
                  <a:gd name="T9" fmla="*/ 216 h 305"/>
                  <a:gd name="T10" fmla="*/ 320 w 330"/>
                  <a:gd name="T11" fmla="*/ 62 h 305"/>
                  <a:gd name="T12" fmla="*/ 164 w 330"/>
                  <a:gd name="T13" fmla="*/ 3 h 305"/>
                  <a:gd name="T14" fmla="*/ 19 w 330"/>
                  <a:gd name="T15" fmla="*/ 149 h 305"/>
                  <a:gd name="T16" fmla="*/ 0 w 330"/>
                  <a:gd name="T17" fmla="*/ 194 h 305"/>
                  <a:gd name="T18" fmla="*/ 1 w 330"/>
                  <a:gd name="T19" fmla="*/ 216 h 305"/>
                  <a:gd name="T20" fmla="*/ 51 w 330"/>
                  <a:gd name="T21" fmla="*/ 263 h 305"/>
                  <a:gd name="T22" fmla="*/ 200 w 330"/>
                  <a:gd name="T23" fmla="*/ 299 h 305"/>
                  <a:gd name="T24" fmla="*/ 323 w 330"/>
                  <a:gd name="T25" fmla="*/ 137 h 305"/>
                  <a:gd name="T26" fmla="*/ 316 w 330"/>
                  <a:gd name="T27" fmla="*/ 96 h 305"/>
                  <a:gd name="T28" fmla="*/ 209 w 330"/>
                  <a:gd name="T29" fmla="*/ 39 h 305"/>
                  <a:gd name="T30" fmla="*/ 224 w 330"/>
                  <a:gd name="T31" fmla="*/ 60 h 305"/>
                  <a:gd name="T32" fmla="*/ 206 w 330"/>
                  <a:gd name="T33" fmla="*/ 60 h 305"/>
                  <a:gd name="T34" fmla="*/ 217 w 330"/>
                  <a:gd name="T35" fmla="*/ 70 h 305"/>
                  <a:gd name="T36" fmla="*/ 199 w 330"/>
                  <a:gd name="T37" fmla="*/ 70 h 305"/>
                  <a:gd name="T38" fmla="*/ 210 w 330"/>
                  <a:gd name="T39" fmla="*/ 80 h 305"/>
                  <a:gd name="T40" fmla="*/ 192 w 330"/>
                  <a:gd name="T41" fmla="*/ 80 h 305"/>
                  <a:gd name="T42" fmla="*/ 203 w 330"/>
                  <a:gd name="T43" fmla="*/ 90 h 305"/>
                  <a:gd name="T44" fmla="*/ 185 w 330"/>
                  <a:gd name="T45" fmla="*/ 90 h 305"/>
                  <a:gd name="T46" fmla="*/ 196 w 330"/>
                  <a:gd name="T47" fmla="*/ 100 h 305"/>
                  <a:gd name="T48" fmla="*/ 178 w 330"/>
                  <a:gd name="T49" fmla="*/ 100 h 305"/>
                  <a:gd name="T50" fmla="*/ 189 w 330"/>
                  <a:gd name="T51" fmla="*/ 110 h 305"/>
                  <a:gd name="T52" fmla="*/ 171 w 330"/>
                  <a:gd name="T53" fmla="*/ 110 h 305"/>
                  <a:gd name="T54" fmla="*/ 162 w 330"/>
                  <a:gd name="T55" fmla="*/ 123 h 305"/>
                  <a:gd name="T56" fmla="*/ 149 w 330"/>
                  <a:gd name="T57" fmla="*/ 99 h 305"/>
                  <a:gd name="T58" fmla="*/ 108 w 330"/>
                  <a:gd name="T59" fmla="*/ 147 h 305"/>
                  <a:gd name="T60" fmla="*/ 140 w 330"/>
                  <a:gd name="T61" fmla="*/ 137 h 305"/>
                  <a:gd name="T62" fmla="*/ 144 w 330"/>
                  <a:gd name="T63" fmla="*/ 76 h 305"/>
                  <a:gd name="T64" fmla="*/ 142 w 330"/>
                  <a:gd name="T65" fmla="*/ 97 h 305"/>
                  <a:gd name="T66" fmla="*/ 157 w 330"/>
                  <a:gd name="T67" fmla="*/ 130 h 305"/>
                  <a:gd name="T68" fmla="*/ 206 w 330"/>
                  <a:gd name="T69" fmla="*/ 98 h 305"/>
                  <a:gd name="T70" fmla="*/ 204 w 330"/>
                  <a:gd name="T71" fmla="*/ 119 h 305"/>
                  <a:gd name="T72" fmla="*/ 137 w 330"/>
                  <a:gd name="T73" fmla="*/ 158 h 305"/>
                  <a:gd name="T74" fmla="*/ 151 w 330"/>
                  <a:gd name="T75" fmla="*/ 175 h 305"/>
                  <a:gd name="T76" fmla="*/ 108 w 330"/>
                  <a:gd name="T77" fmla="*/ 147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30" h="305">
                    <a:moveTo>
                      <a:pt x="316" y="96"/>
                    </a:moveTo>
                    <a:cubicBezTo>
                      <a:pt x="310" y="95"/>
                      <a:pt x="301" y="98"/>
                      <a:pt x="300" y="105"/>
                    </a:cubicBezTo>
                    <a:cubicBezTo>
                      <a:pt x="298" y="115"/>
                      <a:pt x="298" y="126"/>
                      <a:pt x="297" y="134"/>
                    </a:cubicBezTo>
                    <a:cubicBezTo>
                      <a:pt x="297" y="137"/>
                      <a:pt x="297" y="142"/>
                      <a:pt x="295" y="143"/>
                    </a:cubicBezTo>
                    <a:cubicBezTo>
                      <a:pt x="259" y="187"/>
                      <a:pt x="223" y="230"/>
                      <a:pt x="188" y="273"/>
                    </a:cubicBezTo>
                    <a:cubicBezTo>
                      <a:pt x="185" y="277"/>
                      <a:pt x="182" y="277"/>
                      <a:pt x="178" y="276"/>
                    </a:cubicBezTo>
                    <a:cubicBezTo>
                      <a:pt x="136" y="263"/>
                      <a:pt x="94" y="251"/>
                      <a:pt x="51" y="238"/>
                    </a:cubicBezTo>
                    <a:cubicBezTo>
                      <a:pt x="32" y="232"/>
                      <a:pt x="22" y="216"/>
                      <a:pt x="26" y="196"/>
                    </a:cubicBezTo>
                    <a:cubicBezTo>
                      <a:pt x="28" y="181"/>
                      <a:pt x="35" y="177"/>
                      <a:pt x="49" y="181"/>
                    </a:cubicBezTo>
                    <a:cubicBezTo>
                      <a:pt x="88" y="193"/>
                      <a:pt x="129" y="203"/>
                      <a:pt x="168" y="216"/>
                    </a:cubicBezTo>
                    <a:cubicBezTo>
                      <a:pt x="180" y="219"/>
                      <a:pt x="187" y="216"/>
                      <a:pt x="194" y="207"/>
                    </a:cubicBezTo>
                    <a:cubicBezTo>
                      <a:pt x="236" y="159"/>
                      <a:pt x="278" y="110"/>
                      <a:pt x="320" y="62"/>
                    </a:cubicBezTo>
                    <a:cubicBezTo>
                      <a:pt x="330" y="50"/>
                      <a:pt x="327" y="40"/>
                      <a:pt x="313" y="37"/>
                    </a:cubicBezTo>
                    <a:cubicBezTo>
                      <a:pt x="262" y="25"/>
                      <a:pt x="213" y="13"/>
                      <a:pt x="164" y="3"/>
                    </a:cubicBezTo>
                    <a:cubicBezTo>
                      <a:pt x="155" y="0"/>
                      <a:pt x="149" y="3"/>
                      <a:pt x="143" y="9"/>
                    </a:cubicBezTo>
                    <a:cubicBezTo>
                      <a:pt x="101" y="56"/>
                      <a:pt x="61" y="102"/>
                      <a:pt x="19" y="149"/>
                    </a:cubicBezTo>
                    <a:cubicBezTo>
                      <a:pt x="14" y="155"/>
                      <a:pt x="10" y="162"/>
                      <a:pt x="7" y="168"/>
                    </a:cubicBezTo>
                    <a:cubicBezTo>
                      <a:pt x="4" y="177"/>
                      <a:pt x="3" y="185"/>
                      <a:pt x="0" y="194"/>
                    </a:cubicBezTo>
                    <a:cubicBezTo>
                      <a:pt x="0" y="200"/>
                      <a:pt x="0" y="204"/>
                      <a:pt x="0" y="210"/>
                    </a:cubicBezTo>
                    <a:cubicBezTo>
                      <a:pt x="0" y="212"/>
                      <a:pt x="1" y="214"/>
                      <a:pt x="1" y="216"/>
                    </a:cubicBezTo>
                    <a:cubicBezTo>
                      <a:pt x="4" y="230"/>
                      <a:pt x="10" y="244"/>
                      <a:pt x="23" y="251"/>
                    </a:cubicBezTo>
                    <a:cubicBezTo>
                      <a:pt x="30" y="257"/>
                      <a:pt x="41" y="260"/>
                      <a:pt x="51" y="263"/>
                    </a:cubicBezTo>
                    <a:cubicBezTo>
                      <a:pt x="94" y="277"/>
                      <a:pt x="138" y="289"/>
                      <a:pt x="181" y="302"/>
                    </a:cubicBezTo>
                    <a:cubicBezTo>
                      <a:pt x="188" y="305"/>
                      <a:pt x="194" y="305"/>
                      <a:pt x="200" y="299"/>
                    </a:cubicBezTo>
                    <a:cubicBezTo>
                      <a:pt x="240" y="249"/>
                      <a:pt x="279" y="201"/>
                      <a:pt x="320" y="152"/>
                    </a:cubicBezTo>
                    <a:cubicBezTo>
                      <a:pt x="323" y="149"/>
                      <a:pt x="323" y="143"/>
                      <a:pt x="323" y="137"/>
                    </a:cubicBezTo>
                    <a:cubicBezTo>
                      <a:pt x="324" y="130"/>
                      <a:pt x="323" y="121"/>
                      <a:pt x="324" y="114"/>
                    </a:cubicBezTo>
                    <a:cubicBezTo>
                      <a:pt x="324" y="105"/>
                      <a:pt x="323" y="99"/>
                      <a:pt x="316" y="96"/>
                    </a:cubicBezTo>
                    <a:close/>
                    <a:moveTo>
                      <a:pt x="184" y="49"/>
                    </a:moveTo>
                    <a:cubicBezTo>
                      <a:pt x="190" y="41"/>
                      <a:pt x="201" y="36"/>
                      <a:pt x="209" y="39"/>
                    </a:cubicBezTo>
                    <a:cubicBezTo>
                      <a:pt x="209" y="39"/>
                      <a:pt x="209" y="39"/>
                      <a:pt x="218" y="43"/>
                    </a:cubicBezTo>
                    <a:cubicBezTo>
                      <a:pt x="225" y="45"/>
                      <a:pt x="227" y="53"/>
                      <a:pt x="224" y="60"/>
                    </a:cubicBezTo>
                    <a:cubicBezTo>
                      <a:pt x="224" y="60"/>
                      <a:pt x="224" y="60"/>
                      <a:pt x="210" y="55"/>
                    </a:cubicBezTo>
                    <a:cubicBezTo>
                      <a:pt x="210" y="55"/>
                      <a:pt x="210" y="55"/>
                      <a:pt x="206" y="60"/>
                    </a:cubicBezTo>
                    <a:cubicBezTo>
                      <a:pt x="206" y="60"/>
                      <a:pt x="206" y="60"/>
                      <a:pt x="220" y="65"/>
                    </a:cubicBezTo>
                    <a:cubicBezTo>
                      <a:pt x="220" y="65"/>
                      <a:pt x="220" y="65"/>
                      <a:pt x="217" y="70"/>
                    </a:cubicBezTo>
                    <a:cubicBezTo>
                      <a:pt x="217" y="70"/>
                      <a:pt x="217" y="70"/>
                      <a:pt x="203" y="65"/>
                    </a:cubicBezTo>
                    <a:cubicBezTo>
                      <a:pt x="203" y="65"/>
                      <a:pt x="203" y="65"/>
                      <a:pt x="199" y="70"/>
                    </a:cubicBezTo>
                    <a:cubicBezTo>
                      <a:pt x="199" y="70"/>
                      <a:pt x="199" y="70"/>
                      <a:pt x="213" y="75"/>
                    </a:cubicBezTo>
                    <a:cubicBezTo>
                      <a:pt x="213" y="75"/>
                      <a:pt x="213" y="75"/>
                      <a:pt x="210" y="80"/>
                    </a:cubicBezTo>
                    <a:cubicBezTo>
                      <a:pt x="210" y="80"/>
                      <a:pt x="210" y="80"/>
                      <a:pt x="195" y="75"/>
                    </a:cubicBezTo>
                    <a:cubicBezTo>
                      <a:pt x="195" y="75"/>
                      <a:pt x="195" y="75"/>
                      <a:pt x="192" y="80"/>
                    </a:cubicBezTo>
                    <a:cubicBezTo>
                      <a:pt x="192" y="80"/>
                      <a:pt x="192" y="80"/>
                      <a:pt x="206" y="85"/>
                    </a:cubicBezTo>
                    <a:cubicBezTo>
                      <a:pt x="206" y="85"/>
                      <a:pt x="206" y="85"/>
                      <a:pt x="203" y="90"/>
                    </a:cubicBezTo>
                    <a:cubicBezTo>
                      <a:pt x="203" y="90"/>
                      <a:pt x="203" y="90"/>
                      <a:pt x="188" y="85"/>
                    </a:cubicBezTo>
                    <a:cubicBezTo>
                      <a:pt x="188" y="85"/>
                      <a:pt x="188" y="85"/>
                      <a:pt x="185" y="90"/>
                    </a:cubicBezTo>
                    <a:cubicBezTo>
                      <a:pt x="185" y="90"/>
                      <a:pt x="185" y="90"/>
                      <a:pt x="199" y="95"/>
                    </a:cubicBezTo>
                    <a:cubicBezTo>
                      <a:pt x="199" y="95"/>
                      <a:pt x="199" y="95"/>
                      <a:pt x="196" y="100"/>
                    </a:cubicBezTo>
                    <a:cubicBezTo>
                      <a:pt x="196" y="100"/>
                      <a:pt x="196" y="100"/>
                      <a:pt x="181" y="95"/>
                    </a:cubicBezTo>
                    <a:cubicBezTo>
                      <a:pt x="181" y="95"/>
                      <a:pt x="181" y="95"/>
                      <a:pt x="178" y="100"/>
                    </a:cubicBezTo>
                    <a:cubicBezTo>
                      <a:pt x="178" y="100"/>
                      <a:pt x="178" y="100"/>
                      <a:pt x="192" y="105"/>
                    </a:cubicBezTo>
                    <a:cubicBezTo>
                      <a:pt x="192" y="105"/>
                      <a:pt x="192" y="105"/>
                      <a:pt x="189" y="110"/>
                    </a:cubicBezTo>
                    <a:cubicBezTo>
                      <a:pt x="189" y="110"/>
                      <a:pt x="189" y="110"/>
                      <a:pt x="174" y="105"/>
                    </a:cubicBezTo>
                    <a:cubicBezTo>
                      <a:pt x="174" y="105"/>
                      <a:pt x="174" y="105"/>
                      <a:pt x="171" y="110"/>
                    </a:cubicBezTo>
                    <a:cubicBezTo>
                      <a:pt x="171" y="110"/>
                      <a:pt x="171" y="110"/>
                      <a:pt x="185" y="115"/>
                    </a:cubicBezTo>
                    <a:cubicBezTo>
                      <a:pt x="179" y="122"/>
                      <a:pt x="169" y="125"/>
                      <a:pt x="162" y="123"/>
                    </a:cubicBezTo>
                    <a:cubicBezTo>
                      <a:pt x="162" y="123"/>
                      <a:pt x="162" y="123"/>
                      <a:pt x="153" y="119"/>
                    </a:cubicBezTo>
                    <a:cubicBezTo>
                      <a:pt x="145" y="117"/>
                      <a:pt x="143" y="107"/>
                      <a:pt x="149" y="99"/>
                    </a:cubicBezTo>
                    <a:cubicBezTo>
                      <a:pt x="149" y="99"/>
                      <a:pt x="149" y="99"/>
                      <a:pt x="184" y="49"/>
                    </a:cubicBezTo>
                    <a:close/>
                    <a:moveTo>
                      <a:pt x="108" y="147"/>
                    </a:moveTo>
                    <a:cubicBezTo>
                      <a:pt x="108" y="147"/>
                      <a:pt x="108" y="147"/>
                      <a:pt x="128" y="154"/>
                    </a:cubicBezTo>
                    <a:cubicBezTo>
                      <a:pt x="128" y="154"/>
                      <a:pt x="128" y="154"/>
                      <a:pt x="140" y="137"/>
                    </a:cubicBezTo>
                    <a:cubicBezTo>
                      <a:pt x="124" y="131"/>
                      <a:pt x="120" y="111"/>
                      <a:pt x="132" y="93"/>
                    </a:cubicBezTo>
                    <a:cubicBezTo>
                      <a:pt x="132" y="93"/>
                      <a:pt x="132" y="93"/>
                      <a:pt x="144" y="76"/>
                    </a:cubicBezTo>
                    <a:cubicBezTo>
                      <a:pt x="144" y="76"/>
                      <a:pt x="144" y="76"/>
                      <a:pt x="154" y="79"/>
                    </a:cubicBezTo>
                    <a:cubicBezTo>
                      <a:pt x="154" y="79"/>
                      <a:pt x="154" y="79"/>
                      <a:pt x="142" y="97"/>
                    </a:cubicBezTo>
                    <a:cubicBezTo>
                      <a:pt x="133" y="109"/>
                      <a:pt x="136" y="123"/>
                      <a:pt x="147" y="127"/>
                    </a:cubicBezTo>
                    <a:cubicBezTo>
                      <a:pt x="147" y="127"/>
                      <a:pt x="147" y="127"/>
                      <a:pt x="157" y="130"/>
                    </a:cubicBezTo>
                    <a:cubicBezTo>
                      <a:pt x="168" y="134"/>
                      <a:pt x="185" y="128"/>
                      <a:pt x="194" y="116"/>
                    </a:cubicBezTo>
                    <a:cubicBezTo>
                      <a:pt x="194" y="116"/>
                      <a:pt x="194" y="116"/>
                      <a:pt x="206" y="98"/>
                    </a:cubicBezTo>
                    <a:cubicBezTo>
                      <a:pt x="216" y="101"/>
                      <a:pt x="216" y="101"/>
                      <a:pt x="216" y="101"/>
                    </a:cubicBezTo>
                    <a:cubicBezTo>
                      <a:pt x="216" y="101"/>
                      <a:pt x="216" y="101"/>
                      <a:pt x="204" y="119"/>
                    </a:cubicBezTo>
                    <a:cubicBezTo>
                      <a:pt x="191" y="136"/>
                      <a:pt x="166" y="146"/>
                      <a:pt x="150" y="140"/>
                    </a:cubicBezTo>
                    <a:cubicBezTo>
                      <a:pt x="150" y="140"/>
                      <a:pt x="150" y="140"/>
                      <a:pt x="137" y="158"/>
                    </a:cubicBezTo>
                    <a:cubicBezTo>
                      <a:pt x="137" y="158"/>
                      <a:pt x="137" y="158"/>
                      <a:pt x="158" y="165"/>
                    </a:cubicBezTo>
                    <a:cubicBezTo>
                      <a:pt x="158" y="165"/>
                      <a:pt x="158" y="165"/>
                      <a:pt x="151" y="175"/>
                    </a:cubicBezTo>
                    <a:cubicBezTo>
                      <a:pt x="151" y="175"/>
                      <a:pt x="151" y="175"/>
                      <a:pt x="101" y="157"/>
                    </a:cubicBezTo>
                    <a:cubicBezTo>
                      <a:pt x="101" y="157"/>
                      <a:pt x="101" y="157"/>
                      <a:pt x="108" y="147"/>
                    </a:cubicBezTo>
                    <a:close/>
                  </a:path>
                </a:pathLst>
              </a:custGeom>
              <a:solidFill>
                <a:schemeClr val="bg1">
                  <a:alpha val="50000"/>
                </a:schemeClr>
              </a:solidFill>
              <a:ln>
                <a:noFill/>
              </a:ln>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grpSp>
        <p:grpSp>
          <p:nvGrpSpPr>
            <p:cNvPr id="40" name="Group 39"/>
            <p:cNvGrpSpPr/>
            <p:nvPr/>
          </p:nvGrpSpPr>
          <p:grpSpPr>
            <a:xfrm>
              <a:off x="-1" y="5411509"/>
              <a:ext cx="1570037" cy="882795"/>
              <a:chOff x="-1" y="5411509"/>
              <a:chExt cx="1570037" cy="882795"/>
            </a:xfrm>
          </p:grpSpPr>
          <p:sp>
            <p:nvSpPr>
              <p:cNvPr id="44" name="TextBox 43"/>
              <p:cNvSpPr txBox="1"/>
              <p:nvPr/>
            </p:nvSpPr>
            <p:spPr>
              <a:xfrm>
                <a:off x="-1" y="6019984"/>
                <a:ext cx="1570037" cy="274320"/>
              </a:xfrm>
              <a:prstGeom prst="rect">
                <a:avLst/>
              </a:prstGeom>
              <a:noFill/>
            </p:spPr>
            <p:txBody>
              <a:bodyPr wrap="square" lIns="146304" tIns="91440" rIns="146304" bIns="91440" rtlCol="0" anchor="t" anchorCtr="0">
                <a:noAutofit/>
              </a:bodyPr>
              <a:lstStyle/>
              <a:p>
                <a:pPr algn="ctr">
                  <a:lnSpc>
                    <a:spcPct val="90000"/>
                  </a:lnSpc>
                  <a:spcAft>
                    <a:spcPts val="600"/>
                  </a:spcAft>
                </a:pPr>
                <a:r>
                  <a:rPr lang="en-US" sz="1600" dirty="0" smtClean="0">
                    <a:gradFill>
                      <a:gsLst>
                        <a:gs pos="2917">
                          <a:srgbClr val="FFFFFF">
                            <a:alpha val="50000"/>
                          </a:srgbClr>
                        </a:gs>
                        <a:gs pos="30000">
                          <a:srgbClr val="FFFFFF">
                            <a:alpha val="50000"/>
                          </a:srgbClr>
                        </a:gs>
                      </a:gsLst>
                      <a:lin ang="5400000" scaled="0"/>
                    </a:gradFill>
                  </a:rPr>
                  <a:t>Step 3</a:t>
                </a:r>
              </a:p>
            </p:txBody>
          </p:sp>
          <p:sp>
            <p:nvSpPr>
              <p:cNvPr id="45" name="Freeform 22"/>
              <p:cNvSpPr>
                <a:spLocks noEditPoints="1"/>
              </p:cNvSpPr>
              <p:nvPr/>
            </p:nvSpPr>
            <p:spPr bwMode="auto">
              <a:xfrm>
                <a:off x="604434" y="5411509"/>
                <a:ext cx="568836" cy="577954"/>
              </a:xfrm>
              <a:custGeom>
                <a:avLst/>
                <a:gdLst>
                  <a:gd name="T0" fmla="*/ 33 w 261"/>
                  <a:gd name="T1" fmla="*/ 125 h 265"/>
                  <a:gd name="T2" fmla="*/ 33 w 261"/>
                  <a:gd name="T3" fmla="*/ 29 h 265"/>
                  <a:gd name="T4" fmla="*/ 62 w 261"/>
                  <a:gd name="T5" fmla="*/ 0 h 265"/>
                  <a:gd name="T6" fmla="*/ 81 w 261"/>
                  <a:gd name="T7" fmla="*/ 0 h 265"/>
                  <a:gd name="T8" fmla="*/ 109 w 261"/>
                  <a:gd name="T9" fmla="*/ 24 h 265"/>
                  <a:gd name="T10" fmla="*/ 81 w 261"/>
                  <a:gd name="T11" fmla="*/ 24 h 265"/>
                  <a:gd name="T12" fmla="*/ 81 w 261"/>
                  <a:gd name="T13" fmla="*/ 34 h 265"/>
                  <a:gd name="T14" fmla="*/ 110 w 261"/>
                  <a:gd name="T15" fmla="*/ 34 h 265"/>
                  <a:gd name="T16" fmla="*/ 110 w 261"/>
                  <a:gd name="T17" fmla="*/ 44 h 265"/>
                  <a:gd name="T18" fmla="*/ 81 w 261"/>
                  <a:gd name="T19" fmla="*/ 44 h 265"/>
                  <a:gd name="T20" fmla="*/ 81 w 261"/>
                  <a:gd name="T21" fmla="*/ 53 h 265"/>
                  <a:gd name="T22" fmla="*/ 110 w 261"/>
                  <a:gd name="T23" fmla="*/ 53 h 265"/>
                  <a:gd name="T24" fmla="*/ 110 w 261"/>
                  <a:gd name="T25" fmla="*/ 63 h 265"/>
                  <a:gd name="T26" fmla="*/ 81 w 261"/>
                  <a:gd name="T27" fmla="*/ 63 h 265"/>
                  <a:gd name="T28" fmla="*/ 81 w 261"/>
                  <a:gd name="T29" fmla="*/ 72 h 265"/>
                  <a:gd name="T30" fmla="*/ 110 w 261"/>
                  <a:gd name="T31" fmla="*/ 72 h 265"/>
                  <a:gd name="T32" fmla="*/ 110 w 261"/>
                  <a:gd name="T33" fmla="*/ 82 h 265"/>
                  <a:gd name="T34" fmla="*/ 81 w 261"/>
                  <a:gd name="T35" fmla="*/ 82 h 265"/>
                  <a:gd name="T36" fmla="*/ 81 w 261"/>
                  <a:gd name="T37" fmla="*/ 92 h 265"/>
                  <a:gd name="T38" fmla="*/ 110 w 261"/>
                  <a:gd name="T39" fmla="*/ 92 h 265"/>
                  <a:gd name="T40" fmla="*/ 110 w 261"/>
                  <a:gd name="T41" fmla="*/ 101 h 265"/>
                  <a:gd name="T42" fmla="*/ 81 w 261"/>
                  <a:gd name="T43" fmla="*/ 101 h 265"/>
                  <a:gd name="T44" fmla="*/ 81 w 261"/>
                  <a:gd name="T45" fmla="*/ 111 h 265"/>
                  <a:gd name="T46" fmla="*/ 110 w 261"/>
                  <a:gd name="T47" fmla="*/ 111 h 265"/>
                  <a:gd name="T48" fmla="*/ 110 w 261"/>
                  <a:gd name="T49" fmla="*/ 120 h 265"/>
                  <a:gd name="T50" fmla="*/ 81 w 261"/>
                  <a:gd name="T51" fmla="*/ 120 h 265"/>
                  <a:gd name="T52" fmla="*/ 81 w 261"/>
                  <a:gd name="T53" fmla="*/ 130 h 265"/>
                  <a:gd name="T54" fmla="*/ 109 w 261"/>
                  <a:gd name="T55" fmla="*/ 130 h 265"/>
                  <a:gd name="T56" fmla="*/ 81 w 261"/>
                  <a:gd name="T57" fmla="*/ 154 h 265"/>
                  <a:gd name="T58" fmla="*/ 62 w 261"/>
                  <a:gd name="T59" fmla="*/ 154 h 265"/>
                  <a:gd name="T60" fmla="*/ 33 w 261"/>
                  <a:gd name="T61" fmla="*/ 125 h 265"/>
                  <a:gd name="T62" fmla="*/ 81 w 261"/>
                  <a:gd name="T63" fmla="*/ 221 h 265"/>
                  <a:gd name="T64" fmla="*/ 81 w 261"/>
                  <a:gd name="T65" fmla="*/ 188 h 265"/>
                  <a:gd name="T66" fmla="*/ 143 w 261"/>
                  <a:gd name="T67" fmla="*/ 125 h 265"/>
                  <a:gd name="T68" fmla="*/ 143 w 261"/>
                  <a:gd name="T69" fmla="*/ 92 h 265"/>
                  <a:gd name="T70" fmla="*/ 124 w 261"/>
                  <a:gd name="T71" fmla="*/ 92 h 265"/>
                  <a:gd name="T72" fmla="*/ 124 w 261"/>
                  <a:gd name="T73" fmla="*/ 125 h 265"/>
                  <a:gd name="T74" fmla="*/ 81 w 261"/>
                  <a:gd name="T75" fmla="*/ 168 h 265"/>
                  <a:gd name="T76" fmla="*/ 62 w 261"/>
                  <a:gd name="T77" fmla="*/ 168 h 265"/>
                  <a:gd name="T78" fmla="*/ 19 w 261"/>
                  <a:gd name="T79" fmla="*/ 125 h 265"/>
                  <a:gd name="T80" fmla="*/ 19 w 261"/>
                  <a:gd name="T81" fmla="*/ 92 h 265"/>
                  <a:gd name="T82" fmla="*/ 0 w 261"/>
                  <a:gd name="T83" fmla="*/ 92 h 265"/>
                  <a:gd name="T84" fmla="*/ 0 w 261"/>
                  <a:gd name="T85" fmla="*/ 125 h 265"/>
                  <a:gd name="T86" fmla="*/ 62 w 261"/>
                  <a:gd name="T87" fmla="*/ 188 h 265"/>
                  <a:gd name="T88" fmla="*/ 62 w 261"/>
                  <a:gd name="T89" fmla="*/ 221 h 265"/>
                  <a:gd name="T90" fmla="*/ 21 w 261"/>
                  <a:gd name="T91" fmla="*/ 221 h 265"/>
                  <a:gd name="T92" fmla="*/ 21 w 261"/>
                  <a:gd name="T93" fmla="*/ 241 h 265"/>
                  <a:gd name="T94" fmla="*/ 122 w 261"/>
                  <a:gd name="T95" fmla="*/ 241 h 265"/>
                  <a:gd name="T96" fmla="*/ 122 w 261"/>
                  <a:gd name="T97" fmla="*/ 240 h 265"/>
                  <a:gd name="T98" fmla="*/ 102 w 261"/>
                  <a:gd name="T99" fmla="*/ 221 h 265"/>
                  <a:gd name="T100" fmla="*/ 81 w 261"/>
                  <a:gd name="T101" fmla="*/ 221 h 265"/>
                  <a:gd name="T102" fmla="*/ 237 w 261"/>
                  <a:gd name="T103" fmla="*/ 144 h 265"/>
                  <a:gd name="T104" fmla="*/ 164 w 261"/>
                  <a:gd name="T105" fmla="*/ 221 h 265"/>
                  <a:gd name="T106" fmla="*/ 125 w 261"/>
                  <a:gd name="T107" fmla="*/ 186 h 265"/>
                  <a:gd name="T108" fmla="*/ 104 w 261"/>
                  <a:gd name="T109" fmla="*/ 210 h 265"/>
                  <a:gd name="T110" fmla="*/ 165 w 261"/>
                  <a:gd name="T111" fmla="*/ 265 h 265"/>
                  <a:gd name="T112" fmla="*/ 261 w 261"/>
                  <a:gd name="T113" fmla="*/ 167 h 265"/>
                  <a:gd name="T114" fmla="*/ 237 w 261"/>
                  <a:gd name="T115" fmla="*/ 144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61" h="265">
                    <a:moveTo>
                      <a:pt x="33" y="125"/>
                    </a:moveTo>
                    <a:cubicBezTo>
                      <a:pt x="33" y="125"/>
                      <a:pt x="33" y="125"/>
                      <a:pt x="33" y="29"/>
                    </a:cubicBezTo>
                    <a:cubicBezTo>
                      <a:pt x="33" y="14"/>
                      <a:pt x="47" y="0"/>
                      <a:pt x="62" y="0"/>
                    </a:cubicBezTo>
                    <a:cubicBezTo>
                      <a:pt x="62" y="0"/>
                      <a:pt x="62" y="0"/>
                      <a:pt x="81" y="0"/>
                    </a:cubicBezTo>
                    <a:cubicBezTo>
                      <a:pt x="95" y="0"/>
                      <a:pt x="107" y="11"/>
                      <a:pt x="109" y="24"/>
                    </a:cubicBezTo>
                    <a:cubicBezTo>
                      <a:pt x="109" y="24"/>
                      <a:pt x="109" y="24"/>
                      <a:pt x="81" y="24"/>
                    </a:cubicBezTo>
                    <a:cubicBezTo>
                      <a:pt x="81" y="24"/>
                      <a:pt x="81" y="24"/>
                      <a:pt x="81" y="34"/>
                    </a:cubicBezTo>
                    <a:cubicBezTo>
                      <a:pt x="81" y="34"/>
                      <a:pt x="81" y="34"/>
                      <a:pt x="110" y="34"/>
                    </a:cubicBezTo>
                    <a:cubicBezTo>
                      <a:pt x="110" y="34"/>
                      <a:pt x="110" y="34"/>
                      <a:pt x="110" y="44"/>
                    </a:cubicBezTo>
                    <a:cubicBezTo>
                      <a:pt x="110" y="44"/>
                      <a:pt x="110" y="44"/>
                      <a:pt x="81" y="44"/>
                    </a:cubicBezTo>
                    <a:cubicBezTo>
                      <a:pt x="81" y="44"/>
                      <a:pt x="81" y="44"/>
                      <a:pt x="81" y="53"/>
                    </a:cubicBezTo>
                    <a:cubicBezTo>
                      <a:pt x="81" y="53"/>
                      <a:pt x="81" y="53"/>
                      <a:pt x="110" y="53"/>
                    </a:cubicBezTo>
                    <a:cubicBezTo>
                      <a:pt x="110" y="53"/>
                      <a:pt x="110" y="53"/>
                      <a:pt x="110" y="63"/>
                    </a:cubicBezTo>
                    <a:cubicBezTo>
                      <a:pt x="110" y="63"/>
                      <a:pt x="110" y="63"/>
                      <a:pt x="81" y="63"/>
                    </a:cubicBezTo>
                    <a:cubicBezTo>
                      <a:pt x="81" y="63"/>
                      <a:pt x="81" y="63"/>
                      <a:pt x="81" y="72"/>
                    </a:cubicBezTo>
                    <a:cubicBezTo>
                      <a:pt x="81" y="72"/>
                      <a:pt x="81" y="72"/>
                      <a:pt x="110" y="72"/>
                    </a:cubicBezTo>
                    <a:cubicBezTo>
                      <a:pt x="110" y="72"/>
                      <a:pt x="110" y="72"/>
                      <a:pt x="110" y="82"/>
                    </a:cubicBezTo>
                    <a:cubicBezTo>
                      <a:pt x="110" y="82"/>
                      <a:pt x="110" y="82"/>
                      <a:pt x="81" y="82"/>
                    </a:cubicBezTo>
                    <a:cubicBezTo>
                      <a:pt x="81" y="82"/>
                      <a:pt x="81" y="82"/>
                      <a:pt x="81" y="92"/>
                    </a:cubicBezTo>
                    <a:cubicBezTo>
                      <a:pt x="81" y="92"/>
                      <a:pt x="81" y="92"/>
                      <a:pt x="110" y="92"/>
                    </a:cubicBezTo>
                    <a:cubicBezTo>
                      <a:pt x="110" y="92"/>
                      <a:pt x="110" y="92"/>
                      <a:pt x="110" y="101"/>
                    </a:cubicBezTo>
                    <a:cubicBezTo>
                      <a:pt x="110" y="101"/>
                      <a:pt x="110" y="101"/>
                      <a:pt x="81" y="101"/>
                    </a:cubicBezTo>
                    <a:cubicBezTo>
                      <a:pt x="81" y="101"/>
                      <a:pt x="81" y="101"/>
                      <a:pt x="81" y="111"/>
                    </a:cubicBezTo>
                    <a:cubicBezTo>
                      <a:pt x="81" y="111"/>
                      <a:pt x="81" y="111"/>
                      <a:pt x="110" y="111"/>
                    </a:cubicBezTo>
                    <a:cubicBezTo>
                      <a:pt x="110" y="111"/>
                      <a:pt x="110" y="111"/>
                      <a:pt x="110" y="120"/>
                    </a:cubicBezTo>
                    <a:cubicBezTo>
                      <a:pt x="110" y="120"/>
                      <a:pt x="110" y="120"/>
                      <a:pt x="81" y="120"/>
                    </a:cubicBezTo>
                    <a:cubicBezTo>
                      <a:pt x="81" y="120"/>
                      <a:pt x="81" y="120"/>
                      <a:pt x="81" y="130"/>
                    </a:cubicBezTo>
                    <a:cubicBezTo>
                      <a:pt x="81" y="130"/>
                      <a:pt x="81" y="130"/>
                      <a:pt x="109" y="130"/>
                    </a:cubicBezTo>
                    <a:cubicBezTo>
                      <a:pt x="107" y="143"/>
                      <a:pt x="95" y="154"/>
                      <a:pt x="81" y="154"/>
                    </a:cubicBezTo>
                    <a:cubicBezTo>
                      <a:pt x="81" y="154"/>
                      <a:pt x="81" y="154"/>
                      <a:pt x="62" y="154"/>
                    </a:cubicBezTo>
                    <a:cubicBezTo>
                      <a:pt x="47" y="154"/>
                      <a:pt x="33" y="141"/>
                      <a:pt x="33" y="125"/>
                    </a:cubicBezTo>
                    <a:close/>
                    <a:moveTo>
                      <a:pt x="81" y="221"/>
                    </a:moveTo>
                    <a:cubicBezTo>
                      <a:pt x="81" y="188"/>
                      <a:pt x="81" y="188"/>
                      <a:pt x="81" y="188"/>
                    </a:cubicBezTo>
                    <a:cubicBezTo>
                      <a:pt x="115" y="188"/>
                      <a:pt x="143" y="159"/>
                      <a:pt x="143" y="125"/>
                    </a:cubicBezTo>
                    <a:cubicBezTo>
                      <a:pt x="143" y="92"/>
                      <a:pt x="143" y="92"/>
                      <a:pt x="143" y="92"/>
                    </a:cubicBezTo>
                    <a:cubicBezTo>
                      <a:pt x="124" y="92"/>
                      <a:pt x="124" y="92"/>
                      <a:pt x="124" y="92"/>
                    </a:cubicBezTo>
                    <a:cubicBezTo>
                      <a:pt x="124" y="125"/>
                      <a:pt x="124" y="125"/>
                      <a:pt x="124" y="125"/>
                    </a:cubicBezTo>
                    <a:cubicBezTo>
                      <a:pt x="124" y="149"/>
                      <a:pt x="105" y="168"/>
                      <a:pt x="81" y="168"/>
                    </a:cubicBezTo>
                    <a:cubicBezTo>
                      <a:pt x="62" y="168"/>
                      <a:pt x="62" y="168"/>
                      <a:pt x="62" y="168"/>
                    </a:cubicBezTo>
                    <a:cubicBezTo>
                      <a:pt x="39" y="168"/>
                      <a:pt x="19" y="149"/>
                      <a:pt x="19" y="125"/>
                    </a:cubicBezTo>
                    <a:cubicBezTo>
                      <a:pt x="19" y="92"/>
                      <a:pt x="19" y="92"/>
                      <a:pt x="19" y="92"/>
                    </a:cubicBezTo>
                    <a:cubicBezTo>
                      <a:pt x="0" y="92"/>
                      <a:pt x="0" y="92"/>
                      <a:pt x="0" y="92"/>
                    </a:cubicBezTo>
                    <a:cubicBezTo>
                      <a:pt x="0" y="125"/>
                      <a:pt x="0" y="125"/>
                      <a:pt x="0" y="125"/>
                    </a:cubicBezTo>
                    <a:cubicBezTo>
                      <a:pt x="0" y="159"/>
                      <a:pt x="29" y="188"/>
                      <a:pt x="62" y="188"/>
                    </a:cubicBezTo>
                    <a:cubicBezTo>
                      <a:pt x="62" y="221"/>
                      <a:pt x="62" y="221"/>
                      <a:pt x="62" y="221"/>
                    </a:cubicBezTo>
                    <a:cubicBezTo>
                      <a:pt x="21" y="221"/>
                      <a:pt x="21" y="221"/>
                      <a:pt x="21" y="221"/>
                    </a:cubicBezTo>
                    <a:cubicBezTo>
                      <a:pt x="21" y="241"/>
                      <a:pt x="21" y="241"/>
                      <a:pt x="21" y="241"/>
                    </a:cubicBezTo>
                    <a:cubicBezTo>
                      <a:pt x="122" y="241"/>
                      <a:pt x="122" y="241"/>
                      <a:pt x="122" y="241"/>
                    </a:cubicBezTo>
                    <a:cubicBezTo>
                      <a:pt x="122" y="240"/>
                      <a:pt x="122" y="240"/>
                      <a:pt x="122" y="240"/>
                    </a:cubicBezTo>
                    <a:cubicBezTo>
                      <a:pt x="102" y="221"/>
                      <a:pt x="102" y="221"/>
                      <a:pt x="102" y="221"/>
                    </a:cubicBezTo>
                    <a:cubicBezTo>
                      <a:pt x="81" y="221"/>
                      <a:pt x="81" y="221"/>
                      <a:pt x="81" y="221"/>
                    </a:cubicBezTo>
                    <a:close/>
                    <a:moveTo>
                      <a:pt x="237" y="144"/>
                    </a:moveTo>
                    <a:cubicBezTo>
                      <a:pt x="237" y="144"/>
                      <a:pt x="197" y="186"/>
                      <a:pt x="164" y="221"/>
                    </a:cubicBezTo>
                    <a:cubicBezTo>
                      <a:pt x="150" y="209"/>
                      <a:pt x="125" y="186"/>
                      <a:pt x="125" y="186"/>
                    </a:cubicBezTo>
                    <a:cubicBezTo>
                      <a:pt x="104" y="210"/>
                      <a:pt x="104" y="210"/>
                      <a:pt x="104" y="210"/>
                    </a:cubicBezTo>
                    <a:cubicBezTo>
                      <a:pt x="165" y="265"/>
                      <a:pt x="165" y="265"/>
                      <a:pt x="165" y="265"/>
                    </a:cubicBezTo>
                    <a:cubicBezTo>
                      <a:pt x="261" y="167"/>
                      <a:pt x="261" y="167"/>
                      <a:pt x="261" y="167"/>
                    </a:cubicBezTo>
                    <a:lnTo>
                      <a:pt x="237" y="144"/>
                    </a:lnTo>
                    <a:close/>
                  </a:path>
                </a:pathLst>
              </a:custGeom>
              <a:solidFill>
                <a:schemeClr val="bg1">
                  <a:alpha val="50000"/>
                </a:schemeClr>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grpSp>
        <p:grpSp>
          <p:nvGrpSpPr>
            <p:cNvPr id="41" name="Group 40"/>
            <p:cNvGrpSpPr/>
            <p:nvPr/>
          </p:nvGrpSpPr>
          <p:grpSpPr>
            <a:xfrm>
              <a:off x="-1" y="5411509"/>
              <a:ext cx="1570037" cy="882795"/>
              <a:chOff x="-1" y="5411509"/>
              <a:chExt cx="1570037" cy="882795"/>
            </a:xfrm>
          </p:grpSpPr>
          <p:sp>
            <p:nvSpPr>
              <p:cNvPr id="42" name="TextBox 41"/>
              <p:cNvSpPr txBox="1"/>
              <p:nvPr/>
            </p:nvSpPr>
            <p:spPr>
              <a:xfrm>
                <a:off x="-1" y="6019984"/>
                <a:ext cx="1570037" cy="274320"/>
              </a:xfrm>
              <a:prstGeom prst="rect">
                <a:avLst/>
              </a:prstGeom>
              <a:noFill/>
            </p:spPr>
            <p:txBody>
              <a:bodyPr wrap="square" lIns="146304" tIns="91440" rIns="146304" bIns="91440" rtlCol="0" anchor="t" anchorCtr="0">
                <a:noAutofit/>
              </a:bodyPr>
              <a:lstStyle>
                <a:defPPr>
                  <a:defRPr lang="en-US"/>
                </a:defPPr>
                <a:lvl1pPr algn="ctr">
                  <a:lnSpc>
                    <a:spcPct val="90000"/>
                  </a:lnSpc>
                  <a:spcAft>
                    <a:spcPts val="600"/>
                  </a:spcAft>
                  <a:defRPr sz="1600">
                    <a:gradFill>
                      <a:gsLst>
                        <a:gs pos="2917">
                          <a:schemeClr val="bg1"/>
                        </a:gs>
                        <a:gs pos="30000">
                          <a:schemeClr val="bg1"/>
                        </a:gs>
                      </a:gsLst>
                      <a:lin ang="5400000" scaled="0"/>
                    </a:gradFill>
                  </a:defRPr>
                </a:lvl1pPr>
              </a:lstStyle>
              <a:p>
                <a:r>
                  <a:rPr lang="en-US" dirty="0">
                    <a:gradFill>
                      <a:gsLst>
                        <a:gs pos="2917">
                          <a:srgbClr val="FFFFFF"/>
                        </a:gs>
                        <a:gs pos="30000">
                          <a:srgbClr val="FFFFFF"/>
                        </a:gs>
                      </a:gsLst>
                      <a:lin ang="5400000" scaled="0"/>
                    </a:gradFill>
                  </a:rPr>
                  <a:t>Step 3</a:t>
                </a:r>
              </a:p>
            </p:txBody>
          </p:sp>
          <p:sp>
            <p:nvSpPr>
              <p:cNvPr id="43" name="Freeform 22"/>
              <p:cNvSpPr>
                <a:spLocks noEditPoints="1"/>
              </p:cNvSpPr>
              <p:nvPr/>
            </p:nvSpPr>
            <p:spPr bwMode="auto">
              <a:xfrm>
                <a:off x="604434" y="5411509"/>
                <a:ext cx="568836" cy="577954"/>
              </a:xfrm>
              <a:custGeom>
                <a:avLst/>
                <a:gdLst>
                  <a:gd name="T0" fmla="*/ 33 w 261"/>
                  <a:gd name="T1" fmla="*/ 125 h 265"/>
                  <a:gd name="T2" fmla="*/ 33 w 261"/>
                  <a:gd name="T3" fmla="*/ 29 h 265"/>
                  <a:gd name="T4" fmla="*/ 62 w 261"/>
                  <a:gd name="T5" fmla="*/ 0 h 265"/>
                  <a:gd name="T6" fmla="*/ 81 w 261"/>
                  <a:gd name="T7" fmla="*/ 0 h 265"/>
                  <a:gd name="T8" fmla="*/ 109 w 261"/>
                  <a:gd name="T9" fmla="*/ 24 h 265"/>
                  <a:gd name="T10" fmla="*/ 81 w 261"/>
                  <a:gd name="T11" fmla="*/ 24 h 265"/>
                  <a:gd name="T12" fmla="*/ 81 w 261"/>
                  <a:gd name="T13" fmla="*/ 34 h 265"/>
                  <a:gd name="T14" fmla="*/ 110 w 261"/>
                  <a:gd name="T15" fmla="*/ 34 h 265"/>
                  <a:gd name="T16" fmla="*/ 110 w 261"/>
                  <a:gd name="T17" fmla="*/ 44 h 265"/>
                  <a:gd name="T18" fmla="*/ 81 w 261"/>
                  <a:gd name="T19" fmla="*/ 44 h 265"/>
                  <a:gd name="T20" fmla="*/ 81 w 261"/>
                  <a:gd name="T21" fmla="*/ 53 h 265"/>
                  <a:gd name="T22" fmla="*/ 110 w 261"/>
                  <a:gd name="T23" fmla="*/ 53 h 265"/>
                  <a:gd name="T24" fmla="*/ 110 w 261"/>
                  <a:gd name="T25" fmla="*/ 63 h 265"/>
                  <a:gd name="T26" fmla="*/ 81 w 261"/>
                  <a:gd name="T27" fmla="*/ 63 h 265"/>
                  <a:gd name="T28" fmla="*/ 81 w 261"/>
                  <a:gd name="T29" fmla="*/ 72 h 265"/>
                  <a:gd name="T30" fmla="*/ 110 w 261"/>
                  <a:gd name="T31" fmla="*/ 72 h 265"/>
                  <a:gd name="T32" fmla="*/ 110 w 261"/>
                  <a:gd name="T33" fmla="*/ 82 h 265"/>
                  <a:gd name="T34" fmla="*/ 81 w 261"/>
                  <a:gd name="T35" fmla="*/ 82 h 265"/>
                  <a:gd name="T36" fmla="*/ 81 w 261"/>
                  <a:gd name="T37" fmla="*/ 92 h 265"/>
                  <a:gd name="T38" fmla="*/ 110 w 261"/>
                  <a:gd name="T39" fmla="*/ 92 h 265"/>
                  <a:gd name="T40" fmla="*/ 110 w 261"/>
                  <a:gd name="T41" fmla="*/ 101 h 265"/>
                  <a:gd name="T42" fmla="*/ 81 w 261"/>
                  <a:gd name="T43" fmla="*/ 101 h 265"/>
                  <a:gd name="T44" fmla="*/ 81 w 261"/>
                  <a:gd name="T45" fmla="*/ 111 h 265"/>
                  <a:gd name="T46" fmla="*/ 110 w 261"/>
                  <a:gd name="T47" fmla="*/ 111 h 265"/>
                  <a:gd name="T48" fmla="*/ 110 w 261"/>
                  <a:gd name="T49" fmla="*/ 120 h 265"/>
                  <a:gd name="T50" fmla="*/ 81 w 261"/>
                  <a:gd name="T51" fmla="*/ 120 h 265"/>
                  <a:gd name="T52" fmla="*/ 81 w 261"/>
                  <a:gd name="T53" fmla="*/ 130 h 265"/>
                  <a:gd name="T54" fmla="*/ 109 w 261"/>
                  <a:gd name="T55" fmla="*/ 130 h 265"/>
                  <a:gd name="T56" fmla="*/ 81 w 261"/>
                  <a:gd name="T57" fmla="*/ 154 h 265"/>
                  <a:gd name="T58" fmla="*/ 62 w 261"/>
                  <a:gd name="T59" fmla="*/ 154 h 265"/>
                  <a:gd name="T60" fmla="*/ 33 w 261"/>
                  <a:gd name="T61" fmla="*/ 125 h 265"/>
                  <a:gd name="T62" fmla="*/ 81 w 261"/>
                  <a:gd name="T63" fmla="*/ 221 h 265"/>
                  <a:gd name="T64" fmla="*/ 81 w 261"/>
                  <a:gd name="T65" fmla="*/ 188 h 265"/>
                  <a:gd name="T66" fmla="*/ 143 w 261"/>
                  <a:gd name="T67" fmla="*/ 125 h 265"/>
                  <a:gd name="T68" fmla="*/ 143 w 261"/>
                  <a:gd name="T69" fmla="*/ 92 h 265"/>
                  <a:gd name="T70" fmla="*/ 124 w 261"/>
                  <a:gd name="T71" fmla="*/ 92 h 265"/>
                  <a:gd name="T72" fmla="*/ 124 w 261"/>
                  <a:gd name="T73" fmla="*/ 125 h 265"/>
                  <a:gd name="T74" fmla="*/ 81 w 261"/>
                  <a:gd name="T75" fmla="*/ 168 h 265"/>
                  <a:gd name="T76" fmla="*/ 62 w 261"/>
                  <a:gd name="T77" fmla="*/ 168 h 265"/>
                  <a:gd name="T78" fmla="*/ 19 w 261"/>
                  <a:gd name="T79" fmla="*/ 125 h 265"/>
                  <a:gd name="T80" fmla="*/ 19 w 261"/>
                  <a:gd name="T81" fmla="*/ 92 h 265"/>
                  <a:gd name="T82" fmla="*/ 0 w 261"/>
                  <a:gd name="T83" fmla="*/ 92 h 265"/>
                  <a:gd name="T84" fmla="*/ 0 w 261"/>
                  <a:gd name="T85" fmla="*/ 125 h 265"/>
                  <a:gd name="T86" fmla="*/ 62 w 261"/>
                  <a:gd name="T87" fmla="*/ 188 h 265"/>
                  <a:gd name="T88" fmla="*/ 62 w 261"/>
                  <a:gd name="T89" fmla="*/ 221 h 265"/>
                  <a:gd name="T90" fmla="*/ 21 w 261"/>
                  <a:gd name="T91" fmla="*/ 221 h 265"/>
                  <a:gd name="T92" fmla="*/ 21 w 261"/>
                  <a:gd name="T93" fmla="*/ 241 h 265"/>
                  <a:gd name="T94" fmla="*/ 122 w 261"/>
                  <a:gd name="T95" fmla="*/ 241 h 265"/>
                  <a:gd name="T96" fmla="*/ 122 w 261"/>
                  <a:gd name="T97" fmla="*/ 240 h 265"/>
                  <a:gd name="T98" fmla="*/ 102 w 261"/>
                  <a:gd name="T99" fmla="*/ 221 h 265"/>
                  <a:gd name="T100" fmla="*/ 81 w 261"/>
                  <a:gd name="T101" fmla="*/ 221 h 265"/>
                  <a:gd name="T102" fmla="*/ 237 w 261"/>
                  <a:gd name="T103" fmla="*/ 144 h 265"/>
                  <a:gd name="T104" fmla="*/ 164 w 261"/>
                  <a:gd name="T105" fmla="*/ 221 h 265"/>
                  <a:gd name="T106" fmla="*/ 125 w 261"/>
                  <a:gd name="T107" fmla="*/ 186 h 265"/>
                  <a:gd name="T108" fmla="*/ 104 w 261"/>
                  <a:gd name="T109" fmla="*/ 210 h 265"/>
                  <a:gd name="T110" fmla="*/ 165 w 261"/>
                  <a:gd name="T111" fmla="*/ 265 h 265"/>
                  <a:gd name="T112" fmla="*/ 261 w 261"/>
                  <a:gd name="T113" fmla="*/ 167 h 265"/>
                  <a:gd name="T114" fmla="*/ 237 w 261"/>
                  <a:gd name="T115" fmla="*/ 144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61" h="265">
                    <a:moveTo>
                      <a:pt x="33" y="125"/>
                    </a:moveTo>
                    <a:cubicBezTo>
                      <a:pt x="33" y="125"/>
                      <a:pt x="33" y="125"/>
                      <a:pt x="33" y="29"/>
                    </a:cubicBezTo>
                    <a:cubicBezTo>
                      <a:pt x="33" y="14"/>
                      <a:pt x="47" y="0"/>
                      <a:pt x="62" y="0"/>
                    </a:cubicBezTo>
                    <a:cubicBezTo>
                      <a:pt x="62" y="0"/>
                      <a:pt x="62" y="0"/>
                      <a:pt x="81" y="0"/>
                    </a:cubicBezTo>
                    <a:cubicBezTo>
                      <a:pt x="95" y="0"/>
                      <a:pt x="107" y="11"/>
                      <a:pt x="109" y="24"/>
                    </a:cubicBezTo>
                    <a:cubicBezTo>
                      <a:pt x="109" y="24"/>
                      <a:pt x="109" y="24"/>
                      <a:pt x="81" y="24"/>
                    </a:cubicBezTo>
                    <a:cubicBezTo>
                      <a:pt x="81" y="24"/>
                      <a:pt x="81" y="24"/>
                      <a:pt x="81" y="34"/>
                    </a:cubicBezTo>
                    <a:cubicBezTo>
                      <a:pt x="81" y="34"/>
                      <a:pt x="81" y="34"/>
                      <a:pt x="110" y="34"/>
                    </a:cubicBezTo>
                    <a:cubicBezTo>
                      <a:pt x="110" y="34"/>
                      <a:pt x="110" y="34"/>
                      <a:pt x="110" y="44"/>
                    </a:cubicBezTo>
                    <a:cubicBezTo>
                      <a:pt x="110" y="44"/>
                      <a:pt x="110" y="44"/>
                      <a:pt x="81" y="44"/>
                    </a:cubicBezTo>
                    <a:cubicBezTo>
                      <a:pt x="81" y="44"/>
                      <a:pt x="81" y="44"/>
                      <a:pt x="81" y="53"/>
                    </a:cubicBezTo>
                    <a:cubicBezTo>
                      <a:pt x="81" y="53"/>
                      <a:pt x="81" y="53"/>
                      <a:pt x="110" y="53"/>
                    </a:cubicBezTo>
                    <a:cubicBezTo>
                      <a:pt x="110" y="53"/>
                      <a:pt x="110" y="53"/>
                      <a:pt x="110" y="63"/>
                    </a:cubicBezTo>
                    <a:cubicBezTo>
                      <a:pt x="110" y="63"/>
                      <a:pt x="110" y="63"/>
                      <a:pt x="81" y="63"/>
                    </a:cubicBezTo>
                    <a:cubicBezTo>
                      <a:pt x="81" y="63"/>
                      <a:pt x="81" y="63"/>
                      <a:pt x="81" y="72"/>
                    </a:cubicBezTo>
                    <a:cubicBezTo>
                      <a:pt x="81" y="72"/>
                      <a:pt x="81" y="72"/>
                      <a:pt x="110" y="72"/>
                    </a:cubicBezTo>
                    <a:cubicBezTo>
                      <a:pt x="110" y="72"/>
                      <a:pt x="110" y="72"/>
                      <a:pt x="110" y="82"/>
                    </a:cubicBezTo>
                    <a:cubicBezTo>
                      <a:pt x="110" y="82"/>
                      <a:pt x="110" y="82"/>
                      <a:pt x="81" y="82"/>
                    </a:cubicBezTo>
                    <a:cubicBezTo>
                      <a:pt x="81" y="82"/>
                      <a:pt x="81" y="82"/>
                      <a:pt x="81" y="92"/>
                    </a:cubicBezTo>
                    <a:cubicBezTo>
                      <a:pt x="81" y="92"/>
                      <a:pt x="81" y="92"/>
                      <a:pt x="110" y="92"/>
                    </a:cubicBezTo>
                    <a:cubicBezTo>
                      <a:pt x="110" y="92"/>
                      <a:pt x="110" y="92"/>
                      <a:pt x="110" y="101"/>
                    </a:cubicBezTo>
                    <a:cubicBezTo>
                      <a:pt x="110" y="101"/>
                      <a:pt x="110" y="101"/>
                      <a:pt x="81" y="101"/>
                    </a:cubicBezTo>
                    <a:cubicBezTo>
                      <a:pt x="81" y="101"/>
                      <a:pt x="81" y="101"/>
                      <a:pt x="81" y="111"/>
                    </a:cubicBezTo>
                    <a:cubicBezTo>
                      <a:pt x="81" y="111"/>
                      <a:pt x="81" y="111"/>
                      <a:pt x="110" y="111"/>
                    </a:cubicBezTo>
                    <a:cubicBezTo>
                      <a:pt x="110" y="111"/>
                      <a:pt x="110" y="111"/>
                      <a:pt x="110" y="120"/>
                    </a:cubicBezTo>
                    <a:cubicBezTo>
                      <a:pt x="110" y="120"/>
                      <a:pt x="110" y="120"/>
                      <a:pt x="81" y="120"/>
                    </a:cubicBezTo>
                    <a:cubicBezTo>
                      <a:pt x="81" y="120"/>
                      <a:pt x="81" y="120"/>
                      <a:pt x="81" y="130"/>
                    </a:cubicBezTo>
                    <a:cubicBezTo>
                      <a:pt x="81" y="130"/>
                      <a:pt x="81" y="130"/>
                      <a:pt x="109" y="130"/>
                    </a:cubicBezTo>
                    <a:cubicBezTo>
                      <a:pt x="107" y="143"/>
                      <a:pt x="95" y="154"/>
                      <a:pt x="81" y="154"/>
                    </a:cubicBezTo>
                    <a:cubicBezTo>
                      <a:pt x="81" y="154"/>
                      <a:pt x="81" y="154"/>
                      <a:pt x="62" y="154"/>
                    </a:cubicBezTo>
                    <a:cubicBezTo>
                      <a:pt x="47" y="154"/>
                      <a:pt x="33" y="141"/>
                      <a:pt x="33" y="125"/>
                    </a:cubicBezTo>
                    <a:close/>
                    <a:moveTo>
                      <a:pt x="81" y="221"/>
                    </a:moveTo>
                    <a:cubicBezTo>
                      <a:pt x="81" y="188"/>
                      <a:pt x="81" y="188"/>
                      <a:pt x="81" y="188"/>
                    </a:cubicBezTo>
                    <a:cubicBezTo>
                      <a:pt x="115" y="188"/>
                      <a:pt x="143" y="159"/>
                      <a:pt x="143" y="125"/>
                    </a:cubicBezTo>
                    <a:cubicBezTo>
                      <a:pt x="143" y="92"/>
                      <a:pt x="143" y="92"/>
                      <a:pt x="143" y="92"/>
                    </a:cubicBezTo>
                    <a:cubicBezTo>
                      <a:pt x="124" y="92"/>
                      <a:pt x="124" y="92"/>
                      <a:pt x="124" y="92"/>
                    </a:cubicBezTo>
                    <a:cubicBezTo>
                      <a:pt x="124" y="125"/>
                      <a:pt x="124" y="125"/>
                      <a:pt x="124" y="125"/>
                    </a:cubicBezTo>
                    <a:cubicBezTo>
                      <a:pt x="124" y="149"/>
                      <a:pt x="105" y="168"/>
                      <a:pt x="81" y="168"/>
                    </a:cubicBezTo>
                    <a:cubicBezTo>
                      <a:pt x="62" y="168"/>
                      <a:pt x="62" y="168"/>
                      <a:pt x="62" y="168"/>
                    </a:cubicBezTo>
                    <a:cubicBezTo>
                      <a:pt x="39" y="168"/>
                      <a:pt x="19" y="149"/>
                      <a:pt x="19" y="125"/>
                    </a:cubicBezTo>
                    <a:cubicBezTo>
                      <a:pt x="19" y="92"/>
                      <a:pt x="19" y="92"/>
                      <a:pt x="19" y="92"/>
                    </a:cubicBezTo>
                    <a:cubicBezTo>
                      <a:pt x="0" y="92"/>
                      <a:pt x="0" y="92"/>
                      <a:pt x="0" y="92"/>
                    </a:cubicBezTo>
                    <a:cubicBezTo>
                      <a:pt x="0" y="125"/>
                      <a:pt x="0" y="125"/>
                      <a:pt x="0" y="125"/>
                    </a:cubicBezTo>
                    <a:cubicBezTo>
                      <a:pt x="0" y="159"/>
                      <a:pt x="29" y="188"/>
                      <a:pt x="62" y="188"/>
                    </a:cubicBezTo>
                    <a:cubicBezTo>
                      <a:pt x="62" y="221"/>
                      <a:pt x="62" y="221"/>
                      <a:pt x="62" y="221"/>
                    </a:cubicBezTo>
                    <a:cubicBezTo>
                      <a:pt x="21" y="221"/>
                      <a:pt x="21" y="221"/>
                      <a:pt x="21" y="221"/>
                    </a:cubicBezTo>
                    <a:cubicBezTo>
                      <a:pt x="21" y="241"/>
                      <a:pt x="21" y="241"/>
                      <a:pt x="21" y="241"/>
                    </a:cubicBezTo>
                    <a:cubicBezTo>
                      <a:pt x="122" y="241"/>
                      <a:pt x="122" y="241"/>
                      <a:pt x="122" y="241"/>
                    </a:cubicBezTo>
                    <a:cubicBezTo>
                      <a:pt x="122" y="240"/>
                      <a:pt x="122" y="240"/>
                      <a:pt x="122" y="240"/>
                    </a:cubicBezTo>
                    <a:cubicBezTo>
                      <a:pt x="102" y="221"/>
                      <a:pt x="102" y="221"/>
                      <a:pt x="102" y="221"/>
                    </a:cubicBezTo>
                    <a:cubicBezTo>
                      <a:pt x="81" y="221"/>
                      <a:pt x="81" y="221"/>
                      <a:pt x="81" y="221"/>
                    </a:cubicBezTo>
                    <a:close/>
                    <a:moveTo>
                      <a:pt x="237" y="144"/>
                    </a:moveTo>
                    <a:cubicBezTo>
                      <a:pt x="237" y="144"/>
                      <a:pt x="197" y="186"/>
                      <a:pt x="164" y="221"/>
                    </a:cubicBezTo>
                    <a:cubicBezTo>
                      <a:pt x="150" y="209"/>
                      <a:pt x="125" y="186"/>
                      <a:pt x="125" y="186"/>
                    </a:cubicBezTo>
                    <a:cubicBezTo>
                      <a:pt x="104" y="210"/>
                      <a:pt x="104" y="210"/>
                      <a:pt x="104" y="210"/>
                    </a:cubicBezTo>
                    <a:cubicBezTo>
                      <a:pt x="165" y="265"/>
                      <a:pt x="165" y="265"/>
                      <a:pt x="165" y="265"/>
                    </a:cubicBezTo>
                    <a:cubicBezTo>
                      <a:pt x="261" y="167"/>
                      <a:pt x="261" y="167"/>
                      <a:pt x="261" y="167"/>
                    </a:cubicBezTo>
                    <a:lnTo>
                      <a:pt x="237" y="14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grpSp>
      </p:grpSp>
    </p:spTree>
    <p:extLst>
      <p:ext uri="{BB962C8B-B14F-4D97-AF65-F5344CB8AC3E}">
        <p14:creationId xmlns:p14="http://schemas.microsoft.com/office/powerpoint/2010/main" val="23143159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childTnLst>
                          </p:cTn>
                        </p:par>
                        <p:par>
                          <p:cTn id="8" fill="hold">
                            <p:stCondLst>
                              <p:cond delay="750"/>
                            </p:stCondLst>
                            <p:childTnLst>
                              <p:par>
                                <p:cTn id="9" presetID="10" presetClass="entr" presetSubtype="0" fill="hold" grpId="0" nodeType="afterEffect">
                                  <p:stCondLst>
                                    <p:cond delay="500"/>
                                  </p:stCondLst>
                                  <p:childTnLst>
                                    <p:set>
                                      <p:cBhvr>
                                        <p:cTn id="10" dur="1" fill="hold">
                                          <p:stCondLst>
                                            <p:cond delay="0"/>
                                          </p:stCondLst>
                                        </p:cTn>
                                        <p:tgtEl>
                                          <p:spTgt spid="23"/>
                                        </p:tgtEl>
                                        <p:attrNameLst>
                                          <p:attrName>style.visibility</p:attrName>
                                        </p:attrNameLst>
                                      </p:cBhvr>
                                      <p:to>
                                        <p:strVal val="visible"/>
                                      </p:to>
                                    </p:set>
                                    <p:animEffect transition="in" filter="fade">
                                      <p:cBhvr>
                                        <p:cTn id="11" dur="500"/>
                                        <p:tgtEl>
                                          <p:spTgt spid="23"/>
                                        </p:tgtEl>
                                      </p:cBhvr>
                                    </p:animEffect>
                                  </p:childTnLst>
                                </p:cTn>
                              </p:par>
                              <p:par>
                                <p:cTn id="12" presetID="10" presetClass="entr" presetSubtype="0" fill="hold" grpId="0" nodeType="withEffect">
                                  <p:stCondLst>
                                    <p:cond delay="500"/>
                                  </p:stCondLst>
                                  <p:childTnLst>
                                    <p:set>
                                      <p:cBhvr>
                                        <p:cTn id="13" dur="1" fill="hold">
                                          <p:stCondLst>
                                            <p:cond delay="0"/>
                                          </p:stCondLst>
                                        </p:cTn>
                                        <p:tgtEl>
                                          <p:spTgt spid="33"/>
                                        </p:tgtEl>
                                        <p:attrNameLst>
                                          <p:attrName>style.visibility</p:attrName>
                                        </p:attrNameLst>
                                      </p:cBhvr>
                                      <p:to>
                                        <p:strVal val="visible"/>
                                      </p:to>
                                    </p:set>
                                    <p:animEffect transition="in" filter="fade">
                                      <p:cBhvr>
                                        <p:cTn id="14" dur="500"/>
                                        <p:tgtEl>
                                          <p:spTgt spid="33"/>
                                        </p:tgtEl>
                                      </p:cBhvr>
                                    </p:animEffect>
                                  </p:childTnLst>
                                </p:cTn>
                              </p:par>
                              <p:par>
                                <p:cTn id="15" presetID="6" presetClass="emph" presetSubtype="0" accel="100000" autoRev="1" fill="hold" grpId="1" nodeType="withEffect">
                                  <p:stCondLst>
                                    <p:cond delay="0"/>
                                  </p:stCondLst>
                                  <p:childTnLst>
                                    <p:animScale>
                                      <p:cBhvr>
                                        <p:cTn id="16" dur="500" fill="hold"/>
                                        <p:tgtEl>
                                          <p:spTgt spid="33"/>
                                        </p:tgtEl>
                                      </p:cBhvr>
                                      <p:by x="50000" y="50000"/>
                                    </p:animScale>
                                  </p:childTnLst>
                                </p:cTn>
                              </p:par>
                              <p:par>
                                <p:cTn id="17" presetID="42" presetClass="path" presetSubtype="0" accel="100000" autoRev="1" fill="hold" grpId="2" nodeType="withEffect">
                                  <p:stCondLst>
                                    <p:cond delay="0"/>
                                  </p:stCondLst>
                                  <p:childTnLst>
                                    <p:animMotion origin="layout" path="M 2.7036E-6 -3.63141E-7 L -0.04187 0.46732 " pathEditMode="relative" rAng="0" ptsTypes="AA">
                                      <p:cBhvr>
                                        <p:cTn id="18" dur="500" fill="hold"/>
                                        <p:tgtEl>
                                          <p:spTgt spid="33"/>
                                        </p:tgtEl>
                                        <p:attrNameLst>
                                          <p:attrName>ppt_x</p:attrName>
                                          <p:attrName>ppt_y</p:attrName>
                                        </p:attrNameLst>
                                      </p:cBhvr>
                                      <p:rCtr x="-2093" y="23355"/>
                                    </p:animMotion>
                                  </p:childTnLst>
                                </p:cTn>
                              </p:par>
                            </p:childTnLst>
                          </p:cTn>
                        </p:par>
                        <p:par>
                          <p:cTn id="19" fill="hold">
                            <p:stCondLst>
                              <p:cond delay="1750"/>
                            </p:stCondLst>
                            <p:childTnLst>
                              <p:par>
                                <p:cTn id="20" presetID="10" presetClass="entr" presetSubtype="0" fill="hold" grpId="0" nodeType="afterEffect">
                                  <p:stCondLst>
                                    <p:cond delay="0"/>
                                  </p:stCondLst>
                                  <p:childTnLst>
                                    <p:set>
                                      <p:cBhvr>
                                        <p:cTn id="21" dur="1" fill="hold">
                                          <p:stCondLst>
                                            <p:cond delay="0"/>
                                          </p:stCondLst>
                                        </p:cTn>
                                        <p:tgtEl>
                                          <p:spTgt spid="34"/>
                                        </p:tgtEl>
                                        <p:attrNameLst>
                                          <p:attrName>style.visibility</p:attrName>
                                        </p:attrNameLst>
                                      </p:cBhvr>
                                      <p:to>
                                        <p:strVal val="visible"/>
                                      </p:to>
                                    </p:set>
                                    <p:animEffect transition="in" filter="fade">
                                      <p:cBhvr>
                                        <p:cTn id="22"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23" grpId="0" animBg="1"/>
      <p:bldP spid="33" grpId="0" animBg="1"/>
      <p:bldP spid="33" grpId="1" animBg="1"/>
      <p:bldP spid="33" grpId="2" animBg="1"/>
      <p:bldP spid="34"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p:cNvGrpSpPr/>
          <p:nvPr/>
        </p:nvGrpSpPr>
        <p:grpSpPr>
          <a:xfrm>
            <a:off x="-1" y="3659072"/>
            <a:ext cx="1570037" cy="963976"/>
            <a:chOff x="-1" y="3659072"/>
            <a:chExt cx="1570037" cy="963976"/>
          </a:xfrm>
        </p:grpSpPr>
        <p:sp>
          <p:nvSpPr>
            <p:cNvPr id="20" name="TextBox 19"/>
            <p:cNvSpPr txBox="1"/>
            <p:nvPr/>
          </p:nvSpPr>
          <p:spPr>
            <a:xfrm>
              <a:off x="-1" y="4348728"/>
              <a:ext cx="1570037" cy="274320"/>
            </a:xfrm>
            <a:prstGeom prst="rect">
              <a:avLst/>
            </a:prstGeom>
            <a:noFill/>
          </p:spPr>
          <p:txBody>
            <a:bodyPr wrap="square" lIns="146304" tIns="91440" rIns="146304" bIns="91440" rtlCol="0" anchor="t" anchorCtr="0">
              <a:noAutofit/>
            </a:bodyPr>
            <a:lstStyle/>
            <a:p>
              <a:pPr algn="ctr">
                <a:lnSpc>
                  <a:spcPct val="90000"/>
                </a:lnSpc>
                <a:spcAft>
                  <a:spcPts val="600"/>
                </a:spcAft>
              </a:pPr>
              <a:r>
                <a:rPr lang="en-US" sz="1600" dirty="0" smtClean="0">
                  <a:gradFill>
                    <a:gsLst>
                      <a:gs pos="2917">
                        <a:srgbClr val="FFFFFF"/>
                      </a:gs>
                      <a:gs pos="30000">
                        <a:srgbClr val="FFFFFF"/>
                      </a:gs>
                    </a:gsLst>
                    <a:lin ang="5400000" scaled="0"/>
                  </a:gradFill>
                </a:rPr>
                <a:t>Step 2</a:t>
              </a:r>
            </a:p>
          </p:txBody>
        </p:sp>
        <p:sp>
          <p:nvSpPr>
            <p:cNvPr id="21" name="Freeform 18"/>
            <p:cNvSpPr>
              <a:spLocks noEditPoints="1"/>
            </p:cNvSpPr>
            <p:nvPr/>
          </p:nvSpPr>
          <p:spPr bwMode="auto">
            <a:xfrm>
              <a:off x="605418" y="3659072"/>
              <a:ext cx="347714" cy="666652"/>
            </a:xfrm>
            <a:custGeom>
              <a:avLst/>
              <a:gdLst>
                <a:gd name="T0" fmla="*/ 226 w 365"/>
                <a:gd name="T1" fmla="*/ 343 h 703"/>
                <a:gd name="T2" fmla="*/ 265 w 365"/>
                <a:gd name="T3" fmla="*/ 291 h 703"/>
                <a:gd name="T4" fmla="*/ 226 w 365"/>
                <a:gd name="T5" fmla="*/ 237 h 703"/>
                <a:gd name="T6" fmla="*/ 300 w 365"/>
                <a:gd name="T7" fmla="*/ 305 h 703"/>
                <a:gd name="T8" fmla="*/ 100 w 365"/>
                <a:gd name="T9" fmla="*/ 291 h 703"/>
                <a:gd name="T10" fmla="*/ 139 w 365"/>
                <a:gd name="T11" fmla="*/ 237 h 703"/>
                <a:gd name="T12" fmla="*/ 65 w 365"/>
                <a:gd name="T13" fmla="*/ 305 h 703"/>
                <a:gd name="T14" fmla="*/ 139 w 365"/>
                <a:gd name="T15" fmla="*/ 311 h 703"/>
                <a:gd name="T16" fmla="*/ 221 w 365"/>
                <a:gd name="T17" fmla="*/ 206 h 703"/>
                <a:gd name="T18" fmla="*/ 145 w 365"/>
                <a:gd name="T19" fmla="*/ 374 h 703"/>
                <a:gd name="T20" fmla="*/ 172 w 365"/>
                <a:gd name="T21" fmla="*/ 374 h 703"/>
                <a:gd name="T22" fmla="*/ 365 w 365"/>
                <a:gd name="T23" fmla="*/ 679 h 703"/>
                <a:gd name="T24" fmla="*/ 24 w 365"/>
                <a:gd name="T25" fmla="*/ 703 h 703"/>
                <a:gd name="T26" fmla="*/ 0 w 365"/>
                <a:gd name="T27" fmla="*/ 24 h 703"/>
                <a:gd name="T28" fmla="*/ 341 w 365"/>
                <a:gd name="T29" fmla="*/ 0 h 703"/>
                <a:gd name="T30" fmla="*/ 83 w 365"/>
                <a:gd name="T31" fmla="*/ 643 h 703"/>
                <a:gd name="T32" fmla="*/ 75 w 365"/>
                <a:gd name="T33" fmla="*/ 627 h 703"/>
                <a:gd name="T34" fmla="*/ 75 w 365"/>
                <a:gd name="T35" fmla="*/ 646 h 703"/>
                <a:gd name="T36" fmla="*/ 84 w 365"/>
                <a:gd name="T37" fmla="*/ 650 h 703"/>
                <a:gd name="T38" fmla="*/ 83 w 365"/>
                <a:gd name="T39" fmla="*/ 643 h 703"/>
                <a:gd name="T40" fmla="*/ 175 w 365"/>
                <a:gd name="T41" fmla="*/ 642 h 703"/>
                <a:gd name="T42" fmla="*/ 179 w 365"/>
                <a:gd name="T43" fmla="*/ 642 h 703"/>
                <a:gd name="T44" fmla="*/ 183 w 365"/>
                <a:gd name="T45" fmla="*/ 639 h 703"/>
                <a:gd name="T46" fmla="*/ 181 w 365"/>
                <a:gd name="T47" fmla="*/ 627 h 703"/>
                <a:gd name="T48" fmla="*/ 176 w 365"/>
                <a:gd name="T49" fmla="*/ 630 h 703"/>
                <a:gd name="T50" fmla="*/ 172 w 365"/>
                <a:gd name="T51" fmla="*/ 630 h 703"/>
                <a:gd name="T52" fmla="*/ 168 w 365"/>
                <a:gd name="T53" fmla="*/ 629 h 703"/>
                <a:gd name="T54" fmla="*/ 195 w 365"/>
                <a:gd name="T55" fmla="*/ 627 h 703"/>
                <a:gd name="T56" fmla="*/ 190 w 365"/>
                <a:gd name="T57" fmla="*/ 625 h 703"/>
                <a:gd name="T58" fmla="*/ 183 w 365"/>
                <a:gd name="T59" fmla="*/ 626 h 703"/>
                <a:gd name="T60" fmla="*/ 183 w 365"/>
                <a:gd name="T61" fmla="*/ 632 h 703"/>
                <a:gd name="T62" fmla="*/ 185 w 365"/>
                <a:gd name="T63" fmla="*/ 639 h 703"/>
                <a:gd name="T64" fmla="*/ 188 w 365"/>
                <a:gd name="T65" fmla="*/ 637 h 703"/>
                <a:gd name="T66" fmla="*/ 198 w 365"/>
                <a:gd name="T67" fmla="*/ 637 h 703"/>
                <a:gd name="T68" fmla="*/ 188 w 365"/>
                <a:gd name="T69" fmla="*/ 652 h 703"/>
                <a:gd name="T70" fmla="*/ 182 w 365"/>
                <a:gd name="T71" fmla="*/ 642 h 703"/>
                <a:gd name="T72" fmla="*/ 176 w 365"/>
                <a:gd name="T73" fmla="*/ 643 h 703"/>
                <a:gd name="T74" fmla="*/ 172 w 365"/>
                <a:gd name="T75" fmla="*/ 642 h 703"/>
                <a:gd name="T76" fmla="*/ 175 w 365"/>
                <a:gd name="T77" fmla="*/ 653 h 703"/>
                <a:gd name="T78" fmla="*/ 179 w 365"/>
                <a:gd name="T79" fmla="*/ 654 h 703"/>
                <a:gd name="T80" fmla="*/ 182 w 365"/>
                <a:gd name="T81" fmla="*/ 654 h 703"/>
                <a:gd name="T82" fmla="*/ 185 w 365"/>
                <a:gd name="T83" fmla="*/ 653 h 703"/>
                <a:gd name="T84" fmla="*/ 188 w 365"/>
                <a:gd name="T85" fmla="*/ 652 h 703"/>
                <a:gd name="T86" fmla="*/ 198 w 365"/>
                <a:gd name="T87" fmla="*/ 639 h 703"/>
                <a:gd name="T88" fmla="*/ 193 w 365"/>
                <a:gd name="T89" fmla="*/ 637 h 703"/>
                <a:gd name="T90" fmla="*/ 190 w 365"/>
                <a:gd name="T91" fmla="*/ 637 h 703"/>
                <a:gd name="T92" fmla="*/ 189 w 365"/>
                <a:gd name="T93" fmla="*/ 652 h 703"/>
                <a:gd name="T94" fmla="*/ 193 w 365"/>
                <a:gd name="T95" fmla="*/ 650 h 703"/>
                <a:gd name="T96" fmla="*/ 198 w 365"/>
                <a:gd name="T97" fmla="*/ 650 h 703"/>
                <a:gd name="T98" fmla="*/ 202 w 365"/>
                <a:gd name="T99" fmla="*/ 650 h 703"/>
                <a:gd name="T100" fmla="*/ 293 w 365"/>
                <a:gd name="T101" fmla="*/ 629 h 703"/>
                <a:gd name="T102" fmla="*/ 297 w 365"/>
                <a:gd name="T103" fmla="*/ 637 h 703"/>
                <a:gd name="T104" fmla="*/ 281 w 365"/>
                <a:gd name="T105" fmla="*/ 640 h 703"/>
                <a:gd name="T106" fmla="*/ 288 w 365"/>
                <a:gd name="T107" fmla="*/ 649 h 703"/>
                <a:gd name="T108" fmla="*/ 303 w 365"/>
                <a:gd name="T109" fmla="*/ 639 h 703"/>
                <a:gd name="T110" fmla="*/ 34 w 365"/>
                <a:gd name="T111" fmla="*/ 57 h 703"/>
                <a:gd name="T112" fmla="*/ 332 w 365"/>
                <a:gd name="T113" fmla="*/ 553 h 703"/>
                <a:gd name="T114" fmla="*/ 75 w 365"/>
                <a:gd name="T115" fmla="*/ 630 h 703"/>
                <a:gd name="T116" fmla="*/ 75 w 365"/>
                <a:gd name="T117" fmla="*/ 644 h 703"/>
                <a:gd name="T118" fmla="*/ 75 w 365"/>
                <a:gd name="T119" fmla="*/ 630 h 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65" h="703">
                  <a:moveTo>
                    <a:pt x="300" y="305"/>
                  </a:moveTo>
                  <a:cubicBezTo>
                    <a:pt x="226" y="343"/>
                    <a:pt x="226" y="343"/>
                    <a:pt x="226" y="343"/>
                  </a:cubicBezTo>
                  <a:cubicBezTo>
                    <a:pt x="226" y="311"/>
                    <a:pt x="226" y="311"/>
                    <a:pt x="226" y="311"/>
                  </a:cubicBezTo>
                  <a:cubicBezTo>
                    <a:pt x="265" y="291"/>
                    <a:pt x="265" y="291"/>
                    <a:pt x="265" y="291"/>
                  </a:cubicBezTo>
                  <a:cubicBezTo>
                    <a:pt x="226" y="271"/>
                    <a:pt x="226" y="271"/>
                    <a:pt x="226" y="271"/>
                  </a:cubicBezTo>
                  <a:cubicBezTo>
                    <a:pt x="226" y="237"/>
                    <a:pt x="226" y="237"/>
                    <a:pt x="226" y="237"/>
                  </a:cubicBezTo>
                  <a:cubicBezTo>
                    <a:pt x="300" y="276"/>
                    <a:pt x="300" y="276"/>
                    <a:pt x="300" y="276"/>
                  </a:cubicBezTo>
                  <a:lnTo>
                    <a:pt x="300" y="305"/>
                  </a:lnTo>
                  <a:close/>
                  <a:moveTo>
                    <a:pt x="139" y="311"/>
                  </a:moveTo>
                  <a:cubicBezTo>
                    <a:pt x="100" y="291"/>
                    <a:pt x="100" y="291"/>
                    <a:pt x="100" y="291"/>
                  </a:cubicBezTo>
                  <a:cubicBezTo>
                    <a:pt x="139" y="271"/>
                    <a:pt x="139" y="271"/>
                    <a:pt x="139" y="271"/>
                  </a:cubicBezTo>
                  <a:cubicBezTo>
                    <a:pt x="139" y="237"/>
                    <a:pt x="139" y="237"/>
                    <a:pt x="139" y="237"/>
                  </a:cubicBezTo>
                  <a:cubicBezTo>
                    <a:pt x="65" y="276"/>
                    <a:pt x="65" y="276"/>
                    <a:pt x="65" y="276"/>
                  </a:cubicBezTo>
                  <a:cubicBezTo>
                    <a:pt x="65" y="305"/>
                    <a:pt x="65" y="305"/>
                    <a:pt x="65" y="305"/>
                  </a:cubicBezTo>
                  <a:cubicBezTo>
                    <a:pt x="139" y="343"/>
                    <a:pt x="139" y="343"/>
                    <a:pt x="139" y="343"/>
                  </a:cubicBezTo>
                  <a:lnTo>
                    <a:pt x="139" y="311"/>
                  </a:lnTo>
                  <a:close/>
                  <a:moveTo>
                    <a:pt x="172" y="374"/>
                  </a:moveTo>
                  <a:cubicBezTo>
                    <a:pt x="221" y="206"/>
                    <a:pt x="221" y="206"/>
                    <a:pt x="221" y="206"/>
                  </a:cubicBezTo>
                  <a:cubicBezTo>
                    <a:pt x="194" y="206"/>
                    <a:pt x="194" y="206"/>
                    <a:pt x="194" y="206"/>
                  </a:cubicBezTo>
                  <a:cubicBezTo>
                    <a:pt x="145" y="374"/>
                    <a:pt x="145" y="374"/>
                    <a:pt x="145" y="374"/>
                  </a:cubicBezTo>
                  <a:cubicBezTo>
                    <a:pt x="171" y="374"/>
                    <a:pt x="171" y="374"/>
                    <a:pt x="171" y="374"/>
                  </a:cubicBezTo>
                  <a:lnTo>
                    <a:pt x="172" y="374"/>
                  </a:lnTo>
                  <a:close/>
                  <a:moveTo>
                    <a:pt x="365" y="24"/>
                  </a:moveTo>
                  <a:cubicBezTo>
                    <a:pt x="365" y="24"/>
                    <a:pt x="365" y="24"/>
                    <a:pt x="365" y="679"/>
                  </a:cubicBezTo>
                  <a:cubicBezTo>
                    <a:pt x="365" y="691"/>
                    <a:pt x="355" y="703"/>
                    <a:pt x="341" y="703"/>
                  </a:cubicBezTo>
                  <a:cubicBezTo>
                    <a:pt x="341" y="703"/>
                    <a:pt x="341" y="703"/>
                    <a:pt x="24" y="703"/>
                  </a:cubicBezTo>
                  <a:cubicBezTo>
                    <a:pt x="10" y="703"/>
                    <a:pt x="0" y="691"/>
                    <a:pt x="0" y="679"/>
                  </a:cubicBezTo>
                  <a:cubicBezTo>
                    <a:pt x="0" y="679"/>
                    <a:pt x="0" y="679"/>
                    <a:pt x="0" y="24"/>
                  </a:cubicBezTo>
                  <a:cubicBezTo>
                    <a:pt x="0" y="10"/>
                    <a:pt x="10" y="0"/>
                    <a:pt x="24" y="0"/>
                  </a:cubicBezTo>
                  <a:cubicBezTo>
                    <a:pt x="24" y="0"/>
                    <a:pt x="24" y="0"/>
                    <a:pt x="341" y="0"/>
                  </a:cubicBezTo>
                  <a:cubicBezTo>
                    <a:pt x="355" y="0"/>
                    <a:pt x="365" y="10"/>
                    <a:pt x="365" y="24"/>
                  </a:cubicBezTo>
                  <a:close/>
                  <a:moveTo>
                    <a:pt x="83" y="643"/>
                  </a:moveTo>
                  <a:cubicBezTo>
                    <a:pt x="84" y="642"/>
                    <a:pt x="85" y="639"/>
                    <a:pt x="85" y="637"/>
                  </a:cubicBezTo>
                  <a:cubicBezTo>
                    <a:pt x="85" y="632"/>
                    <a:pt x="81" y="627"/>
                    <a:pt x="75" y="627"/>
                  </a:cubicBezTo>
                  <a:cubicBezTo>
                    <a:pt x="70" y="627"/>
                    <a:pt x="66" y="632"/>
                    <a:pt x="66" y="637"/>
                  </a:cubicBezTo>
                  <a:cubicBezTo>
                    <a:pt x="66" y="642"/>
                    <a:pt x="70" y="646"/>
                    <a:pt x="75" y="646"/>
                  </a:cubicBezTo>
                  <a:cubicBezTo>
                    <a:pt x="77" y="646"/>
                    <a:pt x="78" y="646"/>
                    <a:pt x="80" y="644"/>
                  </a:cubicBezTo>
                  <a:cubicBezTo>
                    <a:pt x="80" y="644"/>
                    <a:pt x="80" y="644"/>
                    <a:pt x="84" y="650"/>
                  </a:cubicBezTo>
                  <a:cubicBezTo>
                    <a:pt x="85" y="649"/>
                    <a:pt x="85" y="649"/>
                    <a:pt x="85" y="649"/>
                  </a:cubicBezTo>
                  <a:cubicBezTo>
                    <a:pt x="85" y="649"/>
                    <a:pt x="85" y="649"/>
                    <a:pt x="83" y="643"/>
                  </a:cubicBezTo>
                  <a:close/>
                  <a:moveTo>
                    <a:pt x="171" y="640"/>
                  </a:moveTo>
                  <a:cubicBezTo>
                    <a:pt x="172" y="640"/>
                    <a:pt x="173" y="642"/>
                    <a:pt x="175" y="642"/>
                  </a:cubicBezTo>
                  <a:cubicBezTo>
                    <a:pt x="176" y="642"/>
                    <a:pt x="176" y="642"/>
                    <a:pt x="178" y="642"/>
                  </a:cubicBezTo>
                  <a:cubicBezTo>
                    <a:pt x="179" y="642"/>
                    <a:pt x="179" y="642"/>
                    <a:pt x="179" y="642"/>
                  </a:cubicBezTo>
                  <a:cubicBezTo>
                    <a:pt x="181" y="642"/>
                    <a:pt x="182" y="640"/>
                    <a:pt x="183" y="640"/>
                  </a:cubicBezTo>
                  <a:cubicBezTo>
                    <a:pt x="183" y="640"/>
                    <a:pt x="183" y="640"/>
                    <a:pt x="183" y="639"/>
                  </a:cubicBezTo>
                  <a:cubicBezTo>
                    <a:pt x="183" y="639"/>
                    <a:pt x="183" y="639"/>
                    <a:pt x="181" y="629"/>
                  </a:cubicBezTo>
                  <a:cubicBezTo>
                    <a:pt x="181" y="629"/>
                    <a:pt x="181" y="629"/>
                    <a:pt x="181" y="627"/>
                  </a:cubicBezTo>
                  <a:cubicBezTo>
                    <a:pt x="179" y="629"/>
                    <a:pt x="179" y="629"/>
                    <a:pt x="178" y="629"/>
                  </a:cubicBezTo>
                  <a:cubicBezTo>
                    <a:pt x="178" y="630"/>
                    <a:pt x="176" y="630"/>
                    <a:pt x="176" y="630"/>
                  </a:cubicBezTo>
                  <a:cubicBezTo>
                    <a:pt x="175" y="630"/>
                    <a:pt x="175" y="630"/>
                    <a:pt x="173" y="630"/>
                  </a:cubicBezTo>
                  <a:cubicBezTo>
                    <a:pt x="173" y="630"/>
                    <a:pt x="173" y="630"/>
                    <a:pt x="172" y="630"/>
                  </a:cubicBezTo>
                  <a:cubicBezTo>
                    <a:pt x="172" y="630"/>
                    <a:pt x="171" y="630"/>
                    <a:pt x="171" y="629"/>
                  </a:cubicBezTo>
                  <a:cubicBezTo>
                    <a:pt x="169" y="629"/>
                    <a:pt x="169" y="629"/>
                    <a:pt x="168" y="629"/>
                  </a:cubicBezTo>
                  <a:cubicBezTo>
                    <a:pt x="168" y="629"/>
                    <a:pt x="168" y="629"/>
                    <a:pt x="171" y="640"/>
                  </a:cubicBezTo>
                  <a:close/>
                  <a:moveTo>
                    <a:pt x="195" y="627"/>
                  </a:moveTo>
                  <a:cubicBezTo>
                    <a:pt x="195" y="627"/>
                    <a:pt x="195" y="627"/>
                    <a:pt x="195" y="626"/>
                  </a:cubicBezTo>
                  <a:cubicBezTo>
                    <a:pt x="193" y="626"/>
                    <a:pt x="192" y="625"/>
                    <a:pt x="190" y="625"/>
                  </a:cubicBezTo>
                  <a:cubicBezTo>
                    <a:pt x="190" y="625"/>
                    <a:pt x="189" y="625"/>
                    <a:pt x="188" y="625"/>
                  </a:cubicBezTo>
                  <a:cubicBezTo>
                    <a:pt x="186" y="625"/>
                    <a:pt x="185" y="625"/>
                    <a:pt x="183" y="626"/>
                  </a:cubicBezTo>
                  <a:cubicBezTo>
                    <a:pt x="183" y="626"/>
                    <a:pt x="182" y="626"/>
                    <a:pt x="182" y="627"/>
                  </a:cubicBezTo>
                  <a:cubicBezTo>
                    <a:pt x="182" y="627"/>
                    <a:pt x="182" y="627"/>
                    <a:pt x="183" y="632"/>
                  </a:cubicBezTo>
                  <a:cubicBezTo>
                    <a:pt x="183" y="632"/>
                    <a:pt x="183" y="632"/>
                    <a:pt x="185" y="637"/>
                  </a:cubicBezTo>
                  <a:cubicBezTo>
                    <a:pt x="185" y="637"/>
                    <a:pt x="185" y="637"/>
                    <a:pt x="185" y="639"/>
                  </a:cubicBezTo>
                  <a:cubicBezTo>
                    <a:pt x="186" y="639"/>
                    <a:pt x="186" y="639"/>
                    <a:pt x="186" y="639"/>
                  </a:cubicBezTo>
                  <a:cubicBezTo>
                    <a:pt x="186" y="637"/>
                    <a:pt x="188" y="637"/>
                    <a:pt x="188" y="637"/>
                  </a:cubicBezTo>
                  <a:cubicBezTo>
                    <a:pt x="189" y="636"/>
                    <a:pt x="189" y="636"/>
                    <a:pt x="190" y="636"/>
                  </a:cubicBezTo>
                  <a:cubicBezTo>
                    <a:pt x="192" y="636"/>
                    <a:pt x="195" y="636"/>
                    <a:pt x="198" y="637"/>
                  </a:cubicBezTo>
                  <a:cubicBezTo>
                    <a:pt x="198" y="637"/>
                    <a:pt x="198" y="637"/>
                    <a:pt x="195" y="627"/>
                  </a:cubicBezTo>
                  <a:close/>
                  <a:moveTo>
                    <a:pt x="188" y="652"/>
                  </a:moveTo>
                  <a:cubicBezTo>
                    <a:pt x="188" y="652"/>
                    <a:pt x="188" y="652"/>
                    <a:pt x="185" y="642"/>
                  </a:cubicBezTo>
                  <a:cubicBezTo>
                    <a:pt x="183" y="642"/>
                    <a:pt x="182" y="642"/>
                    <a:pt x="182" y="642"/>
                  </a:cubicBezTo>
                  <a:cubicBezTo>
                    <a:pt x="181" y="643"/>
                    <a:pt x="181" y="643"/>
                    <a:pt x="179" y="643"/>
                  </a:cubicBezTo>
                  <a:cubicBezTo>
                    <a:pt x="178" y="643"/>
                    <a:pt x="178" y="643"/>
                    <a:pt x="176" y="643"/>
                  </a:cubicBezTo>
                  <a:cubicBezTo>
                    <a:pt x="175" y="643"/>
                    <a:pt x="175" y="643"/>
                    <a:pt x="173" y="643"/>
                  </a:cubicBezTo>
                  <a:cubicBezTo>
                    <a:pt x="172" y="642"/>
                    <a:pt x="172" y="642"/>
                    <a:pt x="172" y="642"/>
                  </a:cubicBezTo>
                  <a:cubicBezTo>
                    <a:pt x="172" y="642"/>
                    <a:pt x="172" y="642"/>
                    <a:pt x="172" y="643"/>
                  </a:cubicBezTo>
                  <a:cubicBezTo>
                    <a:pt x="172" y="643"/>
                    <a:pt x="172" y="643"/>
                    <a:pt x="175" y="653"/>
                  </a:cubicBezTo>
                  <a:cubicBezTo>
                    <a:pt x="176" y="654"/>
                    <a:pt x="176" y="654"/>
                    <a:pt x="176" y="654"/>
                  </a:cubicBezTo>
                  <a:cubicBezTo>
                    <a:pt x="178" y="654"/>
                    <a:pt x="178" y="654"/>
                    <a:pt x="179" y="654"/>
                  </a:cubicBezTo>
                  <a:cubicBezTo>
                    <a:pt x="181" y="654"/>
                    <a:pt x="181" y="654"/>
                    <a:pt x="181" y="654"/>
                  </a:cubicBezTo>
                  <a:cubicBezTo>
                    <a:pt x="182" y="654"/>
                    <a:pt x="182" y="654"/>
                    <a:pt x="182" y="654"/>
                  </a:cubicBezTo>
                  <a:cubicBezTo>
                    <a:pt x="183" y="654"/>
                    <a:pt x="183" y="654"/>
                    <a:pt x="183" y="654"/>
                  </a:cubicBezTo>
                  <a:cubicBezTo>
                    <a:pt x="185" y="654"/>
                    <a:pt x="185" y="654"/>
                    <a:pt x="185" y="653"/>
                  </a:cubicBezTo>
                  <a:cubicBezTo>
                    <a:pt x="186" y="653"/>
                    <a:pt x="186" y="653"/>
                    <a:pt x="188" y="653"/>
                  </a:cubicBezTo>
                  <a:lnTo>
                    <a:pt x="188" y="652"/>
                  </a:lnTo>
                  <a:close/>
                  <a:moveTo>
                    <a:pt x="202" y="650"/>
                  </a:moveTo>
                  <a:cubicBezTo>
                    <a:pt x="202" y="650"/>
                    <a:pt x="202" y="650"/>
                    <a:pt x="198" y="639"/>
                  </a:cubicBezTo>
                  <a:cubicBezTo>
                    <a:pt x="196" y="639"/>
                    <a:pt x="196" y="639"/>
                    <a:pt x="196" y="639"/>
                  </a:cubicBezTo>
                  <a:cubicBezTo>
                    <a:pt x="195" y="639"/>
                    <a:pt x="195" y="637"/>
                    <a:pt x="193" y="637"/>
                  </a:cubicBezTo>
                  <a:cubicBezTo>
                    <a:pt x="193" y="637"/>
                    <a:pt x="193" y="637"/>
                    <a:pt x="192" y="637"/>
                  </a:cubicBezTo>
                  <a:cubicBezTo>
                    <a:pt x="190" y="637"/>
                    <a:pt x="190" y="637"/>
                    <a:pt x="190" y="637"/>
                  </a:cubicBezTo>
                  <a:cubicBezTo>
                    <a:pt x="189" y="639"/>
                    <a:pt x="188" y="639"/>
                    <a:pt x="186" y="640"/>
                  </a:cubicBezTo>
                  <a:cubicBezTo>
                    <a:pt x="189" y="652"/>
                    <a:pt x="189" y="652"/>
                    <a:pt x="189" y="652"/>
                  </a:cubicBezTo>
                  <a:cubicBezTo>
                    <a:pt x="190" y="652"/>
                    <a:pt x="190" y="650"/>
                    <a:pt x="192" y="650"/>
                  </a:cubicBezTo>
                  <a:cubicBezTo>
                    <a:pt x="192" y="650"/>
                    <a:pt x="192" y="650"/>
                    <a:pt x="193" y="650"/>
                  </a:cubicBezTo>
                  <a:cubicBezTo>
                    <a:pt x="193" y="649"/>
                    <a:pt x="195" y="649"/>
                    <a:pt x="195" y="649"/>
                  </a:cubicBezTo>
                  <a:cubicBezTo>
                    <a:pt x="196" y="649"/>
                    <a:pt x="196" y="649"/>
                    <a:pt x="198" y="650"/>
                  </a:cubicBezTo>
                  <a:cubicBezTo>
                    <a:pt x="199" y="650"/>
                    <a:pt x="200" y="650"/>
                    <a:pt x="200" y="650"/>
                  </a:cubicBezTo>
                  <a:cubicBezTo>
                    <a:pt x="200" y="650"/>
                    <a:pt x="200" y="650"/>
                    <a:pt x="202" y="650"/>
                  </a:cubicBezTo>
                  <a:close/>
                  <a:moveTo>
                    <a:pt x="303" y="639"/>
                  </a:moveTo>
                  <a:cubicBezTo>
                    <a:pt x="303" y="639"/>
                    <a:pt x="303" y="639"/>
                    <a:pt x="293" y="629"/>
                  </a:cubicBezTo>
                  <a:cubicBezTo>
                    <a:pt x="293" y="629"/>
                    <a:pt x="293" y="629"/>
                    <a:pt x="288" y="629"/>
                  </a:cubicBezTo>
                  <a:cubicBezTo>
                    <a:pt x="288" y="629"/>
                    <a:pt x="288" y="629"/>
                    <a:pt x="297" y="637"/>
                  </a:cubicBezTo>
                  <a:cubicBezTo>
                    <a:pt x="297" y="637"/>
                    <a:pt x="297" y="637"/>
                    <a:pt x="281" y="637"/>
                  </a:cubicBezTo>
                  <a:cubicBezTo>
                    <a:pt x="281" y="637"/>
                    <a:pt x="281" y="637"/>
                    <a:pt x="281" y="640"/>
                  </a:cubicBezTo>
                  <a:cubicBezTo>
                    <a:pt x="281" y="640"/>
                    <a:pt x="281" y="640"/>
                    <a:pt x="297" y="640"/>
                  </a:cubicBezTo>
                  <a:cubicBezTo>
                    <a:pt x="297" y="640"/>
                    <a:pt x="297" y="640"/>
                    <a:pt x="288" y="649"/>
                  </a:cubicBezTo>
                  <a:cubicBezTo>
                    <a:pt x="288" y="649"/>
                    <a:pt x="288" y="649"/>
                    <a:pt x="293" y="649"/>
                  </a:cubicBezTo>
                  <a:lnTo>
                    <a:pt x="303" y="639"/>
                  </a:lnTo>
                  <a:close/>
                  <a:moveTo>
                    <a:pt x="332" y="57"/>
                  </a:moveTo>
                  <a:cubicBezTo>
                    <a:pt x="332" y="57"/>
                    <a:pt x="332" y="57"/>
                    <a:pt x="34" y="57"/>
                  </a:cubicBezTo>
                  <a:cubicBezTo>
                    <a:pt x="34" y="57"/>
                    <a:pt x="34" y="57"/>
                    <a:pt x="34" y="553"/>
                  </a:cubicBezTo>
                  <a:cubicBezTo>
                    <a:pt x="34" y="553"/>
                    <a:pt x="34" y="553"/>
                    <a:pt x="332" y="553"/>
                  </a:cubicBezTo>
                  <a:lnTo>
                    <a:pt x="332" y="57"/>
                  </a:lnTo>
                  <a:close/>
                  <a:moveTo>
                    <a:pt x="75" y="630"/>
                  </a:moveTo>
                  <a:cubicBezTo>
                    <a:pt x="71" y="630"/>
                    <a:pt x="68" y="633"/>
                    <a:pt x="68" y="637"/>
                  </a:cubicBezTo>
                  <a:cubicBezTo>
                    <a:pt x="68" y="640"/>
                    <a:pt x="71" y="644"/>
                    <a:pt x="75" y="644"/>
                  </a:cubicBezTo>
                  <a:cubicBezTo>
                    <a:pt x="80" y="644"/>
                    <a:pt x="83" y="640"/>
                    <a:pt x="83" y="637"/>
                  </a:cubicBezTo>
                  <a:cubicBezTo>
                    <a:pt x="83" y="633"/>
                    <a:pt x="80" y="630"/>
                    <a:pt x="75" y="63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grpSp>
      <p:sp>
        <p:nvSpPr>
          <p:cNvPr id="31" name="Rectangle 30"/>
          <p:cNvSpPr/>
          <p:nvPr/>
        </p:nvSpPr>
        <p:spPr bwMode="auto">
          <a:xfrm>
            <a:off x="0" y="0"/>
            <a:ext cx="1646237" cy="6994525"/>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2" name="~~~" descr="Down:  ~~~"/>
          <p:cNvSpPr/>
          <p:nvPr/>
        </p:nvSpPr>
        <p:spPr bwMode="auto">
          <a:xfrm>
            <a:off x="1487446" y="5589063"/>
            <a:ext cx="193676" cy="387351"/>
          </a:xfrm>
          <a:custGeom>
            <a:avLst/>
            <a:gdLst>
              <a:gd name="connsiteX0" fmla="*/ 193676 w 193676"/>
              <a:gd name="connsiteY0" fmla="*/ 0 h 387351"/>
              <a:gd name="connsiteX1" fmla="*/ 193676 w 193676"/>
              <a:gd name="connsiteY1" fmla="*/ 387351 h 387351"/>
              <a:gd name="connsiteX2" fmla="*/ 0 w 193676"/>
              <a:gd name="connsiteY2" fmla="*/ 193676 h 387351"/>
            </a:gdLst>
            <a:ahLst/>
            <a:cxnLst>
              <a:cxn ang="0">
                <a:pos x="connsiteX0" y="connsiteY0"/>
              </a:cxn>
              <a:cxn ang="0">
                <a:pos x="connsiteX1" y="connsiteY1"/>
              </a:cxn>
              <a:cxn ang="0">
                <a:pos x="connsiteX2" y="connsiteY2"/>
              </a:cxn>
            </a:cxnLst>
            <a:rect l="l" t="t" r="r" b="b"/>
            <a:pathLst>
              <a:path w="193676" h="387351">
                <a:moveTo>
                  <a:pt x="193676" y="0"/>
                </a:moveTo>
                <a:lnTo>
                  <a:pt x="193676" y="387351"/>
                </a:lnTo>
                <a:lnTo>
                  <a:pt x="0" y="193676"/>
                </a:lnTo>
                <a:close/>
              </a:path>
            </a:pathLst>
          </a:cu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0" name="TextBox 29"/>
          <p:cNvSpPr txBox="1"/>
          <p:nvPr/>
        </p:nvSpPr>
        <p:spPr>
          <a:xfrm>
            <a:off x="1646236" y="295274"/>
            <a:ext cx="10515601" cy="904863"/>
          </a:xfrm>
          <a:prstGeom prst="rect">
            <a:avLst/>
          </a:prstGeom>
          <a:noFill/>
        </p:spPr>
        <p:txBody>
          <a:bodyPr wrap="square" lIns="182880" tIns="146304" rIns="182880" bIns="146304" rtlCol="0">
            <a:spAutoFit/>
          </a:bodyPr>
          <a:lstStyle/>
          <a:p>
            <a:pPr>
              <a:lnSpc>
                <a:spcPct val="90000"/>
              </a:lnSpc>
              <a:spcAft>
                <a:spcPts val="600"/>
              </a:spcAft>
            </a:pPr>
            <a:r>
              <a:rPr lang="en-US" sz="4400" dirty="0" smtClean="0">
                <a:gradFill>
                  <a:gsLst>
                    <a:gs pos="2917">
                      <a:srgbClr val="404040"/>
                    </a:gs>
                    <a:gs pos="30000">
                      <a:srgbClr val="404040"/>
                    </a:gs>
                  </a:gsLst>
                  <a:lin ang="5400000" scaled="0"/>
                </a:gradFill>
                <a:latin typeface="Segoe UI Light"/>
              </a:rPr>
              <a:t>Natural Language Understanding</a:t>
            </a:r>
            <a:endParaRPr lang="en-US" sz="4400" dirty="0">
              <a:gradFill>
                <a:gsLst>
                  <a:gs pos="2917">
                    <a:srgbClr val="404040"/>
                  </a:gs>
                  <a:gs pos="30000">
                    <a:srgbClr val="404040"/>
                  </a:gs>
                </a:gsLst>
                <a:lin ang="5400000" scaled="0"/>
              </a:gradFill>
              <a:latin typeface="Segoe UI Light"/>
            </a:endParaRPr>
          </a:p>
        </p:txBody>
      </p:sp>
      <p:sp>
        <p:nvSpPr>
          <p:cNvPr id="32" name="Freeform 12"/>
          <p:cNvSpPr>
            <a:spLocks noChangeAspect="1"/>
          </p:cNvSpPr>
          <p:nvPr/>
        </p:nvSpPr>
        <p:spPr bwMode="black">
          <a:xfrm>
            <a:off x="441157" y="7126885"/>
            <a:ext cx="763922" cy="602394"/>
          </a:xfrm>
          <a:custGeom>
            <a:avLst/>
            <a:gdLst/>
            <a:ahLst/>
            <a:cxnLst/>
            <a:rect l="l" t="t" r="r" b="b"/>
            <a:pathLst>
              <a:path w="611218" h="481979">
                <a:moveTo>
                  <a:pt x="224745" y="94707"/>
                </a:moveTo>
                <a:cubicBezTo>
                  <a:pt x="347961" y="94707"/>
                  <a:pt x="448505" y="171589"/>
                  <a:pt x="448505" y="266213"/>
                </a:cubicBezTo>
                <a:cubicBezTo>
                  <a:pt x="448505" y="360837"/>
                  <a:pt x="347961" y="436734"/>
                  <a:pt x="224745" y="436734"/>
                </a:cubicBezTo>
                <a:cubicBezTo>
                  <a:pt x="202074" y="436734"/>
                  <a:pt x="181373" y="434763"/>
                  <a:pt x="161659" y="429834"/>
                </a:cubicBezTo>
                <a:cubicBezTo>
                  <a:pt x="135044" y="478132"/>
                  <a:pt x="86744" y="488974"/>
                  <a:pt x="44358" y="478132"/>
                </a:cubicBezTo>
                <a:cubicBezTo>
                  <a:pt x="69986" y="455462"/>
                  <a:pt x="92658" y="434763"/>
                  <a:pt x="109416" y="413078"/>
                </a:cubicBezTo>
                <a:cubicBezTo>
                  <a:pt x="43372" y="382522"/>
                  <a:pt x="0" y="328310"/>
                  <a:pt x="0" y="266213"/>
                </a:cubicBezTo>
                <a:cubicBezTo>
                  <a:pt x="0" y="171589"/>
                  <a:pt x="100544" y="94707"/>
                  <a:pt x="224745" y="94707"/>
                </a:cubicBezTo>
                <a:close/>
                <a:moveTo>
                  <a:pt x="386440" y="0"/>
                </a:moveTo>
                <a:cubicBezTo>
                  <a:pt x="510659" y="0"/>
                  <a:pt x="611218" y="76830"/>
                  <a:pt x="611218" y="170405"/>
                </a:cubicBezTo>
                <a:cubicBezTo>
                  <a:pt x="611218" y="232460"/>
                  <a:pt x="566854" y="287620"/>
                  <a:pt x="501787" y="317170"/>
                </a:cubicBezTo>
                <a:cubicBezTo>
                  <a:pt x="518546" y="338840"/>
                  <a:pt x="541221" y="360510"/>
                  <a:pt x="566854" y="382180"/>
                </a:cubicBezTo>
                <a:cubicBezTo>
                  <a:pt x="523476" y="393015"/>
                  <a:pt x="481083" y="383165"/>
                  <a:pt x="454465" y="334900"/>
                </a:cubicBezTo>
                <a:cubicBezTo>
                  <a:pt x="547137" y="154645"/>
                  <a:pt x="301656" y="47280"/>
                  <a:pt x="201097" y="73875"/>
                </a:cubicBezTo>
                <a:cubicBezTo>
                  <a:pt x="241518" y="29550"/>
                  <a:pt x="309542" y="0"/>
                  <a:pt x="386440" y="0"/>
                </a:cubicBezTo>
                <a:close/>
              </a:path>
            </a:pathLst>
          </a:custGeom>
          <a:solidFill>
            <a:schemeClr val="bg2"/>
          </a:solidFill>
          <a:ln>
            <a:noFill/>
          </a:ln>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grpSp>
        <p:nvGrpSpPr>
          <p:cNvPr id="44" name="Group 43"/>
          <p:cNvGrpSpPr/>
          <p:nvPr/>
        </p:nvGrpSpPr>
        <p:grpSpPr>
          <a:xfrm>
            <a:off x="-1" y="1981678"/>
            <a:ext cx="1570037" cy="4312626"/>
            <a:chOff x="-1" y="1981678"/>
            <a:chExt cx="1570037" cy="4312626"/>
          </a:xfrm>
        </p:grpSpPr>
        <p:grpSp>
          <p:nvGrpSpPr>
            <p:cNvPr id="45" name="Group 44"/>
            <p:cNvGrpSpPr/>
            <p:nvPr/>
          </p:nvGrpSpPr>
          <p:grpSpPr>
            <a:xfrm>
              <a:off x="-1" y="3659072"/>
              <a:ext cx="1570037" cy="963976"/>
              <a:chOff x="-1" y="3659072"/>
              <a:chExt cx="1570037" cy="963976"/>
            </a:xfrm>
          </p:grpSpPr>
          <p:sp>
            <p:nvSpPr>
              <p:cNvPr id="55" name="TextBox 54"/>
              <p:cNvSpPr txBox="1"/>
              <p:nvPr/>
            </p:nvSpPr>
            <p:spPr>
              <a:xfrm>
                <a:off x="-1" y="4348728"/>
                <a:ext cx="1570037" cy="274320"/>
              </a:xfrm>
              <a:prstGeom prst="rect">
                <a:avLst/>
              </a:prstGeom>
              <a:noFill/>
            </p:spPr>
            <p:txBody>
              <a:bodyPr wrap="square" lIns="146304" tIns="91440" rIns="146304" bIns="91440" rtlCol="0" anchor="t" anchorCtr="0">
                <a:noAutofit/>
              </a:bodyPr>
              <a:lstStyle/>
              <a:p>
                <a:pPr algn="ctr">
                  <a:lnSpc>
                    <a:spcPct val="90000"/>
                  </a:lnSpc>
                  <a:spcAft>
                    <a:spcPts val="600"/>
                  </a:spcAft>
                </a:pPr>
                <a:r>
                  <a:rPr lang="en-US" sz="1600" dirty="0" smtClean="0">
                    <a:gradFill>
                      <a:gsLst>
                        <a:gs pos="2917">
                          <a:srgbClr val="FFFFFF">
                            <a:alpha val="50000"/>
                          </a:srgbClr>
                        </a:gs>
                        <a:gs pos="30000">
                          <a:srgbClr val="FFFFFF">
                            <a:alpha val="50000"/>
                          </a:srgbClr>
                        </a:gs>
                      </a:gsLst>
                      <a:lin ang="5400000" scaled="0"/>
                    </a:gradFill>
                  </a:rPr>
                  <a:t>Step 2</a:t>
                </a:r>
              </a:p>
            </p:txBody>
          </p:sp>
          <p:sp>
            <p:nvSpPr>
              <p:cNvPr id="56" name="Freeform 18"/>
              <p:cNvSpPr>
                <a:spLocks noEditPoints="1"/>
              </p:cNvSpPr>
              <p:nvPr/>
            </p:nvSpPr>
            <p:spPr bwMode="auto">
              <a:xfrm>
                <a:off x="605418" y="3659072"/>
                <a:ext cx="347714" cy="666652"/>
              </a:xfrm>
              <a:custGeom>
                <a:avLst/>
                <a:gdLst>
                  <a:gd name="T0" fmla="*/ 226 w 365"/>
                  <a:gd name="T1" fmla="*/ 343 h 703"/>
                  <a:gd name="T2" fmla="*/ 265 w 365"/>
                  <a:gd name="T3" fmla="*/ 291 h 703"/>
                  <a:gd name="T4" fmla="*/ 226 w 365"/>
                  <a:gd name="T5" fmla="*/ 237 h 703"/>
                  <a:gd name="T6" fmla="*/ 300 w 365"/>
                  <a:gd name="T7" fmla="*/ 305 h 703"/>
                  <a:gd name="T8" fmla="*/ 100 w 365"/>
                  <a:gd name="T9" fmla="*/ 291 h 703"/>
                  <a:gd name="T10" fmla="*/ 139 w 365"/>
                  <a:gd name="T11" fmla="*/ 237 h 703"/>
                  <a:gd name="T12" fmla="*/ 65 w 365"/>
                  <a:gd name="T13" fmla="*/ 305 h 703"/>
                  <a:gd name="T14" fmla="*/ 139 w 365"/>
                  <a:gd name="T15" fmla="*/ 311 h 703"/>
                  <a:gd name="T16" fmla="*/ 221 w 365"/>
                  <a:gd name="T17" fmla="*/ 206 h 703"/>
                  <a:gd name="T18" fmla="*/ 145 w 365"/>
                  <a:gd name="T19" fmla="*/ 374 h 703"/>
                  <a:gd name="T20" fmla="*/ 172 w 365"/>
                  <a:gd name="T21" fmla="*/ 374 h 703"/>
                  <a:gd name="T22" fmla="*/ 365 w 365"/>
                  <a:gd name="T23" fmla="*/ 679 h 703"/>
                  <a:gd name="T24" fmla="*/ 24 w 365"/>
                  <a:gd name="T25" fmla="*/ 703 h 703"/>
                  <a:gd name="T26" fmla="*/ 0 w 365"/>
                  <a:gd name="T27" fmla="*/ 24 h 703"/>
                  <a:gd name="T28" fmla="*/ 341 w 365"/>
                  <a:gd name="T29" fmla="*/ 0 h 703"/>
                  <a:gd name="T30" fmla="*/ 83 w 365"/>
                  <a:gd name="T31" fmla="*/ 643 h 703"/>
                  <a:gd name="T32" fmla="*/ 75 w 365"/>
                  <a:gd name="T33" fmla="*/ 627 h 703"/>
                  <a:gd name="T34" fmla="*/ 75 w 365"/>
                  <a:gd name="T35" fmla="*/ 646 h 703"/>
                  <a:gd name="T36" fmla="*/ 84 w 365"/>
                  <a:gd name="T37" fmla="*/ 650 h 703"/>
                  <a:gd name="T38" fmla="*/ 83 w 365"/>
                  <a:gd name="T39" fmla="*/ 643 h 703"/>
                  <a:gd name="T40" fmla="*/ 175 w 365"/>
                  <a:gd name="T41" fmla="*/ 642 h 703"/>
                  <a:gd name="T42" fmla="*/ 179 w 365"/>
                  <a:gd name="T43" fmla="*/ 642 h 703"/>
                  <a:gd name="T44" fmla="*/ 183 w 365"/>
                  <a:gd name="T45" fmla="*/ 639 h 703"/>
                  <a:gd name="T46" fmla="*/ 181 w 365"/>
                  <a:gd name="T47" fmla="*/ 627 h 703"/>
                  <a:gd name="T48" fmla="*/ 176 w 365"/>
                  <a:gd name="T49" fmla="*/ 630 h 703"/>
                  <a:gd name="T50" fmla="*/ 172 w 365"/>
                  <a:gd name="T51" fmla="*/ 630 h 703"/>
                  <a:gd name="T52" fmla="*/ 168 w 365"/>
                  <a:gd name="T53" fmla="*/ 629 h 703"/>
                  <a:gd name="T54" fmla="*/ 195 w 365"/>
                  <a:gd name="T55" fmla="*/ 627 h 703"/>
                  <a:gd name="T56" fmla="*/ 190 w 365"/>
                  <a:gd name="T57" fmla="*/ 625 h 703"/>
                  <a:gd name="T58" fmla="*/ 183 w 365"/>
                  <a:gd name="T59" fmla="*/ 626 h 703"/>
                  <a:gd name="T60" fmla="*/ 183 w 365"/>
                  <a:gd name="T61" fmla="*/ 632 h 703"/>
                  <a:gd name="T62" fmla="*/ 185 w 365"/>
                  <a:gd name="T63" fmla="*/ 639 h 703"/>
                  <a:gd name="T64" fmla="*/ 188 w 365"/>
                  <a:gd name="T65" fmla="*/ 637 h 703"/>
                  <a:gd name="T66" fmla="*/ 198 w 365"/>
                  <a:gd name="T67" fmla="*/ 637 h 703"/>
                  <a:gd name="T68" fmla="*/ 188 w 365"/>
                  <a:gd name="T69" fmla="*/ 652 h 703"/>
                  <a:gd name="T70" fmla="*/ 182 w 365"/>
                  <a:gd name="T71" fmla="*/ 642 h 703"/>
                  <a:gd name="T72" fmla="*/ 176 w 365"/>
                  <a:gd name="T73" fmla="*/ 643 h 703"/>
                  <a:gd name="T74" fmla="*/ 172 w 365"/>
                  <a:gd name="T75" fmla="*/ 642 h 703"/>
                  <a:gd name="T76" fmla="*/ 175 w 365"/>
                  <a:gd name="T77" fmla="*/ 653 h 703"/>
                  <a:gd name="T78" fmla="*/ 179 w 365"/>
                  <a:gd name="T79" fmla="*/ 654 h 703"/>
                  <a:gd name="T80" fmla="*/ 182 w 365"/>
                  <a:gd name="T81" fmla="*/ 654 h 703"/>
                  <a:gd name="T82" fmla="*/ 185 w 365"/>
                  <a:gd name="T83" fmla="*/ 653 h 703"/>
                  <a:gd name="T84" fmla="*/ 188 w 365"/>
                  <a:gd name="T85" fmla="*/ 652 h 703"/>
                  <a:gd name="T86" fmla="*/ 198 w 365"/>
                  <a:gd name="T87" fmla="*/ 639 h 703"/>
                  <a:gd name="T88" fmla="*/ 193 w 365"/>
                  <a:gd name="T89" fmla="*/ 637 h 703"/>
                  <a:gd name="T90" fmla="*/ 190 w 365"/>
                  <a:gd name="T91" fmla="*/ 637 h 703"/>
                  <a:gd name="T92" fmla="*/ 189 w 365"/>
                  <a:gd name="T93" fmla="*/ 652 h 703"/>
                  <a:gd name="T94" fmla="*/ 193 w 365"/>
                  <a:gd name="T95" fmla="*/ 650 h 703"/>
                  <a:gd name="T96" fmla="*/ 198 w 365"/>
                  <a:gd name="T97" fmla="*/ 650 h 703"/>
                  <a:gd name="T98" fmla="*/ 202 w 365"/>
                  <a:gd name="T99" fmla="*/ 650 h 703"/>
                  <a:gd name="T100" fmla="*/ 293 w 365"/>
                  <a:gd name="T101" fmla="*/ 629 h 703"/>
                  <a:gd name="T102" fmla="*/ 297 w 365"/>
                  <a:gd name="T103" fmla="*/ 637 h 703"/>
                  <a:gd name="T104" fmla="*/ 281 w 365"/>
                  <a:gd name="T105" fmla="*/ 640 h 703"/>
                  <a:gd name="T106" fmla="*/ 288 w 365"/>
                  <a:gd name="T107" fmla="*/ 649 h 703"/>
                  <a:gd name="T108" fmla="*/ 303 w 365"/>
                  <a:gd name="T109" fmla="*/ 639 h 703"/>
                  <a:gd name="T110" fmla="*/ 34 w 365"/>
                  <a:gd name="T111" fmla="*/ 57 h 703"/>
                  <a:gd name="T112" fmla="*/ 332 w 365"/>
                  <a:gd name="T113" fmla="*/ 553 h 703"/>
                  <a:gd name="T114" fmla="*/ 75 w 365"/>
                  <a:gd name="T115" fmla="*/ 630 h 703"/>
                  <a:gd name="T116" fmla="*/ 75 w 365"/>
                  <a:gd name="T117" fmla="*/ 644 h 703"/>
                  <a:gd name="T118" fmla="*/ 75 w 365"/>
                  <a:gd name="T119" fmla="*/ 630 h 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65" h="703">
                    <a:moveTo>
                      <a:pt x="300" y="305"/>
                    </a:moveTo>
                    <a:cubicBezTo>
                      <a:pt x="226" y="343"/>
                      <a:pt x="226" y="343"/>
                      <a:pt x="226" y="343"/>
                    </a:cubicBezTo>
                    <a:cubicBezTo>
                      <a:pt x="226" y="311"/>
                      <a:pt x="226" y="311"/>
                      <a:pt x="226" y="311"/>
                    </a:cubicBezTo>
                    <a:cubicBezTo>
                      <a:pt x="265" y="291"/>
                      <a:pt x="265" y="291"/>
                      <a:pt x="265" y="291"/>
                    </a:cubicBezTo>
                    <a:cubicBezTo>
                      <a:pt x="226" y="271"/>
                      <a:pt x="226" y="271"/>
                      <a:pt x="226" y="271"/>
                    </a:cubicBezTo>
                    <a:cubicBezTo>
                      <a:pt x="226" y="237"/>
                      <a:pt x="226" y="237"/>
                      <a:pt x="226" y="237"/>
                    </a:cubicBezTo>
                    <a:cubicBezTo>
                      <a:pt x="300" y="276"/>
                      <a:pt x="300" y="276"/>
                      <a:pt x="300" y="276"/>
                    </a:cubicBezTo>
                    <a:lnTo>
                      <a:pt x="300" y="305"/>
                    </a:lnTo>
                    <a:close/>
                    <a:moveTo>
                      <a:pt x="139" y="311"/>
                    </a:moveTo>
                    <a:cubicBezTo>
                      <a:pt x="100" y="291"/>
                      <a:pt x="100" y="291"/>
                      <a:pt x="100" y="291"/>
                    </a:cubicBezTo>
                    <a:cubicBezTo>
                      <a:pt x="139" y="271"/>
                      <a:pt x="139" y="271"/>
                      <a:pt x="139" y="271"/>
                    </a:cubicBezTo>
                    <a:cubicBezTo>
                      <a:pt x="139" y="237"/>
                      <a:pt x="139" y="237"/>
                      <a:pt x="139" y="237"/>
                    </a:cubicBezTo>
                    <a:cubicBezTo>
                      <a:pt x="65" y="276"/>
                      <a:pt x="65" y="276"/>
                      <a:pt x="65" y="276"/>
                    </a:cubicBezTo>
                    <a:cubicBezTo>
                      <a:pt x="65" y="305"/>
                      <a:pt x="65" y="305"/>
                      <a:pt x="65" y="305"/>
                    </a:cubicBezTo>
                    <a:cubicBezTo>
                      <a:pt x="139" y="343"/>
                      <a:pt x="139" y="343"/>
                      <a:pt x="139" y="343"/>
                    </a:cubicBezTo>
                    <a:lnTo>
                      <a:pt x="139" y="311"/>
                    </a:lnTo>
                    <a:close/>
                    <a:moveTo>
                      <a:pt x="172" y="374"/>
                    </a:moveTo>
                    <a:cubicBezTo>
                      <a:pt x="221" y="206"/>
                      <a:pt x="221" y="206"/>
                      <a:pt x="221" y="206"/>
                    </a:cubicBezTo>
                    <a:cubicBezTo>
                      <a:pt x="194" y="206"/>
                      <a:pt x="194" y="206"/>
                      <a:pt x="194" y="206"/>
                    </a:cubicBezTo>
                    <a:cubicBezTo>
                      <a:pt x="145" y="374"/>
                      <a:pt x="145" y="374"/>
                      <a:pt x="145" y="374"/>
                    </a:cubicBezTo>
                    <a:cubicBezTo>
                      <a:pt x="171" y="374"/>
                      <a:pt x="171" y="374"/>
                      <a:pt x="171" y="374"/>
                    </a:cubicBezTo>
                    <a:lnTo>
                      <a:pt x="172" y="374"/>
                    </a:lnTo>
                    <a:close/>
                    <a:moveTo>
                      <a:pt x="365" y="24"/>
                    </a:moveTo>
                    <a:cubicBezTo>
                      <a:pt x="365" y="24"/>
                      <a:pt x="365" y="24"/>
                      <a:pt x="365" y="679"/>
                    </a:cubicBezTo>
                    <a:cubicBezTo>
                      <a:pt x="365" y="691"/>
                      <a:pt x="355" y="703"/>
                      <a:pt x="341" y="703"/>
                    </a:cubicBezTo>
                    <a:cubicBezTo>
                      <a:pt x="341" y="703"/>
                      <a:pt x="341" y="703"/>
                      <a:pt x="24" y="703"/>
                    </a:cubicBezTo>
                    <a:cubicBezTo>
                      <a:pt x="10" y="703"/>
                      <a:pt x="0" y="691"/>
                      <a:pt x="0" y="679"/>
                    </a:cubicBezTo>
                    <a:cubicBezTo>
                      <a:pt x="0" y="679"/>
                      <a:pt x="0" y="679"/>
                      <a:pt x="0" y="24"/>
                    </a:cubicBezTo>
                    <a:cubicBezTo>
                      <a:pt x="0" y="10"/>
                      <a:pt x="10" y="0"/>
                      <a:pt x="24" y="0"/>
                    </a:cubicBezTo>
                    <a:cubicBezTo>
                      <a:pt x="24" y="0"/>
                      <a:pt x="24" y="0"/>
                      <a:pt x="341" y="0"/>
                    </a:cubicBezTo>
                    <a:cubicBezTo>
                      <a:pt x="355" y="0"/>
                      <a:pt x="365" y="10"/>
                      <a:pt x="365" y="24"/>
                    </a:cubicBezTo>
                    <a:close/>
                    <a:moveTo>
                      <a:pt x="83" y="643"/>
                    </a:moveTo>
                    <a:cubicBezTo>
                      <a:pt x="84" y="642"/>
                      <a:pt x="85" y="639"/>
                      <a:pt x="85" y="637"/>
                    </a:cubicBezTo>
                    <a:cubicBezTo>
                      <a:pt x="85" y="632"/>
                      <a:pt x="81" y="627"/>
                      <a:pt x="75" y="627"/>
                    </a:cubicBezTo>
                    <a:cubicBezTo>
                      <a:pt x="70" y="627"/>
                      <a:pt x="66" y="632"/>
                      <a:pt x="66" y="637"/>
                    </a:cubicBezTo>
                    <a:cubicBezTo>
                      <a:pt x="66" y="642"/>
                      <a:pt x="70" y="646"/>
                      <a:pt x="75" y="646"/>
                    </a:cubicBezTo>
                    <a:cubicBezTo>
                      <a:pt x="77" y="646"/>
                      <a:pt x="78" y="646"/>
                      <a:pt x="80" y="644"/>
                    </a:cubicBezTo>
                    <a:cubicBezTo>
                      <a:pt x="80" y="644"/>
                      <a:pt x="80" y="644"/>
                      <a:pt x="84" y="650"/>
                    </a:cubicBezTo>
                    <a:cubicBezTo>
                      <a:pt x="85" y="649"/>
                      <a:pt x="85" y="649"/>
                      <a:pt x="85" y="649"/>
                    </a:cubicBezTo>
                    <a:cubicBezTo>
                      <a:pt x="85" y="649"/>
                      <a:pt x="85" y="649"/>
                      <a:pt x="83" y="643"/>
                    </a:cubicBezTo>
                    <a:close/>
                    <a:moveTo>
                      <a:pt x="171" y="640"/>
                    </a:moveTo>
                    <a:cubicBezTo>
                      <a:pt x="172" y="640"/>
                      <a:pt x="173" y="642"/>
                      <a:pt x="175" y="642"/>
                    </a:cubicBezTo>
                    <a:cubicBezTo>
                      <a:pt x="176" y="642"/>
                      <a:pt x="176" y="642"/>
                      <a:pt x="178" y="642"/>
                    </a:cubicBezTo>
                    <a:cubicBezTo>
                      <a:pt x="179" y="642"/>
                      <a:pt x="179" y="642"/>
                      <a:pt x="179" y="642"/>
                    </a:cubicBezTo>
                    <a:cubicBezTo>
                      <a:pt x="181" y="642"/>
                      <a:pt x="182" y="640"/>
                      <a:pt x="183" y="640"/>
                    </a:cubicBezTo>
                    <a:cubicBezTo>
                      <a:pt x="183" y="640"/>
                      <a:pt x="183" y="640"/>
                      <a:pt x="183" y="639"/>
                    </a:cubicBezTo>
                    <a:cubicBezTo>
                      <a:pt x="183" y="639"/>
                      <a:pt x="183" y="639"/>
                      <a:pt x="181" y="629"/>
                    </a:cubicBezTo>
                    <a:cubicBezTo>
                      <a:pt x="181" y="629"/>
                      <a:pt x="181" y="629"/>
                      <a:pt x="181" y="627"/>
                    </a:cubicBezTo>
                    <a:cubicBezTo>
                      <a:pt x="179" y="629"/>
                      <a:pt x="179" y="629"/>
                      <a:pt x="178" y="629"/>
                    </a:cubicBezTo>
                    <a:cubicBezTo>
                      <a:pt x="178" y="630"/>
                      <a:pt x="176" y="630"/>
                      <a:pt x="176" y="630"/>
                    </a:cubicBezTo>
                    <a:cubicBezTo>
                      <a:pt x="175" y="630"/>
                      <a:pt x="175" y="630"/>
                      <a:pt x="173" y="630"/>
                    </a:cubicBezTo>
                    <a:cubicBezTo>
                      <a:pt x="173" y="630"/>
                      <a:pt x="173" y="630"/>
                      <a:pt x="172" y="630"/>
                    </a:cubicBezTo>
                    <a:cubicBezTo>
                      <a:pt x="172" y="630"/>
                      <a:pt x="171" y="630"/>
                      <a:pt x="171" y="629"/>
                    </a:cubicBezTo>
                    <a:cubicBezTo>
                      <a:pt x="169" y="629"/>
                      <a:pt x="169" y="629"/>
                      <a:pt x="168" y="629"/>
                    </a:cubicBezTo>
                    <a:cubicBezTo>
                      <a:pt x="168" y="629"/>
                      <a:pt x="168" y="629"/>
                      <a:pt x="171" y="640"/>
                    </a:cubicBezTo>
                    <a:close/>
                    <a:moveTo>
                      <a:pt x="195" y="627"/>
                    </a:moveTo>
                    <a:cubicBezTo>
                      <a:pt x="195" y="627"/>
                      <a:pt x="195" y="627"/>
                      <a:pt x="195" y="626"/>
                    </a:cubicBezTo>
                    <a:cubicBezTo>
                      <a:pt x="193" y="626"/>
                      <a:pt x="192" y="625"/>
                      <a:pt x="190" y="625"/>
                    </a:cubicBezTo>
                    <a:cubicBezTo>
                      <a:pt x="190" y="625"/>
                      <a:pt x="189" y="625"/>
                      <a:pt x="188" y="625"/>
                    </a:cubicBezTo>
                    <a:cubicBezTo>
                      <a:pt x="186" y="625"/>
                      <a:pt x="185" y="625"/>
                      <a:pt x="183" y="626"/>
                    </a:cubicBezTo>
                    <a:cubicBezTo>
                      <a:pt x="183" y="626"/>
                      <a:pt x="182" y="626"/>
                      <a:pt x="182" y="627"/>
                    </a:cubicBezTo>
                    <a:cubicBezTo>
                      <a:pt x="182" y="627"/>
                      <a:pt x="182" y="627"/>
                      <a:pt x="183" y="632"/>
                    </a:cubicBezTo>
                    <a:cubicBezTo>
                      <a:pt x="183" y="632"/>
                      <a:pt x="183" y="632"/>
                      <a:pt x="185" y="637"/>
                    </a:cubicBezTo>
                    <a:cubicBezTo>
                      <a:pt x="185" y="637"/>
                      <a:pt x="185" y="637"/>
                      <a:pt x="185" y="639"/>
                    </a:cubicBezTo>
                    <a:cubicBezTo>
                      <a:pt x="186" y="639"/>
                      <a:pt x="186" y="639"/>
                      <a:pt x="186" y="639"/>
                    </a:cubicBezTo>
                    <a:cubicBezTo>
                      <a:pt x="186" y="637"/>
                      <a:pt x="188" y="637"/>
                      <a:pt x="188" y="637"/>
                    </a:cubicBezTo>
                    <a:cubicBezTo>
                      <a:pt x="189" y="636"/>
                      <a:pt x="189" y="636"/>
                      <a:pt x="190" y="636"/>
                    </a:cubicBezTo>
                    <a:cubicBezTo>
                      <a:pt x="192" y="636"/>
                      <a:pt x="195" y="636"/>
                      <a:pt x="198" y="637"/>
                    </a:cubicBezTo>
                    <a:cubicBezTo>
                      <a:pt x="198" y="637"/>
                      <a:pt x="198" y="637"/>
                      <a:pt x="195" y="627"/>
                    </a:cubicBezTo>
                    <a:close/>
                    <a:moveTo>
                      <a:pt x="188" y="652"/>
                    </a:moveTo>
                    <a:cubicBezTo>
                      <a:pt x="188" y="652"/>
                      <a:pt x="188" y="652"/>
                      <a:pt x="185" y="642"/>
                    </a:cubicBezTo>
                    <a:cubicBezTo>
                      <a:pt x="183" y="642"/>
                      <a:pt x="182" y="642"/>
                      <a:pt x="182" y="642"/>
                    </a:cubicBezTo>
                    <a:cubicBezTo>
                      <a:pt x="181" y="643"/>
                      <a:pt x="181" y="643"/>
                      <a:pt x="179" y="643"/>
                    </a:cubicBezTo>
                    <a:cubicBezTo>
                      <a:pt x="178" y="643"/>
                      <a:pt x="178" y="643"/>
                      <a:pt x="176" y="643"/>
                    </a:cubicBezTo>
                    <a:cubicBezTo>
                      <a:pt x="175" y="643"/>
                      <a:pt x="175" y="643"/>
                      <a:pt x="173" y="643"/>
                    </a:cubicBezTo>
                    <a:cubicBezTo>
                      <a:pt x="172" y="642"/>
                      <a:pt x="172" y="642"/>
                      <a:pt x="172" y="642"/>
                    </a:cubicBezTo>
                    <a:cubicBezTo>
                      <a:pt x="172" y="642"/>
                      <a:pt x="172" y="642"/>
                      <a:pt x="172" y="643"/>
                    </a:cubicBezTo>
                    <a:cubicBezTo>
                      <a:pt x="172" y="643"/>
                      <a:pt x="172" y="643"/>
                      <a:pt x="175" y="653"/>
                    </a:cubicBezTo>
                    <a:cubicBezTo>
                      <a:pt x="176" y="654"/>
                      <a:pt x="176" y="654"/>
                      <a:pt x="176" y="654"/>
                    </a:cubicBezTo>
                    <a:cubicBezTo>
                      <a:pt x="178" y="654"/>
                      <a:pt x="178" y="654"/>
                      <a:pt x="179" y="654"/>
                    </a:cubicBezTo>
                    <a:cubicBezTo>
                      <a:pt x="181" y="654"/>
                      <a:pt x="181" y="654"/>
                      <a:pt x="181" y="654"/>
                    </a:cubicBezTo>
                    <a:cubicBezTo>
                      <a:pt x="182" y="654"/>
                      <a:pt x="182" y="654"/>
                      <a:pt x="182" y="654"/>
                    </a:cubicBezTo>
                    <a:cubicBezTo>
                      <a:pt x="183" y="654"/>
                      <a:pt x="183" y="654"/>
                      <a:pt x="183" y="654"/>
                    </a:cubicBezTo>
                    <a:cubicBezTo>
                      <a:pt x="185" y="654"/>
                      <a:pt x="185" y="654"/>
                      <a:pt x="185" y="653"/>
                    </a:cubicBezTo>
                    <a:cubicBezTo>
                      <a:pt x="186" y="653"/>
                      <a:pt x="186" y="653"/>
                      <a:pt x="188" y="653"/>
                    </a:cubicBezTo>
                    <a:lnTo>
                      <a:pt x="188" y="652"/>
                    </a:lnTo>
                    <a:close/>
                    <a:moveTo>
                      <a:pt x="202" y="650"/>
                    </a:moveTo>
                    <a:cubicBezTo>
                      <a:pt x="202" y="650"/>
                      <a:pt x="202" y="650"/>
                      <a:pt x="198" y="639"/>
                    </a:cubicBezTo>
                    <a:cubicBezTo>
                      <a:pt x="196" y="639"/>
                      <a:pt x="196" y="639"/>
                      <a:pt x="196" y="639"/>
                    </a:cubicBezTo>
                    <a:cubicBezTo>
                      <a:pt x="195" y="639"/>
                      <a:pt x="195" y="637"/>
                      <a:pt x="193" y="637"/>
                    </a:cubicBezTo>
                    <a:cubicBezTo>
                      <a:pt x="193" y="637"/>
                      <a:pt x="193" y="637"/>
                      <a:pt x="192" y="637"/>
                    </a:cubicBezTo>
                    <a:cubicBezTo>
                      <a:pt x="190" y="637"/>
                      <a:pt x="190" y="637"/>
                      <a:pt x="190" y="637"/>
                    </a:cubicBezTo>
                    <a:cubicBezTo>
                      <a:pt x="189" y="639"/>
                      <a:pt x="188" y="639"/>
                      <a:pt x="186" y="640"/>
                    </a:cubicBezTo>
                    <a:cubicBezTo>
                      <a:pt x="189" y="652"/>
                      <a:pt x="189" y="652"/>
                      <a:pt x="189" y="652"/>
                    </a:cubicBezTo>
                    <a:cubicBezTo>
                      <a:pt x="190" y="652"/>
                      <a:pt x="190" y="650"/>
                      <a:pt x="192" y="650"/>
                    </a:cubicBezTo>
                    <a:cubicBezTo>
                      <a:pt x="192" y="650"/>
                      <a:pt x="192" y="650"/>
                      <a:pt x="193" y="650"/>
                    </a:cubicBezTo>
                    <a:cubicBezTo>
                      <a:pt x="193" y="649"/>
                      <a:pt x="195" y="649"/>
                      <a:pt x="195" y="649"/>
                    </a:cubicBezTo>
                    <a:cubicBezTo>
                      <a:pt x="196" y="649"/>
                      <a:pt x="196" y="649"/>
                      <a:pt x="198" y="650"/>
                    </a:cubicBezTo>
                    <a:cubicBezTo>
                      <a:pt x="199" y="650"/>
                      <a:pt x="200" y="650"/>
                      <a:pt x="200" y="650"/>
                    </a:cubicBezTo>
                    <a:cubicBezTo>
                      <a:pt x="200" y="650"/>
                      <a:pt x="200" y="650"/>
                      <a:pt x="202" y="650"/>
                    </a:cubicBezTo>
                    <a:close/>
                    <a:moveTo>
                      <a:pt x="303" y="639"/>
                    </a:moveTo>
                    <a:cubicBezTo>
                      <a:pt x="303" y="639"/>
                      <a:pt x="303" y="639"/>
                      <a:pt x="293" y="629"/>
                    </a:cubicBezTo>
                    <a:cubicBezTo>
                      <a:pt x="293" y="629"/>
                      <a:pt x="293" y="629"/>
                      <a:pt x="288" y="629"/>
                    </a:cubicBezTo>
                    <a:cubicBezTo>
                      <a:pt x="288" y="629"/>
                      <a:pt x="288" y="629"/>
                      <a:pt x="297" y="637"/>
                    </a:cubicBezTo>
                    <a:cubicBezTo>
                      <a:pt x="297" y="637"/>
                      <a:pt x="297" y="637"/>
                      <a:pt x="281" y="637"/>
                    </a:cubicBezTo>
                    <a:cubicBezTo>
                      <a:pt x="281" y="637"/>
                      <a:pt x="281" y="637"/>
                      <a:pt x="281" y="640"/>
                    </a:cubicBezTo>
                    <a:cubicBezTo>
                      <a:pt x="281" y="640"/>
                      <a:pt x="281" y="640"/>
                      <a:pt x="297" y="640"/>
                    </a:cubicBezTo>
                    <a:cubicBezTo>
                      <a:pt x="297" y="640"/>
                      <a:pt x="297" y="640"/>
                      <a:pt x="288" y="649"/>
                    </a:cubicBezTo>
                    <a:cubicBezTo>
                      <a:pt x="288" y="649"/>
                      <a:pt x="288" y="649"/>
                      <a:pt x="293" y="649"/>
                    </a:cubicBezTo>
                    <a:lnTo>
                      <a:pt x="303" y="639"/>
                    </a:lnTo>
                    <a:close/>
                    <a:moveTo>
                      <a:pt x="332" y="57"/>
                    </a:moveTo>
                    <a:cubicBezTo>
                      <a:pt x="332" y="57"/>
                      <a:pt x="332" y="57"/>
                      <a:pt x="34" y="57"/>
                    </a:cubicBezTo>
                    <a:cubicBezTo>
                      <a:pt x="34" y="57"/>
                      <a:pt x="34" y="57"/>
                      <a:pt x="34" y="553"/>
                    </a:cubicBezTo>
                    <a:cubicBezTo>
                      <a:pt x="34" y="553"/>
                      <a:pt x="34" y="553"/>
                      <a:pt x="332" y="553"/>
                    </a:cubicBezTo>
                    <a:lnTo>
                      <a:pt x="332" y="57"/>
                    </a:lnTo>
                    <a:close/>
                    <a:moveTo>
                      <a:pt x="75" y="630"/>
                    </a:moveTo>
                    <a:cubicBezTo>
                      <a:pt x="71" y="630"/>
                      <a:pt x="68" y="633"/>
                      <a:pt x="68" y="637"/>
                    </a:cubicBezTo>
                    <a:cubicBezTo>
                      <a:pt x="68" y="640"/>
                      <a:pt x="71" y="644"/>
                      <a:pt x="75" y="644"/>
                    </a:cubicBezTo>
                    <a:cubicBezTo>
                      <a:pt x="80" y="644"/>
                      <a:pt x="83" y="640"/>
                      <a:pt x="83" y="637"/>
                    </a:cubicBezTo>
                    <a:cubicBezTo>
                      <a:pt x="83" y="633"/>
                      <a:pt x="80" y="630"/>
                      <a:pt x="75" y="630"/>
                    </a:cubicBezTo>
                    <a:close/>
                  </a:path>
                </a:pathLst>
              </a:custGeom>
              <a:solidFill>
                <a:schemeClr val="bg1">
                  <a:alpha val="50000"/>
                </a:schemeClr>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grpSp>
        <p:grpSp>
          <p:nvGrpSpPr>
            <p:cNvPr id="46" name="Group 45"/>
            <p:cNvGrpSpPr/>
            <p:nvPr/>
          </p:nvGrpSpPr>
          <p:grpSpPr>
            <a:xfrm>
              <a:off x="-1" y="1981678"/>
              <a:ext cx="1570037" cy="849546"/>
              <a:chOff x="-1" y="1981678"/>
              <a:chExt cx="1570037" cy="849546"/>
            </a:xfrm>
          </p:grpSpPr>
          <p:sp>
            <p:nvSpPr>
              <p:cNvPr id="53" name="TextBox 52"/>
              <p:cNvSpPr txBox="1"/>
              <p:nvPr/>
            </p:nvSpPr>
            <p:spPr>
              <a:xfrm>
                <a:off x="-1" y="2556904"/>
                <a:ext cx="1570037" cy="274320"/>
              </a:xfrm>
              <a:prstGeom prst="rect">
                <a:avLst/>
              </a:prstGeom>
              <a:noFill/>
            </p:spPr>
            <p:txBody>
              <a:bodyPr wrap="square" lIns="146304" tIns="91440" rIns="146304" bIns="91440" rtlCol="0" anchor="t" anchorCtr="0">
                <a:noAutofit/>
              </a:bodyPr>
              <a:lstStyle>
                <a:defPPr>
                  <a:defRPr lang="en-US"/>
                </a:defPPr>
                <a:lvl1pPr algn="ctr">
                  <a:lnSpc>
                    <a:spcPct val="90000"/>
                  </a:lnSpc>
                  <a:spcAft>
                    <a:spcPts val="600"/>
                  </a:spcAft>
                  <a:defRPr sz="1600">
                    <a:gradFill>
                      <a:gsLst>
                        <a:gs pos="2917">
                          <a:schemeClr val="bg1">
                            <a:alpha val="50000"/>
                          </a:schemeClr>
                        </a:gs>
                        <a:gs pos="30000">
                          <a:schemeClr val="bg1">
                            <a:alpha val="50000"/>
                          </a:schemeClr>
                        </a:gs>
                      </a:gsLst>
                      <a:lin ang="5400000" scaled="0"/>
                    </a:gradFill>
                  </a:defRPr>
                </a:lvl1pPr>
              </a:lstStyle>
              <a:p>
                <a:r>
                  <a:rPr lang="en-US" dirty="0">
                    <a:gradFill>
                      <a:gsLst>
                        <a:gs pos="2917">
                          <a:srgbClr val="FFFFFF">
                            <a:alpha val="50000"/>
                          </a:srgbClr>
                        </a:gs>
                        <a:gs pos="30000">
                          <a:srgbClr val="FFFFFF">
                            <a:alpha val="50000"/>
                          </a:srgbClr>
                        </a:gs>
                      </a:gsLst>
                      <a:lin ang="5400000" scaled="0"/>
                    </a:gradFill>
                  </a:rPr>
                  <a:t>Step 1</a:t>
                </a:r>
              </a:p>
            </p:txBody>
          </p:sp>
          <p:sp>
            <p:nvSpPr>
              <p:cNvPr id="54" name="Freeform 5"/>
              <p:cNvSpPr>
                <a:spLocks noEditPoints="1"/>
              </p:cNvSpPr>
              <p:nvPr/>
            </p:nvSpPr>
            <p:spPr bwMode="auto">
              <a:xfrm>
                <a:off x="500550" y="1981678"/>
                <a:ext cx="655150" cy="605266"/>
              </a:xfrm>
              <a:custGeom>
                <a:avLst/>
                <a:gdLst>
                  <a:gd name="T0" fmla="*/ 300 w 330"/>
                  <a:gd name="T1" fmla="*/ 105 h 305"/>
                  <a:gd name="T2" fmla="*/ 295 w 330"/>
                  <a:gd name="T3" fmla="*/ 143 h 305"/>
                  <a:gd name="T4" fmla="*/ 178 w 330"/>
                  <a:gd name="T5" fmla="*/ 276 h 305"/>
                  <a:gd name="T6" fmla="*/ 26 w 330"/>
                  <a:gd name="T7" fmla="*/ 196 h 305"/>
                  <a:gd name="T8" fmla="*/ 168 w 330"/>
                  <a:gd name="T9" fmla="*/ 216 h 305"/>
                  <a:gd name="T10" fmla="*/ 320 w 330"/>
                  <a:gd name="T11" fmla="*/ 62 h 305"/>
                  <a:gd name="T12" fmla="*/ 164 w 330"/>
                  <a:gd name="T13" fmla="*/ 3 h 305"/>
                  <a:gd name="T14" fmla="*/ 19 w 330"/>
                  <a:gd name="T15" fmla="*/ 149 h 305"/>
                  <a:gd name="T16" fmla="*/ 0 w 330"/>
                  <a:gd name="T17" fmla="*/ 194 h 305"/>
                  <a:gd name="T18" fmla="*/ 1 w 330"/>
                  <a:gd name="T19" fmla="*/ 216 h 305"/>
                  <a:gd name="T20" fmla="*/ 51 w 330"/>
                  <a:gd name="T21" fmla="*/ 263 h 305"/>
                  <a:gd name="T22" fmla="*/ 200 w 330"/>
                  <a:gd name="T23" fmla="*/ 299 h 305"/>
                  <a:gd name="T24" fmla="*/ 323 w 330"/>
                  <a:gd name="T25" fmla="*/ 137 h 305"/>
                  <a:gd name="T26" fmla="*/ 316 w 330"/>
                  <a:gd name="T27" fmla="*/ 96 h 305"/>
                  <a:gd name="T28" fmla="*/ 209 w 330"/>
                  <a:gd name="T29" fmla="*/ 39 h 305"/>
                  <a:gd name="T30" fmla="*/ 224 w 330"/>
                  <a:gd name="T31" fmla="*/ 60 h 305"/>
                  <a:gd name="T32" fmla="*/ 206 w 330"/>
                  <a:gd name="T33" fmla="*/ 60 h 305"/>
                  <a:gd name="T34" fmla="*/ 217 w 330"/>
                  <a:gd name="T35" fmla="*/ 70 h 305"/>
                  <a:gd name="T36" fmla="*/ 199 w 330"/>
                  <a:gd name="T37" fmla="*/ 70 h 305"/>
                  <a:gd name="T38" fmla="*/ 210 w 330"/>
                  <a:gd name="T39" fmla="*/ 80 h 305"/>
                  <a:gd name="T40" fmla="*/ 192 w 330"/>
                  <a:gd name="T41" fmla="*/ 80 h 305"/>
                  <a:gd name="T42" fmla="*/ 203 w 330"/>
                  <a:gd name="T43" fmla="*/ 90 h 305"/>
                  <a:gd name="T44" fmla="*/ 185 w 330"/>
                  <a:gd name="T45" fmla="*/ 90 h 305"/>
                  <a:gd name="T46" fmla="*/ 196 w 330"/>
                  <a:gd name="T47" fmla="*/ 100 h 305"/>
                  <a:gd name="T48" fmla="*/ 178 w 330"/>
                  <a:gd name="T49" fmla="*/ 100 h 305"/>
                  <a:gd name="T50" fmla="*/ 189 w 330"/>
                  <a:gd name="T51" fmla="*/ 110 h 305"/>
                  <a:gd name="T52" fmla="*/ 171 w 330"/>
                  <a:gd name="T53" fmla="*/ 110 h 305"/>
                  <a:gd name="T54" fmla="*/ 162 w 330"/>
                  <a:gd name="T55" fmla="*/ 123 h 305"/>
                  <a:gd name="T56" fmla="*/ 149 w 330"/>
                  <a:gd name="T57" fmla="*/ 99 h 305"/>
                  <a:gd name="T58" fmla="*/ 108 w 330"/>
                  <a:gd name="T59" fmla="*/ 147 h 305"/>
                  <a:gd name="T60" fmla="*/ 140 w 330"/>
                  <a:gd name="T61" fmla="*/ 137 h 305"/>
                  <a:gd name="T62" fmla="*/ 144 w 330"/>
                  <a:gd name="T63" fmla="*/ 76 h 305"/>
                  <a:gd name="T64" fmla="*/ 142 w 330"/>
                  <a:gd name="T65" fmla="*/ 97 h 305"/>
                  <a:gd name="T66" fmla="*/ 157 w 330"/>
                  <a:gd name="T67" fmla="*/ 130 h 305"/>
                  <a:gd name="T68" fmla="*/ 206 w 330"/>
                  <a:gd name="T69" fmla="*/ 98 h 305"/>
                  <a:gd name="T70" fmla="*/ 204 w 330"/>
                  <a:gd name="T71" fmla="*/ 119 h 305"/>
                  <a:gd name="T72" fmla="*/ 137 w 330"/>
                  <a:gd name="T73" fmla="*/ 158 h 305"/>
                  <a:gd name="T74" fmla="*/ 151 w 330"/>
                  <a:gd name="T75" fmla="*/ 175 h 305"/>
                  <a:gd name="T76" fmla="*/ 108 w 330"/>
                  <a:gd name="T77" fmla="*/ 147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30" h="305">
                    <a:moveTo>
                      <a:pt x="316" y="96"/>
                    </a:moveTo>
                    <a:cubicBezTo>
                      <a:pt x="310" y="95"/>
                      <a:pt x="301" y="98"/>
                      <a:pt x="300" y="105"/>
                    </a:cubicBezTo>
                    <a:cubicBezTo>
                      <a:pt x="298" y="115"/>
                      <a:pt x="298" y="126"/>
                      <a:pt x="297" y="134"/>
                    </a:cubicBezTo>
                    <a:cubicBezTo>
                      <a:pt x="297" y="137"/>
                      <a:pt x="297" y="142"/>
                      <a:pt x="295" y="143"/>
                    </a:cubicBezTo>
                    <a:cubicBezTo>
                      <a:pt x="259" y="187"/>
                      <a:pt x="223" y="230"/>
                      <a:pt x="188" y="273"/>
                    </a:cubicBezTo>
                    <a:cubicBezTo>
                      <a:pt x="185" y="277"/>
                      <a:pt x="182" y="277"/>
                      <a:pt x="178" y="276"/>
                    </a:cubicBezTo>
                    <a:cubicBezTo>
                      <a:pt x="136" y="263"/>
                      <a:pt x="94" y="251"/>
                      <a:pt x="51" y="238"/>
                    </a:cubicBezTo>
                    <a:cubicBezTo>
                      <a:pt x="32" y="232"/>
                      <a:pt x="22" y="216"/>
                      <a:pt x="26" y="196"/>
                    </a:cubicBezTo>
                    <a:cubicBezTo>
                      <a:pt x="28" y="181"/>
                      <a:pt x="35" y="177"/>
                      <a:pt x="49" y="181"/>
                    </a:cubicBezTo>
                    <a:cubicBezTo>
                      <a:pt x="88" y="193"/>
                      <a:pt x="129" y="203"/>
                      <a:pt x="168" y="216"/>
                    </a:cubicBezTo>
                    <a:cubicBezTo>
                      <a:pt x="180" y="219"/>
                      <a:pt x="187" y="216"/>
                      <a:pt x="194" y="207"/>
                    </a:cubicBezTo>
                    <a:cubicBezTo>
                      <a:pt x="236" y="159"/>
                      <a:pt x="278" y="110"/>
                      <a:pt x="320" y="62"/>
                    </a:cubicBezTo>
                    <a:cubicBezTo>
                      <a:pt x="330" y="50"/>
                      <a:pt x="327" y="40"/>
                      <a:pt x="313" y="37"/>
                    </a:cubicBezTo>
                    <a:cubicBezTo>
                      <a:pt x="262" y="25"/>
                      <a:pt x="213" y="13"/>
                      <a:pt x="164" y="3"/>
                    </a:cubicBezTo>
                    <a:cubicBezTo>
                      <a:pt x="155" y="0"/>
                      <a:pt x="149" y="3"/>
                      <a:pt x="143" y="9"/>
                    </a:cubicBezTo>
                    <a:cubicBezTo>
                      <a:pt x="101" y="56"/>
                      <a:pt x="61" y="102"/>
                      <a:pt x="19" y="149"/>
                    </a:cubicBezTo>
                    <a:cubicBezTo>
                      <a:pt x="14" y="155"/>
                      <a:pt x="10" y="162"/>
                      <a:pt x="7" y="168"/>
                    </a:cubicBezTo>
                    <a:cubicBezTo>
                      <a:pt x="4" y="177"/>
                      <a:pt x="3" y="185"/>
                      <a:pt x="0" y="194"/>
                    </a:cubicBezTo>
                    <a:cubicBezTo>
                      <a:pt x="0" y="200"/>
                      <a:pt x="0" y="204"/>
                      <a:pt x="0" y="210"/>
                    </a:cubicBezTo>
                    <a:cubicBezTo>
                      <a:pt x="0" y="212"/>
                      <a:pt x="1" y="214"/>
                      <a:pt x="1" y="216"/>
                    </a:cubicBezTo>
                    <a:cubicBezTo>
                      <a:pt x="4" y="230"/>
                      <a:pt x="10" y="244"/>
                      <a:pt x="23" y="251"/>
                    </a:cubicBezTo>
                    <a:cubicBezTo>
                      <a:pt x="30" y="257"/>
                      <a:pt x="41" y="260"/>
                      <a:pt x="51" y="263"/>
                    </a:cubicBezTo>
                    <a:cubicBezTo>
                      <a:pt x="94" y="277"/>
                      <a:pt x="138" y="289"/>
                      <a:pt x="181" y="302"/>
                    </a:cubicBezTo>
                    <a:cubicBezTo>
                      <a:pt x="188" y="305"/>
                      <a:pt x="194" y="305"/>
                      <a:pt x="200" y="299"/>
                    </a:cubicBezTo>
                    <a:cubicBezTo>
                      <a:pt x="240" y="249"/>
                      <a:pt x="279" y="201"/>
                      <a:pt x="320" y="152"/>
                    </a:cubicBezTo>
                    <a:cubicBezTo>
                      <a:pt x="323" y="149"/>
                      <a:pt x="323" y="143"/>
                      <a:pt x="323" y="137"/>
                    </a:cubicBezTo>
                    <a:cubicBezTo>
                      <a:pt x="324" y="130"/>
                      <a:pt x="323" y="121"/>
                      <a:pt x="324" y="114"/>
                    </a:cubicBezTo>
                    <a:cubicBezTo>
                      <a:pt x="324" y="105"/>
                      <a:pt x="323" y="99"/>
                      <a:pt x="316" y="96"/>
                    </a:cubicBezTo>
                    <a:close/>
                    <a:moveTo>
                      <a:pt x="184" y="49"/>
                    </a:moveTo>
                    <a:cubicBezTo>
                      <a:pt x="190" y="41"/>
                      <a:pt x="201" y="36"/>
                      <a:pt x="209" y="39"/>
                    </a:cubicBezTo>
                    <a:cubicBezTo>
                      <a:pt x="209" y="39"/>
                      <a:pt x="209" y="39"/>
                      <a:pt x="218" y="43"/>
                    </a:cubicBezTo>
                    <a:cubicBezTo>
                      <a:pt x="225" y="45"/>
                      <a:pt x="227" y="53"/>
                      <a:pt x="224" y="60"/>
                    </a:cubicBezTo>
                    <a:cubicBezTo>
                      <a:pt x="224" y="60"/>
                      <a:pt x="224" y="60"/>
                      <a:pt x="210" y="55"/>
                    </a:cubicBezTo>
                    <a:cubicBezTo>
                      <a:pt x="210" y="55"/>
                      <a:pt x="210" y="55"/>
                      <a:pt x="206" y="60"/>
                    </a:cubicBezTo>
                    <a:cubicBezTo>
                      <a:pt x="206" y="60"/>
                      <a:pt x="206" y="60"/>
                      <a:pt x="220" y="65"/>
                    </a:cubicBezTo>
                    <a:cubicBezTo>
                      <a:pt x="220" y="65"/>
                      <a:pt x="220" y="65"/>
                      <a:pt x="217" y="70"/>
                    </a:cubicBezTo>
                    <a:cubicBezTo>
                      <a:pt x="217" y="70"/>
                      <a:pt x="217" y="70"/>
                      <a:pt x="203" y="65"/>
                    </a:cubicBezTo>
                    <a:cubicBezTo>
                      <a:pt x="203" y="65"/>
                      <a:pt x="203" y="65"/>
                      <a:pt x="199" y="70"/>
                    </a:cubicBezTo>
                    <a:cubicBezTo>
                      <a:pt x="199" y="70"/>
                      <a:pt x="199" y="70"/>
                      <a:pt x="213" y="75"/>
                    </a:cubicBezTo>
                    <a:cubicBezTo>
                      <a:pt x="213" y="75"/>
                      <a:pt x="213" y="75"/>
                      <a:pt x="210" y="80"/>
                    </a:cubicBezTo>
                    <a:cubicBezTo>
                      <a:pt x="210" y="80"/>
                      <a:pt x="210" y="80"/>
                      <a:pt x="195" y="75"/>
                    </a:cubicBezTo>
                    <a:cubicBezTo>
                      <a:pt x="195" y="75"/>
                      <a:pt x="195" y="75"/>
                      <a:pt x="192" y="80"/>
                    </a:cubicBezTo>
                    <a:cubicBezTo>
                      <a:pt x="192" y="80"/>
                      <a:pt x="192" y="80"/>
                      <a:pt x="206" y="85"/>
                    </a:cubicBezTo>
                    <a:cubicBezTo>
                      <a:pt x="206" y="85"/>
                      <a:pt x="206" y="85"/>
                      <a:pt x="203" y="90"/>
                    </a:cubicBezTo>
                    <a:cubicBezTo>
                      <a:pt x="203" y="90"/>
                      <a:pt x="203" y="90"/>
                      <a:pt x="188" y="85"/>
                    </a:cubicBezTo>
                    <a:cubicBezTo>
                      <a:pt x="188" y="85"/>
                      <a:pt x="188" y="85"/>
                      <a:pt x="185" y="90"/>
                    </a:cubicBezTo>
                    <a:cubicBezTo>
                      <a:pt x="185" y="90"/>
                      <a:pt x="185" y="90"/>
                      <a:pt x="199" y="95"/>
                    </a:cubicBezTo>
                    <a:cubicBezTo>
                      <a:pt x="199" y="95"/>
                      <a:pt x="199" y="95"/>
                      <a:pt x="196" y="100"/>
                    </a:cubicBezTo>
                    <a:cubicBezTo>
                      <a:pt x="196" y="100"/>
                      <a:pt x="196" y="100"/>
                      <a:pt x="181" y="95"/>
                    </a:cubicBezTo>
                    <a:cubicBezTo>
                      <a:pt x="181" y="95"/>
                      <a:pt x="181" y="95"/>
                      <a:pt x="178" y="100"/>
                    </a:cubicBezTo>
                    <a:cubicBezTo>
                      <a:pt x="178" y="100"/>
                      <a:pt x="178" y="100"/>
                      <a:pt x="192" y="105"/>
                    </a:cubicBezTo>
                    <a:cubicBezTo>
                      <a:pt x="192" y="105"/>
                      <a:pt x="192" y="105"/>
                      <a:pt x="189" y="110"/>
                    </a:cubicBezTo>
                    <a:cubicBezTo>
                      <a:pt x="189" y="110"/>
                      <a:pt x="189" y="110"/>
                      <a:pt x="174" y="105"/>
                    </a:cubicBezTo>
                    <a:cubicBezTo>
                      <a:pt x="174" y="105"/>
                      <a:pt x="174" y="105"/>
                      <a:pt x="171" y="110"/>
                    </a:cubicBezTo>
                    <a:cubicBezTo>
                      <a:pt x="171" y="110"/>
                      <a:pt x="171" y="110"/>
                      <a:pt x="185" y="115"/>
                    </a:cubicBezTo>
                    <a:cubicBezTo>
                      <a:pt x="179" y="122"/>
                      <a:pt x="169" y="125"/>
                      <a:pt x="162" y="123"/>
                    </a:cubicBezTo>
                    <a:cubicBezTo>
                      <a:pt x="162" y="123"/>
                      <a:pt x="162" y="123"/>
                      <a:pt x="153" y="119"/>
                    </a:cubicBezTo>
                    <a:cubicBezTo>
                      <a:pt x="145" y="117"/>
                      <a:pt x="143" y="107"/>
                      <a:pt x="149" y="99"/>
                    </a:cubicBezTo>
                    <a:cubicBezTo>
                      <a:pt x="149" y="99"/>
                      <a:pt x="149" y="99"/>
                      <a:pt x="184" y="49"/>
                    </a:cubicBezTo>
                    <a:close/>
                    <a:moveTo>
                      <a:pt x="108" y="147"/>
                    </a:moveTo>
                    <a:cubicBezTo>
                      <a:pt x="108" y="147"/>
                      <a:pt x="108" y="147"/>
                      <a:pt x="128" y="154"/>
                    </a:cubicBezTo>
                    <a:cubicBezTo>
                      <a:pt x="128" y="154"/>
                      <a:pt x="128" y="154"/>
                      <a:pt x="140" y="137"/>
                    </a:cubicBezTo>
                    <a:cubicBezTo>
                      <a:pt x="124" y="131"/>
                      <a:pt x="120" y="111"/>
                      <a:pt x="132" y="93"/>
                    </a:cubicBezTo>
                    <a:cubicBezTo>
                      <a:pt x="132" y="93"/>
                      <a:pt x="132" y="93"/>
                      <a:pt x="144" y="76"/>
                    </a:cubicBezTo>
                    <a:cubicBezTo>
                      <a:pt x="144" y="76"/>
                      <a:pt x="144" y="76"/>
                      <a:pt x="154" y="79"/>
                    </a:cubicBezTo>
                    <a:cubicBezTo>
                      <a:pt x="154" y="79"/>
                      <a:pt x="154" y="79"/>
                      <a:pt x="142" y="97"/>
                    </a:cubicBezTo>
                    <a:cubicBezTo>
                      <a:pt x="133" y="109"/>
                      <a:pt x="136" y="123"/>
                      <a:pt x="147" y="127"/>
                    </a:cubicBezTo>
                    <a:cubicBezTo>
                      <a:pt x="147" y="127"/>
                      <a:pt x="147" y="127"/>
                      <a:pt x="157" y="130"/>
                    </a:cubicBezTo>
                    <a:cubicBezTo>
                      <a:pt x="168" y="134"/>
                      <a:pt x="185" y="128"/>
                      <a:pt x="194" y="116"/>
                    </a:cubicBezTo>
                    <a:cubicBezTo>
                      <a:pt x="194" y="116"/>
                      <a:pt x="194" y="116"/>
                      <a:pt x="206" y="98"/>
                    </a:cubicBezTo>
                    <a:cubicBezTo>
                      <a:pt x="216" y="101"/>
                      <a:pt x="216" y="101"/>
                      <a:pt x="216" y="101"/>
                    </a:cubicBezTo>
                    <a:cubicBezTo>
                      <a:pt x="216" y="101"/>
                      <a:pt x="216" y="101"/>
                      <a:pt x="204" y="119"/>
                    </a:cubicBezTo>
                    <a:cubicBezTo>
                      <a:pt x="191" y="136"/>
                      <a:pt x="166" y="146"/>
                      <a:pt x="150" y="140"/>
                    </a:cubicBezTo>
                    <a:cubicBezTo>
                      <a:pt x="150" y="140"/>
                      <a:pt x="150" y="140"/>
                      <a:pt x="137" y="158"/>
                    </a:cubicBezTo>
                    <a:cubicBezTo>
                      <a:pt x="137" y="158"/>
                      <a:pt x="137" y="158"/>
                      <a:pt x="158" y="165"/>
                    </a:cubicBezTo>
                    <a:cubicBezTo>
                      <a:pt x="158" y="165"/>
                      <a:pt x="158" y="165"/>
                      <a:pt x="151" y="175"/>
                    </a:cubicBezTo>
                    <a:cubicBezTo>
                      <a:pt x="151" y="175"/>
                      <a:pt x="151" y="175"/>
                      <a:pt x="101" y="157"/>
                    </a:cubicBezTo>
                    <a:cubicBezTo>
                      <a:pt x="101" y="157"/>
                      <a:pt x="101" y="157"/>
                      <a:pt x="108" y="147"/>
                    </a:cubicBezTo>
                    <a:close/>
                  </a:path>
                </a:pathLst>
              </a:custGeom>
              <a:solidFill>
                <a:schemeClr val="bg1">
                  <a:alpha val="50000"/>
                </a:schemeClr>
              </a:solidFill>
              <a:ln>
                <a:noFill/>
              </a:ln>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grpSp>
        <p:grpSp>
          <p:nvGrpSpPr>
            <p:cNvPr id="47" name="Group 46"/>
            <p:cNvGrpSpPr/>
            <p:nvPr/>
          </p:nvGrpSpPr>
          <p:grpSpPr>
            <a:xfrm>
              <a:off x="-1" y="5411509"/>
              <a:ext cx="1570037" cy="882795"/>
              <a:chOff x="-1" y="5411509"/>
              <a:chExt cx="1570037" cy="882795"/>
            </a:xfrm>
          </p:grpSpPr>
          <p:sp>
            <p:nvSpPr>
              <p:cNvPr id="51" name="TextBox 50"/>
              <p:cNvSpPr txBox="1"/>
              <p:nvPr/>
            </p:nvSpPr>
            <p:spPr>
              <a:xfrm>
                <a:off x="-1" y="6019984"/>
                <a:ext cx="1570037" cy="274320"/>
              </a:xfrm>
              <a:prstGeom prst="rect">
                <a:avLst/>
              </a:prstGeom>
              <a:noFill/>
            </p:spPr>
            <p:txBody>
              <a:bodyPr wrap="square" lIns="146304" tIns="91440" rIns="146304" bIns="91440" rtlCol="0" anchor="t" anchorCtr="0">
                <a:noAutofit/>
              </a:bodyPr>
              <a:lstStyle>
                <a:defPPr>
                  <a:defRPr lang="en-US"/>
                </a:defPPr>
                <a:lvl1pPr algn="ctr">
                  <a:lnSpc>
                    <a:spcPct val="90000"/>
                  </a:lnSpc>
                  <a:spcAft>
                    <a:spcPts val="600"/>
                  </a:spcAft>
                  <a:defRPr sz="1600">
                    <a:gradFill>
                      <a:gsLst>
                        <a:gs pos="2917">
                          <a:schemeClr val="bg1"/>
                        </a:gs>
                        <a:gs pos="30000">
                          <a:schemeClr val="bg1"/>
                        </a:gs>
                      </a:gsLst>
                      <a:lin ang="5400000" scaled="0"/>
                    </a:gradFill>
                  </a:defRPr>
                </a:lvl1pPr>
              </a:lstStyle>
              <a:p>
                <a:r>
                  <a:rPr lang="en-US" dirty="0">
                    <a:gradFill>
                      <a:gsLst>
                        <a:gs pos="2917">
                          <a:srgbClr val="FFFFFF"/>
                        </a:gs>
                        <a:gs pos="30000">
                          <a:srgbClr val="FFFFFF"/>
                        </a:gs>
                      </a:gsLst>
                      <a:lin ang="5400000" scaled="0"/>
                    </a:gradFill>
                  </a:rPr>
                  <a:t>Step 3</a:t>
                </a:r>
              </a:p>
            </p:txBody>
          </p:sp>
          <p:sp>
            <p:nvSpPr>
              <p:cNvPr id="52" name="Freeform 22"/>
              <p:cNvSpPr>
                <a:spLocks noEditPoints="1"/>
              </p:cNvSpPr>
              <p:nvPr/>
            </p:nvSpPr>
            <p:spPr bwMode="auto">
              <a:xfrm>
                <a:off x="604434" y="5411509"/>
                <a:ext cx="568836" cy="577954"/>
              </a:xfrm>
              <a:custGeom>
                <a:avLst/>
                <a:gdLst>
                  <a:gd name="T0" fmla="*/ 33 w 261"/>
                  <a:gd name="T1" fmla="*/ 125 h 265"/>
                  <a:gd name="T2" fmla="*/ 33 w 261"/>
                  <a:gd name="T3" fmla="*/ 29 h 265"/>
                  <a:gd name="T4" fmla="*/ 62 w 261"/>
                  <a:gd name="T5" fmla="*/ 0 h 265"/>
                  <a:gd name="T6" fmla="*/ 81 w 261"/>
                  <a:gd name="T7" fmla="*/ 0 h 265"/>
                  <a:gd name="T8" fmla="*/ 109 w 261"/>
                  <a:gd name="T9" fmla="*/ 24 h 265"/>
                  <a:gd name="T10" fmla="*/ 81 w 261"/>
                  <a:gd name="T11" fmla="*/ 24 h 265"/>
                  <a:gd name="T12" fmla="*/ 81 w 261"/>
                  <a:gd name="T13" fmla="*/ 34 h 265"/>
                  <a:gd name="T14" fmla="*/ 110 w 261"/>
                  <a:gd name="T15" fmla="*/ 34 h 265"/>
                  <a:gd name="T16" fmla="*/ 110 w 261"/>
                  <a:gd name="T17" fmla="*/ 44 h 265"/>
                  <a:gd name="T18" fmla="*/ 81 w 261"/>
                  <a:gd name="T19" fmla="*/ 44 h 265"/>
                  <a:gd name="T20" fmla="*/ 81 w 261"/>
                  <a:gd name="T21" fmla="*/ 53 h 265"/>
                  <a:gd name="T22" fmla="*/ 110 w 261"/>
                  <a:gd name="T23" fmla="*/ 53 h 265"/>
                  <a:gd name="T24" fmla="*/ 110 w 261"/>
                  <a:gd name="T25" fmla="*/ 63 h 265"/>
                  <a:gd name="T26" fmla="*/ 81 w 261"/>
                  <a:gd name="T27" fmla="*/ 63 h 265"/>
                  <a:gd name="T28" fmla="*/ 81 w 261"/>
                  <a:gd name="T29" fmla="*/ 72 h 265"/>
                  <a:gd name="T30" fmla="*/ 110 w 261"/>
                  <a:gd name="T31" fmla="*/ 72 h 265"/>
                  <a:gd name="T32" fmla="*/ 110 w 261"/>
                  <a:gd name="T33" fmla="*/ 82 h 265"/>
                  <a:gd name="T34" fmla="*/ 81 w 261"/>
                  <a:gd name="T35" fmla="*/ 82 h 265"/>
                  <a:gd name="T36" fmla="*/ 81 w 261"/>
                  <a:gd name="T37" fmla="*/ 92 h 265"/>
                  <a:gd name="T38" fmla="*/ 110 w 261"/>
                  <a:gd name="T39" fmla="*/ 92 h 265"/>
                  <a:gd name="T40" fmla="*/ 110 w 261"/>
                  <a:gd name="T41" fmla="*/ 101 h 265"/>
                  <a:gd name="T42" fmla="*/ 81 w 261"/>
                  <a:gd name="T43" fmla="*/ 101 h 265"/>
                  <a:gd name="T44" fmla="*/ 81 w 261"/>
                  <a:gd name="T45" fmla="*/ 111 h 265"/>
                  <a:gd name="T46" fmla="*/ 110 w 261"/>
                  <a:gd name="T47" fmla="*/ 111 h 265"/>
                  <a:gd name="T48" fmla="*/ 110 w 261"/>
                  <a:gd name="T49" fmla="*/ 120 h 265"/>
                  <a:gd name="T50" fmla="*/ 81 w 261"/>
                  <a:gd name="T51" fmla="*/ 120 h 265"/>
                  <a:gd name="T52" fmla="*/ 81 w 261"/>
                  <a:gd name="T53" fmla="*/ 130 h 265"/>
                  <a:gd name="T54" fmla="*/ 109 w 261"/>
                  <a:gd name="T55" fmla="*/ 130 h 265"/>
                  <a:gd name="T56" fmla="*/ 81 w 261"/>
                  <a:gd name="T57" fmla="*/ 154 h 265"/>
                  <a:gd name="T58" fmla="*/ 62 w 261"/>
                  <a:gd name="T59" fmla="*/ 154 h 265"/>
                  <a:gd name="T60" fmla="*/ 33 w 261"/>
                  <a:gd name="T61" fmla="*/ 125 h 265"/>
                  <a:gd name="T62" fmla="*/ 81 w 261"/>
                  <a:gd name="T63" fmla="*/ 221 h 265"/>
                  <a:gd name="T64" fmla="*/ 81 w 261"/>
                  <a:gd name="T65" fmla="*/ 188 h 265"/>
                  <a:gd name="T66" fmla="*/ 143 w 261"/>
                  <a:gd name="T67" fmla="*/ 125 h 265"/>
                  <a:gd name="T68" fmla="*/ 143 w 261"/>
                  <a:gd name="T69" fmla="*/ 92 h 265"/>
                  <a:gd name="T70" fmla="*/ 124 w 261"/>
                  <a:gd name="T71" fmla="*/ 92 h 265"/>
                  <a:gd name="T72" fmla="*/ 124 w 261"/>
                  <a:gd name="T73" fmla="*/ 125 h 265"/>
                  <a:gd name="T74" fmla="*/ 81 w 261"/>
                  <a:gd name="T75" fmla="*/ 168 h 265"/>
                  <a:gd name="T76" fmla="*/ 62 w 261"/>
                  <a:gd name="T77" fmla="*/ 168 h 265"/>
                  <a:gd name="T78" fmla="*/ 19 w 261"/>
                  <a:gd name="T79" fmla="*/ 125 h 265"/>
                  <a:gd name="T80" fmla="*/ 19 w 261"/>
                  <a:gd name="T81" fmla="*/ 92 h 265"/>
                  <a:gd name="T82" fmla="*/ 0 w 261"/>
                  <a:gd name="T83" fmla="*/ 92 h 265"/>
                  <a:gd name="T84" fmla="*/ 0 w 261"/>
                  <a:gd name="T85" fmla="*/ 125 h 265"/>
                  <a:gd name="T86" fmla="*/ 62 w 261"/>
                  <a:gd name="T87" fmla="*/ 188 h 265"/>
                  <a:gd name="T88" fmla="*/ 62 w 261"/>
                  <a:gd name="T89" fmla="*/ 221 h 265"/>
                  <a:gd name="T90" fmla="*/ 21 w 261"/>
                  <a:gd name="T91" fmla="*/ 221 h 265"/>
                  <a:gd name="T92" fmla="*/ 21 w 261"/>
                  <a:gd name="T93" fmla="*/ 241 h 265"/>
                  <a:gd name="T94" fmla="*/ 122 w 261"/>
                  <a:gd name="T95" fmla="*/ 241 h 265"/>
                  <a:gd name="T96" fmla="*/ 122 w 261"/>
                  <a:gd name="T97" fmla="*/ 240 h 265"/>
                  <a:gd name="T98" fmla="*/ 102 w 261"/>
                  <a:gd name="T99" fmla="*/ 221 h 265"/>
                  <a:gd name="T100" fmla="*/ 81 w 261"/>
                  <a:gd name="T101" fmla="*/ 221 h 265"/>
                  <a:gd name="T102" fmla="*/ 237 w 261"/>
                  <a:gd name="T103" fmla="*/ 144 h 265"/>
                  <a:gd name="T104" fmla="*/ 164 w 261"/>
                  <a:gd name="T105" fmla="*/ 221 h 265"/>
                  <a:gd name="T106" fmla="*/ 125 w 261"/>
                  <a:gd name="T107" fmla="*/ 186 h 265"/>
                  <a:gd name="T108" fmla="*/ 104 w 261"/>
                  <a:gd name="T109" fmla="*/ 210 h 265"/>
                  <a:gd name="T110" fmla="*/ 165 w 261"/>
                  <a:gd name="T111" fmla="*/ 265 h 265"/>
                  <a:gd name="T112" fmla="*/ 261 w 261"/>
                  <a:gd name="T113" fmla="*/ 167 h 265"/>
                  <a:gd name="T114" fmla="*/ 237 w 261"/>
                  <a:gd name="T115" fmla="*/ 144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61" h="265">
                    <a:moveTo>
                      <a:pt x="33" y="125"/>
                    </a:moveTo>
                    <a:cubicBezTo>
                      <a:pt x="33" y="125"/>
                      <a:pt x="33" y="125"/>
                      <a:pt x="33" y="29"/>
                    </a:cubicBezTo>
                    <a:cubicBezTo>
                      <a:pt x="33" y="14"/>
                      <a:pt x="47" y="0"/>
                      <a:pt x="62" y="0"/>
                    </a:cubicBezTo>
                    <a:cubicBezTo>
                      <a:pt x="62" y="0"/>
                      <a:pt x="62" y="0"/>
                      <a:pt x="81" y="0"/>
                    </a:cubicBezTo>
                    <a:cubicBezTo>
                      <a:pt x="95" y="0"/>
                      <a:pt x="107" y="11"/>
                      <a:pt x="109" y="24"/>
                    </a:cubicBezTo>
                    <a:cubicBezTo>
                      <a:pt x="109" y="24"/>
                      <a:pt x="109" y="24"/>
                      <a:pt x="81" y="24"/>
                    </a:cubicBezTo>
                    <a:cubicBezTo>
                      <a:pt x="81" y="24"/>
                      <a:pt x="81" y="24"/>
                      <a:pt x="81" y="34"/>
                    </a:cubicBezTo>
                    <a:cubicBezTo>
                      <a:pt x="81" y="34"/>
                      <a:pt x="81" y="34"/>
                      <a:pt x="110" y="34"/>
                    </a:cubicBezTo>
                    <a:cubicBezTo>
                      <a:pt x="110" y="34"/>
                      <a:pt x="110" y="34"/>
                      <a:pt x="110" y="44"/>
                    </a:cubicBezTo>
                    <a:cubicBezTo>
                      <a:pt x="110" y="44"/>
                      <a:pt x="110" y="44"/>
                      <a:pt x="81" y="44"/>
                    </a:cubicBezTo>
                    <a:cubicBezTo>
                      <a:pt x="81" y="44"/>
                      <a:pt x="81" y="44"/>
                      <a:pt x="81" y="53"/>
                    </a:cubicBezTo>
                    <a:cubicBezTo>
                      <a:pt x="81" y="53"/>
                      <a:pt x="81" y="53"/>
                      <a:pt x="110" y="53"/>
                    </a:cubicBezTo>
                    <a:cubicBezTo>
                      <a:pt x="110" y="53"/>
                      <a:pt x="110" y="53"/>
                      <a:pt x="110" y="63"/>
                    </a:cubicBezTo>
                    <a:cubicBezTo>
                      <a:pt x="110" y="63"/>
                      <a:pt x="110" y="63"/>
                      <a:pt x="81" y="63"/>
                    </a:cubicBezTo>
                    <a:cubicBezTo>
                      <a:pt x="81" y="63"/>
                      <a:pt x="81" y="63"/>
                      <a:pt x="81" y="72"/>
                    </a:cubicBezTo>
                    <a:cubicBezTo>
                      <a:pt x="81" y="72"/>
                      <a:pt x="81" y="72"/>
                      <a:pt x="110" y="72"/>
                    </a:cubicBezTo>
                    <a:cubicBezTo>
                      <a:pt x="110" y="72"/>
                      <a:pt x="110" y="72"/>
                      <a:pt x="110" y="82"/>
                    </a:cubicBezTo>
                    <a:cubicBezTo>
                      <a:pt x="110" y="82"/>
                      <a:pt x="110" y="82"/>
                      <a:pt x="81" y="82"/>
                    </a:cubicBezTo>
                    <a:cubicBezTo>
                      <a:pt x="81" y="82"/>
                      <a:pt x="81" y="82"/>
                      <a:pt x="81" y="92"/>
                    </a:cubicBezTo>
                    <a:cubicBezTo>
                      <a:pt x="81" y="92"/>
                      <a:pt x="81" y="92"/>
                      <a:pt x="110" y="92"/>
                    </a:cubicBezTo>
                    <a:cubicBezTo>
                      <a:pt x="110" y="92"/>
                      <a:pt x="110" y="92"/>
                      <a:pt x="110" y="101"/>
                    </a:cubicBezTo>
                    <a:cubicBezTo>
                      <a:pt x="110" y="101"/>
                      <a:pt x="110" y="101"/>
                      <a:pt x="81" y="101"/>
                    </a:cubicBezTo>
                    <a:cubicBezTo>
                      <a:pt x="81" y="101"/>
                      <a:pt x="81" y="101"/>
                      <a:pt x="81" y="111"/>
                    </a:cubicBezTo>
                    <a:cubicBezTo>
                      <a:pt x="81" y="111"/>
                      <a:pt x="81" y="111"/>
                      <a:pt x="110" y="111"/>
                    </a:cubicBezTo>
                    <a:cubicBezTo>
                      <a:pt x="110" y="111"/>
                      <a:pt x="110" y="111"/>
                      <a:pt x="110" y="120"/>
                    </a:cubicBezTo>
                    <a:cubicBezTo>
                      <a:pt x="110" y="120"/>
                      <a:pt x="110" y="120"/>
                      <a:pt x="81" y="120"/>
                    </a:cubicBezTo>
                    <a:cubicBezTo>
                      <a:pt x="81" y="120"/>
                      <a:pt x="81" y="120"/>
                      <a:pt x="81" y="130"/>
                    </a:cubicBezTo>
                    <a:cubicBezTo>
                      <a:pt x="81" y="130"/>
                      <a:pt x="81" y="130"/>
                      <a:pt x="109" y="130"/>
                    </a:cubicBezTo>
                    <a:cubicBezTo>
                      <a:pt x="107" y="143"/>
                      <a:pt x="95" y="154"/>
                      <a:pt x="81" y="154"/>
                    </a:cubicBezTo>
                    <a:cubicBezTo>
                      <a:pt x="81" y="154"/>
                      <a:pt x="81" y="154"/>
                      <a:pt x="62" y="154"/>
                    </a:cubicBezTo>
                    <a:cubicBezTo>
                      <a:pt x="47" y="154"/>
                      <a:pt x="33" y="141"/>
                      <a:pt x="33" y="125"/>
                    </a:cubicBezTo>
                    <a:close/>
                    <a:moveTo>
                      <a:pt x="81" y="221"/>
                    </a:moveTo>
                    <a:cubicBezTo>
                      <a:pt x="81" y="188"/>
                      <a:pt x="81" y="188"/>
                      <a:pt x="81" y="188"/>
                    </a:cubicBezTo>
                    <a:cubicBezTo>
                      <a:pt x="115" y="188"/>
                      <a:pt x="143" y="159"/>
                      <a:pt x="143" y="125"/>
                    </a:cubicBezTo>
                    <a:cubicBezTo>
                      <a:pt x="143" y="92"/>
                      <a:pt x="143" y="92"/>
                      <a:pt x="143" y="92"/>
                    </a:cubicBezTo>
                    <a:cubicBezTo>
                      <a:pt x="124" y="92"/>
                      <a:pt x="124" y="92"/>
                      <a:pt x="124" y="92"/>
                    </a:cubicBezTo>
                    <a:cubicBezTo>
                      <a:pt x="124" y="125"/>
                      <a:pt x="124" y="125"/>
                      <a:pt x="124" y="125"/>
                    </a:cubicBezTo>
                    <a:cubicBezTo>
                      <a:pt x="124" y="149"/>
                      <a:pt x="105" y="168"/>
                      <a:pt x="81" y="168"/>
                    </a:cubicBezTo>
                    <a:cubicBezTo>
                      <a:pt x="62" y="168"/>
                      <a:pt x="62" y="168"/>
                      <a:pt x="62" y="168"/>
                    </a:cubicBezTo>
                    <a:cubicBezTo>
                      <a:pt x="39" y="168"/>
                      <a:pt x="19" y="149"/>
                      <a:pt x="19" y="125"/>
                    </a:cubicBezTo>
                    <a:cubicBezTo>
                      <a:pt x="19" y="92"/>
                      <a:pt x="19" y="92"/>
                      <a:pt x="19" y="92"/>
                    </a:cubicBezTo>
                    <a:cubicBezTo>
                      <a:pt x="0" y="92"/>
                      <a:pt x="0" y="92"/>
                      <a:pt x="0" y="92"/>
                    </a:cubicBezTo>
                    <a:cubicBezTo>
                      <a:pt x="0" y="125"/>
                      <a:pt x="0" y="125"/>
                      <a:pt x="0" y="125"/>
                    </a:cubicBezTo>
                    <a:cubicBezTo>
                      <a:pt x="0" y="159"/>
                      <a:pt x="29" y="188"/>
                      <a:pt x="62" y="188"/>
                    </a:cubicBezTo>
                    <a:cubicBezTo>
                      <a:pt x="62" y="221"/>
                      <a:pt x="62" y="221"/>
                      <a:pt x="62" y="221"/>
                    </a:cubicBezTo>
                    <a:cubicBezTo>
                      <a:pt x="21" y="221"/>
                      <a:pt x="21" y="221"/>
                      <a:pt x="21" y="221"/>
                    </a:cubicBezTo>
                    <a:cubicBezTo>
                      <a:pt x="21" y="241"/>
                      <a:pt x="21" y="241"/>
                      <a:pt x="21" y="241"/>
                    </a:cubicBezTo>
                    <a:cubicBezTo>
                      <a:pt x="122" y="241"/>
                      <a:pt x="122" y="241"/>
                      <a:pt x="122" y="241"/>
                    </a:cubicBezTo>
                    <a:cubicBezTo>
                      <a:pt x="122" y="240"/>
                      <a:pt x="122" y="240"/>
                      <a:pt x="122" y="240"/>
                    </a:cubicBezTo>
                    <a:cubicBezTo>
                      <a:pt x="102" y="221"/>
                      <a:pt x="102" y="221"/>
                      <a:pt x="102" y="221"/>
                    </a:cubicBezTo>
                    <a:cubicBezTo>
                      <a:pt x="81" y="221"/>
                      <a:pt x="81" y="221"/>
                      <a:pt x="81" y="221"/>
                    </a:cubicBezTo>
                    <a:close/>
                    <a:moveTo>
                      <a:pt x="237" y="144"/>
                    </a:moveTo>
                    <a:cubicBezTo>
                      <a:pt x="237" y="144"/>
                      <a:pt x="197" y="186"/>
                      <a:pt x="164" y="221"/>
                    </a:cubicBezTo>
                    <a:cubicBezTo>
                      <a:pt x="150" y="209"/>
                      <a:pt x="125" y="186"/>
                      <a:pt x="125" y="186"/>
                    </a:cubicBezTo>
                    <a:cubicBezTo>
                      <a:pt x="104" y="210"/>
                      <a:pt x="104" y="210"/>
                      <a:pt x="104" y="210"/>
                    </a:cubicBezTo>
                    <a:cubicBezTo>
                      <a:pt x="165" y="265"/>
                      <a:pt x="165" y="265"/>
                      <a:pt x="165" y="265"/>
                    </a:cubicBezTo>
                    <a:cubicBezTo>
                      <a:pt x="261" y="167"/>
                      <a:pt x="261" y="167"/>
                      <a:pt x="261" y="167"/>
                    </a:cubicBezTo>
                    <a:lnTo>
                      <a:pt x="237" y="14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grpSp>
      </p:grpSp>
      <p:sp>
        <p:nvSpPr>
          <p:cNvPr id="57" name="Text Placeholder 1"/>
          <p:cNvSpPr txBox="1">
            <a:spLocks/>
          </p:cNvSpPr>
          <p:nvPr/>
        </p:nvSpPr>
        <p:spPr>
          <a:xfrm>
            <a:off x="1681122" y="1067278"/>
            <a:ext cx="8499515" cy="1071062"/>
          </a:xfrm>
          <a:prstGeom prst="rect">
            <a:avLst/>
          </a:prstGeom>
          <a:noFill/>
        </p:spPr>
        <p:txBody>
          <a:bodyPr wrap="square" lIns="182880" tIns="146304" rIns="182880" bIns="146304" rtlCol="0">
            <a:spAutoFit/>
          </a:bodyPr>
          <a:lstStyle>
            <a:defPPr>
              <a:defRPr lang="en-US"/>
            </a:defPPr>
            <a:lvl1pPr>
              <a:lnSpc>
                <a:spcPct val="90000"/>
              </a:lnSpc>
              <a:spcAft>
                <a:spcPts val="600"/>
              </a:spcAft>
              <a:defRPr sz="4400">
                <a:gradFill>
                  <a:gsLst>
                    <a:gs pos="2917">
                      <a:schemeClr val="tx1"/>
                    </a:gs>
                    <a:gs pos="30000">
                      <a:schemeClr val="tx1"/>
                    </a:gs>
                  </a:gsLst>
                  <a:lin ang="5400000" scaled="0"/>
                </a:gradFill>
                <a:latin typeface="+mj-lt"/>
              </a:defRPr>
            </a:lvl1pPr>
          </a:lstStyle>
          <a:p>
            <a:r>
              <a:rPr lang="en-US" sz="2800" dirty="0">
                <a:gradFill>
                  <a:gsLst>
                    <a:gs pos="2917">
                      <a:srgbClr val="404040"/>
                    </a:gs>
                    <a:gs pos="30000">
                      <a:srgbClr val="404040"/>
                    </a:gs>
                  </a:gsLst>
                  <a:lin ang="5400000" scaled="0"/>
                </a:gradFill>
              </a:rPr>
              <a:t>Extending your Voice Commands with </a:t>
            </a:r>
            <a:r>
              <a:rPr lang="en-US" sz="2800" dirty="0" smtClean="0">
                <a:gradFill>
                  <a:gsLst>
                    <a:gs pos="2917">
                      <a:srgbClr val="404040"/>
                    </a:gs>
                    <a:gs pos="30000">
                      <a:srgbClr val="404040"/>
                    </a:gs>
                  </a:gsLst>
                  <a:lin ang="5400000" scaled="0"/>
                </a:gradFill>
              </a:rPr>
              <a:t/>
            </a:r>
            <a:br>
              <a:rPr lang="en-US" sz="2800" dirty="0" smtClean="0">
                <a:gradFill>
                  <a:gsLst>
                    <a:gs pos="2917">
                      <a:srgbClr val="404040"/>
                    </a:gs>
                    <a:gs pos="30000">
                      <a:srgbClr val="404040"/>
                    </a:gs>
                  </a:gsLst>
                  <a:lin ang="5400000" scaled="0"/>
                </a:gradFill>
              </a:rPr>
            </a:br>
            <a:r>
              <a:rPr lang="en-US" sz="2800" dirty="0" smtClean="0">
                <a:gradFill>
                  <a:gsLst>
                    <a:gs pos="2917">
                      <a:srgbClr val="404040"/>
                    </a:gs>
                    <a:gs pos="30000">
                      <a:srgbClr val="404040"/>
                    </a:gs>
                  </a:gsLst>
                  <a:lin ang="5400000" scaled="0"/>
                </a:gradFill>
              </a:rPr>
              <a:t>text-based Natural Language Understanding</a:t>
            </a:r>
            <a:endParaRPr lang="en-US" sz="2800" dirty="0">
              <a:gradFill>
                <a:gsLst>
                  <a:gs pos="2917">
                    <a:srgbClr val="404040"/>
                  </a:gs>
                  <a:gs pos="30000">
                    <a:srgbClr val="404040"/>
                  </a:gs>
                </a:gsLst>
                <a:lin ang="5400000" scaled="0"/>
              </a:gradFill>
            </a:endParaRPr>
          </a:p>
        </p:txBody>
      </p:sp>
      <p:grpSp>
        <p:nvGrpSpPr>
          <p:cNvPr id="58" name="** Lid **"/>
          <p:cNvGrpSpPr/>
          <p:nvPr/>
        </p:nvGrpSpPr>
        <p:grpSpPr>
          <a:xfrm>
            <a:off x="0" y="0"/>
            <a:ext cx="1681080" cy="6994525"/>
            <a:chOff x="0" y="0"/>
            <a:chExt cx="1681080" cy="6994525"/>
          </a:xfrm>
        </p:grpSpPr>
        <p:sp>
          <p:nvSpPr>
            <p:cNvPr id="59" name="Rectangle 58"/>
            <p:cNvSpPr/>
            <p:nvPr/>
          </p:nvSpPr>
          <p:spPr bwMode="auto">
            <a:xfrm>
              <a:off x="0" y="0"/>
              <a:ext cx="1646237" cy="699452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0" name="~~~" descr="Up:  ~~~"/>
            <p:cNvSpPr/>
            <p:nvPr/>
          </p:nvSpPr>
          <p:spPr bwMode="auto">
            <a:xfrm>
              <a:off x="1487404" y="529713"/>
              <a:ext cx="193676" cy="387351"/>
            </a:xfrm>
            <a:custGeom>
              <a:avLst/>
              <a:gdLst>
                <a:gd name="connsiteX0" fmla="*/ 193676 w 193676"/>
                <a:gd name="connsiteY0" fmla="*/ 0 h 387351"/>
                <a:gd name="connsiteX1" fmla="*/ 193676 w 193676"/>
                <a:gd name="connsiteY1" fmla="*/ 387351 h 387351"/>
                <a:gd name="connsiteX2" fmla="*/ 0 w 193676"/>
                <a:gd name="connsiteY2" fmla="*/ 193676 h 387351"/>
              </a:gdLst>
              <a:ahLst/>
              <a:cxnLst>
                <a:cxn ang="0">
                  <a:pos x="connsiteX0" y="connsiteY0"/>
                </a:cxn>
                <a:cxn ang="0">
                  <a:pos x="connsiteX1" y="connsiteY1"/>
                </a:cxn>
                <a:cxn ang="0">
                  <a:pos x="connsiteX2" y="connsiteY2"/>
                </a:cxn>
              </a:cxnLst>
              <a:rect l="l" t="t" r="r" b="b"/>
              <a:pathLst>
                <a:path w="193676" h="387351">
                  <a:moveTo>
                    <a:pt x="193676" y="0"/>
                  </a:moveTo>
                  <a:lnTo>
                    <a:pt x="193676" y="387351"/>
                  </a:lnTo>
                  <a:lnTo>
                    <a:pt x="0" y="193676"/>
                  </a:lnTo>
                  <a:close/>
                </a:path>
              </a:pathLst>
            </a:cu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1" name="Freeform 12" descr="Up:  Freeform 12"/>
            <p:cNvSpPr>
              <a:spLocks noChangeAspect="1"/>
            </p:cNvSpPr>
            <p:nvPr/>
          </p:nvSpPr>
          <p:spPr bwMode="black">
            <a:xfrm>
              <a:off x="441132" y="435573"/>
              <a:ext cx="763922" cy="602394"/>
            </a:xfrm>
            <a:custGeom>
              <a:avLst/>
              <a:gdLst/>
              <a:ahLst/>
              <a:cxnLst/>
              <a:rect l="l" t="t" r="r" b="b"/>
              <a:pathLst>
                <a:path w="611218" h="481979">
                  <a:moveTo>
                    <a:pt x="224745" y="94707"/>
                  </a:moveTo>
                  <a:cubicBezTo>
                    <a:pt x="347961" y="94707"/>
                    <a:pt x="448505" y="171589"/>
                    <a:pt x="448505" y="266213"/>
                  </a:cubicBezTo>
                  <a:cubicBezTo>
                    <a:pt x="448505" y="360837"/>
                    <a:pt x="347961" y="436734"/>
                    <a:pt x="224745" y="436734"/>
                  </a:cubicBezTo>
                  <a:cubicBezTo>
                    <a:pt x="202074" y="436734"/>
                    <a:pt x="181373" y="434763"/>
                    <a:pt x="161659" y="429834"/>
                  </a:cubicBezTo>
                  <a:cubicBezTo>
                    <a:pt x="135044" y="478132"/>
                    <a:pt x="86744" y="488974"/>
                    <a:pt x="44358" y="478132"/>
                  </a:cubicBezTo>
                  <a:cubicBezTo>
                    <a:pt x="69986" y="455462"/>
                    <a:pt x="92658" y="434763"/>
                    <a:pt x="109416" y="413078"/>
                  </a:cubicBezTo>
                  <a:cubicBezTo>
                    <a:pt x="43372" y="382522"/>
                    <a:pt x="0" y="328310"/>
                    <a:pt x="0" y="266213"/>
                  </a:cubicBezTo>
                  <a:cubicBezTo>
                    <a:pt x="0" y="171589"/>
                    <a:pt x="100544" y="94707"/>
                    <a:pt x="224745" y="94707"/>
                  </a:cubicBezTo>
                  <a:close/>
                  <a:moveTo>
                    <a:pt x="386440" y="0"/>
                  </a:moveTo>
                  <a:cubicBezTo>
                    <a:pt x="510659" y="0"/>
                    <a:pt x="611218" y="76830"/>
                    <a:pt x="611218" y="170405"/>
                  </a:cubicBezTo>
                  <a:cubicBezTo>
                    <a:pt x="611218" y="232460"/>
                    <a:pt x="566854" y="287620"/>
                    <a:pt x="501787" y="317170"/>
                  </a:cubicBezTo>
                  <a:cubicBezTo>
                    <a:pt x="518546" y="338840"/>
                    <a:pt x="541221" y="360510"/>
                    <a:pt x="566854" y="382180"/>
                  </a:cubicBezTo>
                  <a:cubicBezTo>
                    <a:pt x="523476" y="393015"/>
                    <a:pt x="481083" y="383165"/>
                    <a:pt x="454465" y="334900"/>
                  </a:cubicBezTo>
                  <a:cubicBezTo>
                    <a:pt x="547137" y="154645"/>
                    <a:pt x="301656" y="47280"/>
                    <a:pt x="201097" y="73875"/>
                  </a:cubicBezTo>
                  <a:cubicBezTo>
                    <a:pt x="241518" y="29550"/>
                    <a:pt x="309542" y="0"/>
                    <a:pt x="386440" y="0"/>
                  </a:cubicBezTo>
                  <a:close/>
                </a:path>
              </a:pathLst>
            </a:custGeom>
            <a:solidFill>
              <a:schemeClr val="bg2"/>
            </a:solidFill>
            <a:ln>
              <a:noFill/>
            </a:ln>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grpSp>
    </p:spTree>
    <p:extLst>
      <p:ext uri="{BB962C8B-B14F-4D97-AF65-F5344CB8AC3E}">
        <p14:creationId xmlns:p14="http://schemas.microsoft.com/office/powerpoint/2010/main" val="8506973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8"/>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58"/>
                                        </p:tgtEl>
                                        <p:attrNameLst>
                                          <p:attrName>style.visibility</p:attrName>
                                        </p:attrNameLst>
                                      </p:cBhvr>
                                      <p:to>
                                        <p:strVal val="hidden"/>
                                      </p:to>
                                    </p:set>
                                  </p:childTnLst>
                                </p:cTn>
                              </p:par>
                              <p:par>
                                <p:cTn id="9" presetID="64" presetClass="path" presetSubtype="0" accel="50000" decel="50000" fill="hold" grpId="0" nodeType="withEffect">
                                  <p:stCondLst>
                                    <p:cond delay="0"/>
                                  </p:stCondLst>
                                  <p:childTnLst>
                                    <p:animMotion origin="layout" path="M -2.03217E-6 -1.30277 L -2.03217E-6 -0.95665 " pathEditMode="relative" rAng="0" ptsTypes="AA">
                                      <p:cBhvr>
                                        <p:cTn id="10" dur="2000" fill="hold"/>
                                        <p:tgtEl>
                                          <p:spTgt spid="32"/>
                                        </p:tgtEl>
                                        <p:attrNameLst>
                                          <p:attrName>ppt_x</p:attrName>
                                          <p:attrName>ppt_y</p:attrName>
                                        </p:attrNameLst>
                                      </p:cBhvr>
                                      <p:rCtr x="0" y="17317"/>
                                    </p:animMotion>
                                  </p:childTnLst>
                                </p:cTn>
                              </p:par>
                              <p:par>
                                <p:cTn id="11" presetID="1" presetClass="emph" presetSubtype="2" decel="100000" fill="hold" nodeType="withEffect">
                                  <p:stCondLst>
                                    <p:cond delay="0"/>
                                  </p:stCondLst>
                                  <p:childTnLst>
                                    <p:animClr clrSpc="rgb" dir="cw">
                                      <p:cBhvr>
                                        <p:cTn id="12" dur="800" fill="hold"/>
                                        <p:tgtEl>
                                          <p:spTgt spid="31"/>
                                        </p:tgtEl>
                                        <p:attrNameLst>
                                          <p:attrName>fillcolor</p:attrName>
                                        </p:attrNameLst>
                                      </p:cBhvr>
                                      <p:to>
                                        <a:srgbClr val="00BCF2"/>
                                      </p:to>
                                    </p:animClr>
                                    <p:set>
                                      <p:cBhvr>
                                        <p:cTn id="13" dur="800" fill="hold"/>
                                        <p:tgtEl>
                                          <p:spTgt spid="31"/>
                                        </p:tgtEl>
                                        <p:attrNameLst>
                                          <p:attrName>fill.type</p:attrName>
                                        </p:attrNameLst>
                                      </p:cBhvr>
                                      <p:to>
                                        <p:strVal val="solid"/>
                                      </p:to>
                                    </p:set>
                                    <p:set>
                                      <p:cBhvr>
                                        <p:cTn id="14" dur="800" fill="hold"/>
                                        <p:tgtEl>
                                          <p:spTgt spid="31"/>
                                        </p:tgtEl>
                                        <p:attrNameLst>
                                          <p:attrName>fill.on</p:attrName>
                                        </p:attrNameLst>
                                      </p:cBhvr>
                                      <p:to>
                                        <p:strVal val="true"/>
                                      </p:to>
                                    </p:set>
                                  </p:childTnLst>
                                </p:cTn>
                              </p:par>
                              <p:par>
                                <p:cTn id="15" presetID="64" presetClass="path" presetSubtype="0" accel="50000" decel="50000" fill="hold" nodeType="withEffect">
                                  <p:stCondLst>
                                    <p:cond delay="0"/>
                                  </p:stCondLst>
                                  <p:childTnLst>
                                    <p:animMotion origin="layout" path="M 1.53689E-6 3.81752E-6 L 1.53689E-6 0.79096 " pathEditMode="relative" rAng="0" ptsTypes="AA">
                                      <p:cBhvr>
                                        <p:cTn id="16" dur="2000" fill="hold"/>
                                        <p:tgtEl>
                                          <p:spTgt spid="44"/>
                                        </p:tgtEl>
                                        <p:attrNameLst>
                                          <p:attrName>ppt_x</p:attrName>
                                          <p:attrName>ppt_y</p:attrName>
                                        </p:attrNameLst>
                                      </p:cBhvr>
                                      <p:rCtr x="0" y="39537"/>
                                    </p:animMotion>
                                  </p:childTnLst>
                                </p:cTn>
                              </p:par>
                              <p:par>
                                <p:cTn id="17" presetID="64" presetClass="path" presetSubtype="0" accel="50000" decel="50000" fill="hold" grpId="0" nodeType="withEffect">
                                  <p:stCondLst>
                                    <p:cond delay="0"/>
                                  </p:stCondLst>
                                  <p:childTnLst>
                                    <p:animMotion origin="layout" path="M -3.41333E-6 2.94598E-6 L -3.41333E-6 -0.72333 " pathEditMode="relative" rAng="0" ptsTypes="AA">
                                      <p:cBhvr>
                                        <p:cTn id="18" dur="2000" fill="hold"/>
                                        <p:tgtEl>
                                          <p:spTgt spid="22"/>
                                        </p:tgtEl>
                                        <p:attrNameLst>
                                          <p:attrName>ppt_x</p:attrName>
                                          <p:attrName>ppt_y</p:attrName>
                                        </p:attrNameLst>
                                      </p:cBhvr>
                                      <p:rCtr x="0" y="-36178"/>
                                    </p:animMotion>
                                  </p:childTnLst>
                                </p:cTn>
                              </p:par>
                              <p:par>
                                <p:cTn id="19" presetID="10" presetClass="entr" presetSubtype="0" fill="hold" grpId="0" nodeType="withEffect">
                                  <p:stCondLst>
                                    <p:cond delay="1500"/>
                                  </p:stCondLst>
                                  <p:childTnLst>
                                    <p:set>
                                      <p:cBhvr>
                                        <p:cTn id="20" dur="1" fill="hold">
                                          <p:stCondLst>
                                            <p:cond delay="0"/>
                                          </p:stCondLst>
                                        </p:cTn>
                                        <p:tgtEl>
                                          <p:spTgt spid="30"/>
                                        </p:tgtEl>
                                        <p:attrNameLst>
                                          <p:attrName>style.visibility</p:attrName>
                                        </p:attrNameLst>
                                      </p:cBhvr>
                                      <p:to>
                                        <p:strVal val="visible"/>
                                      </p:to>
                                    </p:set>
                                    <p:animEffect transition="in" filter="fade">
                                      <p:cBhvr>
                                        <p:cTn id="21" dur="500"/>
                                        <p:tgtEl>
                                          <p:spTgt spid="30"/>
                                        </p:tgtEl>
                                      </p:cBhvr>
                                    </p:animEffect>
                                  </p:childTnLst>
                                </p:cTn>
                              </p:par>
                              <p:par>
                                <p:cTn id="22" presetID="35" presetClass="path" presetSubtype="0" decel="100000" fill="hold" grpId="1" nodeType="withEffect">
                                  <p:stCondLst>
                                    <p:cond delay="1500"/>
                                  </p:stCondLst>
                                  <p:childTnLst>
                                    <p:animMotion origin="layout" path="M -4.24304E-6 3.17749E-7 L -0.01838 3.17749E-7 " pathEditMode="relative" rAng="0" ptsTypes="AA">
                                      <p:cBhvr>
                                        <p:cTn id="23" dur="500" spd="-100000" fill="hold"/>
                                        <p:tgtEl>
                                          <p:spTgt spid="30"/>
                                        </p:tgtEl>
                                        <p:attrNameLst>
                                          <p:attrName>ppt_x</p:attrName>
                                          <p:attrName>ppt_y</p:attrName>
                                        </p:attrNameLst>
                                      </p:cBhvr>
                                      <p:rCtr x="-919" y="0"/>
                                    </p:animMotion>
                                  </p:childTnLst>
                                </p:cTn>
                              </p:par>
                            </p:childTnLst>
                          </p:cTn>
                        </p:par>
                        <p:par>
                          <p:cTn id="24" fill="hold">
                            <p:stCondLst>
                              <p:cond delay="2000"/>
                            </p:stCondLst>
                            <p:childTnLst>
                              <p:par>
                                <p:cTn id="25" presetID="10" presetClass="entr" presetSubtype="0" fill="hold" grpId="0" nodeType="afterEffect">
                                  <p:stCondLst>
                                    <p:cond delay="250"/>
                                  </p:stCondLst>
                                  <p:childTnLst>
                                    <p:set>
                                      <p:cBhvr>
                                        <p:cTn id="26" dur="1" fill="hold">
                                          <p:stCondLst>
                                            <p:cond delay="0"/>
                                          </p:stCondLst>
                                        </p:cTn>
                                        <p:tgtEl>
                                          <p:spTgt spid="57"/>
                                        </p:tgtEl>
                                        <p:attrNameLst>
                                          <p:attrName>style.visibility</p:attrName>
                                        </p:attrNameLst>
                                      </p:cBhvr>
                                      <p:to>
                                        <p:strVal val="visible"/>
                                      </p:to>
                                    </p:set>
                                    <p:animEffect transition="in" filter="fade">
                                      <p:cBhvr>
                                        <p:cTn id="27"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30" grpId="0"/>
      <p:bldP spid="30" grpId="1"/>
      <p:bldP spid="32" grpId="0" animBg="1"/>
      <p:bldP spid="57"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p:cNvSpPr txBox="1"/>
          <p:nvPr/>
        </p:nvSpPr>
        <p:spPr>
          <a:xfrm>
            <a:off x="1646236" y="295274"/>
            <a:ext cx="10515601" cy="904863"/>
          </a:xfrm>
          <a:prstGeom prst="rect">
            <a:avLst/>
          </a:prstGeom>
          <a:noFill/>
        </p:spPr>
        <p:txBody>
          <a:bodyPr wrap="square" lIns="182880" tIns="146304" rIns="182880" bIns="146304" rtlCol="0">
            <a:spAutoFit/>
          </a:bodyPr>
          <a:lstStyle/>
          <a:p>
            <a:pPr>
              <a:lnSpc>
                <a:spcPct val="90000"/>
              </a:lnSpc>
              <a:spcAft>
                <a:spcPts val="600"/>
              </a:spcAft>
            </a:pPr>
            <a:r>
              <a:rPr lang="en-US" sz="4400" dirty="0" smtClean="0">
                <a:gradFill>
                  <a:gsLst>
                    <a:gs pos="2917">
                      <a:srgbClr val="404040"/>
                    </a:gs>
                    <a:gs pos="30000">
                      <a:srgbClr val="404040"/>
                    </a:gs>
                  </a:gsLst>
                  <a:lin ang="5400000" scaled="0"/>
                </a:gradFill>
                <a:latin typeface="Segoe UI Light"/>
              </a:rPr>
              <a:t>Natural Language Understanding</a:t>
            </a:r>
            <a:endParaRPr lang="en-US" sz="4400" dirty="0">
              <a:gradFill>
                <a:gsLst>
                  <a:gs pos="2917">
                    <a:srgbClr val="404040"/>
                  </a:gs>
                  <a:gs pos="30000">
                    <a:srgbClr val="404040"/>
                  </a:gs>
                </a:gsLst>
                <a:lin ang="5400000" scaled="0"/>
              </a:gradFill>
              <a:latin typeface="Segoe UI Light"/>
            </a:endParaRPr>
          </a:p>
        </p:txBody>
      </p:sp>
      <p:grpSp>
        <p:nvGrpSpPr>
          <p:cNvPr id="2" name="Group 1"/>
          <p:cNvGrpSpPr/>
          <p:nvPr/>
        </p:nvGrpSpPr>
        <p:grpSpPr>
          <a:xfrm>
            <a:off x="0" y="0"/>
            <a:ext cx="1681080" cy="6994525"/>
            <a:chOff x="0" y="0"/>
            <a:chExt cx="1681080" cy="6994525"/>
          </a:xfrm>
        </p:grpSpPr>
        <p:sp>
          <p:nvSpPr>
            <p:cNvPr id="31" name="Rectangle 30"/>
            <p:cNvSpPr/>
            <p:nvPr/>
          </p:nvSpPr>
          <p:spPr bwMode="auto">
            <a:xfrm>
              <a:off x="0" y="0"/>
              <a:ext cx="1646237" cy="699452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4" name="~~~" descr="Up:  ~~~"/>
            <p:cNvSpPr/>
            <p:nvPr/>
          </p:nvSpPr>
          <p:spPr bwMode="auto">
            <a:xfrm>
              <a:off x="1487404" y="529713"/>
              <a:ext cx="193676" cy="387351"/>
            </a:xfrm>
            <a:custGeom>
              <a:avLst/>
              <a:gdLst>
                <a:gd name="connsiteX0" fmla="*/ 193676 w 193676"/>
                <a:gd name="connsiteY0" fmla="*/ 0 h 387351"/>
                <a:gd name="connsiteX1" fmla="*/ 193676 w 193676"/>
                <a:gd name="connsiteY1" fmla="*/ 387351 h 387351"/>
                <a:gd name="connsiteX2" fmla="*/ 0 w 193676"/>
                <a:gd name="connsiteY2" fmla="*/ 193676 h 387351"/>
              </a:gdLst>
              <a:ahLst/>
              <a:cxnLst>
                <a:cxn ang="0">
                  <a:pos x="connsiteX0" y="connsiteY0"/>
                </a:cxn>
                <a:cxn ang="0">
                  <a:pos x="connsiteX1" y="connsiteY1"/>
                </a:cxn>
                <a:cxn ang="0">
                  <a:pos x="connsiteX2" y="connsiteY2"/>
                </a:cxn>
              </a:cxnLst>
              <a:rect l="l" t="t" r="r" b="b"/>
              <a:pathLst>
                <a:path w="193676" h="387351">
                  <a:moveTo>
                    <a:pt x="193676" y="0"/>
                  </a:moveTo>
                  <a:lnTo>
                    <a:pt x="193676" y="387351"/>
                  </a:lnTo>
                  <a:lnTo>
                    <a:pt x="0" y="193676"/>
                  </a:lnTo>
                  <a:close/>
                </a:path>
              </a:pathLst>
            </a:cu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3" name="Freeform 12" descr="Up:  Freeform 12"/>
            <p:cNvSpPr>
              <a:spLocks noChangeAspect="1"/>
            </p:cNvSpPr>
            <p:nvPr/>
          </p:nvSpPr>
          <p:spPr bwMode="black">
            <a:xfrm>
              <a:off x="441132" y="435573"/>
              <a:ext cx="763922" cy="602394"/>
            </a:xfrm>
            <a:custGeom>
              <a:avLst/>
              <a:gdLst/>
              <a:ahLst/>
              <a:cxnLst/>
              <a:rect l="l" t="t" r="r" b="b"/>
              <a:pathLst>
                <a:path w="611218" h="481979">
                  <a:moveTo>
                    <a:pt x="224745" y="94707"/>
                  </a:moveTo>
                  <a:cubicBezTo>
                    <a:pt x="347961" y="94707"/>
                    <a:pt x="448505" y="171589"/>
                    <a:pt x="448505" y="266213"/>
                  </a:cubicBezTo>
                  <a:cubicBezTo>
                    <a:pt x="448505" y="360837"/>
                    <a:pt x="347961" y="436734"/>
                    <a:pt x="224745" y="436734"/>
                  </a:cubicBezTo>
                  <a:cubicBezTo>
                    <a:pt x="202074" y="436734"/>
                    <a:pt x="181373" y="434763"/>
                    <a:pt x="161659" y="429834"/>
                  </a:cubicBezTo>
                  <a:cubicBezTo>
                    <a:pt x="135044" y="478132"/>
                    <a:pt x="86744" y="488974"/>
                    <a:pt x="44358" y="478132"/>
                  </a:cubicBezTo>
                  <a:cubicBezTo>
                    <a:pt x="69986" y="455462"/>
                    <a:pt x="92658" y="434763"/>
                    <a:pt x="109416" y="413078"/>
                  </a:cubicBezTo>
                  <a:cubicBezTo>
                    <a:pt x="43372" y="382522"/>
                    <a:pt x="0" y="328310"/>
                    <a:pt x="0" y="266213"/>
                  </a:cubicBezTo>
                  <a:cubicBezTo>
                    <a:pt x="0" y="171589"/>
                    <a:pt x="100544" y="94707"/>
                    <a:pt x="224745" y="94707"/>
                  </a:cubicBezTo>
                  <a:close/>
                  <a:moveTo>
                    <a:pt x="386440" y="0"/>
                  </a:moveTo>
                  <a:cubicBezTo>
                    <a:pt x="510659" y="0"/>
                    <a:pt x="611218" y="76830"/>
                    <a:pt x="611218" y="170405"/>
                  </a:cubicBezTo>
                  <a:cubicBezTo>
                    <a:pt x="611218" y="232460"/>
                    <a:pt x="566854" y="287620"/>
                    <a:pt x="501787" y="317170"/>
                  </a:cubicBezTo>
                  <a:cubicBezTo>
                    <a:pt x="518546" y="338840"/>
                    <a:pt x="541221" y="360510"/>
                    <a:pt x="566854" y="382180"/>
                  </a:cubicBezTo>
                  <a:cubicBezTo>
                    <a:pt x="523476" y="393015"/>
                    <a:pt x="481083" y="383165"/>
                    <a:pt x="454465" y="334900"/>
                  </a:cubicBezTo>
                  <a:cubicBezTo>
                    <a:pt x="547137" y="154645"/>
                    <a:pt x="301656" y="47280"/>
                    <a:pt x="201097" y="73875"/>
                  </a:cubicBezTo>
                  <a:cubicBezTo>
                    <a:pt x="241518" y="29550"/>
                    <a:pt x="309542" y="0"/>
                    <a:pt x="386440" y="0"/>
                  </a:cubicBezTo>
                  <a:close/>
                </a:path>
              </a:pathLst>
            </a:custGeom>
            <a:solidFill>
              <a:schemeClr val="bg2"/>
            </a:solidFill>
            <a:ln>
              <a:noFill/>
            </a:ln>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grpSp>
      <p:sp>
        <p:nvSpPr>
          <p:cNvPr id="25" name="Content Placeholder 2"/>
          <p:cNvSpPr txBox="1">
            <a:spLocks/>
          </p:cNvSpPr>
          <p:nvPr/>
        </p:nvSpPr>
        <p:spPr>
          <a:xfrm>
            <a:off x="2125599" y="1266533"/>
            <a:ext cx="10310876" cy="3954463"/>
          </a:xfrm>
          <a:prstGeom prst="rect">
            <a:avLst/>
          </a:prstGeom>
          <a:noFill/>
        </p:spPr>
        <p:txBody>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Clr>
                <a:srgbClr val="404040"/>
              </a:buClr>
              <a:buFont typeface="Wingdings" panose="05000000000000000000" pitchFamily="2" charset="2"/>
              <a:buNone/>
            </a:pPr>
            <a:r>
              <a:rPr lang="en-US" sz="1000" dirty="0" smtClean="0">
                <a:solidFill>
                  <a:srgbClr val="0000FF"/>
                </a:solidFill>
                <a:highlight>
                  <a:srgbClr val="FFFFFF"/>
                </a:highlight>
                <a:latin typeface="Consolas" panose="020B0609020204030204" pitchFamily="49" charset="0"/>
              </a:rPr>
              <a:t>private</a:t>
            </a:r>
            <a:r>
              <a:rPr lang="en-US" sz="1000" dirty="0" smtClean="0">
                <a:solidFill>
                  <a:srgbClr val="000000"/>
                </a:solidFill>
                <a:highlight>
                  <a:srgbClr val="FFFFFF"/>
                </a:highlight>
                <a:latin typeface="Consolas" panose="020B0609020204030204" pitchFamily="49" charset="0"/>
              </a:rPr>
              <a:t> </a:t>
            </a:r>
            <a:r>
              <a:rPr lang="en-US" sz="1000" dirty="0">
                <a:solidFill>
                  <a:srgbClr val="0000FF"/>
                </a:solidFill>
                <a:highlight>
                  <a:srgbClr val="FFFFFF"/>
                </a:highlight>
                <a:latin typeface="Consolas" panose="020B0609020204030204" pitchFamily="49" charset="0"/>
              </a:rPr>
              <a:t>void</a:t>
            </a:r>
            <a:r>
              <a:rPr lang="en-US" sz="1000" dirty="0">
                <a:solidFill>
                  <a:srgbClr val="000000"/>
                </a:solidFill>
                <a:highlight>
                  <a:srgbClr val="FFFFFF"/>
                </a:highlight>
                <a:latin typeface="Consolas" panose="020B0609020204030204" pitchFamily="49" charset="0"/>
              </a:rPr>
              <a:t> </a:t>
            </a:r>
            <a:r>
              <a:rPr lang="en-US" sz="1000" dirty="0" err="1">
                <a:solidFill>
                  <a:srgbClr val="000000"/>
                </a:solidFill>
                <a:highlight>
                  <a:srgbClr val="FFFFFF"/>
                </a:highlight>
                <a:latin typeface="Consolas" panose="020B0609020204030204" pitchFamily="49" charset="0"/>
              </a:rPr>
              <a:t>HandleNlpCommand</a:t>
            </a:r>
            <a:r>
              <a:rPr lang="en-US" sz="1000" dirty="0">
                <a:solidFill>
                  <a:srgbClr val="000000"/>
                </a:solidFill>
                <a:highlight>
                  <a:srgbClr val="FFFFFF"/>
                </a:highlight>
                <a:latin typeface="Consolas" panose="020B0609020204030204" pitchFamily="49" charset="0"/>
              </a:rPr>
              <a:t>(</a:t>
            </a:r>
            <a:r>
              <a:rPr lang="en-US" sz="1000" dirty="0">
                <a:solidFill>
                  <a:srgbClr val="0000FF"/>
                </a:solidFill>
                <a:highlight>
                  <a:srgbClr val="FFFFFF"/>
                </a:highlight>
                <a:latin typeface="Consolas" panose="020B0609020204030204" pitchFamily="49" charset="0"/>
              </a:rPr>
              <a:t>string</a:t>
            </a:r>
            <a:r>
              <a:rPr lang="en-US" sz="1000" dirty="0">
                <a:solidFill>
                  <a:srgbClr val="000000"/>
                </a:solidFill>
                <a:highlight>
                  <a:srgbClr val="FFFFFF"/>
                </a:highlight>
                <a:latin typeface="Consolas" panose="020B0609020204030204" pitchFamily="49" charset="0"/>
              </a:rPr>
              <a:t> </a:t>
            </a:r>
            <a:r>
              <a:rPr lang="en-US" sz="1000" dirty="0" err="1">
                <a:solidFill>
                  <a:srgbClr val="000000"/>
                </a:solidFill>
                <a:highlight>
                  <a:srgbClr val="FFFFFF"/>
                </a:highlight>
                <a:latin typeface="Consolas" panose="020B0609020204030204" pitchFamily="49" charset="0"/>
              </a:rPr>
              <a:t>recoText</a:t>
            </a:r>
            <a:r>
              <a:rPr lang="en-US" sz="1000" dirty="0">
                <a:solidFill>
                  <a:srgbClr val="000000"/>
                </a:solidFill>
                <a:highlight>
                  <a:srgbClr val="FFFFFF"/>
                </a:highlight>
                <a:latin typeface="Consolas" panose="020B0609020204030204" pitchFamily="49" charset="0"/>
              </a:rPr>
              <a:t>, </a:t>
            </a:r>
            <a:r>
              <a:rPr lang="en-US" sz="1000" dirty="0" err="1">
                <a:solidFill>
                  <a:srgbClr val="0000FF"/>
                </a:solidFill>
                <a:highlight>
                  <a:srgbClr val="FFFFFF"/>
                </a:highlight>
                <a:latin typeface="Consolas" panose="020B0609020204030204" pitchFamily="49" charset="0"/>
              </a:rPr>
              <a:t>bool</a:t>
            </a:r>
            <a:r>
              <a:rPr lang="en-US" sz="1000" dirty="0">
                <a:solidFill>
                  <a:srgbClr val="000000"/>
                </a:solidFill>
                <a:highlight>
                  <a:srgbClr val="FFFFFF"/>
                </a:highlight>
                <a:latin typeface="Consolas" panose="020B0609020204030204" pitchFamily="49" charset="0"/>
              </a:rPr>
              <a:t> </a:t>
            </a:r>
            <a:r>
              <a:rPr lang="en-US" sz="1000" dirty="0" err="1">
                <a:solidFill>
                  <a:srgbClr val="000000"/>
                </a:solidFill>
                <a:highlight>
                  <a:srgbClr val="FFFFFF"/>
                </a:highlight>
                <a:latin typeface="Consolas" panose="020B0609020204030204" pitchFamily="49" charset="0"/>
              </a:rPr>
              <a:t>actSilently</a:t>
            </a:r>
            <a:r>
              <a:rPr lang="en-US" sz="1000" dirty="0">
                <a:solidFill>
                  <a:srgbClr val="000000"/>
                </a:solidFill>
                <a:highlight>
                  <a:srgbClr val="FFFFFF"/>
                </a:highlight>
                <a:latin typeface="Consolas" panose="020B0609020204030204" pitchFamily="49" charset="0"/>
              </a:rPr>
              <a:t>)</a:t>
            </a:r>
          </a:p>
          <a:p>
            <a:pPr marL="0" indent="0">
              <a:buClr>
                <a:srgbClr val="404040"/>
              </a:buClr>
              <a:buFont typeface="Wingdings" panose="05000000000000000000" pitchFamily="2" charset="2"/>
              <a:buNone/>
            </a:pPr>
            <a:r>
              <a:rPr lang="en-US" sz="1000" dirty="0" smtClean="0">
                <a:solidFill>
                  <a:srgbClr val="000000"/>
                </a:solidFill>
                <a:highlight>
                  <a:srgbClr val="FFFFFF"/>
                </a:highlight>
                <a:latin typeface="Consolas" panose="020B0609020204030204" pitchFamily="49" charset="0"/>
              </a:rPr>
              <a:t>{</a:t>
            </a:r>
            <a:endParaRPr lang="en-US" sz="1000" dirty="0">
              <a:solidFill>
                <a:srgbClr val="000000"/>
              </a:solidFill>
              <a:highlight>
                <a:srgbClr val="FFFFFF"/>
              </a:highlight>
              <a:latin typeface="Consolas" panose="020B0609020204030204" pitchFamily="49" charset="0"/>
            </a:endParaRPr>
          </a:p>
          <a:p>
            <a:pPr marL="0" indent="0">
              <a:buClr>
                <a:srgbClr val="404040"/>
              </a:buClr>
              <a:buFont typeface="Wingdings" panose="05000000000000000000" pitchFamily="2" charset="2"/>
              <a:buNone/>
            </a:pPr>
            <a:r>
              <a:rPr lang="en-US" sz="1000" dirty="0" smtClean="0">
                <a:solidFill>
                  <a:srgbClr val="0000FF"/>
                </a:solidFill>
                <a:highlight>
                  <a:srgbClr val="FFFFFF"/>
                </a:highlight>
                <a:latin typeface="Consolas" panose="020B0609020204030204" pitchFamily="49" charset="0"/>
              </a:rPr>
              <a:t>    string</a:t>
            </a:r>
            <a:r>
              <a:rPr lang="en-US" sz="1000" dirty="0" smtClean="0">
                <a:solidFill>
                  <a:srgbClr val="000000"/>
                </a:solidFill>
                <a:highlight>
                  <a:srgbClr val="FFFFFF"/>
                </a:highlight>
                <a:latin typeface="Consolas" panose="020B0609020204030204" pitchFamily="49" charset="0"/>
              </a:rPr>
              <a:t> </a:t>
            </a:r>
            <a:r>
              <a:rPr lang="en-US" sz="1000" dirty="0">
                <a:solidFill>
                  <a:srgbClr val="000000"/>
                </a:solidFill>
                <a:highlight>
                  <a:srgbClr val="FFFFFF"/>
                </a:highlight>
                <a:latin typeface="Consolas" panose="020B0609020204030204" pitchFamily="49" charset="0"/>
              </a:rPr>
              <a:t>action = </a:t>
            </a:r>
            <a:r>
              <a:rPr lang="en-US" sz="1000" dirty="0">
                <a:solidFill>
                  <a:srgbClr val="0000FF"/>
                </a:solidFill>
                <a:highlight>
                  <a:srgbClr val="FFFFFF"/>
                </a:highlight>
                <a:latin typeface="Consolas" panose="020B0609020204030204" pitchFamily="49" charset="0"/>
              </a:rPr>
              <a:t>null</a:t>
            </a:r>
            <a:r>
              <a:rPr lang="en-US" sz="1000" dirty="0">
                <a:solidFill>
                  <a:srgbClr val="000000"/>
                </a:solidFill>
                <a:highlight>
                  <a:srgbClr val="FFFFFF"/>
                </a:highlight>
                <a:latin typeface="Consolas" panose="020B0609020204030204" pitchFamily="49" charset="0"/>
              </a:rPr>
              <a:t>;</a:t>
            </a:r>
          </a:p>
          <a:p>
            <a:pPr marL="0" indent="0">
              <a:buClr>
                <a:srgbClr val="404040"/>
              </a:buClr>
              <a:buFont typeface="Wingdings" panose="05000000000000000000" pitchFamily="2" charset="2"/>
              <a:buNone/>
            </a:pPr>
            <a:r>
              <a:rPr lang="en-US" sz="1000" dirty="0" smtClean="0">
                <a:solidFill>
                  <a:srgbClr val="0000FF"/>
                </a:solidFill>
                <a:highlight>
                  <a:srgbClr val="FFFFFF"/>
                </a:highlight>
                <a:latin typeface="Consolas" panose="020B0609020204030204" pitchFamily="49" charset="0"/>
              </a:rPr>
              <a:t>    string</a:t>
            </a:r>
            <a:r>
              <a:rPr lang="en-US" sz="1000" dirty="0" smtClean="0">
                <a:solidFill>
                  <a:srgbClr val="000000"/>
                </a:solidFill>
                <a:highlight>
                  <a:srgbClr val="FFFFFF"/>
                </a:highlight>
                <a:latin typeface="Consolas" panose="020B0609020204030204" pitchFamily="49" charset="0"/>
              </a:rPr>
              <a:t> </a:t>
            </a:r>
            <a:r>
              <a:rPr lang="en-US" sz="1000" dirty="0" err="1">
                <a:solidFill>
                  <a:srgbClr val="000000"/>
                </a:solidFill>
                <a:highlight>
                  <a:srgbClr val="FFFFFF"/>
                </a:highlight>
                <a:latin typeface="Consolas" panose="020B0609020204030204" pitchFamily="49" charset="0"/>
              </a:rPr>
              <a:t>navigateTo</a:t>
            </a:r>
            <a:r>
              <a:rPr lang="en-US" sz="1000" dirty="0">
                <a:solidFill>
                  <a:srgbClr val="000000"/>
                </a:solidFill>
                <a:highlight>
                  <a:srgbClr val="FFFFFF"/>
                </a:highlight>
                <a:latin typeface="Consolas" panose="020B0609020204030204" pitchFamily="49" charset="0"/>
              </a:rPr>
              <a:t> = </a:t>
            </a:r>
            <a:r>
              <a:rPr lang="en-US" sz="1000" dirty="0">
                <a:solidFill>
                  <a:srgbClr val="0000FF"/>
                </a:solidFill>
                <a:highlight>
                  <a:srgbClr val="FFFFFF"/>
                </a:highlight>
                <a:latin typeface="Consolas" panose="020B0609020204030204" pitchFamily="49" charset="0"/>
              </a:rPr>
              <a:t>null</a:t>
            </a:r>
            <a:r>
              <a:rPr lang="en-US" sz="1000" dirty="0">
                <a:solidFill>
                  <a:srgbClr val="000000"/>
                </a:solidFill>
                <a:highlight>
                  <a:srgbClr val="FFFFFF"/>
                </a:highlight>
                <a:latin typeface="Consolas" panose="020B0609020204030204" pitchFamily="49" charset="0"/>
              </a:rPr>
              <a:t>;</a:t>
            </a:r>
          </a:p>
          <a:p>
            <a:pPr marL="0" indent="0">
              <a:buClr>
                <a:srgbClr val="404040"/>
              </a:buClr>
              <a:buFont typeface="Wingdings" panose="05000000000000000000" pitchFamily="2" charset="2"/>
              <a:buNone/>
            </a:pPr>
            <a:r>
              <a:rPr lang="en-US" sz="1000" dirty="0" smtClean="0">
                <a:solidFill>
                  <a:srgbClr val="000000"/>
                </a:solidFill>
                <a:highlight>
                  <a:srgbClr val="FFFFFF"/>
                </a:highlight>
                <a:latin typeface="Consolas" panose="020B0609020204030204" pitchFamily="49" charset="0"/>
              </a:rPr>
              <a:t>    </a:t>
            </a:r>
            <a:r>
              <a:rPr lang="en-US" sz="1000" dirty="0">
                <a:solidFill>
                  <a:srgbClr val="0000FF"/>
                </a:solidFill>
                <a:highlight>
                  <a:srgbClr val="FFFFFF"/>
                </a:highlight>
                <a:latin typeface="Consolas" panose="020B0609020204030204" pitchFamily="49" charset="0"/>
              </a:rPr>
              <a:t>string</a:t>
            </a:r>
            <a:r>
              <a:rPr lang="en-US" sz="1000" dirty="0">
                <a:solidFill>
                  <a:srgbClr val="000000"/>
                </a:solidFill>
                <a:highlight>
                  <a:srgbClr val="FFFFFF"/>
                </a:highlight>
                <a:latin typeface="Consolas" panose="020B0609020204030204" pitchFamily="49" charset="0"/>
              </a:rPr>
              <a:t> </a:t>
            </a:r>
            <a:r>
              <a:rPr lang="en-US" sz="1000" dirty="0" err="1">
                <a:solidFill>
                  <a:srgbClr val="000000"/>
                </a:solidFill>
                <a:highlight>
                  <a:srgbClr val="FFFFFF"/>
                </a:highlight>
                <a:latin typeface="Consolas" panose="020B0609020204030204" pitchFamily="49" charset="0"/>
              </a:rPr>
              <a:t>searchFor</a:t>
            </a:r>
            <a:r>
              <a:rPr lang="en-US" sz="1000" dirty="0">
                <a:solidFill>
                  <a:srgbClr val="000000"/>
                </a:solidFill>
                <a:highlight>
                  <a:srgbClr val="FFFFFF"/>
                </a:highlight>
                <a:latin typeface="Consolas" panose="020B0609020204030204" pitchFamily="49" charset="0"/>
              </a:rPr>
              <a:t> = </a:t>
            </a:r>
            <a:r>
              <a:rPr lang="en-US" sz="1000" dirty="0">
                <a:solidFill>
                  <a:srgbClr val="0000FF"/>
                </a:solidFill>
                <a:highlight>
                  <a:srgbClr val="FFFFFF"/>
                </a:highlight>
                <a:latin typeface="Consolas" panose="020B0609020204030204" pitchFamily="49" charset="0"/>
              </a:rPr>
              <a:t>null</a:t>
            </a:r>
            <a:r>
              <a:rPr lang="en-US" sz="1000" dirty="0">
                <a:solidFill>
                  <a:srgbClr val="000000"/>
                </a:solidFill>
                <a:highlight>
                  <a:srgbClr val="FFFFFF"/>
                </a:highlight>
                <a:latin typeface="Consolas" panose="020B0609020204030204" pitchFamily="49" charset="0"/>
              </a:rPr>
              <a:t>;</a:t>
            </a:r>
          </a:p>
          <a:p>
            <a:pPr marL="0" indent="0">
              <a:buClr>
                <a:srgbClr val="404040"/>
              </a:buClr>
              <a:buFont typeface="Wingdings" panose="05000000000000000000" pitchFamily="2" charset="2"/>
              <a:buNone/>
            </a:pPr>
            <a:endParaRPr lang="en-US" sz="1000" dirty="0">
              <a:solidFill>
                <a:srgbClr val="000000"/>
              </a:solidFill>
              <a:highlight>
                <a:srgbClr val="FFFFFF"/>
              </a:highlight>
              <a:latin typeface="Consolas" panose="020B0609020204030204" pitchFamily="49" charset="0"/>
            </a:endParaRPr>
          </a:p>
          <a:p>
            <a:pPr marL="0" indent="0">
              <a:buClr>
                <a:srgbClr val="404040"/>
              </a:buClr>
              <a:buFont typeface="Wingdings" panose="05000000000000000000" pitchFamily="2" charset="2"/>
              <a:buNone/>
            </a:pPr>
            <a:r>
              <a:rPr lang="en-US" sz="1000" dirty="0" smtClean="0">
                <a:solidFill>
                  <a:srgbClr val="000000"/>
                </a:solidFill>
                <a:highlight>
                  <a:srgbClr val="FFFFFF"/>
                </a:highlight>
                <a:latin typeface="Consolas" panose="020B0609020204030204" pitchFamily="49" charset="0"/>
              </a:rPr>
              <a:t>    </a:t>
            </a:r>
            <a:r>
              <a:rPr lang="en-US" sz="1000" dirty="0" err="1">
                <a:solidFill>
                  <a:srgbClr val="000000"/>
                </a:solidFill>
                <a:highlight>
                  <a:srgbClr val="FFFFFF"/>
                </a:highlight>
                <a:latin typeface="Consolas" panose="020B0609020204030204" pitchFamily="49" charset="0"/>
              </a:rPr>
              <a:t>recoText</a:t>
            </a:r>
            <a:r>
              <a:rPr lang="en-US" sz="1000" dirty="0">
                <a:solidFill>
                  <a:srgbClr val="000000"/>
                </a:solidFill>
                <a:highlight>
                  <a:srgbClr val="FFFFFF"/>
                </a:highlight>
                <a:latin typeface="Consolas" panose="020B0609020204030204" pitchFamily="49" charset="0"/>
              </a:rPr>
              <a:t> = </a:t>
            </a:r>
            <a:r>
              <a:rPr lang="en-US" sz="1000" dirty="0" err="1">
                <a:solidFill>
                  <a:srgbClr val="000000"/>
                </a:solidFill>
                <a:highlight>
                  <a:srgbClr val="FFFFFF"/>
                </a:highlight>
                <a:latin typeface="Consolas" panose="020B0609020204030204" pitchFamily="49" charset="0"/>
              </a:rPr>
              <a:t>recoText.ToLower</a:t>
            </a:r>
            <a:r>
              <a:rPr lang="en-US" sz="1000" dirty="0">
                <a:solidFill>
                  <a:srgbClr val="000000"/>
                </a:solidFill>
                <a:highlight>
                  <a:srgbClr val="FFFFFF"/>
                </a:highlight>
                <a:latin typeface="Consolas" panose="020B0609020204030204" pitchFamily="49" charset="0"/>
              </a:rPr>
              <a:t>();</a:t>
            </a:r>
          </a:p>
          <a:p>
            <a:pPr marL="0" indent="0">
              <a:buClr>
                <a:srgbClr val="404040"/>
              </a:buClr>
              <a:buFont typeface="Wingdings" panose="05000000000000000000" pitchFamily="2" charset="2"/>
              <a:buNone/>
            </a:pPr>
            <a:endParaRPr lang="en-US" sz="1000" dirty="0">
              <a:solidFill>
                <a:srgbClr val="000000"/>
              </a:solidFill>
              <a:highlight>
                <a:srgbClr val="FFFFFF"/>
              </a:highlight>
              <a:latin typeface="Consolas" panose="020B0609020204030204" pitchFamily="49" charset="0"/>
            </a:endParaRPr>
          </a:p>
          <a:p>
            <a:pPr marL="0" indent="0">
              <a:buClr>
                <a:srgbClr val="404040"/>
              </a:buClr>
              <a:buFont typeface="Wingdings" panose="05000000000000000000" pitchFamily="2" charset="2"/>
              <a:buNone/>
            </a:pPr>
            <a:r>
              <a:rPr lang="en-US" sz="1000" dirty="0" smtClean="0">
                <a:solidFill>
                  <a:srgbClr val="000000"/>
                </a:solidFill>
                <a:highlight>
                  <a:srgbClr val="FFFFFF"/>
                </a:highlight>
                <a:latin typeface="Consolas" panose="020B0609020204030204" pitchFamily="49" charset="0"/>
              </a:rPr>
              <a:t>    </a:t>
            </a:r>
            <a:r>
              <a:rPr lang="en-US" sz="1000" dirty="0">
                <a:solidFill>
                  <a:srgbClr val="0000FF"/>
                </a:solidFill>
                <a:highlight>
                  <a:srgbClr val="FFFFFF"/>
                </a:highlight>
                <a:latin typeface="Consolas" panose="020B0609020204030204" pitchFamily="49" charset="0"/>
              </a:rPr>
              <a:t>if</a:t>
            </a:r>
            <a:r>
              <a:rPr lang="en-US" sz="1000" dirty="0">
                <a:solidFill>
                  <a:srgbClr val="000000"/>
                </a:solidFill>
                <a:highlight>
                  <a:srgbClr val="FFFFFF"/>
                </a:highlight>
                <a:latin typeface="Consolas" panose="020B0609020204030204" pitchFamily="49" charset="0"/>
              </a:rPr>
              <a:t> (</a:t>
            </a:r>
            <a:r>
              <a:rPr lang="en-US" sz="1000" dirty="0" err="1">
                <a:solidFill>
                  <a:srgbClr val="000000"/>
                </a:solidFill>
                <a:highlight>
                  <a:srgbClr val="FFFFFF"/>
                </a:highlight>
                <a:latin typeface="Consolas" panose="020B0609020204030204" pitchFamily="49" charset="0"/>
              </a:rPr>
              <a:t>recoText.Contains</a:t>
            </a:r>
            <a:r>
              <a:rPr lang="en-US" sz="1000" dirty="0">
                <a:solidFill>
                  <a:srgbClr val="000000"/>
                </a:solidFill>
                <a:highlight>
                  <a:srgbClr val="FFFFFF"/>
                </a:highlight>
                <a:latin typeface="Consolas" panose="020B0609020204030204" pitchFamily="49" charset="0"/>
              </a:rPr>
              <a:t>(</a:t>
            </a:r>
            <a:r>
              <a:rPr lang="en-US" sz="1000" dirty="0">
                <a:solidFill>
                  <a:srgbClr val="A31515"/>
                </a:solidFill>
                <a:highlight>
                  <a:srgbClr val="FFFFFF"/>
                </a:highlight>
                <a:latin typeface="Consolas" panose="020B0609020204030204" pitchFamily="49" charset="0"/>
              </a:rPr>
              <a:t>"go to "</a:t>
            </a:r>
            <a:r>
              <a:rPr lang="en-US" sz="1000" dirty="0">
                <a:solidFill>
                  <a:srgbClr val="000000"/>
                </a:solidFill>
                <a:highlight>
                  <a:srgbClr val="FFFFFF"/>
                </a:highlight>
                <a:latin typeface="Consolas" panose="020B0609020204030204" pitchFamily="49" charset="0"/>
              </a:rPr>
              <a:t>) || </a:t>
            </a:r>
            <a:r>
              <a:rPr lang="en-US" sz="1000" dirty="0" err="1">
                <a:solidFill>
                  <a:srgbClr val="000000"/>
                </a:solidFill>
                <a:highlight>
                  <a:srgbClr val="FFFFFF"/>
                </a:highlight>
                <a:latin typeface="Consolas" panose="020B0609020204030204" pitchFamily="49" charset="0"/>
              </a:rPr>
              <a:t>recoText.Contains</a:t>
            </a:r>
            <a:r>
              <a:rPr lang="en-US" sz="1000" dirty="0">
                <a:solidFill>
                  <a:srgbClr val="000000"/>
                </a:solidFill>
                <a:highlight>
                  <a:srgbClr val="FFFFFF"/>
                </a:highlight>
                <a:latin typeface="Consolas" panose="020B0609020204030204" pitchFamily="49" charset="0"/>
              </a:rPr>
              <a:t>(</a:t>
            </a:r>
            <a:r>
              <a:rPr lang="en-US" sz="1000" dirty="0">
                <a:solidFill>
                  <a:srgbClr val="A31515"/>
                </a:solidFill>
                <a:highlight>
                  <a:srgbClr val="FFFFFF"/>
                </a:highlight>
                <a:latin typeface="Consolas" panose="020B0609020204030204" pitchFamily="49" charset="0"/>
              </a:rPr>
              <a:t>"</a:t>
            </a:r>
            <a:r>
              <a:rPr lang="en-US" sz="1000" dirty="0" err="1">
                <a:solidFill>
                  <a:srgbClr val="A31515"/>
                </a:solidFill>
                <a:highlight>
                  <a:srgbClr val="FFFFFF"/>
                </a:highlight>
                <a:latin typeface="Consolas" panose="020B0609020204030204" pitchFamily="49" charset="0"/>
              </a:rPr>
              <a:t>goto</a:t>
            </a:r>
            <a:r>
              <a:rPr lang="en-US" sz="1000" dirty="0">
                <a:solidFill>
                  <a:srgbClr val="A31515"/>
                </a:solidFill>
                <a:highlight>
                  <a:srgbClr val="FFFFFF"/>
                </a:highlight>
                <a:latin typeface="Consolas" panose="020B0609020204030204" pitchFamily="49" charset="0"/>
              </a:rPr>
              <a:t> "</a:t>
            </a:r>
            <a:r>
              <a:rPr lang="en-US" sz="1000" dirty="0">
                <a:solidFill>
                  <a:srgbClr val="000000"/>
                </a:solidFill>
                <a:highlight>
                  <a:srgbClr val="FFFFFF"/>
                </a:highlight>
                <a:latin typeface="Consolas" panose="020B0609020204030204" pitchFamily="49" charset="0"/>
              </a:rPr>
              <a:t>) ||</a:t>
            </a:r>
          </a:p>
          <a:p>
            <a:pPr marL="0" indent="0">
              <a:buClr>
                <a:srgbClr val="404040"/>
              </a:buClr>
              <a:buFont typeface="Wingdings" panose="05000000000000000000" pitchFamily="2" charset="2"/>
              <a:buNone/>
            </a:pPr>
            <a:r>
              <a:rPr lang="en-US" sz="1000" dirty="0" smtClean="0">
                <a:solidFill>
                  <a:srgbClr val="000000"/>
                </a:solidFill>
                <a:highlight>
                  <a:srgbClr val="FFFFFF"/>
                </a:highlight>
                <a:latin typeface="Consolas" panose="020B0609020204030204" pitchFamily="49" charset="0"/>
              </a:rPr>
              <a:t>        </a:t>
            </a:r>
            <a:r>
              <a:rPr lang="en-US" sz="1000" dirty="0" err="1">
                <a:solidFill>
                  <a:srgbClr val="000000"/>
                </a:solidFill>
                <a:highlight>
                  <a:srgbClr val="FFFFFF"/>
                </a:highlight>
                <a:latin typeface="Consolas" panose="020B0609020204030204" pitchFamily="49" charset="0"/>
              </a:rPr>
              <a:t>recoText.Contains</a:t>
            </a:r>
            <a:r>
              <a:rPr lang="en-US" sz="1000" dirty="0">
                <a:solidFill>
                  <a:srgbClr val="000000"/>
                </a:solidFill>
                <a:highlight>
                  <a:srgbClr val="FFFFFF"/>
                </a:highlight>
                <a:latin typeface="Consolas" panose="020B0609020204030204" pitchFamily="49" charset="0"/>
              </a:rPr>
              <a:t>(</a:t>
            </a:r>
            <a:r>
              <a:rPr lang="en-US" sz="1000" dirty="0">
                <a:solidFill>
                  <a:srgbClr val="A31515"/>
                </a:solidFill>
                <a:highlight>
                  <a:srgbClr val="FFFFFF"/>
                </a:highlight>
                <a:latin typeface="Consolas" panose="020B0609020204030204" pitchFamily="49" charset="0"/>
              </a:rPr>
              <a:t>"find "</a:t>
            </a:r>
            <a:r>
              <a:rPr lang="en-US" sz="1000" dirty="0">
                <a:solidFill>
                  <a:srgbClr val="000000"/>
                </a:solidFill>
                <a:highlight>
                  <a:srgbClr val="FFFFFF"/>
                </a:highlight>
                <a:latin typeface="Consolas" panose="020B0609020204030204" pitchFamily="49" charset="0"/>
              </a:rPr>
              <a:t>) || </a:t>
            </a:r>
            <a:r>
              <a:rPr lang="en-US" sz="1000" dirty="0" err="1">
                <a:solidFill>
                  <a:srgbClr val="000000"/>
                </a:solidFill>
                <a:highlight>
                  <a:srgbClr val="FFFFFF"/>
                </a:highlight>
                <a:latin typeface="Consolas" panose="020B0609020204030204" pitchFamily="49" charset="0"/>
              </a:rPr>
              <a:t>recoText.Contains</a:t>
            </a:r>
            <a:r>
              <a:rPr lang="en-US" sz="1000" dirty="0">
                <a:solidFill>
                  <a:srgbClr val="000000"/>
                </a:solidFill>
                <a:highlight>
                  <a:srgbClr val="FFFFFF"/>
                </a:highlight>
                <a:latin typeface="Consolas" panose="020B0609020204030204" pitchFamily="49" charset="0"/>
              </a:rPr>
              <a:t>(</a:t>
            </a:r>
            <a:r>
              <a:rPr lang="en-US" sz="1000" dirty="0">
                <a:solidFill>
                  <a:srgbClr val="A31515"/>
                </a:solidFill>
                <a:highlight>
                  <a:srgbClr val="FFFFFF"/>
                </a:highlight>
                <a:latin typeface="Consolas" panose="020B0609020204030204" pitchFamily="49" charset="0"/>
              </a:rPr>
              <a:t>"search "</a:t>
            </a:r>
            <a:r>
              <a:rPr lang="en-US" sz="1000" dirty="0">
                <a:solidFill>
                  <a:srgbClr val="000000"/>
                </a:solidFill>
                <a:highlight>
                  <a:srgbClr val="FFFFFF"/>
                </a:highlight>
                <a:latin typeface="Consolas" panose="020B0609020204030204" pitchFamily="49" charset="0"/>
              </a:rPr>
              <a:t>) ||</a:t>
            </a:r>
          </a:p>
          <a:p>
            <a:pPr marL="0" indent="0">
              <a:buClr>
                <a:srgbClr val="404040"/>
              </a:buClr>
              <a:buFont typeface="Wingdings" panose="05000000000000000000" pitchFamily="2" charset="2"/>
              <a:buNone/>
            </a:pPr>
            <a:r>
              <a:rPr lang="en-US" sz="1000" dirty="0" smtClean="0">
                <a:solidFill>
                  <a:srgbClr val="000000"/>
                </a:solidFill>
                <a:highlight>
                  <a:srgbClr val="FFFFFF"/>
                </a:highlight>
                <a:latin typeface="Consolas" panose="020B0609020204030204" pitchFamily="49" charset="0"/>
              </a:rPr>
              <a:t>        </a:t>
            </a:r>
            <a:r>
              <a:rPr lang="en-US" sz="1000" dirty="0" err="1">
                <a:solidFill>
                  <a:srgbClr val="000000"/>
                </a:solidFill>
                <a:highlight>
                  <a:srgbClr val="FFFFFF"/>
                </a:highlight>
                <a:latin typeface="Consolas" panose="020B0609020204030204" pitchFamily="49" charset="0"/>
              </a:rPr>
              <a:t>recoText.Contains</a:t>
            </a:r>
            <a:r>
              <a:rPr lang="en-US" sz="1000" dirty="0">
                <a:solidFill>
                  <a:srgbClr val="000000"/>
                </a:solidFill>
                <a:highlight>
                  <a:srgbClr val="FFFFFF"/>
                </a:highlight>
                <a:latin typeface="Consolas" panose="020B0609020204030204" pitchFamily="49" charset="0"/>
              </a:rPr>
              <a:t>(</a:t>
            </a:r>
            <a:r>
              <a:rPr lang="en-US" sz="1000" dirty="0">
                <a:solidFill>
                  <a:srgbClr val="A31515"/>
                </a:solidFill>
                <a:highlight>
                  <a:srgbClr val="FFFFFF"/>
                </a:highlight>
                <a:latin typeface="Consolas" panose="020B0609020204030204" pitchFamily="49" charset="0"/>
              </a:rPr>
              <a:t>"show me "</a:t>
            </a:r>
            <a:r>
              <a:rPr lang="en-US" sz="1000" dirty="0">
                <a:solidFill>
                  <a:srgbClr val="000000"/>
                </a:solidFill>
                <a:highlight>
                  <a:srgbClr val="FFFFFF"/>
                </a:highlight>
                <a:latin typeface="Consolas" panose="020B0609020204030204" pitchFamily="49" charset="0"/>
              </a:rPr>
              <a:t>))</a:t>
            </a:r>
          </a:p>
          <a:p>
            <a:pPr marL="0" indent="0">
              <a:buClr>
                <a:srgbClr val="404040"/>
              </a:buClr>
              <a:buFont typeface="Wingdings" panose="05000000000000000000" pitchFamily="2" charset="2"/>
              <a:buNone/>
            </a:pPr>
            <a:r>
              <a:rPr lang="en-US" sz="1000" dirty="0" smtClean="0">
                <a:solidFill>
                  <a:srgbClr val="000000"/>
                </a:solidFill>
                <a:highlight>
                  <a:srgbClr val="FFFFFF"/>
                </a:highlight>
                <a:latin typeface="Consolas" panose="020B0609020204030204" pitchFamily="49" charset="0"/>
              </a:rPr>
              <a:t>    </a:t>
            </a:r>
            <a:r>
              <a:rPr lang="en-US" sz="1000" dirty="0">
                <a:solidFill>
                  <a:srgbClr val="000000"/>
                </a:solidFill>
                <a:highlight>
                  <a:srgbClr val="FFFFFF"/>
                </a:highlight>
                <a:latin typeface="Consolas" panose="020B0609020204030204" pitchFamily="49" charset="0"/>
              </a:rPr>
              <a:t>{</a:t>
            </a:r>
          </a:p>
          <a:p>
            <a:pPr marL="0" indent="0">
              <a:buClr>
                <a:srgbClr val="404040"/>
              </a:buClr>
              <a:buFont typeface="Wingdings" panose="05000000000000000000" pitchFamily="2" charset="2"/>
              <a:buNone/>
            </a:pPr>
            <a:r>
              <a:rPr lang="en-US" sz="1000" dirty="0" smtClean="0">
                <a:solidFill>
                  <a:srgbClr val="000000"/>
                </a:solidFill>
                <a:highlight>
                  <a:srgbClr val="FFFFFF"/>
                </a:highlight>
                <a:latin typeface="Consolas" panose="020B0609020204030204" pitchFamily="49" charset="0"/>
              </a:rPr>
              <a:t>        </a:t>
            </a:r>
            <a:r>
              <a:rPr lang="en-US" sz="1000" dirty="0">
                <a:solidFill>
                  <a:srgbClr val="000000"/>
                </a:solidFill>
                <a:highlight>
                  <a:srgbClr val="FFFFFF"/>
                </a:highlight>
                <a:latin typeface="Consolas" panose="020B0609020204030204" pitchFamily="49" charset="0"/>
              </a:rPr>
              <a:t>action = </a:t>
            </a:r>
            <a:r>
              <a:rPr lang="en-US" sz="1000" dirty="0">
                <a:solidFill>
                  <a:srgbClr val="A31515"/>
                </a:solidFill>
                <a:highlight>
                  <a:srgbClr val="FFFFFF"/>
                </a:highlight>
                <a:latin typeface="Consolas" panose="020B0609020204030204" pitchFamily="49" charset="0"/>
              </a:rPr>
              <a:t>"navigate"</a:t>
            </a:r>
            <a:r>
              <a:rPr lang="en-US" sz="1000" dirty="0">
                <a:solidFill>
                  <a:srgbClr val="000000"/>
                </a:solidFill>
                <a:highlight>
                  <a:srgbClr val="FFFFFF"/>
                </a:highlight>
                <a:latin typeface="Consolas" panose="020B0609020204030204" pitchFamily="49" charset="0"/>
              </a:rPr>
              <a:t>;</a:t>
            </a:r>
          </a:p>
          <a:p>
            <a:pPr marL="0" indent="0">
              <a:buClr>
                <a:srgbClr val="404040"/>
              </a:buClr>
              <a:buFont typeface="Wingdings" panose="05000000000000000000" pitchFamily="2" charset="2"/>
              <a:buNone/>
            </a:pPr>
            <a:r>
              <a:rPr lang="en-US" sz="1000" dirty="0" smtClean="0">
                <a:solidFill>
                  <a:srgbClr val="000000"/>
                </a:solidFill>
                <a:highlight>
                  <a:srgbClr val="FFFFFF"/>
                </a:highlight>
                <a:latin typeface="Consolas" panose="020B0609020204030204" pitchFamily="49" charset="0"/>
              </a:rPr>
              <a:t>        </a:t>
            </a:r>
            <a:r>
              <a:rPr lang="en-US" sz="1000" dirty="0">
                <a:solidFill>
                  <a:srgbClr val="0000FF"/>
                </a:solidFill>
                <a:highlight>
                  <a:srgbClr val="FFFFFF"/>
                </a:highlight>
                <a:latin typeface="Consolas" panose="020B0609020204030204" pitchFamily="49" charset="0"/>
              </a:rPr>
              <a:t>if</a:t>
            </a:r>
            <a:r>
              <a:rPr lang="en-US" sz="1000" dirty="0">
                <a:solidFill>
                  <a:srgbClr val="000000"/>
                </a:solidFill>
                <a:highlight>
                  <a:srgbClr val="FFFFFF"/>
                </a:highlight>
                <a:latin typeface="Consolas" panose="020B0609020204030204" pitchFamily="49" charset="0"/>
              </a:rPr>
              <a:t> (</a:t>
            </a:r>
            <a:r>
              <a:rPr lang="en-US" sz="1000" dirty="0" err="1">
                <a:solidFill>
                  <a:srgbClr val="000000"/>
                </a:solidFill>
                <a:highlight>
                  <a:srgbClr val="FFFFFF"/>
                </a:highlight>
                <a:latin typeface="Consolas" panose="020B0609020204030204" pitchFamily="49" charset="0"/>
              </a:rPr>
              <a:t>recoText.Contains</a:t>
            </a:r>
            <a:r>
              <a:rPr lang="en-US" sz="1000" dirty="0">
                <a:solidFill>
                  <a:srgbClr val="000000"/>
                </a:solidFill>
                <a:highlight>
                  <a:srgbClr val="FFFFFF"/>
                </a:highlight>
                <a:latin typeface="Consolas" panose="020B0609020204030204" pitchFamily="49" charset="0"/>
              </a:rPr>
              <a:t>(</a:t>
            </a:r>
            <a:r>
              <a:rPr lang="en-US" sz="1000" dirty="0">
                <a:solidFill>
                  <a:srgbClr val="A31515"/>
                </a:solidFill>
                <a:highlight>
                  <a:srgbClr val="FFFFFF"/>
                </a:highlight>
                <a:latin typeface="Consolas" panose="020B0609020204030204" pitchFamily="49" charset="0"/>
              </a:rPr>
              <a:t>"windows phone </a:t>
            </a:r>
            <a:r>
              <a:rPr lang="en-US" sz="1000" dirty="0" err="1">
                <a:solidFill>
                  <a:srgbClr val="A31515"/>
                </a:solidFill>
                <a:highlight>
                  <a:srgbClr val="FFFFFF"/>
                </a:highlight>
                <a:latin typeface="Consolas" panose="020B0609020204030204" pitchFamily="49" charset="0"/>
              </a:rPr>
              <a:t>dev</a:t>
            </a:r>
            <a:r>
              <a:rPr lang="en-US" sz="1000" dirty="0">
                <a:solidFill>
                  <a:srgbClr val="A31515"/>
                </a:solidFill>
                <a:highlight>
                  <a:srgbClr val="FFFFFF"/>
                </a:highlight>
                <a:latin typeface="Consolas" panose="020B0609020204030204" pitchFamily="49" charset="0"/>
              </a:rPr>
              <a:t> center"</a:t>
            </a:r>
            <a:r>
              <a:rPr lang="en-US" sz="1000" dirty="0">
                <a:solidFill>
                  <a:srgbClr val="000000"/>
                </a:solidFill>
                <a:highlight>
                  <a:srgbClr val="FFFFFF"/>
                </a:highlight>
                <a:latin typeface="Consolas" panose="020B0609020204030204" pitchFamily="49" charset="0"/>
              </a:rPr>
              <a:t>))</a:t>
            </a:r>
          </a:p>
          <a:p>
            <a:pPr marL="0" indent="0">
              <a:buClr>
                <a:srgbClr val="404040"/>
              </a:buClr>
              <a:buFont typeface="Wingdings" panose="05000000000000000000" pitchFamily="2" charset="2"/>
              <a:buNone/>
            </a:pPr>
            <a:r>
              <a:rPr lang="en-US" sz="1000" dirty="0" smtClean="0">
                <a:solidFill>
                  <a:srgbClr val="000000"/>
                </a:solidFill>
                <a:highlight>
                  <a:srgbClr val="FFFFFF"/>
                </a:highlight>
                <a:latin typeface="Consolas" panose="020B0609020204030204" pitchFamily="49" charset="0"/>
              </a:rPr>
              <a:t>        </a:t>
            </a:r>
            <a:r>
              <a:rPr lang="en-US" sz="1000" dirty="0">
                <a:solidFill>
                  <a:srgbClr val="000000"/>
                </a:solidFill>
                <a:highlight>
                  <a:srgbClr val="FFFFFF"/>
                </a:highlight>
                <a:latin typeface="Consolas" panose="020B0609020204030204" pitchFamily="49" charset="0"/>
              </a:rPr>
              <a:t>{</a:t>
            </a:r>
          </a:p>
          <a:p>
            <a:pPr marL="0" indent="0">
              <a:buClr>
                <a:srgbClr val="404040"/>
              </a:buClr>
              <a:buFont typeface="Wingdings" panose="05000000000000000000" pitchFamily="2" charset="2"/>
              <a:buNone/>
            </a:pPr>
            <a:r>
              <a:rPr lang="en-US" sz="1000" dirty="0" smtClean="0">
                <a:solidFill>
                  <a:srgbClr val="000000"/>
                </a:solidFill>
                <a:highlight>
                  <a:srgbClr val="FFFFFF"/>
                </a:highlight>
                <a:latin typeface="Consolas" panose="020B0609020204030204" pitchFamily="49" charset="0"/>
              </a:rPr>
              <a:t>            </a:t>
            </a:r>
            <a:r>
              <a:rPr lang="en-US" sz="1000" dirty="0" err="1">
                <a:solidFill>
                  <a:srgbClr val="000000"/>
                </a:solidFill>
                <a:highlight>
                  <a:srgbClr val="FFFFFF"/>
                </a:highlight>
                <a:latin typeface="Consolas" panose="020B0609020204030204" pitchFamily="49" charset="0"/>
              </a:rPr>
              <a:t>navigateTo</a:t>
            </a:r>
            <a:r>
              <a:rPr lang="en-US" sz="1000" dirty="0">
                <a:solidFill>
                  <a:srgbClr val="000000"/>
                </a:solidFill>
                <a:highlight>
                  <a:srgbClr val="FFFFFF"/>
                </a:highlight>
                <a:latin typeface="Consolas" panose="020B0609020204030204" pitchFamily="49" charset="0"/>
              </a:rPr>
              <a:t> = </a:t>
            </a:r>
            <a:r>
              <a:rPr lang="en-US" sz="1000" dirty="0">
                <a:solidFill>
                  <a:srgbClr val="A31515"/>
                </a:solidFill>
                <a:highlight>
                  <a:srgbClr val="FFFFFF"/>
                </a:highlight>
                <a:latin typeface="Consolas" panose="020B0609020204030204" pitchFamily="49" charset="0"/>
              </a:rPr>
              <a:t>"http://dev.windowsphone.com"</a:t>
            </a:r>
            <a:r>
              <a:rPr lang="en-US" sz="1000" dirty="0">
                <a:solidFill>
                  <a:srgbClr val="000000"/>
                </a:solidFill>
                <a:highlight>
                  <a:srgbClr val="FFFFFF"/>
                </a:highlight>
                <a:latin typeface="Consolas" panose="020B0609020204030204" pitchFamily="49" charset="0"/>
              </a:rPr>
              <a:t>;</a:t>
            </a:r>
          </a:p>
          <a:p>
            <a:pPr marL="0" indent="0">
              <a:buClr>
                <a:srgbClr val="404040"/>
              </a:buClr>
              <a:buFont typeface="Wingdings" panose="05000000000000000000" pitchFamily="2" charset="2"/>
              <a:buNone/>
            </a:pPr>
            <a:r>
              <a:rPr lang="en-US" sz="1000" dirty="0">
                <a:solidFill>
                  <a:srgbClr val="000000"/>
                </a:solidFill>
                <a:highlight>
                  <a:srgbClr val="FFFFFF"/>
                </a:highlight>
                <a:latin typeface="Consolas" panose="020B0609020204030204" pitchFamily="49" charset="0"/>
              </a:rPr>
              <a:t>    </a:t>
            </a:r>
            <a:r>
              <a:rPr lang="en-US" sz="1000" dirty="0" smtClean="0">
                <a:solidFill>
                  <a:srgbClr val="000000"/>
                </a:solidFill>
                <a:highlight>
                  <a:srgbClr val="FFFFFF"/>
                </a:highlight>
                <a:latin typeface="Consolas" panose="020B0609020204030204" pitchFamily="49" charset="0"/>
              </a:rPr>
              <a:t>    </a:t>
            </a:r>
            <a:r>
              <a:rPr lang="en-US" sz="1000" dirty="0">
                <a:solidFill>
                  <a:srgbClr val="000000"/>
                </a:solidFill>
                <a:highlight>
                  <a:srgbClr val="FFFFFF"/>
                </a:highlight>
                <a:latin typeface="Consolas" panose="020B0609020204030204" pitchFamily="49" charset="0"/>
              </a:rPr>
              <a:t>}</a:t>
            </a:r>
          </a:p>
          <a:p>
            <a:pPr marL="0" indent="0">
              <a:buClr>
                <a:srgbClr val="404040"/>
              </a:buClr>
              <a:buFont typeface="Wingdings" panose="05000000000000000000" pitchFamily="2" charset="2"/>
              <a:buNone/>
            </a:pPr>
            <a:r>
              <a:rPr lang="en-US" sz="1000" dirty="0">
                <a:solidFill>
                  <a:srgbClr val="000000"/>
                </a:solidFill>
                <a:highlight>
                  <a:srgbClr val="FFFFFF"/>
                </a:highlight>
                <a:latin typeface="Consolas" panose="020B0609020204030204" pitchFamily="49" charset="0"/>
              </a:rPr>
              <a:t>    </a:t>
            </a:r>
            <a:r>
              <a:rPr lang="en-US" sz="1000" dirty="0" smtClean="0">
                <a:solidFill>
                  <a:srgbClr val="000000"/>
                </a:solidFill>
                <a:highlight>
                  <a:srgbClr val="FFFFFF"/>
                </a:highlight>
                <a:latin typeface="Consolas" panose="020B0609020204030204" pitchFamily="49" charset="0"/>
              </a:rPr>
              <a:t>}</a:t>
            </a:r>
            <a:endParaRPr lang="en-US" sz="1000" dirty="0">
              <a:solidFill>
                <a:srgbClr val="000000"/>
              </a:solidFill>
              <a:highlight>
                <a:srgbClr val="FFFFFF"/>
              </a:highlight>
              <a:latin typeface="Consolas" panose="020B0609020204030204" pitchFamily="49" charset="0"/>
            </a:endParaRPr>
          </a:p>
          <a:p>
            <a:pPr marL="0" indent="0">
              <a:buClr>
                <a:srgbClr val="404040"/>
              </a:buClr>
              <a:buFont typeface="Wingdings" panose="05000000000000000000" pitchFamily="2" charset="2"/>
              <a:buNone/>
            </a:pPr>
            <a:r>
              <a:rPr lang="en-US" sz="1000" dirty="0">
                <a:solidFill>
                  <a:srgbClr val="000000"/>
                </a:solidFill>
                <a:highlight>
                  <a:srgbClr val="FFFFFF"/>
                </a:highlight>
                <a:latin typeface="Consolas" panose="020B0609020204030204" pitchFamily="49" charset="0"/>
              </a:rPr>
              <a:t>    </a:t>
            </a:r>
            <a:r>
              <a:rPr lang="en-US" sz="1000" dirty="0" smtClean="0">
                <a:solidFill>
                  <a:srgbClr val="0000FF"/>
                </a:solidFill>
                <a:highlight>
                  <a:srgbClr val="FFFFFF"/>
                </a:highlight>
                <a:latin typeface="Consolas" panose="020B0609020204030204" pitchFamily="49" charset="0"/>
              </a:rPr>
              <a:t>else</a:t>
            </a:r>
            <a:r>
              <a:rPr lang="en-US" sz="1000" dirty="0" smtClean="0">
                <a:solidFill>
                  <a:srgbClr val="000000"/>
                </a:solidFill>
                <a:highlight>
                  <a:srgbClr val="FFFFFF"/>
                </a:highlight>
                <a:latin typeface="Consolas" panose="020B0609020204030204" pitchFamily="49" charset="0"/>
              </a:rPr>
              <a:t> </a:t>
            </a:r>
            <a:r>
              <a:rPr lang="en-US" sz="1000" dirty="0">
                <a:solidFill>
                  <a:srgbClr val="0000FF"/>
                </a:solidFill>
                <a:highlight>
                  <a:srgbClr val="FFFFFF"/>
                </a:highlight>
                <a:latin typeface="Consolas" panose="020B0609020204030204" pitchFamily="49" charset="0"/>
              </a:rPr>
              <a:t>if</a:t>
            </a:r>
            <a:r>
              <a:rPr lang="en-US" sz="1000" dirty="0">
                <a:solidFill>
                  <a:srgbClr val="000000"/>
                </a:solidFill>
                <a:highlight>
                  <a:srgbClr val="FFFFFF"/>
                </a:highlight>
                <a:latin typeface="Consolas" panose="020B0609020204030204" pitchFamily="49" charset="0"/>
              </a:rPr>
              <a:t> (</a:t>
            </a:r>
            <a:r>
              <a:rPr lang="en-US" sz="1000" dirty="0" err="1">
                <a:solidFill>
                  <a:srgbClr val="000000"/>
                </a:solidFill>
                <a:highlight>
                  <a:srgbClr val="FFFFFF"/>
                </a:highlight>
                <a:latin typeface="Consolas" panose="020B0609020204030204" pitchFamily="49" charset="0"/>
              </a:rPr>
              <a:t>recoText.Contains</a:t>
            </a:r>
            <a:r>
              <a:rPr lang="en-US" sz="1000" dirty="0">
                <a:solidFill>
                  <a:srgbClr val="000000"/>
                </a:solidFill>
                <a:highlight>
                  <a:srgbClr val="FFFFFF"/>
                </a:highlight>
                <a:latin typeface="Consolas" panose="020B0609020204030204" pitchFamily="49" charset="0"/>
              </a:rPr>
              <a:t>(</a:t>
            </a:r>
            <a:r>
              <a:rPr lang="en-US" sz="1000" dirty="0">
                <a:solidFill>
                  <a:srgbClr val="A31515"/>
                </a:solidFill>
                <a:highlight>
                  <a:srgbClr val="FFFFFF"/>
                </a:highlight>
                <a:latin typeface="Consolas" panose="020B0609020204030204" pitchFamily="49" charset="0"/>
              </a:rPr>
              <a:t>"learn how to "</a:t>
            </a:r>
            <a:r>
              <a:rPr lang="en-US" sz="1000" dirty="0">
                <a:solidFill>
                  <a:srgbClr val="000000"/>
                </a:solidFill>
                <a:highlight>
                  <a:srgbClr val="FFFFFF"/>
                </a:highlight>
                <a:latin typeface="Consolas" panose="020B0609020204030204" pitchFamily="49" charset="0"/>
              </a:rPr>
              <a:t>))</a:t>
            </a:r>
          </a:p>
          <a:p>
            <a:pPr marL="0" indent="0">
              <a:buClr>
                <a:srgbClr val="404040"/>
              </a:buClr>
              <a:buFont typeface="Wingdings" panose="05000000000000000000" pitchFamily="2" charset="2"/>
              <a:buNone/>
            </a:pPr>
            <a:r>
              <a:rPr lang="en-US" sz="1000" dirty="0">
                <a:solidFill>
                  <a:srgbClr val="000000"/>
                </a:solidFill>
                <a:highlight>
                  <a:srgbClr val="FFFFFF"/>
                </a:highlight>
                <a:latin typeface="Consolas" panose="020B0609020204030204" pitchFamily="49" charset="0"/>
              </a:rPr>
              <a:t>    </a:t>
            </a:r>
            <a:r>
              <a:rPr lang="en-US" sz="1000" dirty="0" smtClean="0">
                <a:solidFill>
                  <a:srgbClr val="000000"/>
                </a:solidFill>
                <a:highlight>
                  <a:srgbClr val="FFFFFF"/>
                </a:highlight>
                <a:latin typeface="Consolas" panose="020B0609020204030204" pitchFamily="49" charset="0"/>
              </a:rPr>
              <a:t>{</a:t>
            </a:r>
            <a:endParaRPr lang="en-US" sz="1000" dirty="0">
              <a:solidFill>
                <a:srgbClr val="000000"/>
              </a:solidFill>
              <a:highlight>
                <a:srgbClr val="FFFFFF"/>
              </a:highlight>
              <a:latin typeface="Consolas" panose="020B0609020204030204" pitchFamily="49" charset="0"/>
            </a:endParaRPr>
          </a:p>
          <a:p>
            <a:pPr marL="0" indent="0">
              <a:buClr>
                <a:srgbClr val="404040"/>
              </a:buClr>
              <a:buFont typeface="Wingdings" panose="05000000000000000000" pitchFamily="2" charset="2"/>
              <a:buNone/>
            </a:pPr>
            <a:r>
              <a:rPr lang="en-US" sz="1000" dirty="0">
                <a:solidFill>
                  <a:srgbClr val="000000"/>
                </a:solidFill>
                <a:highlight>
                  <a:srgbClr val="FFFFFF"/>
                </a:highlight>
                <a:latin typeface="Consolas" panose="020B0609020204030204" pitchFamily="49" charset="0"/>
              </a:rPr>
              <a:t>    </a:t>
            </a:r>
            <a:r>
              <a:rPr lang="en-US" sz="1000" dirty="0" smtClean="0">
                <a:solidFill>
                  <a:srgbClr val="000000"/>
                </a:solidFill>
                <a:highlight>
                  <a:srgbClr val="FFFFFF"/>
                </a:highlight>
                <a:latin typeface="Consolas" panose="020B0609020204030204" pitchFamily="49" charset="0"/>
              </a:rPr>
              <a:t>    </a:t>
            </a:r>
            <a:r>
              <a:rPr lang="en-US" sz="1000" dirty="0">
                <a:solidFill>
                  <a:srgbClr val="000000"/>
                </a:solidFill>
                <a:highlight>
                  <a:srgbClr val="FFFFFF"/>
                </a:highlight>
                <a:latin typeface="Consolas" panose="020B0609020204030204" pitchFamily="49" charset="0"/>
              </a:rPr>
              <a:t>action = </a:t>
            </a:r>
            <a:r>
              <a:rPr lang="en-US" sz="1000" dirty="0">
                <a:solidFill>
                  <a:srgbClr val="A31515"/>
                </a:solidFill>
                <a:highlight>
                  <a:srgbClr val="FFFFFF"/>
                </a:highlight>
                <a:latin typeface="Consolas" panose="020B0609020204030204" pitchFamily="49" charset="0"/>
              </a:rPr>
              <a:t>"find"</a:t>
            </a:r>
            <a:r>
              <a:rPr lang="en-US" sz="1000" dirty="0">
                <a:solidFill>
                  <a:srgbClr val="000000"/>
                </a:solidFill>
                <a:highlight>
                  <a:srgbClr val="FFFFFF"/>
                </a:highlight>
                <a:latin typeface="Consolas" panose="020B0609020204030204" pitchFamily="49" charset="0"/>
              </a:rPr>
              <a:t>;</a:t>
            </a:r>
          </a:p>
          <a:p>
            <a:pPr marL="0" indent="0">
              <a:buClr>
                <a:srgbClr val="404040"/>
              </a:buClr>
              <a:buFont typeface="Wingdings" panose="05000000000000000000" pitchFamily="2" charset="2"/>
              <a:buNone/>
            </a:pPr>
            <a:r>
              <a:rPr lang="en-US" sz="1000" dirty="0">
                <a:solidFill>
                  <a:srgbClr val="000000"/>
                </a:solidFill>
                <a:highlight>
                  <a:srgbClr val="FFFFFF"/>
                </a:highlight>
                <a:latin typeface="Consolas" panose="020B0609020204030204" pitchFamily="49" charset="0"/>
              </a:rPr>
              <a:t>    </a:t>
            </a:r>
            <a:r>
              <a:rPr lang="en-US" sz="1000" dirty="0" smtClean="0">
                <a:solidFill>
                  <a:srgbClr val="000000"/>
                </a:solidFill>
                <a:highlight>
                  <a:srgbClr val="FFFFFF"/>
                </a:highlight>
                <a:latin typeface="Consolas" panose="020B0609020204030204" pitchFamily="49" charset="0"/>
              </a:rPr>
              <a:t>    </a:t>
            </a:r>
            <a:r>
              <a:rPr lang="en-US" sz="1000" dirty="0" err="1">
                <a:solidFill>
                  <a:srgbClr val="000000"/>
                </a:solidFill>
                <a:highlight>
                  <a:srgbClr val="FFFFFF"/>
                </a:highlight>
                <a:latin typeface="Consolas" panose="020B0609020204030204" pitchFamily="49" charset="0"/>
              </a:rPr>
              <a:t>searchFor</a:t>
            </a:r>
            <a:r>
              <a:rPr lang="en-US" sz="1000" dirty="0">
                <a:solidFill>
                  <a:srgbClr val="000000"/>
                </a:solidFill>
                <a:highlight>
                  <a:srgbClr val="FFFFFF"/>
                </a:highlight>
                <a:latin typeface="Consolas" panose="020B0609020204030204" pitchFamily="49" charset="0"/>
              </a:rPr>
              <a:t> = </a:t>
            </a:r>
            <a:r>
              <a:rPr lang="en-US" sz="1000" dirty="0" err="1">
                <a:solidFill>
                  <a:srgbClr val="000000"/>
                </a:solidFill>
                <a:highlight>
                  <a:srgbClr val="FFFFFF"/>
                </a:highlight>
                <a:latin typeface="Consolas" panose="020B0609020204030204" pitchFamily="49" charset="0"/>
              </a:rPr>
              <a:t>recoText.Substring</a:t>
            </a:r>
            <a:r>
              <a:rPr lang="en-US" sz="1000" dirty="0">
                <a:solidFill>
                  <a:srgbClr val="000000"/>
                </a:solidFill>
                <a:highlight>
                  <a:srgbClr val="FFFFFF"/>
                </a:highlight>
                <a:latin typeface="Consolas" panose="020B0609020204030204" pitchFamily="49" charset="0"/>
              </a:rPr>
              <a:t>(</a:t>
            </a:r>
            <a:r>
              <a:rPr lang="en-US" sz="1000" dirty="0" err="1">
                <a:solidFill>
                  <a:srgbClr val="000000"/>
                </a:solidFill>
                <a:highlight>
                  <a:srgbClr val="FFFFFF"/>
                </a:highlight>
                <a:latin typeface="Consolas" panose="020B0609020204030204" pitchFamily="49" charset="0"/>
              </a:rPr>
              <a:t>recoText.IndexOf</a:t>
            </a:r>
            <a:r>
              <a:rPr lang="en-US" sz="1000" dirty="0">
                <a:solidFill>
                  <a:srgbClr val="000000"/>
                </a:solidFill>
                <a:highlight>
                  <a:srgbClr val="FFFFFF"/>
                </a:highlight>
                <a:latin typeface="Consolas" panose="020B0609020204030204" pitchFamily="49" charset="0"/>
              </a:rPr>
              <a:t>(</a:t>
            </a:r>
            <a:r>
              <a:rPr lang="en-US" sz="1000" dirty="0">
                <a:solidFill>
                  <a:srgbClr val="A31515"/>
                </a:solidFill>
                <a:highlight>
                  <a:srgbClr val="FFFFFF"/>
                </a:highlight>
                <a:latin typeface="Consolas" panose="020B0609020204030204" pitchFamily="49" charset="0"/>
              </a:rPr>
              <a:t>"learn how to "</a:t>
            </a:r>
            <a:r>
              <a:rPr lang="en-US" sz="1000" dirty="0">
                <a:solidFill>
                  <a:srgbClr val="000000"/>
                </a:solidFill>
                <a:highlight>
                  <a:srgbClr val="FFFFFF"/>
                </a:highlight>
                <a:latin typeface="Consolas" panose="020B0609020204030204" pitchFamily="49" charset="0"/>
              </a:rPr>
              <a:t>) + 13);</a:t>
            </a:r>
          </a:p>
          <a:p>
            <a:pPr marL="0" indent="0">
              <a:buClr>
                <a:srgbClr val="404040"/>
              </a:buClr>
              <a:buFont typeface="Wingdings" panose="05000000000000000000" pitchFamily="2" charset="2"/>
              <a:buNone/>
            </a:pPr>
            <a:r>
              <a:rPr lang="en-US" sz="1000" dirty="0">
                <a:solidFill>
                  <a:srgbClr val="000000"/>
                </a:solidFill>
                <a:highlight>
                  <a:srgbClr val="FFFFFF"/>
                </a:highlight>
                <a:latin typeface="Consolas" panose="020B0609020204030204" pitchFamily="49" charset="0"/>
              </a:rPr>
              <a:t>    </a:t>
            </a:r>
            <a:r>
              <a:rPr lang="en-US" sz="1000" dirty="0" smtClean="0">
                <a:solidFill>
                  <a:srgbClr val="000000"/>
                </a:solidFill>
                <a:highlight>
                  <a:srgbClr val="FFFFFF"/>
                </a:highlight>
                <a:latin typeface="Consolas" panose="020B0609020204030204" pitchFamily="49" charset="0"/>
              </a:rPr>
              <a:t>}</a:t>
            </a:r>
            <a:endParaRPr lang="en-US" sz="1000" dirty="0">
              <a:solidFill>
                <a:srgbClr val="000000"/>
              </a:solidFill>
              <a:highlight>
                <a:srgbClr val="FFFFFF"/>
              </a:highlight>
              <a:latin typeface="Consolas" panose="020B0609020204030204" pitchFamily="49" charset="0"/>
            </a:endParaRPr>
          </a:p>
          <a:p>
            <a:pPr marL="0" indent="0">
              <a:buClr>
                <a:srgbClr val="404040"/>
              </a:buClr>
              <a:buFont typeface="Wingdings" panose="05000000000000000000" pitchFamily="2" charset="2"/>
              <a:buNone/>
            </a:pPr>
            <a:r>
              <a:rPr lang="en-US" sz="1000" dirty="0">
                <a:solidFill>
                  <a:srgbClr val="000000"/>
                </a:solidFill>
                <a:highlight>
                  <a:srgbClr val="FFFFFF"/>
                </a:highlight>
                <a:latin typeface="Consolas" panose="020B0609020204030204" pitchFamily="49" charset="0"/>
              </a:rPr>
              <a:t>    </a:t>
            </a:r>
            <a:r>
              <a:rPr lang="en-US" sz="1000" dirty="0" smtClean="0">
                <a:solidFill>
                  <a:srgbClr val="0000FF"/>
                </a:solidFill>
                <a:highlight>
                  <a:srgbClr val="FFFFFF"/>
                </a:highlight>
                <a:latin typeface="Consolas" panose="020B0609020204030204" pitchFamily="49" charset="0"/>
              </a:rPr>
              <a:t>else</a:t>
            </a:r>
            <a:endParaRPr lang="en-US" sz="1000" dirty="0">
              <a:solidFill>
                <a:srgbClr val="000000"/>
              </a:solidFill>
              <a:highlight>
                <a:srgbClr val="FFFFFF"/>
              </a:highlight>
              <a:latin typeface="Consolas" panose="020B0609020204030204" pitchFamily="49" charset="0"/>
            </a:endParaRPr>
          </a:p>
          <a:p>
            <a:pPr marL="0" indent="0">
              <a:buClr>
                <a:srgbClr val="404040"/>
              </a:buClr>
              <a:buFont typeface="Wingdings" panose="05000000000000000000" pitchFamily="2" charset="2"/>
              <a:buNone/>
            </a:pPr>
            <a:r>
              <a:rPr lang="en-US" sz="1000" dirty="0">
                <a:solidFill>
                  <a:srgbClr val="000000"/>
                </a:solidFill>
                <a:highlight>
                  <a:srgbClr val="FFFFFF"/>
                </a:highlight>
                <a:latin typeface="Consolas" panose="020B0609020204030204" pitchFamily="49" charset="0"/>
              </a:rPr>
              <a:t>    </a:t>
            </a:r>
            <a:r>
              <a:rPr lang="en-US" sz="1000" dirty="0" smtClean="0">
                <a:solidFill>
                  <a:srgbClr val="000000"/>
                </a:solidFill>
                <a:highlight>
                  <a:srgbClr val="FFFFFF"/>
                </a:highlight>
                <a:latin typeface="Consolas" panose="020B0609020204030204" pitchFamily="49" charset="0"/>
              </a:rPr>
              <a:t>{</a:t>
            </a:r>
            <a:endParaRPr lang="en-US" sz="1000" dirty="0">
              <a:solidFill>
                <a:srgbClr val="000000"/>
              </a:solidFill>
              <a:highlight>
                <a:srgbClr val="FFFFFF"/>
              </a:highlight>
              <a:latin typeface="Consolas" panose="020B0609020204030204" pitchFamily="49" charset="0"/>
            </a:endParaRPr>
          </a:p>
          <a:p>
            <a:pPr marL="0" indent="0">
              <a:buClr>
                <a:srgbClr val="404040"/>
              </a:buClr>
              <a:buFont typeface="Wingdings" panose="05000000000000000000" pitchFamily="2" charset="2"/>
              <a:buNone/>
            </a:pPr>
            <a:r>
              <a:rPr lang="en-US" sz="1000" dirty="0">
                <a:solidFill>
                  <a:srgbClr val="000000"/>
                </a:solidFill>
                <a:highlight>
                  <a:srgbClr val="FFFFFF"/>
                </a:highlight>
                <a:latin typeface="Consolas" panose="020B0609020204030204" pitchFamily="49" charset="0"/>
              </a:rPr>
              <a:t>    </a:t>
            </a:r>
            <a:r>
              <a:rPr lang="en-US" sz="1000" dirty="0" smtClean="0">
                <a:solidFill>
                  <a:srgbClr val="000000"/>
                </a:solidFill>
                <a:highlight>
                  <a:srgbClr val="FFFFFF"/>
                </a:highlight>
                <a:latin typeface="Consolas" panose="020B0609020204030204" pitchFamily="49" charset="0"/>
              </a:rPr>
              <a:t>    </a:t>
            </a:r>
            <a:r>
              <a:rPr lang="en-US" sz="1000" dirty="0">
                <a:solidFill>
                  <a:srgbClr val="000000"/>
                </a:solidFill>
                <a:highlight>
                  <a:srgbClr val="FFFFFF"/>
                </a:highlight>
                <a:latin typeface="Consolas" panose="020B0609020204030204" pitchFamily="49" charset="0"/>
              </a:rPr>
              <a:t>action = </a:t>
            </a:r>
            <a:r>
              <a:rPr lang="en-US" sz="1000" dirty="0">
                <a:solidFill>
                  <a:srgbClr val="A31515"/>
                </a:solidFill>
                <a:highlight>
                  <a:srgbClr val="FFFFFF"/>
                </a:highlight>
                <a:latin typeface="Consolas" panose="020B0609020204030204" pitchFamily="49" charset="0"/>
              </a:rPr>
              <a:t>"find"</a:t>
            </a:r>
            <a:r>
              <a:rPr lang="en-US" sz="1000" dirty="0">
                <a:solidFill>
                  <a:srgbClr val="000000"/>
                </a:solidFill>
                <a:highlight>
                  <a:srgbClr val="FFFFFF"/>
                </a:highlight>
                <a:latin typeface="Consolas" panose="020B0609020204030204" pitchFamily="49" charset="0"/>
              </a:rPr>
              <a:t>;</a:t>
            </a:r>
          </a:p>
          <a:p>
            <a:pPr marL="0" indent="0">
              <a:buClr>
                <a:srgbClr val="404040"/>
              </a:buClr>
              <a:buFont typeface="Wingdings" panose="05000000000000000000" pitchFamily="2" charset="2"/>
              <a:buNone/>
            </a:pPr>
            <a:r>
              <a:rPr lang="en-US" sz="1000" dirty="0">
                <a:solidFill>
                  <a:srgbClr val="000000"/>
                </a:solidFill>
                <a:highlight>
                  <a:srgbClr val="FFFFFF"/>
                </a:highlight>
                <a:latin typeface="Consolas" panose="020B0609020204030204" pitchFamily="49" charset="0"/>
              </a:rPr>
              <a:t>    </a:t>
            </a:r>
            <a:r>
              <a:rPr lang="en-US" sz="1000" dirty="0" smtClean="0">
                <a:solidFill>
                  <a:srgbClr val="000000"/>
                </a:solidFill>
                <a:highlight>
                  <a:srgbClr val="FFFFFF"/>
                </a:highlight>
                <a:latin typeface="Consolas" panose="020B0609020204030204" pitchFamily="49" charset="0"/>
              </a:rPr>
              <a:t>    </a:t>
            </a:r>
            <a:r>
              <a:rPr lang="en-US" sz="1000" dirty="0" err="1">
                <a:solidFill>
                  <a:srgbClr val="000000"/>
                </a:solidFill>
                <a:highlight>
                  <a:srgbClr val="FFFFFF"/>
                </a:highlight>
                <a:latin typeface="Consolas" panose="020B0609020204030204" pitchFamily="49" charset="0"/>
              </a:rPr>
              <a:t>searchFor</a:t>
            </a:r>
            <a:r>
              <a:rPr lang="en-US" sz="1000" dirty="0">
                <a:solidFill>
                  <a:srgbClr val="000000"/>
                </a:solidFill>
                <a:highlight>
                  <a:srgbClr val="FFFFFF"/>
                </a:highlight>
                <a:latin typeface="Consolas" panose="020B0609020204030204" pitchFamily="49" charset="0"/>
              </a:rPr>
              <a:t> = </a:t>
            </a:r>
            <a:r>
              <a:rPr lang="en-US" sz="1000" dirty="0" err="1">
                <a:solidFill>
                  <a:srgbClr val="000000"/>
                </a:solidFill>
                <a:highlight>
                  <a:srgbClr val="FFFFFF"/>
                </a:highlight>
                <a:latin typeface="Consolas" panose="020B0609020204030204" pitchFamily="49" charset="0"/>
              </a:rPr>
              <a:t>recoText</a:t>
            </a:r>
            <a:r>
              <a:rPr lang="en-US" sz="1000" dirty="0">
                <a:solidFill>
                  <a:srgbClr val="000000"/>
                </a:solidFill>
                <a:highlight>
                  <a:srgbClr val="FFFFFF"/>
                </a:highlight>
                <a:latin typeface="Consolas" panose="020B0609020204030204" pitchFamily="49" charset="0"/>
              </a:rPr>
              <a:t>;</a:t>
            </a:r>
          </a:p>
          <a:p>
            <a:pPr marL="0" indent="0">
              <a:buClr>
                <a:srgbClr val="404040"/>
              </a:buClr>
              <a:buFont typeface="Wingdings" panose="05000000000000000000" pitchFamily="2" charset="2"/>
              <a:buNone/>
            </a:pPr>
            <a:r>
              <a:rPr lang="en-US" sz="1000" dirty="0">
                <a:solidFill>
                  <a:srgbClr val="000000"/>
                </a:solidFill>
                <a:highlight>
                  <a:srgbClr val="FFFFFF"/>
                </a:highlight>
                <a:latin typeface="Consolas" panose="020B0609020204030204" pitchFamily="49" charset="0"/>
              </a:rPr>
              <a:t>    </a:t>
            </a:r>
            <a:r>
              <a:rPr lang="en-US" sz="1000" dirty="0" smtClean="0">
                <a:solidFill>
                  <a:srgbClr val="000000"/>
                </a:solidFill>
                <a:highlight>
                  <a:srgbClr val="FFFFFF"/>
                </a:highlight>
                <a:latin typeface="Consolas" panose="020B0609020204030204" pitchFamily="49" charset="0"/>
              </a:rPr>
              <a:t>}</a:t>
            </a:r>
          </a:p>
          <a:p>
            <a:pPr marL="0" indent="0">
              <a:buClr>
                <a:srgbClr val="404040"/>
              </a:buClr>
              <a:buFont typeface="Wingdings" panose="05000000000000000000" pitchFamily="2" charset="2"/>
              <a:buNone/>
            </a:pPr>
            <a:endParaRPr lang="en-US" sz="1000" dirty="0">
              <a:solidFill>
                <a:srgbClr val="000000"/>
              </a:solidFill>
              <a:highlight>
                <a:srgbClr val="FFFFFF"/>
              </a:highlight>
              <a:latin typeface="Consolas" panose="020B0609020204030204" pitchFamily="49" charset="0"/>
            </a:endParaRPr>
          </a:p>
          <a:p>
            <a:pPr marL="0" indent="0">
              <a:buClr>
                <a:srgbClr val="404040"/>
              </a:buClr>
              <a:buFont typeface="Wingdings" panose="05000000000000000000" pitchFamily="2" charset="2"/>
              <a:buNone/>
            </a:pPr>
            <a:r>
              <a:rPr lang="en-US" sz="1000" dirty="0" smtClean="0">
                <a:solidFill>
                  <a:srgbClr val="000000"/>
                </a:solidFill>
                <a:highlight>
                  <a:srgbClr val="FFFFFF"/>
                </a:highlight>
                <a:latin typeface="Consolas" panose="020B0609020204030204" pitchFamily="49" charset="0"/>
              </a:rPr>
              <a:t>    </a:t>
            </a:r>
            <a:r>
              <a:rPr lang="en-US" sz="1000" dirty="0">
                <a:solidFill>
                  <a:srgbClr val="0000FF"/>
                </a:solidFill>
                <a:highlight>
                  <a:srgbClr val="FFFFFF"/>
                </a:highlight>
                <a:latin typeface="Consolas" panose="020B0609020204030204" pitchFamily="49" charset="0"/>
              </a:rPr>
              <a:t>switch</a:t>
            </a:r>
            <a:r>
              <a:rPr lang="en-US" sz="1000" dirty="0">
                <a:solidFill>
                  <a:srgbClr val="000000"/>
                </a:solidFill>
                <a:highlight>
                  <a:srgbClr val="FFFFFF"/>
                </a:highlight>
                <a:latin typeface="Consolas" panose="020B0609020204030204" pitchFamily="49" charset="0"/>
              </a:rPr>
              <a:t> (action)</a:t>
            </a:r>
          </a:p>
          <a:p>
            <a:pPr marL="0" indent="0">
              <a:buClr>
                <a:srgbClr val="404040"/>
              </a:buClr>
              <a:buFont typeface="Wingdings" panose="05000000000000000000" pitchFamily="2" charset="2"/>
              <a:buNone/>
            </a:pPr>
            <a:r>
              <a:rPr lang="en-US" sz="1000" dirty="0" smtClean="0">
                <a:solidFill>
                  <a:srgbClr val="000000"/>
                </a:solidFill>
                <a:highlight>
                  <a:srgbClr val="FFFFFF"/>
                </a:highlight>
                <a:latin typeface="Consolas" panose="020B0609020204030204" pitchFamily="49" charset="0"/>
              </a:rPr>
              <a:t>    </a:t>
            </a:r>
            <a:r>
              <a:rPr lang="en-US" sz="1000" dirty="0">
                <a:solidFill>
                  <a:srgbClr val="000000"/>
                </a:solidFill>
                <a:highlight>
                  <a:srgbClr val="FFFFFF"/>
                </a:highlight>
                <a:latin typeface="Consolas" panose="020B0609020204030204" pitchFamily="49" charset="0"/>
              </a:rPr>
              <a:t>{</a:t>
            </a:r>
          </a:p>
          <a:p>
            <a:pPr marL="0" indent="0">
              <a:buClr>
                <a:srgbClr val="404040"/>
              </a:buClr>
              <a:buFont typeface="Wingdings" panose="05000000000000000000" pitchFamily="2" charset="2"/>
              <a:buNone/>
            </a:pPr>
            <a:r>
              <a:rPr lang="en-US" sz="1000" dirty="0" smtClean="0">
                <a:solidFill>
                  <a:srgbClr val="000000"/>
                </a:solidFill>
                <a:highlight>
                  <a:srgbClr val="FFFFFF"/>
                </a:highlight>
                <a:latin typeface="Consolas" panose="020B0609020204030204" pitchFamily="49" charset="0"/>
              </a:rPr>
              <a:t>         </a:t>
            </a:r>
            <a:r>
              <a:rPr lang="en-US" sz="1000" dirty="0">
                <a:solidFill>
                  <a:srgbClr val="0000FF"/>
                </a:solidFill>
                <a:highlight>
                  <a:srgbClr val="FFFFFF"/>
                </a:highlight>
                <a:latin typeface="Consolas" panose="020B0609020204030204" pitchFamily="49" charset="0"/>
              </a:rPr>
              <a:t>case</a:t>
            </a:r>
            <a:r>
              <a:rPr lang="en-US" sz="1000" dirty="0">
                <a:solidFill>
                  <a:srgbClr val="000000"/>
                </a:solidFill>
                <a:highlight>
                  <a:srgbClr val="FFFFFF"/>
                </a:highlight>
                <a:latin typeface="Consolas" panose="020B0609020204030204" pitchFamily="49" charset="0"/>
              </a:rPr>
              <a:t> </a:t>
            </a:r>
            <a:r>
              <a:rPr lang="en-US" sz="1000" dirty="0">
                <a:solidFill>
                  <a:srgbClr val="A31515"/>
                </a:solidFill>
                <a:highlight>
                  <a:srgbClr val="FFFFFF"/>
                </a:highlight>
                <a:latin typeface="Consolas" panose="020B0609020204030204" pitchFamily="49" charset="0"/>
              </a:rPr>
              <a:t>"find"</a:t>
            </a:r>
            <a:r>
              <a:rPr lang="en-US" sz="1000" dirty="0">
                <a:solidFill>
                  <a:srgbClr val="000000"/>
                </a:solidFill>
                <a:highlight>
                  <a:srgbClr val="FFFFFF"/>
                </a:highlight>
                <a:latin typeface="Consolas" panose="020B0609020204030204" pitchFamily="49" charset="0"/>
              </a:rPr>
              <a:t>:</a:t>
            </a:r>
          </a:p>
          <a:p>
            <a:pPr marL="0" indent="0">
              <a:buClr>
                <a:srgbClr val="404040"/>
              </a:buClr>
              <a:buFont typeface="Wingdings" panose="05000000000000000000" pitchFamily="2" charset="2"/>
              <a:buNone/>
            </a:pPr>
            <a:r>
              <a:rPr lang="en-US" sz="1000" dirty="0">
                <a:solidFill>
                  <a:srgbClr val="000000"/>
                </a:solidFill>
                <a:highlight>
                  <a:srgbClr val="FFFFFF"/>
                </a:highlight>
                <a:latin typeface="Consolas" panose="020B0609020204030204" pitchFamily="49" charset="0"/>
              </a:rPr>
              <a:t>     </a:t>
            </a:r>
            <a:r>
              <a:rPr lang="en-US" sz="1000" dirty="0" smtClean="0">
                <a:solidFill>
                  <a:srgbClr val="000000"/>
                </a:solidFill>
                <a:highlight>
                  <a:srgbClr val="FFFFFF"/>
                </a:highlight>
                <a:latin typeface="Consolas" panose="020B0609020204030204" pitchFamily="49" charset="0"/>
              </a:rPr>
              <a:t>       </a:t>
            </a:r>
            <a:r>
              <a:rPr lang="en-US" sz="1000" dirty="0">
                <a:solidFill>
                  <a:srgbClr val="008000"/>
                </a:solidFill>
                <a:highlight>
                  <a:srgbClr val="FFFFFF"/>
                </a:highlight>
                <a:latin typeface="Consolas" panose="020B0609020204030204" pitchFamily="49" charset="0"/>
              </a:rPr>
              <a:t>// ...</a:t>
            </a:r>
            <a:endParaRPr lang="en-US" sz="1000" dirty="0">
              <a:solidFill>
                <a:srgbClr val="000000"/>
              </a:solidFill>
              <a:highlight>
                <a:srgbClr val="FFFFFF"/>
              </a:highlight>
              <a:latin typeface="Consolas" panose="020B0609020204030204" pitchFamily="49" charset="0"/>
            </a:endParaRPr>
          </a:p>
          <a:p>
            <a:pPr marL="0" indent="0">
              <a:buClr>
                <a:srgbClr val="404040"/>
              </a:buClr>
              <a:buFont typeface="Wingdings" panose="05000000000000000000" pitchFamily="2" charset="2"/>
              <a:buNone/>
            </a:pPr>
            <a:r>
              <a:rPr lang="en-US" sz="1000" dirty="0">
                <a:solidFill>
                  <a:srgbClr val="000000"/>
                </a:solidFill>
                <a:highlight>
                  <a:srgbClr val="FFFFFF"/>
                </a:highlight>
                <a:latin typeface="Consolas" panose="020B0609020204030204" pitchFamily="49" charset="0"/>
              </a:rPr>
              <a:t>        </a:t>
            </a:r>
            <a:endParaRPr lang="en-US" sz="1000" dirty="0">
              <a:solidFill>
                <a:srgbClr val="000000"/>
              </a:solidFill>
              <a:highlight>
                <a:srgbClr val="FFFFFF"/>
              </a:highlight>
              <a:latin typeface="Consolas" pitchFamily="49" charset="0"/>
              <a:cs typeface="Consolas" pitchFamily="49" charset="0"/>
            </a:endParaRPr>
          </a:p>
        </p:txBody>
      </p:sp>
    </p:spTree>
    <p:extLst>
      <p:ext uri="{BB962C8B-B14F-4D97-AF65-F5344CB8AC3E}">
        <p14:creationId xmlns:p14="http://schemas.microsoft.com/office/powerpoint/2010/main" val="20831375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600"/>
                                        <p:tgtEl>
                                          <p:spTgt spid="25"/>
                                        </p:tgtEl>
                                      </p:cBhvr>
                                    </p:animEffect>
                                  </p:childTnLst>
                                </p:cTn>
                              </p:par>
                              <p:par>
                                <p:cTn id="8" presetID="42" presetClass="path" presetSubtype="0" decel="100000" fill="hold" grpId="1" nodeType="withEffect">
                                  <p:stCondLst>
                                    <p:cond delay="0"/>
                                  </p:stCondLst>
                                  <p:childTnLst>
                                    <p:animMotion origin="layout" path="M 3.01251E-6 4.11711E-6 L 3.01251E-6 0.0674 " pathEditMode="relative" rAng="0" ptsTypes="AA">
                                      <p:cBhvr>
                                        <p:cTn id="9" dur="600" spd="-100000" fill="hold"/>
                                        <p:tgtEl>
                                          <p:spTgt spid="25"/>
                                        </p:tgtEl>
                                        <p:attrNameLst>
                                          <p:attrName>ppt_x</p:attrName>
                                          <p:attrName>ppt_y</p:attrName>
                                        </p:attrNameLst>
                                      </p:cBhvr>
                                      <p:rCtr x="0" y="33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5" grpId="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Rectangle 72"/>
          <p:cNvSpPr/>
          <p:nvPr/>
        </p:nvSpPr>
        <p:spPr bwMode="auto">
          <a:xfrm>
            <a:off x="8728550" y="5506988"/>
            <a:ext cx="1188720" cy="274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4" name="Rectangle 73"/>
          <p:cNvSpPr/>
          <p:nvPr/>
        </p:nvSpPr>
        <p:spPr bwMode="auto">
          <a:xfrm>
            <a:off x="8728550" y="4393429"/>
            <a:ext cx="1188720" cy="274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5" name="Rectangle 74"/>
          <p:cNvSpPr/>
          <p:nvPr/>
        </p:nvSpPr>
        <p:spPr bwMode="auto">
          <a:xfrm>
            <a:off x="8728550" y="3279870"/>
            <a:ext cx="1188720" cy="274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6" name="Rectangle 75"/>
          <p:cNvSpPr/>
          <p:nvPr/>
        </p:nvSpPr>
        <p:spPr bwMode="auto">
          <a:xfrm>
            <a:off x="8728550" y="2166311"/>
            <a:ext cx="1188720" cy="274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p:nvSpPr>
        <p:spPr bwMode="auto">
          <a:xfrm rot="10800000">
            <a:off x="2720942" y="3772641"/>
            <a:ext cx="6035040" cy="274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1" name="TextBox 10"/>
          <p:cNvSpPr txBox="1"/>
          <p:nvPr/>
        </p:nvSpPr>
        <p:spPr>
          <a:xfrm>
            <a:off x="274638" y="295274"/>
            <a:ext cx="7772400" cy="960263"/>
          </a:xfrm>
          <a:prstGeom prst="rect">
            <a:avLst/>
          </a:prstGeom>
          <a:noFill/>
        </p:spPr>
        <p:txBody>
          <a:bodyPr wrap="square" lIns="182880" tIns="146304" rIns="182880" bIns="146304" rtlCol="0">
            <a:spAutoFit/>
          </a:bodyPr>
          <a:lstStyle/>
          <a:p>
            <a:pPr>
              <a:lnSpc>
                <a:spcPct val="90000"/>
              </a:lnSpc>
              <a:spcAft>
                <a:spcPts val="600"/>
              </a:spcAft>
            </a:pPr>
            <a:r>
              <a:rPr lang="en-US" sz="4800" dirty="0" smtClean="0">
                <a:gradFill>
                  <a:gsLst>
                    <a:gs pos="2917">
                      <a:srgbClr val="404040"/>
                    </a:gs>
                    <a:gs pos="30000">
                      <a:srgbClr val="404040"/>
                    </a:gs>
                  </a:gsLst>
                  <a:lin ang="5400000" scaled="0"/>
                </a:gradFill>
                <a:latin typeface="Segoe UI Light"/>
              </a:rPr>
              <a:t>Cortana: </a:t>
            </a:r>
            <a:r>
              <a:rPr lang="en-US" sz="4800" dirty="0" smtClean="0">
                <a:gradFill>
                  <a:gsLst>
                    <a:gs pos="2917">
                      <a:srgbClr val="404040"/>
                    </a:gs>
                    <a:gs pos="30000">
                      <a:srgbClr val="404040"/>
                    </a:gs>
                  </a:gsLst>
                  <a:lin ang="5400000" scaled="0"/>
                </a:gradFill>
                <a:latin typeface="Segoe UI Light"/>
              </a:rPr>
              <a:t>¿</a:t>
            </a:r>
            <a:r>
              <a:rPr lang="en-US" sz="4800" dirty="0" err="1" smtClean="0">
                <a:gradFill>
                  <a:gsLst>
                    <a:gs pos="2917">
                      <a:srgbClr val="404040"/>
                    </a:gs>
                    <a:gs pos="30000">
                      <a:srgbClr val="404040"/>
                    </a:gs>
                  </a:gsLst>
                  <a:lin ang="5400000" scaled="0"/>
                </a:gradFill>
                <a:latin typeface="Segoe UI Light"/>
              </a:rPr>
              <a:t>Que</a:t>
            </a:r>
            <a:r>
              <a:rPr lang="en-US" sz="4800" dirty="0" smtClean="0">
                <a:gradFill>
                  <a:gsLst>
                    <a:gs pos="2917">
                      <a:srgbClr val="404040"/>
                    </a:gs>
                    <a:gs pos="30000">
                      <a:srgbClr val="404040"/>
                    </a:gs>
                  </a:gsLst>
                  <a:lin ang="5400000" scaled="0"/>
                </a:gradFill>
                <a:latin typeface="Segoe UI Light"/>
              </a:rPr>
              <a:t> </a:t>
            </a:r>
            <a:r>
              <a:rPr lang="en-US" sz="4800" dirty="0" err="1" smtClean="0">
                <a:gradFill>
                  <a:gsLst>
                    <a:gs pos="2917">
                      <a:srgbClr val="404040"/>
                    </a:gs>
                    <a:gs pos="30000">
                      <a:srgbClr val="404040"/>
                    </a:gs>
                  </a:gsLst>
                  <a:lin ang="5400000" scaled="0"/>
                </a:gradFill>
                <a:latin typeface="Segoe UI Light"/>
              </a:rPr>
              <a:t>puede</a:t>
            </a:r>
            <a:r>
              <a:rPr lang="en-US" sz="4800" dirty="0" smtClean="0">
                <a:gradFill>
                  <a:gsLst>
                    <a:gs pos="2917">
                      <a:srgbClr val="404040"/>
                    </a:gs>
                    <a:gs pos="30000">
                      <a:srgbClr val="404040"/>
                    </a:gs>
                  </a:gsLst>
                  <a:lin ang="5400000" scaled="0"/>
                </a:gradFill>
                <a:latin typeface="Segoe UI Light"/>
              </a:rPr>
              <a:t> </a:t>
            </a:r>
            <a:r>
              <a:rPr lang="en-US" sz="4800" dirty="0" err="1" smtClean="0">
                <a:gradFill>
                  <a:gsLst>
                    <a:gs pos="2917">
                      <a:srgbClr val="404040"/>
                    </a:gs>
                    <a:gs pos="30000">
                      <a:srgbClr val="404040"/>
                    </a:gs>
                  </a:gsLst>
                  <a:lin ang="5400000" scaled="0"/>
                </a:gradFill>
                <a:latin typeface="Segoe UI Light"/>
              </a:rPr>
              <a:t>hacer</a:t>
            </a:r>
            <a:r>
              <a:rPr lang="en-US" sz="4800" dirty="0">
                <a:gradFill>
                  <a:gsLst>
                    <a:gs pos="2917">
                      <a:srgbClr val="404040"/>
                    </a:gs>
                    <a:gs pos="30000">
                      <a:srgbClr val="404040"/>
                    </a:gs>
                  </a:gsLst>
                  <a:lin ang="5400000" scaled="0"/>
                </a:gradFill>
                <a:latin typeface="Segoe UI Light"/>
              </a:rPr>
              <a:t>?</a:t>
            </a:r>
            <a:endParaRPr lang="en-US" sz="4800" dirty="0" smtClean="0">
              <a:gradFill>
                <a:gsLst>
                  <a:gs pos="2917">
                    <a:srgbClr val="404040"/>
                  </a:gs>
                  <a:gs pos="30000">
                    <a:srgbClr val="404040"/>
                  </a:gs>
                </a:gsLst>
                <a:lin ang="5400000" scaled="0"/>
              </a:gradFill>
              <a:latin typeface="Segoe UI Light"/>
            </a:endParaRPr>
          </a:p>
        </p:txBody>
      </p:sp>
      <p:grpSp>
        <p:nvGrpSpPr>
          <p:cNvPr id="30" name="Group 29"/>
          <p:cNvGrpSpPr/>
          <p:nvPr/>
        </p:nvGrpSpPr>
        <p:grpSpPr>
          <a:xfrm flipH="1">
            <a:off x="667795" y="2988495"/>
            <a:ext cx="1584170" cy="1584168"/>
            <a:chOff x="4666126" y="2988495"/>
            <a:chExt cx="1584170" cy="1584168"/>
          </a:xfrm>
        </p:grpSpPr>
        <p:sp>
          <p:nvSpPr>
            <p:cNvPr id="31" name="Freeform 30"/>
            <p:cNvSpPr/>
            <p:nvPr/>
          </p:nvSpPr>
          <p:spPr bwMode="auto">
            <a:xfrm rot="13500000">
              <a:off x="4666127" y="2988494"/>
              <a:ext cx="1584168" cy="1584170"/>
            </a:xfrm>
            <a:custGeom>
              <a:avLst/>
              <a:gdLst>
                <a:gd name="connsiteX0" fmla="*/ 1256491 w 1584168"/>
                <a:gd name="connsiteY0" fmla="*/ 1256492 h 1584170"/>
                <a:gd name="connsiteX1" fmla="*/ 1448854 w 1584168"/>
                <a:gd name="connsiteY1" fmla="*/ 792085 h 1584170"/>
                <a:gd name="connsiteX2" fmla="*/ 792084 w 1584168"/>
                <a:gd name="connsiteY2" fmla="*/ 135314 h 1584170"/>
                <a:gd name="connsiteX3" fmla="*/ 135314 w 1584168"/>
                <a:gd name="connsiteY3" fmla="*/ 792085 h 1584170"/>
                <a:gd name="connsiteX4" fmla="*/ 792084 w 1584168"/>
                <a:gd name="connsiteY4" fmla="*/ 1448856 h 1584170"/>
                <a:gd name="connsiteX5" fmla="*/ 1256491 w 1584168"/>
                <a:gd name="connsiteY5" fmla="*/ 1256492 h 1584170"/>
                <a:gd name="connsiteX6" fmla="*/ 1352172 w 1584168"/>
                <a:gd name="connsiteY6" fmla="*/ 1352174 h 1584170"/>
                <a:gd name="connsiteX7" fmla="*/ 792084 w 1584168"/>
                <a:gd name="connsiteY7" fmla="*/ 1584170 h 1584170"/>
                <a:gd name="connsiteX8" fmla="*/ 0 w 1584168"/>
                <a:gd name="connsiteY8" fmla="*/ 792085 h 1584170"/>
                <a:gd name="connsiteX9" fmla="*/ 792084 w 1584168"/>
                <a:gd name="connsiteY9" fmla="*/ 0 h 1584170"/>
                <a:gd name="connsiteX10" fmla="*/ 1584168 w 1584168"/>
                <a:gd name="connsiteY10" fmla="*/ 0 h 1584170"/>
                <a:gd name="connsiteX11" fmla="*/ 1584168 w 1584168"/>
                <a:gd name="connsiteY11" fmla="*/ 792085 h 1584170"/>
                <a:gd name="connsiteX12" fmla="*/ 1352172 w 1584168"/>
                <a:gd name="connsiteY12" fmla="*/ 1352174 h 1584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84168" h="1584170">
                  <a:moveTo>
                    <a:pt x="1256491" y="1256492"/>
                  </a:moveTo>
                  <a:cubicBezTo>
                    <a:pt x="1375342" y="1137640"/>
                    <a:pt x="1448854" y="973448"/>
                    <a:pt x="1448854" y="792085"/>
                  </a:cubicBezTo>
                  <a:cubicBezTo>
                    <a:pt x="1448854" y="429360"/>
                    <a:pt x="1154808" y="135314"/>
                    <a:pt x="792084" y="135314"/>
                  </a:cubicBezTo>
                  <a:cubicBezTo>
                    <a:pt x="429360" y="135314"/>
                    <a:pt x="135314" y="429360"/>
                    <a:pt x="135314" y="792085"/>
                  </a:cubicBezTo>
                  <a:cubicBezTo>
                    <a:pt x="135314" y="1154810"/>
                    <a:pt x="429360" y="1448856"/>
                    <a:pt x="792084" y="1448856"/>
                  </a:cubicBezTo>
                  <a:cubicBezTo>
                    <a:pt x="973446" y="1448856"/>
                    <a:pt x="1137639" y="1375344"/>
                    <a:pt x="1256491" y="1256492"/>
                  </a:cubicBezTo>
                  <a:close/>
                  <a:moveTo>
                    <a:pt x="1352172" y="1352174"/>
                  </a:moveTo>
                  <a:cubicBezTo>
                    <a:pt x="1208833" y="1495513"/>
                    <a:pt x="1010812" y="1584170"/>
                    <a:pt x="792084" y="1584170"/>
                  </a:cubicBezTo>
                  <a:cubicBezTo>
                    <a:pt x="354628" y="1584170"/>
                    <a:pt x="0" y="1229541"/>
                    <a:pt x="0" y="792085"/>
                  </a:cubicBezTo>
                  <a:cubicBezTo>
                    <a:pt x="0" y="354629"/>
                    <a:pt x="354628" y="0"/>
                    <a:pt x="792084" y="0"/>
                  </a:cubicBezTo>
                  <a:lnTo>
                    <a:pt x="1584168" y="0"/>
                  </a:lnTo>
                  <a:lnTo>
                    <a:pt x="1584168" y="792085"/>
                  </a:lnTo>
                  <a:cubicBezTo>
                    <a:pt x="1584168" y="1010813"/>
                    <a:pt x="1495511" y="1208834"/>
                    <a:pt x="1352172" y="1352174"/>
                  </a:cubicBezTo>
                  <a:close/>
                </a:path>
              </a:pathLst>
            </a:custGeom>
            <a:solidFill>
              <a:schemeClr val="tx1"/>
            </a:solidFill>
            <a:ln>
              <a:noFill/>
            </a:ln>
          </p:spPr>
          <p:txBody>
            <a:bodyPr vert="horz" wrap="square" lIns="91440" tIns="45720" rIns="91440" bIns="45720" numCol="1" anchor="t" anchorCtr="0" compatLnSpc="1">
              <a:prstTxWarp prst="textNoShape">
                <a:avLst/>
              </a:prstTxWarp>
              <a:noAutofit/>
            </a:bodyPr>
            <a:lstStyle/>
            <a:p>
              <a:endParaRPr lang="en-US" dirty="0" err="1">
                <a:solidFill>
                  <a:srgbClr val="404040"/>
                </a:solidFill>
              </a:endParaRPr>
            </a:p>
          </p:txBody>
        </p:sp>
        <p:sp>
          <p:nvSpPr>
            <p:cNvPr id="32" name="Freeform 5"/>
            <p:cNvSpPr>
              <a:spLocks/>
            </p:cNvSpPr>
            <p:nvPr/>
          </p:nvSpPr>
          <p:spPr bwMode="auto">
            <a:xfrm flipH="1">
              <a:off x="5157455" y="3387206"/>
              <a:ext cx="663576" cy="567256"/>
            </a:xfrm>
            <a:custGeom>
              <a:avLst/>
              <a:gdLst>
                <a:gd name="T0" fmla="*/ 1456 w 1525"/>
                <a:gd name="T1" fmla="*/ 820 h 1304"/>
                <a:gd name="T2" fmla="*/ 1311 w 1525"/>
                <a:gd name="T3" fmla="*/ 1026 h 1304"/>
                <a:gd name="T4" fmla="*/ 1041 w 1525"/>
                <a:gd name="T5" fmla="*/ 1304 h 1304"/>
                <a:gd name="T6" fmla="*/ 1125 w 1525"/>
                <a:gd name="T7" fmla="*/ 850 h 1304"/>
                <a:gd name="T8" fmla="*/ 1285 w 1525"/>
                <a:gd name="T9" fmla="*/ 896 h 1304"/>
                <a:gd name="T10" fmla="*/ 1319 w 1525"/>
                <a:gd name="T11" fmla="*/ 908 h 1304"/>
                <a:gd name="T12" fmla="*/ 1330 w 1525"/>
                <a:gd name="T13" fmla="*/ 873 h 1304"/>
                <a:gd name="T14" fmla="*/ 1250 w 1525"/>
                <a:gd name="T15" fmla="*/ 637 h 1304"/>
                <a:gd name="T16" fmla="*/ 1243 w 1525"/>
                <a:gd name="T17" fmla="*/ 568 h 1304"/>
                <a:gd name="T18" fmla="*/ 1376 w 1525"/>
                <a:gd name="T19" fmla="*/ 458 h 1304"/>
                <a:gd name="T20" fmla="*/ 1224 w 1525"/>
                <a:gd name="T21" fmla="*/ 519 h 1304"/>
                <a:gd name="T22" fmla="*/ 1086 w 1525"/>
                <a:gd name="T23" fmla="*/ 279 h 1304"/>
                <a:gd name="T24" fmla="*/ 1052 w 1525"/>
                <a:gd name="T25" fmla="*/ 244 h 1304"/>
                <a:gd name="T26" fmla="*/ 812 w 1525"/>
                <a:gd name="T27" fmla="*/ 195 h 1304"/>
                <a:gd name="T28" fmla="*/ 758 w 1525"/>
                <a:gd name="T29" fmla="*/ 195 h 1304"/>
                <a:gd name="T30" fmla="*/ 636 w 1525"/>
                <a:gd name="T31" fmla="*/ 294 h 1304"/>
                <a:gd name="T32" fmla="*/ 568 w 1525"/>
                <a:gd name="T33" fmla="*/ 279 h 1304"/>
                <a:gd name="T34" fmla="*/ 461 w 1525"/>
                <a:gd name="T35" fmla="*/ 237 h 1304"/>
                <a:gd name="T36" fmla="*/ 533 w 1525"/>
                <a:gd name="T37" fmla="*/ 321 h 1304"/>
                <a:gd name="T38" fmla="*/ 305 w 1525"/>
                <a:gd name="T39" fmla="*/ 370 h 1304"/>
                <a:gd name="T40" fmla="*/ 289 w 1525"/>
                <a:gd name="T41" fmla="*/ 420 h 1304"/>
                <a:gd name="T42" fmla="*/ 339 w 1525"/>
                <a:gd name="T43" fmla="*/ 500 h 1304"/>
                <a:gd name="T44" fmla="*/ 335 w 1525"/>
                <a:gd name="T45" fmla="*/ 500 h 1304"/>
                <a:gd name="T46" fmla="*/ 164 w 1525"/>
                <a:gd name="T47" fmla="*/ 607 h 1304"/>
                <a:gd name="T48" fmla="*/ 202 w 1525"/>
                <a:gd name="T49" fmla="*/ 607 h 1304"/>
                <a:gd name="T50" fmla="*/ 339 w 1525"/>
                <a:gd name="T51" fmla="*/ 549 h 1304"/>
                <a:gd name="T52" fmla="*/ 339 w 1525"/>
                <a:gd name="T53" fmla="*/ 549 h 1304"/>
                <a:gd name="T54" fmla="*/ 636 w 1525"/>
                <a:gd name="T55" fmla="*/ 344 h 1304"/>
                <a:gd name="T56" fmla="*/ 850 w 1525"/>
                <a:gd name="T57" fmla="*/ 389 h 1304"/>
                <a:gd name="T58" fmla="*/ 758 w 1525"/>
                <a:gd name="T59" fmla="*/ 515 h 1304"/>
                <a:gd name="T60" fmla="*/ 633 w 1525"/>
                <a:gd name="T61" fmla="*/ 576 h 1304"/>
                <a:gd name="T62" fmla="*/ 667 w 1525"/>
                <a:gd name="T63" fmla="*/ 587 h 1304"/>
                <a:gd name="T64" fmla="*/ 797 w 1525"/>
                <a:gd name="T65" fmla="*/ 568 h 1304"/>
                <a:gd name="T66" fmla="*/ 884 w 1525"/>
                <a:gd name="T67" fmla="*/ 721 h 1304"/>
                <a:gd name="T68" fmla="*/ 903 w 1525"/>
                <a:gd name="T69" fmla="*/ 679 h 1304"/>
                <a:gd name="T70" fmla="*/ 846 w 1525"/>
                <a:gd name="T71" fmla="*/ 549 h 1304"/>
                <a:gd name="T72" fmla="*/ 846 w 1525"/>
                <a:gd name="T73" fmla="*/ 542 h 1304"/>
                <a:gd name="T74" fmla="*/ 1006 w 1525"/>
                <a:gd name="T75" fmla="*/ 443 h 1304"/>
                <a:gd name="T76" fmla="*/ 1006 w 1525"/>
                <a:gd name="T77" fmla="*/ 443 h 1304"/>
                <a:gd name="T78" fmla="*/ 1136 w 1525"/>
                <a:gd name="T79" fmla="*/ 629 h 1304"/>
                <a:gd name="T80" fmla="*/ 1033 w 1525"/>
                <a:gd name="T81" fmla="*/ 679 h 1304"/>
                <a:gd name="T82" fmla="*/ 1136 w 1525"/>
                <a:gd name="T83" fmla="*/ 679 h 1304"/>
                <a:gd name="T84" fmla="*/ 1155 w 1525"/>
                <a:gd name="T85" fmla="*/ 763 h 1304"/>
                <a:gd name="T86" fmla="*/ 1098 w 1525"/>
                <a:gd name="T87" fmla="*/ 808 h 1304"/>
                <a:gd name="T88" fmla="*/ 987 w 1525"/>
                <a:gd name="T89" fmla="*/ 1304 h 1304"/>
                <a:gd name="T90" fmla="*/ 900 w 1525"/>
                <a:gd name="T91" fmla="*/ 1041 h 1304"/>
                <a:gd name="T92" fmla="*/ 663 w 1525"/>
                <a:gd name="T93" fmla="*/ 751 h 1304"/>
                <a:gd name="T94" fmla="*/ 385 w 1525"/>
                <a:gd name="T95" fmla="*/ 751 h 1304"/>
                <a:gd name="T96" fmla="*/ 0 w 1525"/>
                <a:gd name="T97" fmla="*/ 542 h 1304"/>
                <a:gd name="T98" fmla="*/ 392 w 1525"/>
                <a:gd name="T99" fmla="*/ 119 h 1304"/>
                <a:gd name="T100" fmla="*/ 610 w 1525"/>
                <a:gd name="T101" fmla="*/ 12 h 1304"/>
                <a:gd name="T102" fmla="*/ 861 w 1525"/>
                <a:gd name="T103" fmla="*/ 0 h 1304"/>
                <a:gd name="T104" fmla="*/ 1086 w 1525"/>
                <a:gd name="T105" fmla="*/ 61 h 1304"/>
                <a:gd name="T106" fmla="*/ 1483 w 1525"/>
                <a:gd name="T107" fmla="*/ 439 h 1304"/>
                <a:gd name="T108" fmla="*/ 1525 w 1525"/>
                <a:gd name="T109" fmla="*/ 652 h 1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525" h="1304">
                  <a:moveTo>
                    <a:pt x="1525" y="652"/>
                  </a:moveTo>
                  <a:cubicBezTo>
                    <a:pt x="1525" y="717"/>
                    <a:pt x="1498" y="774"/>
                    <a:pt x="1456" y="820"/>
                  </a:cubicBezTo>
                  <a:cubicBezTo>
                    <a:pt x="1452" y="911"/>
                    <a:pt x="1391" y="991"/>
                    <a:pt x="1311" y="1026"/>
                  </a:cubicBezTo>
                  <a:cubicBezTo>
                    <a:pt x="1311" y="1026"/>
                    <a:pt x="1311" y="1026"/>
                    <a:pt x="1311" y="1026"/>
                  </a:cubicBezTo>
                  <a:cubicBezTo>
                    <a:pt x="1212" y="1083"/>
                    <a:pt x="1151" y="1186"/>
                    <a:pt x="1132" y="1304"/>
                  </a:cubicBezTo>
                  <a:cubicBezTo>
                    <a:pt x="1041" y="1304"/>
                    <a:pt x="1041" y="1304"/>
                    <a:pt x="1041" y="1304"/>
                  </a:cubicBezTo>
                  <a:cubicBezTo>
                    <a:pt x="1041" y="1026"/>
                    <a:pt x="1041" y="1026"/>
                    <a:pt x="1041" y="1026"/>
                  </a:cubicBezTo>
                  <a:cubicBezTo>
                    <a:pt x="1041" y="942"/>
                    <a:pt x="1067" y="885"/>
                    <a:pt x="1125" y="850"/>
                  </a:cubicBezTo>
                  <a:cubicBezTo>
                    <a:pt x="1144" y="839"/>
                    <a:pt x="1163" y="828"/>
                    <a:pt x="1182" y="812"/>
                  </a:cubicBezTo>
                  <a:cubicBezTo>
                    <a:pt x="1224" y="828"/>
                    <a:pt x="1258" y="854"/>
                    <a:pt x="1285" y="896"/>
                  </a:cubicBezTo>
                  <a:cubicBezTo>
                    <a:pt x="1288" y="908"/>
                    <a:pt x="1296" y="911"/>
                    <a:pt x="1308" y="911"/>
                  </a:cubicBezTo>
                  <a:cubicBezTo>
                    <a:pt x="1311" y="911"/>
                    <a:pt x="1315" y="911"/>
                    <a:pt x="1319" y="908"/>
                  </a:cubicBezTo>
                  <a:cubicBezTo>
                    <a:pt x="1330" y="900"/>
                    <a:pt x="1334" y="885"/>
                    <a:pt x="1330" y="873"/>
                  </a:cubicBezTo>
                  <a:cubicBezTo>
                    <a:pt x="1330" y="873"/>
                    <a:pt x="1330" y="873"/>
                    <a:pt x="1330" y="873"/>
                  </a:cubicBezTo>
                  <a:cubicBezTo>
                    <a:pt x="1304" y="824"/>
                    <a:pt x="1262" y="789"/>
                    <a:pt x="1216" y="770"/>
                  </a:cubicBezTo>
                  <a:cubicBezTo>
                    <a:pt x="1239" y="732"/>
                    <a:pt x="1254" y="690"/>
                    <a:pt x="1250" y="637"/>
                  </a:cubicBezTo>
                  <a:cubicBezTo>
                    <a:pt x="1250" y="637"/>
                    <a:pt x="1250" y="637"/>
                    <a:pt x="1250" y="637"/>
                  </a:cubicBezTo>
                  <a:cubicBezTo>
                    <a:pt x="1250" y="614"/>
                    <a:pt x="1250" y="591"/>
                    <a:pt x="1243" y="568"/>
                  </a:cubicBezTo>
                  <a:cubicBezTo>
                    <a:pt x="1296" y="561"/>
                    <a:pt x="1346" y="530"/>
                    <a:pt x="1380" y="492"/>
                  </a:cubicBezTo>
                  <a:cubicBezTo>
                    <a:pt x="1388" y="485"/>
                    <a:pt x="1388" y="465"/>
                    <a:pt x="1376" y="458"/>
                  </a:cubicBezTo>
                  <a:cubicBezTo>
                    <a:pt x="1365" y="446"/>
                    <a:pt x="1349" y="446"/>
                    <a:pt x="1342" y="458"/>
                  </a:cubicBezTo>
                  <a:cubicBezTo>
                    <a:pt x="1311" y="492"/>
                    <a:pt x="1269" y="515"/>
                    <a:pt x="1224" y="519"/>
                  </a:cubicBezTo>
                  <a:cubicBezTo>
                    <a:pt x="1186" y="450"/>
                    <a:pt x="1113" y="401"/>
                    <a:pt x="1033" y="393"/>
                  </a:cubicBezTo>
                  <a:cubicBezTo>
                    <a:pt x="1037" y="347"/>
                    <a:pt x="1060" y="309"/>
                    <a:pt x="1086" y="279"/>
                  </a:cubicBezTo>
                  <a:cubicBezTo>
                    <a:pt x="1098" y="267"/>
                    <a:pt x="1098" y="252"/>
                    <a:pt x="1086" y="244"/>
                  </a:cubicBezTo>
                  <a:cubicBezTo>
                    <a:pt x="1079" y="233"/>
                    <a:pt x="1060" y="233"/>
                    <a:pt x="1052" y="244"/>
                  </a:cubicBezTo>
                  <a:cubicBezTo>
                    <a:pt x="1014" y="283"/>
                    <a:pt x="987" y="332"/>
                    <a:pt x="980" y="389"/>
                  </a:cubicBezTo>
                  <a:cubicBezTo>
                    <a:pt x="884" y="378"/>
                    <a:pt x="812" y="294"/>
                    <a:pt x="812" y="195"/>
                  </a:cubicBezTo>
                  <a:cubicBezTo>
                    <a:pt x="812" y="183"/>
                    <a:pt x="800" y="172"/>
                    <a:pt x="785" y="172"/>
                  </a:cubicBezTo>
                  <a:cubicBezTo>
                    <a:pt x="770" y="172"/>
                    <a:pt x="758" y="183"/>
                    <a:pt x="758" y="195"/>
                  </a:cubicBezTo>
                  <a:cubicBezTo>
                    <a:pt x="758" y="214"/>
                    <a:pt x="762" y="229"/>
                    <a:pt x="762" y="244"/>
                  </a:cubicBezTo>
                  <a:cubicBezTo>
                    <a:pt x="728" y="275"/>
                    <a:pt x="682" y="294"/>
                    <a:pt x="636" y="294"/>
                  </a:cubicBezTo>
                  <a:cubicBezTo>
                    <a:pt x="614" y="294"/>
                    <a:pt x="591" y="290"/>
                    <a:pt x="572" y="279"/>
                  </a:cubicBezTo>
                  <a:cubicBezTo>
                    <a:pt x="572" y="279"/>
                    <a:pt x="572" y="279"/>
                    <a:pt x="568" y="279"/>
                  </a:cubicBezTo>
                  <a:cubicBezTo>
                    <a:pt x="545" y="271"/>
                    <a:pt x="518" y="256"/>
                    <a:pt x="499" y="237"/>
                  </a:cubicBezTo>
                  <a:cubicBezTo>
                    <a:pt x="488" y="225"/>
                    <a:pt x="472" y="225"/>
                    <a:pt x="461" y="237"/>
                  </a:cubicBezTo>
                  <a:cubicBezTo>
                    <a:pt x="453" y="244"/>
                    <a:pt x="453" y="260"/>
                    <a:pt x="461" y="271"/>
                  </a:cubicBezTo>
                  <a:cubicBezTo>
                    <a:pt x="484" y="294"/>
                    <a:pt x="507" y="309"/>
                    <a:pt x="533" y="321"/>
                  </a:cubicBezTo>
                  <a:cubicBezTo>
                    <a:pt x="530" y="385"/>
                    <a:pt x="492" y="443"/>
                    <a:pt x="438" y="473"/>
                  </a:cubicBezTo>
                  <a:cubicBezTo>
                    <a:pt x="408" y="427"/>
                    <a:pt x="362" y="389"/>
                    <a:pt x="305" y="370"/>
                  </a:cubicBezTo>
                  <a:cubicBezTo>
                    <a:pt x="293" y="366"/>
                    <a:pt x="278" y="374"/>
                    <a:pt x="274" y="389"/>
                  </a:cubicBezTo>
                  <a:cubicBezTo>
                    <a:pt x="270" y="401"/>
                    <a:pt x="278" y="416"/>
                    <a:pt x="289" y="420"/>
                  </a:cubicBezTo>
                  <a:cubicBezTo>
                    <a:pt x="331" y="435"/>
                    <a:pt x="366" y="458"/>
                    <a:pt x="389" y="492"/>
                  </a:cubicBezTo>
                  <a:cubicBezTo>
                    <a:pt x="373" y="496"/>
                    <a:pt x="358" y="500"/>
                    <a:pt x="339" y="500"/>
                  </a:cubicBezTo>
                  <a:cubicBezTo>
                    <a:pt x="339" y="500"/>
                    <a:pt x="339" y="500"/>
                    <a:pt x="339" y="500"/>
                  </a:cubicBezTo>
                  <a:cubicBezTo>
                    <a:pt x="335" y="500"/>
                    <a:pt x="335" y="500"/>
                    <a:pt x="335" y="500"/>
                  </a:cubicBezTo>
                  <a:cubicBezTo>
                    <a:pt x="270" y="500"/>
                    <a:pt x="209" y="526"/>
                    <a:pt x="164" y="568"/>
                  </a:cubicBezTo>
                  <a:cubicBezTo>
                    <a:pt x="152" y="580"/>
                    <a:pt x="152" y="595"/>
                    <a:pt x="164" y="607"/>
                  </a:cubicBezTo>
                  <a:cubicBezTo>
                    <a:pt x="167" y="610"/>
                    <a:pt x="175" y="614"/>
                    <a:pt x="183" y="614"/>
                  </a:cubicBezTo>
                  <a:cubicBezTo>
                    <a:pt x="190" y="614"/>
                    <a:pt x="194" y="610"/>
                    <a:pt x="202" y="607"/>
                  </a:cubicBezTo>
                  <a:cubicBezTo>
                    <a:pt x="236" y="572"/>
                    <a:pt x="282" y="549"/>
                    <a:pt x="335" y="549"/>
                  </a:cubicBezTo>
                  <a:cubicBezTo>
                    <a:pt x="339" y="549"/>
                    <a:pt x="339" y="549"/>
                    <a:pt x="339" y="549"/>
                  </a:cubicBezTo>
                  <a:cubicBezTo>
                    <a:pt x="339" y="549"/>
                    <a:pt x="339" y="549"/>
                    <a:pt x="339" y="549"/>
                  </a:cubicBezTo>
                  <a:cubicBezTo>
                    <a:pt x="339" y="549"/>
                    <a:pt x="339" y="549"/>
                    <a:pt x="339" y="549"/>
                  </a:cubicBezTo>
                  <a:cubicBezTo>
                    <a:pt x="465" y="549"/>
                    <a:pt x="568" y="458"/>
                    <a:pt x="583" y="340"/>
                  </a:cubicBezTo>
                  <a:cubicBezTo>
                    <a:pt x="602" y="344"/>
                    <a:pt x="617" y="344"/>
                    <a:pt x="636" y="344"/>
                  </a:cubicBezTo>
                  <a:cubicBezTo>
                    <a:pt x="686" y="344"/>
                    <a:pt x="739" y="328"/>
                    <a:pt x="781" y="298"/>
                  </a:cubicBezTo>
                  <a:cubicBezTo>
                    <a:pt x="797" y="332"/>
                    <a:pt x="819" y="363"/>
                    <a:pt x="850" y="389"/>
                  </a:cubicBezTo>
                  <a:cubicBezTo>
                    <a:pt x="819" y="427"/>
                    <a:pt x="804" y="469"/>
                    <a:pt x="797" y="519"/>
                  </a:cubicBezTo>
                  <a:cubicBezTo>
                    <a:pt x="785" y="515"/>
                    <a:pt x="770" y="515"/>
                    <a:pt x="758" y="515"/>
                  </a:cubicBezTo>
                  <a:cubicBezTo>
                    <a:pt x="720" y="515"/>
                    <a:pt x="678" y="523"/>
                    <a:pt x="644" y="542"/>
                  </a:cubicBezTo>
                  <a:cubicBezTo>
                    <a:pt x="629" y="549"/>
                    <a:pt x="625" y="565"/>
                    <a:pt x="633" y="576"/>
                  </a:cubicBezTo>
                  <a:cubicBezTo>
                    <a:pt x="636" y="587"/>
                    <a:pt x="644" y="591"/>
                    <a:pt x="655" y="591"/>
                  </a:cubicBezTo>
                  <a:cubicBezTo>
                    <a:pt x="659" y="591"/>
                    <a:pt x="663" y="591"/>
                    <a:pt x="667" y="587"/>
                  </a:cubicBezTo>
                  <a:cubicBezTo>
                    <a:pt x="697" y="572"/>
                    <a:pt x="728" y="565"/>
                    <a:pt x="758" y="565"/>
                  </a:cubicBezTo>
                  <a:cubicBezTo>
                    <a:pt x="770" y="565"/>
                    <a:pt x="785" y="568"/>
                    <a:pt x="797" y="568"/>
                  </a:cubicBezTo>
                  <a:cubicBezTo>
                    <a:pt x="804" y="622"/>
                    <a:pt x="827" y="671"/>
                    <a:pt x="865" y="713"/>
                  </a:cubicBezTo>
                  <a:cubicBezTo>
                    <a:pt x="869" y="721"/>
                    <a:pt x="877" y="721"/>
                    <a:pt x="884" y="721"/>
                  </a:cubicBezTo>
                  <a:cubicBezTo>
                    <a:pt x="888" y="721"/>
                    <a:pt x="896" y="721"/>
                    <a:pt x="903" y="713"/>
                  </a:cubicBezTo>
                  <a:cubicBezTo>
                    <a:pt x="911" y="706"/>
                    <a:pt x="911" y="687"/>
                    <a:pt x="903" y="679"/>
                  </a:cubicBezTo>
                  <a:cubicBezTo>
                    <a:pt x="903" y="679"/>
                    <a:pt x="903" y="679"/>
                    <a:pt x="903" y="679"/>
                  </a:cubicBezTo>
                  <a:cubicBezTo>
                    <a:pt x="869" y="641"/>
                    <a:pt x="850" y="595"/>
                    <a:pt x="846" y="549"/>
                  </a:cubicBezTo>
                  <a:cubicBezTo>
                    <a:pt x="846" y="549"/>
                    <a:pt x="850" y="546"/>
                    <a:pt x="846" y="546"/>
                  </a:cubicBezTo>
                  <a:cubicBezTo>
                    <a:pt x="846" y="546"/>
                    <a:pt x="846" y="546"/>
                    <a:pt x="846" y="542"/>
                  </a:cubicBezTo>
                  <a:cubicBezTo>
                    <a:pt x="846" y="496"/>
                    <a:pt x="865" y="454"/>
                    <a:pt x="896" y="416"/>
                  </a:cubicBezTo>
                  <a:cubicBezTo>
                    <a:pt x="926" y="431"/>
                    <a:pt x="964" y="443"/>
                    <a:pt x="1006" y="443"/>
                  </a:cubicBezTo>
                  <a:cubicBezTo>
                    <a:pt x="1006" y="443"/>
                    <a:pt x="1006" y="443"/>
                    <a:pt x="1006" y="443"/>
                  </a:cubicBezTo>
                  <a:cubicBezTo>
                    <a:pt x="1006" y="443"/>
                    <a:pt x="1006" y="443"/>
                    <a:pt x="1006" y="443"/>
                  </a:cubicBezTo>
                  <a:cubicBezTo>
                    <a:pt x="1113" y="443"/>
                    <a:pt x="1201" y="530"/>
                    <a:pt x="1201" y="637"/>
                  </a:cubicBezTo>
                  <a:cubicBezTo>
                    <a:pt x="1182" y="633"/>
                    <a:pt x="1159" y="629"/>
                    <a:pt x="1136" y="629"/>
                  </a:cubicBezTo>
                  <a:cubicBezTo>
                    <a:pt x="1105" y="629"/>
                    <a:pt x="1075" y="633"/>
                    <a:pt x="1044" y="648"/>
                  </a:cubicBezTo>
                  <a:cubicBezTo>
                    <a:pt x="1033" y="652"/>
                    <a:pt x="1025" y="667"/>
                    <a:pt x="1033" y="679"/>
                  </a:cubicBezTo>
                  <a:cubicBezTo>
                    <a:pt x="1037" y="694"/>
                    <a:pt x="1052" y="698"/>
                    <a:pt x="1063" y="694"/>
                  </a:cubicBezTo>
                  <a:cubicBezTo>
                    <a:pt x="1090" y="687"/>
                    <a:pt x="1113" y="679"/>
                    <a:pt x="1136" y="679"/>
                  </a:cubicBezTo>
                  <a:cubicBezTo>
                    <a:pt x="1155" y="679"/>
                    <a:pt x="1178" y="683"/>
                    <a:pt x="1193" y="690"/>
                  </a:cubicBezTo>
                  <a:cubicBezTo>
                    <a:pt x="1189" y="717"/>
                    <a:pt x="1174" y="740"/>
                    <a:pt x="1155" y="763"/>
                  </a:cubicBezTo>
                  <a:cubicBezTo>
                    <a:pt x="1155" y="763"/>
                    <a:pt x="1155" y="763"/>
                    <a:pt x="1151" y="767"/>
                  </a:cubicBezTo>
                  <a:cubicBezTo>
                    <a:pt x="1136" y="782"/>
                    <a:pt x="1121" y="793"/>
                    <a:pt x="1098" y="808"/>
                  </a:cubicBezTo>
                  <a:cubicBezTo>
                    <a:pt x="1022" y="850"/>
                    <a:pt x="987" y="930"/>
                    <a:pt x="987" y="1026"/>
                  </a:cubicBezTo>
                  <a:cubicBezTo>
                    <a:pt x="987" y="1304"/>
                    <a:pt x="987" y="1304"/>
                    <a:pt x="987" y="1304"/>
                  </a:cubicBezTo>
                  <a:cubicBezTo>
                    <a:pt x="900" y="1304"/>
                    <a:pt x="900" y="1304"/>
                    <a:pt x="900" y="1304"/>
                  </a:cubicBezTo>
                  <a:cubicBezTo>
                    <a:pt x="900" y="1041"/>
                    <a:pt x="900" y="1041"/>
                    <a:pt x="900" y="1041"/>
                  </a:cubicBezTo>
                  <a:cubicBezTo>
                    <a:pt x="900" y="942"/>
                    <a:pt x="839" y="850"/>
                    <a:pt x="762" y="820"/>
                  </a:cubicBezTo>
                  <a:cubicBezTo>
                    <a:pt x="728" y="805"/>
                    <a:pt x="690" y="782"/>
                    <a:pt x="663" y="751"/>
                  </a:cubicBezTo>
                  <a:cubicBezTo>
                    <a:pt x="621" y="778"/>
                    <a:pt x="575" y="793"/>
                    <a:pt x="522" y="793"/>
                  </a:cubicBezTo>
                  <a:cubicBezTo>
                    <a:pt x="472" y="793"/>
                    <a:pt x="427" y="778"/>
                    <a:pt x="385" y="751"/>
                  </a:cubicBezTo>
                  <a:cubicBezTo>
                    <a:pt x="347" y="778"/>
                    <a:pt x="301" y="793"/>
                    <a:pt x="251" y="793"/>
                  </a:cubicBezTo>
                  <a:cubicBezTo>
                    <a:pt x="110" y="793"/>
                    <a:pt x="0" y="679"/>
                    <a:pt x="0" y="542"/>
                  </a:cubicBezTo>
                  <a:cubicBezTo>
                    <a:pt x="0" y="439"/>
                    <a:pt x="61" y="351"/>
                    <a:pt x="152" y="313"/>
                  </a:cubicBezTo>
                  <a:cubicBezTo>
                    <a:pt x="175" y="202"/>
                    <a:pt x="274" y="119"/>
                    <a:pt x="392" y="119"/>
                  </a:cubicBezTo>
                  <a:cubicBezTo>
                    <a:pt x="396" y="119"/>
                    <a:pt x="404" y="119"/>
                    <a:pt x="408" y="119"/>
                  </a:cubicBezTo>
                  <a:cubicBezTo>
                    <a:pt x="453" y="54"/>
                    <a:pt x="526" y="12"/>
                    <a:pt x="610" y="12"/>
                  </a:cubicBezTo>
                  <a:cubicBezTo>
                    <a:pt x="652" y="12"/>
                    <a:pt x="694" y="23"/>
                    <a:pt x="728" y="42"/>
                  </a:cubicBezTo>
                  <a:cubicBezTo>
                    <a:pt x="766" y="16"/>
                    <a:pt x="812" y="0"/>
                    <a:pt x="861" y="0"/>
                  </a:cubicBezTo>
                  <a:cubicBezTo>
                    <a:pt x="926" y="0"/>
                    <a:pt x="983" y="27"/>
                    <a:pt x="1029" y="65"/>
                  </a:cubicBezTo>
                  <a:cubicBezTo>
                    <a:pt x="1048" y="61"/>
                    <a:pt x="1067" y="61"/>
                    <a:pt x="1086" y="61"/>
                  </a:cubicBezTo>
                  <a:cubicBezTo>
                    <a:pt x="1186" y="61"/>
                    <a:pt x="1269" y="119"/>
                    <a:pt x="1308" y="206"/>
                  </a:cubicBezTo>
                  <a:cubicBezTo>
                    <a:pt x="1410" y="237"/>
                    <a:pt x="1483" y="328"/>
                    <a:pt x="1483" y="439"/>
                  </a:cubicBezTo>
                  <a:cubicBezTo>
                    <a:pt x="1483" y="462"/>
                    <a:pt x="1479" y="485"/>
                    <a:pt x="1475" y="504"/>
                  </a:cubicBezTo>
                  <a:cubicBezTo>
                    <a:pt x="1506" y="546"/>
                    <a:pt x="1525" y="595"/>
                    <a:pt x="1525" y="652"/>
                  </a:cubicBezTo>
                  <a:close/>
                </a:path>
              </a:pathLst>
            </a:custGeom>
            <a:solidFill>
              <a:schemeClr val="tx2"/>
            </a:solidFill>
            <a:ln>
              <a:noFill/>
            </a:ln>
          </p:spPr>
          <p:txBody>
            <a:bodyPr vert="horz" wrap="none" lIns="91440" tIns="731520" rIns="91440" bIns="45720" numCol="1" anchor="t" anchorCtr="0" compatLnSpc="1">
              <a:prstTxWarp prst="textNoShape">
                <a:avLst/>
              </a:prstTxWarp>
            </a:bodyPr>
            <a:lstStyle/>
            <a:p>
              <a:pPr algn="ctr" defTabSz="914400"/>
              <a:r>
                <a:rPr lang="en-US" sz="1050" b="1" kern="0" dirty="0" smtClean="0">
                  <a:gradFill>
                    <a:gsLst>
                      <a:gs pos="0">
                        <a:srgbClr val="00188F"/>
                      </a:gs>
                      <a:gs pos="100000">
                        <a:srgbClr val="00188F"/>
                      </a:gs>
                    </a:gsLst>
                    <a:lin ang="5400000" scaled="0"/>
                  </a:gradFill>
                </a:rPr>
                <a:t>REMEMBER</a:t>
              </a:r>
              <a:endParaRPr lang="en-US" sz="1050" b="1" kern="0" dirty="0">
                <a:gradFill>
                  <a:gsLst>
                    <a:gs pos="0">
                      <a:srgbClr val="00188F"/>
                    </a:gs>
                    <a:gs pos="100000">
                      <a:srgbClr val="00188F"/>
                    </a:gs>
                  </a:gsLst>
                  <a:lin ang="5400000" scaled="0"/>
                </a:gradFill>
              </a:endParaRPr>
            </a:p>
          </p:txBody>
        </p:sp>
      </p:grpSp>
      <p:grpSp>
        <p:nvGrpSpPr>
          <p:cNvPr id="33" name="Group 32"/>
          <p:cNvGrpSpPr/>
          <p:nvPr/>
        </p:nvGrpSpPr>
        <p:grpSpPr>
          <a:xfrm>
            <a:off x="1920834" y="1782002"/>
            <a:ext cx="1584168" cy="1584170"/>
            <a:chOff x="3450268" y="1782002"/>
            <a:chExt cx="1584168" cy="1584170"/>
          </a:xfrm>
        </p:grpSpPr>
        <p:sp>
          <p:nvSpPr>
            <p:cNvPr id="34" name="Freeform 33"/>
            <p:cNvSpPr/>
            <p:nvPr/>
          </p:nvSpPr>
          <p:spPr bwMode="auto">
            <a:xfrm rot="2700000" flipV="1">
              <a:off x="3450267" y="1782003"/>
              <a:ext cx="1584170" cy="1584168"/>
            </a:xfrm>
            <a:custGeom>
              <a:avLst/>
              <a:gdLst>
                <a:gd name="connsiteX0" fmla="*/ 327679 w 1584170"/>
                <a:gd name="connsiteY0" fmla="*/ 1256491 h 1584168"/>
                <a:gd name="connsiteX1" fmla="*/ 135315 w 1584170"/>
                <a:gd name="connsiteY1" fmla="*/ 792084 h 1584168"/>
                <a:gd name="connsiteX2" fmla="*/ 792086 w 1584170"/>
                <a:gd name="connsiteY2" fmla="*/ 135314 h 1584168"/>
                <a:gd name="connsiteX3" fmla="*/ 1448857 w 1584170"/>
                <a:gd name="connsiteY3" fmla="*/ 792084 h 1584168"/>
                <a:gd name="connsiteX4" fmla="*/ 792086 w 1584170"/>
                <a:gd name="connsiteY4" fmla="*/ 1448854 h 1584168"/>
                <a:gd name="connsiteX5" fmla="*/ 327679 w 1584170"/>
                <a:gd name="connsiteY5" fmla="*/ 1256491 h 1584168"/>
                <a:gd name="connsiteX6" fmla="*/ 231997 w 1584170"/>
                <a:gd name="connsiteY6" fmla="*/ 1352172 h 1584168"/>
                <a:gd name="connsiteX7" fmla="*/ 792085 w 1584170"/>
                <a:gd name="connsiteY7" fmla="*/ 1584168 h 1584168"/>
                <a:gd name="connsiteX8" fmla="*/ 1584170 w 1584170"/>
                <a:gd name="connsiteY8" fmla="*/ 792084 h 1584168"/>
                <a:gd name="connsiteX9" fmla="*/ 1584170 w 1584170"/>
                <a:gd name="connsiteY9" fmla="*/ 0 h 1584168"/>
                <a:gd name="connsiteX10" fmla="*/ 792086 w 1584170"/>
                <a:gd name="connsiteY10" fmla="*/ 0 h 1584168"/>
                <a:gd name="connsiteX11" fmla="*/ 1 w 1584170"/>
                <a:gd name="connsiteY11" fmla="*/ 792084 h 1584168"/>
                <a:gd name="connsiteX12" fmla="*/ 0 w 1584170"/>
                <a:gd name="connsiteY12" fmla="*/ 792084 h 1584168"/>
                <a:gd name="connsiteX13" fmla="*/ 231997 w 1584170"/>
                <a:gd name="connsiteY13" fmla="*/ 1352172 h 1584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84170" h="1584168">
                  <a:moveTo>
                    <a:pt x="327679" y="1256491"/>
                  </a:moveTo>
                  <a:cubicBezTo>
                    <a:pt x="208827" y="1137638"/>
                    <a:pt x="135315" y="973446"/>
                    <a:pt x="135315" y="792084"/>
                  </a:cubicBezTo>
                  <a:cubicBezTo>
                    <a:pt x="135315" y="429360"/>
                    <a:pt x="429361" y="135314"/>
                    <a:pt x="792086" y="135314"/>
                  </a:cubicBezTo>
                  <a:cubicBezTo>
                    <a:pt x="1154811" y="135314"/>
                    <a:pt x="1448857" y="429360"/>
                    <a:pt x="1448857" y="792084"/>
                  </a:cubicBezTo>
                  <a:cubicBezTo>
                    <a:pt x="1448857" y="1154808"/>
                    <a:pt x="1154811" y="1448854"/>
                    <a:pt x="792086" y="1448854"/>
                  </a:cubicBezTo>
                  <a:cubicBezTo>
                    <a:pt x="610723" y="1448854"/>
                    <a:pt x="446531" y="1375343"/>
                    <a:pt x="327679" y="1256491"/>
                  </a:cubicBezTo>
                  <a:close/>
                  <a:moveTo>
                    <a:pt x="231997" y="1352172"/>
                  </a:moveTo>
                  <a:cubicBezTo>
                    <a:pt x="375336" y="1495511"/>
                    <a:pt x="573357" y="1584168"/>
                    <a:pt x="792085" y="1584168"/>
                  </a:cubicBezTo>
                  <a:cubicBezTo>
                    <a:pt x="1229541" y="1584168"/>
                    <a:pt x="1584170" y="1229540"/>
                    <a:pt x="1584170" y="792084"/>
                  </a:cubicBezTo>
                  <a:lnTo>
                    <a:pt x="1584170" y="0"/>
                  </a:lnTo>
                  <a:lnTo>
                    <a:pt x="792086" y="0"/>
                  </a:lnTo>
                  <a:cubicBezTo>
                    <a:pt x="354630" y="0"/>
                    <a:pt x="1" y="354628"/>
                    <a:pt x="1" y="792084"/>
                  </a:cubicBezTo>
                  <a:lnTo>
                    <a:pt x="0" y="792084"/>
                  </a:lnTo>
                  <a:cubicBezTo>
                    <a:pt x="0" y="1010812"/>
                    <a:pt x="88657" y="1208833"/>
                    <a:pt x="231997" y="1352172"/>
                  </a:cubicBezTo>
                  <a:close/>
                </a:path>
              </a:pathLst>
            </a:custGeom>
            <a:solidFill>
              <a:schemeClr val="tx1"/>
            </a:solidFill>
            <a:ln>
              <a:noFill/>
            </a:ln>
          </p:spPr>
          <p:txBody>
            <a:bodyPr vert="horz" wrap="square" lIns="91440" tIns="45720" rIns="91440" bIns="45720" numCol="1" anchor="t" anchorCtr="0" compatLnSpc="1">
              <a:prstTxWarp prst="textNoShape">
                <a:avLst/>
              </a:prstTxWarp>
              <a:noAutofit/>
            </a:bodyPr>
            <a:lstStyle/>
            <a:p>
              <a:endParaRPr lang="en-US" dirty="0" err="1">
                <a:solidFill>
                  <a:srgbClr val="404040"/>
                </a:solidFill>
              </a:endParaRPr>
            </a:p>
          </p:txBody>
        </p:sp>
        <p:sp>
          <p:nvSpPr>
            <p:cNvPr id="35" name="Freeform 6"/>
            <p:cNvSpPr>
              <a:spLocks noEditPoints="1"/>
            </p:cNvSpPr>
            <p:nvPr/>
          </p:nvSpPr>
          <p:spPr bwMode="auto">
            <a:xfrm>
              <a:off x="4056717" y="2130468"/>
              <a:ext cx="371272" cy="606466"/>
            </a:xfrm>
            <a:custGeom>
              <a:avLst/>
              <a:gdLst>
                <a:gd name="T0" fmla="*/ 208 w 240"/>
                <a:gd name="T1" fmla="*/ 152 h 400"/>
                <a:gd name="T2" fmla="*/ 208 w 240"/>
                <a:gd name="T3" fmla="*/ 208 h 400"/>
                <a:gd name="T4" fmla="*/ 136 w 240"/>
                <a:gd name="T5" fmla="*/ 280 h 400"/>
                <a:gd name="T6" fmla="*/ 136 w 240"/>
                <a:gd name="T7" fmla="*/ 280 h 400"/>
                <a:gd name="T8" fmla="*/ 104 w 240"/>
                <a:gd name="T9" fmla="*/ 280 h 400"/>
                <a:gd name="T10" fmla="*/ 32 w 240"/>
                <a:gd name="T11" fmla="*/ 208 h 400"/>
                <a:gd name="T12" fmla="*/ 32 w 240"/>
                <a:gd name="T13" fmla="*/ 152 h 400"/>
                <a:gd name="T14" fmla="*/ 0 w 240"/>
                <a:gd name="T15" fmla="*/ 152 h 400"/>
                <a:gd name="T16" fmla="*/ 0 w 240"/>
                <a:gd name="T17" fmla="*/ 208 h 400"/>
                <a:gd name="T18" fmla="*/ 104 w 240"/>
                <a:gd name="T19" fmla="*/ 312 h 400"/>
                <a:gd name="T20" fmla="*/ 104 w 240"/>
                <a:gd name="T21" fmla="*/ 368 h 400"/>
                <a:gd name="T22" fmla="*/ 36 w 240"/>
                <a:gd name="T23" fmla="*/ 368 h 400"/>
                <a:gd name="T24" fmla="*/ 36 w 240"/>
                <a:gd name="T25" fmla="*/ 400 h 400"/>
                <a:gd name="T26" fmla="*/ 204 w 240"/>
                <a:gd name="T27" fmla="*/ 400 h 400"/>
                <a:gd name="T28" fmla="*/ 204 w 240"/>
                <a:gd name="T29" fmla="*/ 368 h 400"/>
                <a:gd name="T30" fmla="*/ 136 w 240"/>
                <a:gd name="T31" fmla="*/ 368 h 400"/>
                <a:gd name="T32" fmla="*/ 136 w 240"/>
                <a:gd name="T33" fmla="*/ 312 h 400"/>
                <a:gd name="T34" fmla="*/ 136 w 240"/>
                <a:gd name="T35" fmla="*/ 312 h 400"/>
                <a:gd name="T36" fmla="*/ 240 w 240"/>
                <a:gd name="T37" fmla="*/ 208 h 400"/>
                <a:gd name="T38" fmla="*/ 240 w 240"/>
                <a:gd name="T39" fmla="*/ 152 h 400"/>
                <a:gd name="T40" fmla="*/ 208 w 240"/>
                <a:gd name="T41" fmla="*/ 152 h 400"/>
                <a:gd name="T42" fmla="*/ 104 w 240"/>
                <a:gd name="T43" fmla="*/ 256 h 400"/>
                <a:gd name="T44" fmla="*/ 136 w 240"/>
                <a:gd name="T45" fmla="*/ 256 h 400"/>
                <a:gd name="T46" fmla="*/ 183 w 240"/>
                <a:gd name="T47" fmla="*/ 216 h 400"/>
                <a:gd name="T48" fmla="*/ 136 w 240"/>
                <a:gd name="T49" fmla="*/ 216 h 400"/>
                <a:gd name="T50" fmla="*/ 136 w 240"/>
                <a:gd name="T51" fmla="*/ 200 h 400"/>
                <a:gd name="T52" fmla="*/ 184 w 240"/>
                <a:gd name="T53" fmla="*/ 200 h 400"/>
                <a:gd name="T54" fmla="*/ 184 w 240"/>
                <a:gd name="T55" fmla="*/ 184 h 400"/>
                <a:gd name="T56" fmla="*/ 136 w 240"/>
                <a:gd name="T57" fmla="*/ 184 h 400"/>
                <a:gd name="T58" fmla="*/ 136 w 240"/>
                <a:gd name="T59" fmla="*/ 168 h 400"/>
                <a:gd name="T60" fmla="*/ 184 w 240"/>
                <a:gd name="T61" fmla="*/ 168 h 400"/>
                <a:gd name="T62" fmla="*/ 184 w 240"/>
                <a:gd name="T63" fmla="*/ 152 h 400"/>
                <a:gd name="T64" fmla="*/ 136 w 240"/>
                <a:gd name="T65" fmla="*/ 152 h 400"/>
                <a:gd name="T66" fmla="*/ 136 w 240"/>
                <a:gd name="T67" fmla="*/ 136 h 400"/>
                <a:gd name="T68" fmla="*/ 184 w 240"/>
                <a:gd name="T69" fmla="*/ 136 h 400"/>
                <a:gd name="T70" fmla="*/ 184 w 240"/>
                <a:gd name="T71" fmla="*/ 120 h 400"/>
                <a:gd name="T72" fmla="*/ 136 w 240"/>
                <a:gd name="T73" fmla="*/ 120 h 400"/>
                <a:gd name="T74" fmla="*/ 136 w 240"/>
                <a:gd name="T75" fmla="*/ 104 h 400"/>
                <a:gd name="T76" fmla="*/ 184 w 240"/>
                <a:gd name="T77" fmla="*/ 104 h 400"/>
                <a:gd name="T78" fmla="*/ 184 w 240"/>
                <a:gd name="T79" fmla="*/ 88 h 400"/>
                <a:gd name="T80" fmla="*/ 136 w 240"/>
                <a:gd name="T81" fmla="*/ 88 h 400"/>
                <a:gd name="T82" fmla="*/ 136 w 240"/>
                <a:gd name="T83" fmla="*/ 72 h 400"/>
                <a:gd name="T84" fmla="*/ 184 w 240"/>
                <a:gd name="T85" fmla="*/ 72 h 400"/>
                <a:gd name="T86" fmla="*/ 184 w 240"/>
                <a:gd name="T87" fmla="*/ 56 h 400"/>
                <a:gd name="T88" fmla="*/ 136 w 240"/>
                <a:gd name="T89" fmla="*/ 56 h 400"/>
                <a:gd name="T90" fmla="*/ 136 w 240"/>
                <a:gd name="T91" fmla="*/ 40 h 400"/>
                <a:gd name="T92" fmla="*/ 183 w 240"/>
                <a:gd name="T93" fmla="*/ 40 h 400"/>
                <a:gd name="T94" fmla="*/ 136 w 240"/>
                <a:gd name="T95" fmla="*/ 0 h 400"/>
                <a:gd name="T96" fmla="*/ 104 w 240"/>
                <a:gd name="T97" fmla="*/ 0 h 400"/>
                <a:gd name="T98" fmla="*/ 56 w 240"/>
                <a:gd name="T99" fmla="*/ 48 h 400"/>
                <a:gd name="T100" fmla="*/ 56 w 240"/>
                <a:gd name="T101" fmla="*/ 208 h 400"/>
                <a:gd name="T102" fmla="*/ 104 w 240"/>
                <a:gd name="T103" fmla="*/ 256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0" h="400">
                  <a:moveTo>
                    <a:pt x="208" y="152"/>
                  </a:moveTo>
                  <a:cubicBezTo>
                    <a:pt x="208" y="208"/>
                    <a:pt x="208" y="208"/>
                    <a:pt x="208" y="208"/>
                  </a:cubicBezTo>
                  <a:cubicBezTo>
                    <a:pt x="208" y="247"/>
                    <a:pt x="175" y="280"/>
                    <a:pt x="136" y="280"/>
                  </a:cubicBezTo>
                  <a:cubicBezTo>
                    <a:pt x="136" y="280"/>
                    <a:pt x="136" y="280"/>
                    <a:pt x="136" y="280"/>
                  </a:cubicBezTo>
                  <a:cubicBezTo>
                    <a:pt x="104" y="280"/>
                    <a:pt x="104" y="280"/>
                    <a:pt x="104" y="280"/>
                  </a:cubicBezTo>
                  <a:cubicBezTo>
                    <a:pt x="65" y="280"/>
                    <a:pt x="32" y="247"/>
                    <a:pt x="32" y="208"/>
                  </a:cubicBezTo>
                  <a:cubicBezTo>
                    <a:pt x="32" y="152"/>
                    <a:pt x="32" y="152"/>
                    <a:pt x="32" y="152"/>
                  </a:cubicBezTo>
                  <a:cubicBezTo>
                    <a:pt x="0" y="152"/>
                    <a:pt x="0" y="152"/>
                    <a:pt x="0" y="152"/>
                  </a:cubicBezTo>
                  <a:cubicBezTo>
                    <a:pt x="0" y="208"/>
                    <a:pt x="0" y="208"/>
                    <a:pt x="0" y="208"/>
                  </a:cubicBezTo>
                  <a:cubicBezTo>
                    <a:pt x="0" y="264"/>
                    <a:pt x="48" y="312"/>
                    <a:pt x="104" y="312"/>
                  </a:cubicBezTo>
                  <a:cubicBezTo>
                    <a:pt x="104" y="368"/>
                    <a:pt x="104" y="368"/>
                    <a:pt x="104" y="368"/>
                  </a:cubicBezTo>
                  <a:cubicBezTo>
                    <a:pt x="36" y="368"/>
                    <a:pt x="36" y="368"/>
                    <a:pt x="36" y="368"/>
                  </a:cubicBezTo>
                  <a:cubicBezTo>
                    <a:pt x="36" y="400"/>
                    <a:pt x="36" y="400"/>
                    <a:pt x="36" y="400"/>
                  </a:cubicBezTo>
                  <a:cubicBezTo>
                    <a:pt x="204" y="400"/>
                    <a:pt x="204" y="400"/>
                    <a:pt x="204" y="400"/>
                  </a:cubicBezTo>
                  <a:cubicBezTo>
                    <a:pt x="204" y="368"/>
                    <a:pt x="204" y="368"/>
                    <a:pt x="204" y="368"/>
                  </a:cubicBezTo>
                  <a:cubicBezTo>
                    <a:pt x="136" y="368"/>
                    <a:pt x="136" y="368"/>
                    <a:pt x="136" y="368"/>
                  </a:cubicBezTo>
                  <a:cubicBezTo>
                    <a:pt x="136" y="312"/>
                    <a:pt x="136" y="312"/>
                    <a:pt x="136" y="312"/>
                  </a:cubicBezTo>
                  <a:cubicBezTo>
                    <a:pt x="136" y="312"/>
                    <a:pt x="136" y="312"/>
                    <a:pt x="136" y="312"/>
                  </a:cubicBezTo>
                  <a:cubicBezTo>
                    <a:pt x="192" y="312"/>
                    <a:pt x="240" y="264"/>
                    <a:pt x="240" y="208"/>
                  </a:cubicBezTo>
                  <a:cubicBezTo>
                    <a:pt x="240" y="152"/>
                    <a:pt x="240" y="152"/>
                    <a:pt x="240" y="152"/>
                  </a:cubicBezTo>
                  <a:lnTo>
                    <a:pt x="208" y="152"/>
                  </a:lnTo>
                  <a:close/>
                  <a:moveTo>
                    <a:pt x="104" y="256"/>
                  </a:moveTo>
                  <a:cubicBezTo>
                    <a:pt x="136" y="256"/>
                    <a:pt x="136" y="256"/>
                    <a:pt x="136" y="256"/>
                  </a:cubicBezTo>
                  <a:cubicBezTo>
                    <a:pt x="159" y="256"/>
                    <a:pt x="179" y="238"/>
                    <a:pt x="183" y="216"/>
                  </a:cubicBezTo>
                  <a:cubicBezTo>
                    <a:pt x="136" y="216"/>
                    <a:pt x="136" y="216"/>
                    <a:pt x="136" y="216"/>
                  </a:cubicBezTo>
                  <a:cubicBezTo>
                    <a:pt x="136" y="200"/>
                    <a:pt x="136" y="200"/>
                    <a:pt x="136" y="200"/>
                  </a:cubicBezTo>
                  <a:cubicBezTo>
                    <a:pt x="184" y="200"/>
                    <a:pt x="184" y="200"/>
                    <a:pt x="184" y="200"/>
                  </a:cubicBezTo>
                  <a:cubicBezTo>
                    <a:pt x="184" y="184"/>
                    <a:pt x="184" y="184"/>
                    <a:pt x="184" y="184"/>
                  </a:cubicBezTo>
                  <a:cubicBezTo>
                    <a:pt x="136" y="184"/>
                    <a:pt x="136" y="184"/>
                    <a:pt x="136" y="184"/>
                  </a:cubicBezTo>
                  <a:cubicBezTo>
                    <a:pt x="136" y="168"/>
                    <a:pt x="136" y="168"/>
                    <a:pt x="136" y="168"/>
                  </a:cubicBezTo>
                  <a:cubicBezTo>
                    <a:pt x="184" y="168"/>
                    <a:pt x="184" y="168"/>
                    <a:pt x="184" y="168"/>
                  </a:cubicBezTo>
                  <a:cubicBezTo>
                    <a:pt x="184" y="152"/>
                    <a:pt x="184" y="152"/>
                    <a:pt x="184" y="152"/>
                  </a:cubicBezTo>
                  <a:cubicBezTo>
                    <a:pt x="136" y="152"/>
                    <a:pt x="136" y="152"/>
                    <a:pt x="136" y="152"/>
                  </a:cubicBezTo>
                  <a:cubicBezTo>
                    <a:pt x="136" y="136"/>
                    <a:pt x="136" y="136"/>
                    <a:pt x="136" y="136"/>
                  </a:cubicBezTo>
                  <a:cubicBezTo>
                    <a:pt x="184" y="136"/>
                    <a:pt x="184" y="136"/>
                    <a:pt x="184" y="136"/>
                  </a:cubicBezTo>
                  <a:cubicBezTo>
                    <a:pt x="184" y="120"/>
                    <a:pt x="184" y="120"/>
                    <a:pt x="184" y="120"/>
                  </a:cubicBezTo>
                  <a:cubicBezTo>
                    <a:pt x="136" y="120"/>
                    <a:pt x="136" y="120"/>
                    <a:pt x="136" y="120"/>
                  </a:cubicBezTo>
                  <a:cubicBezTo>
                    <a:pt x="136" y="104"/>
                    <a:pt x="136" y="104"/>
                    <a:pt x="136" y="104"/>
                  </a:cubicBezTo>
                  <a:cubicBezTo>
                    <a:pt x="184" y="104"/>
                    <a:pt x="184" y="104"/>
                    <a:pt x="184" y="104"/>
                  </a:cubicBezTo>
                  <a:cubicBezTo>
                    <a:pt x="184" y="88"/>
                    <a:pt x="184" y="88"/>
                    <a:pt x="184" y="88"/>
                  </a:cubicBezTo>
                  <a:cubicBezTo>
                    <a:pt x="136" y="88"/>
                    <a:pt x="136" y="88"/>
                    <a:pt x="136" y="88"/>
                  </a:cubicBezTo>
                  <a:cubicBezTo>
                    <a:pt x="136" y="72"/>
                    <a:pt x="136" y="72"/>
                    <a:pt x="136" y="72"/>
                  </a:cubicBezTo>
                  <a:cubicBezTo>
                    <a:pt x="184" y="72"/>
                    <a:pt x="184" y="72"/>
                    <a:pt x="184" y="72"/>
                  </a:cubicBezTo>
                  <a:cubicBezTo>
                    <a:pt x="184" y="56"/>
                    <a:pt x="184" y="56"/>
                    <a:pt x="184" y="56"/>
                  </a:cubicBezTo>
                  <a:cubicBezTo>
                    <a:pt x="136" y="56"/>
                    <a:pt x="136" y="56"/>
                    <a:pt x="136" y="56"/>
                  </a:cubicBezTo>
                  <a:cubicBezTo>
                    <a:pt x="136" y="40"/>
                    <a:pt x="136" y="40"/>
                    <a:pt x="136" y="40"/>
                  </a:cubicBezTo>
                  <a:cubicBezTo>
                    <a:pt x="183" y="40"/>
                    <a:pt x="183" y="40"/>
                    <a:pt x="183" y="40"/>
                  </a:cubicBezTo>
                  <a:cubicBezTo>
                    <a:pt x="179" y="18"/>
                    <a:pt x="159" y="0"/>
                    <a:pt x="136" y="0"/>
                  </a:cubicBezTo>
                  <a:cubicBezTo>
                    <a:pt x="104" y="0"/>
                    <a:pt x="104" y="0"/>
                    <a:pt x="104" y="0"/>
                  </a:cubicBezTo>
                  <a:cubicBezTo>
                    <a:pt x="78" y="0"/>
                    <a:pt x="56" y="22"/>
                    <a:pt x="56" y="48"/>
                  </a:cubicBezTo>
                  <a:cubicBezTo>
                    <a:pt x="56" y="208"/>
                    <a:pt x="56" y="208"/>
                    <a:pt x="56" y="208"/>
                  </a:cubicBezTo>
                  <a:cubicBezTo>
                    <a:pt x="56" y="234"/>
                    <a:pt x="78" y="256"/>
                    <a:pt x="104" y="256"/>
                  </a:cubicBezTo>
                  <a:close/>
                </a:path>
              </a:pathLst>
            </a:custGeom>
            <a:solidFill>
              <a:schemeClr val="tx2"/>
            </a:solidFill>
            <a:ln>
              <a:noFill/>
            </a:ln>
          </p:spPr>
          <p:txBody>
            <a:bodyPr vert="horz" wrap="none" lIns="91440" tIns="731520" rIns="91440" bIns="45720" numCol="1" anchor="t" anchorCtr="0" compatLnSpc="1">
              <a:prstTxWarp prst="textNoShape">
                <a:avLst/>
              </a:prstTxWarp>
            </a:bodyPr>
            <a:lstStyle/>
            <a:p>
              <a:pPr algn="ctr" defTabSz="914400">
                <a:defRPr/>
              </a:pPr>
              <a:r>
                <a:rPr lang="en-US" sz="1050" b="1" kern="0" dirty="0" smtClean="0">
                  <a:gradFill>
                    <a:gsLst>
                      <a:gs pos="0">
                        <a:srgbClr val="00188F"/>
                      </a:gs>
                      <a:gs pos="100000">
                        <a:srgbClr val="00188F"/>
                      </a:gs>
                    </a:gsLst>
                    <a:lin ang="5400000" scaled="0"/>
                  </a:gradFill>
                </a:rPr>
                <a:t>COMMUNICATE</a:t>
              </a:r>
              <a:endParaRPr lang="en-US" sz="1050" b="1" kern="0" dirty="0" smtClean="0">
                <a:gradFill>
                  <a:gsLst>
                    <a:gs pos="0">
                      <a:srgbClr val="00188F"/>
                    </a:gs>
                    <a:gs pos="100000">
                      <a:srgbClr val="00188F"/>
                    </a:gs>
                  </a:gsLst>
                  <a:lin ang="5400000" scaled="0"/>
                </a:gradFill>
              </a:endParaRPr>
            </a:p>
          </p:txBody>
        </p:sp>
      </p:grpSp>
      <p:grpSp>
        <p:nvGrpSpPr>
          <p:cNvPr id="3" name="Group 2"/>
          <p:cNvGrpSpPr/>
          <p:nvPr/>
        </p:nvGrpSpPr>
        <p:grpSpPr>
          <a:xfrm>
            <a:off x="1920834" y="4194987"/>
            <a:ext cx="1584170" cy="1584168"/>
            <a:chOff x="3932238" y="4194987"/>
            <a:chExt cx="1584170" cy="1584168"/>
          </a:xfrm>
        </p:grpSpPr>
        <p:sp>
          <p:nvSpPr>
            <p:cNvPr id="28" name="Freeform 27"/>
            <p:cNvSpPr/>
            <p:nvPr/>
          </p:nvSpPr>
          <p:spPr bwMode="auto">
            <a:xfrm rot="18900000">
              <a:off x="3932238" y="4194987"/>
              <a:ext cx="1584170" cy="1584168"/>
            </a:xfrm>
            <a:custGeom>
              <a:avLst/>
              <a:gdLst>
                <a:gd name="connsiteX0" fmla="*/ 1256493 w 1584170"/>
                <a:gd name="connsiteY0" fmla="*/ 327677 h 1584168"/>
                <a:gd name="connsiteX1" fmla="*/ 792086 w 1584170"/>
                <a:gd name="connsiteY1" fmla="*/ 135314 h 1584168"/>
                <a:gd name="connsiteX2" fmla="*/ 135315 w 1584170"/>
                <a:gd name="connsiteY2" fmla="*/ 792084 h 1584168"/>
                <a:gd name="connsiteX3" fmla="*/ 792086 w 1584170"/>
                <a:gd name="connsiteY3" fmla="*/ 1448854 h 1584168"/>
                <a:gd name="connsiteX4" fmla="*/ 1448857 w 1584170"/>
                <a:gd name="connsiteY4" fmla="*/ 792084 h 1584168"/>
                <a:gd name="connsiteX5" fmla="*/ 1256493 w 1584170"/>
                <a:gd name="connsiteY5" fmla="*/ 327677 h 1584168"/>
                <a:gd name="connsiteX6" fmla="*/ 1584170 w 1584170"/>
                <a:gd name="connsiteY6" fmla="*/ 0 h 1584168"/>
                <a:gd name="connsiteX7" fmla="*/ 1584170 w 1584170"/>
                <a:gd name="connsiteY7" fmla="*/ 792084 h 1584168"/>
                <a:gd name="connsiteX8" fmla="*/ 792085 w 1584170"/>
                <a:gd name="connsiteY8" fmla="*/ 1584168 h 1584168"/>
                <a:gd name="connsiteX9" fmla="*/ 0 w 1584170"/>
                <a:gd name="connsiteY9" fmla="*/ 792084 h 1584168"/>
                <a:gd name="connsiteX10" fmla="*/ 1 w 1584170"/>
                <a:gd name="connsiteY10" fmla="*/ 792084 h 1584168"/>
                <a:gd name="connsiteX11" fmla="*/ 792086 w 1584170"/>
                <a:gd name="connsiteY11" fmla="*/ 0 h 1584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84170" h="1584168">
                  <a:moveTo>
                    <a:pt x="1256493" y="327677"/>
                  </a:moveTo>
                  <a:cubicBezTo>
                    <a:pt x="1137641" y="208826"/>
                    <a:pt x="973449" y="135314"/>
                    <a:pt x="792086" y="135314"/>
                  </a:cubicBezTo>
                  <a:cubicBezTo>
                    <a:pt x="429361" y="135314"/>
                    <a:pt x="135315" y="429360"/>
                    <a:pt x="135315" y="792084"/>
                  </a:cubicBezTo>
                  <a:cubicBezTo>
                    <a:pt x="135315" y="1154808"/>
                    <a:pt x="429361" y="1448854"/>
                    <a:pt x="792086" y="1448854"/>
                  </a:cubicBezTo>
                  <a:cubicBezTo>
                    <a:pt x="1154811" y="1448854"/>
                    <a:pt x="1448857" y="1154808"/>
                    <a:pt x="1448857" y="792084"/>
                  </a:cubicBezTo>
                  <a:cubicBezTo>
                    <a:pt x="1448857" y="610722"/>
                    <a:pt x="1375345" y="446529"/>
                    <a:pt x="1256493" y="327677"/>
                  </a:cubicBezTo>
                  <a:close/>
                  <a:moveTo>
                    <a:pt x="1584170" y="0"/>
                  </a:moveTo>
                  <a:lnTo>
                    <a:pt x="1584170" y="792084"/>
                  </a:lnTo>
                  <a:cubicBezTo>
                    <a:pt x="1584170" y="1229540"/>
                    <a:pt x="1229541" y="1584168"/>
                    <a:pt x="792085" y="1584168"/>
                  </a:cubicBezTo>
                  <a:cubicBezTo>
                    <a:pt x="354629" y="1584168"/>
                    <a:pt x="0" y="1229540"/>
                    <a:pt x="0" y="792084"/>
                  </a:cubicBezTo>
                  <a:lnTo>
                    <a:pt x="1" y="792084"/>
                  </a:lnTo>
                  <a:cubicBezTo>
                    <a:pt x="1" y="354628"/>
                    <a:pt x="354630" y="0"/>
                    <a:pt x="792086" y="0"/>
                  </a:cubicBezTo>
                  <a:close/>
                </a:path>
              </a:pathLst>
            </a:custGeom>
            <a:solidFill>
              <a:schemeClr val="tx1"/>
            </a:solidFill>
            <a:ln>
              <a:noFill/>
            </a:ln>
          </p:spPr>
          <p:txBody>
            <a:bodyPr vert="horz" wrap="square" lIns="91440" tIns="45720" rIns="91440" bIns="45720" numCol="1" anchor="t" anchorCtr="0" compatLnSpc="1">
              <a:prstTxWarp prst="textNoShape">
                <a:avLst/>
              </a:prstTxWarp>
              <a:noAutofit/>
            </a:bodyPr>
            <a:lstStyle/>
            <a:p>
              <a:endParaRPr lang="en-US" dirty="0" err="1">
                <a:solidFill>
                  <a:srgbClr val="404040"/>
                </a:solidFill>
              </a:endParaRPr>
            </a:p>
          </p:txBody>
        </p:sp>
        <p:sp>
          <p:nvSpPr>
            <p:cNvPr id="39" name="Freeform 17"/>
            <p:cNvSpPr>
              <a:spLocks noChangeAspect="1" noEditPoints="1"/>
            </p:cNvSpPr>
            <p:nvPr/>
          </p:nvSpPr>
          <p:spPr bwMode="black">
            <a:xfrm>
              <a:off x="4398037" y="4597176"/>
              <a:ext cx="638922" cy="612986"/>
            </a:xfrm>
            <a:custGeom>
              <a:avLst/>
              <a:gdLst>
                <a:gd name="T0" fmla="*/ 169 w 459"/>
                <a:gd name="T1" fmla="*/ 64 h 440"/>
                <a:gd name="T2" fmla="*/ 275 w 459"/>
                <a:gd name="T3" fmla="*/ 169 h 440"/>
                <a:gd name="T4" fmla="*/ 169 w 459"/>
                <a:gd name="T5" fmla="*/ 275 h 440"/>
                <a:gd name="T6" fmla="*/ 64 w 459"/>
                <a:gd name="T7" fmla="*/ 169 h 440"/>
                <a:gd name="T8" fmla="*/ 169 w 459"/>
                <a:gd name="T9" fmla="*/ 64 h 440"/>
                <a:gd name="T10" fmla="*/ 169 w 459"/>
                <a:gd name="T11" fmla="*/ 0 h 440"/>
                <a:gd name="T12" fmla="*/ 0 w 459"/>
                <a:gd name="T13" fmla="*/ 169 h 440"/>
                <a:gd name="T14" fmla="*/ 169 w 459"/>
                <a:gd name="T15" fmla="*/ 339 h 440"/>
                <a:gd name="T16" fmla="*/ 279 w 459"/>
                <a:gd name="T17" fmla="*/ 299 h 440"/>
                <a:gd name="T18" fmla="*/ 410 w 459"/>
                <a:gd name="T19" fmla="*/ 430 h 440"/>
                <a:gd name="T20" fmla="*/ 449 w 459"/>
                <a:gd name="T21" fmla="*/ 430 h 440"/>
                <a:gd name="T22" fmla="*/ 449 w 459"/>
                <a:gd name="T23" fmla="*/ 430 h 440"/>
                <a:gd name="T24" fmla="*/ 449 w 459"/>
                <a:gd name="T25" fmla="*/ 391 h 440"/>
                <a:gd name="T26" fmla="*/ 314 w 459"/>
                <a:gd name="T27" fmla="*/ 257 h 440"/>
                <a:gd name="T28" fmla="*/ 339 w 459"/>
                <a:gd name="T29" fmla="*/ 169 h 440"/>
                <a:gd name="T30" fmla="*/ 169 w 459"/>
                <a:gd name="T31" fmla="*/ 0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59" h="440">
                  <a:moveTo>
                    <a:pt x="169" y="64"/>
                  </a:moveTo>
                  <a:cubicBezTo>
                    <a:pt x="228" y="64"/>
                    <a:pt x="275" y="111"/>
                    <a:pt x="275" y="169"/>
                  </a:cubicBezTo>
                  <a:cubicBezTo>
                    <a:pt x="275" y="227"/>
                    <a:pt x="228" y="275"/>
                    <a:pt x="169" y="275"/>
                  </a:cubicBezTo>
                  <a:cubicBezTo>
                    <a:pt x="111" y="275"/>
                    <a:pt x="64" y="227"/>
                    <a:pt x="64" y="169"/>
                  </a:cubicBezTo>
                  <a:cubicBezTo>
                    <a:pt x="64" y="111"/>
                    <a:pt x="111" y="64"/>
                    <a:pt x="169" y="64"/>
                  </a:cubicBezTo>
                  <a:close/>
                  <a:moveTo>
                    <a:pt x="169" y="0"/>
                  </a:moveTo>
                  <a:cubicBezTo>
                    <a:pt x="76" y="0"/>
                    <a:pt x="0" y="76"/>
                    <a:pt x="0" y="169"/>
                  </a:cubicBezTo>
                  <a:cubicBezTo>
                    <a:pt x="0" y="263"/>
                    <a:pt x="76" y="339"/>
                    <a:pt x="169" y="339"/>
                  </a:cubicBezTo>
                  <a:cubicBezTo>
                    <a:pt x="211" y="339"/>
                    <a:pt x="249" y="324"/>
                    <a:pt x="279" y="299"/>
                  </a:cubicBezTo>
                  <a:cubicBezTo>
                    <a:pt x="410" y="430"/>
                    <a:pt x="410" y="430"/>
                    <a:pt x="410" y="430"/>
                  </a:cubicBezTo>
                  <a:cubicBezTo>
                    <a:pt x="421" y="440"/>
                    <a:pt x="438" y="440"/>
                    <a:pt x="449" y="430"/>
                  </a:cubicBezTo>
                  <a:cubicBezTo>
                    <a:pt x="449" y="430"/>
                    <a:pt x="449" y="430"/>
                    <a:pt x="449" y="430"/>
                  </a:cubicBezTo>
                  <a:cubicBezTo>
                    <a:pt x="459" y="419"/>
                    <a:pt x="459" y="402"/>
                    <a:pt x="449" y="391"/>
                  </a:cubicBezTo>
                  <a:cubicBezTo>
                    <a:pt x="314" y="257"/>
                    <a:pt x="314" y="257"/>
                    <a:pt x="314" y="257"/>
                  </a:cubicBezTo>
                  <a:cubicBezTo>
                    <a:pt x="330" y="232"/>
                    <a:pt x="339" y="201"/>
                    <a:pt x="339" y="169"/>
                  </a:cubicBezTo>
                  <a:cubicBezTo>
                    <a:pt x="339" y="76"/>
                    <a:pt x="263" y="0"/>
                    <a:pt x="169" y="0"/>
                  </a:cubicBezTo>
                  <a:close/>
                </a:path>
              </a:pathLst>
            </a:custGeom>
            <a:solidFill>
              <a:schemeClr val="tx2"/>
            </a:solidFill>
            <a:ln>
              <a:noFill/>
            </a:ln>
          </p:spPr>
          <p:txBody>
            <a:bodyPr vert="horz" wrap="none" lIns="91440" tIns="731520" rIns="91440" bIns="45720" numCol="1" anchor="t" anchorCtr="0" compatLnSpc="1">
              <a:prstTxWarp prst="textNoShape">
                <a:avLst/>
              </a:prstTxWarp>
            </a:bodyPr>
            <a:lstStyle/>
            <a:p>
              <a:pPr algn="ctr" defTabSz="914400"/>
              <a:r>
                <a:rPr lang="en-US" sz="1050" b="1" kern="0" dirty="0" smtClean="0">
                  <a:gradFill>
                    <a:gsLst>
                      <a:gs pos="0">
                        <a:srgbClr val="00188F"/>
                      </a:gs>
                      <a:gs pos="100000">
                        <a:srgbClr val="00188F"/>
                      </a:gs>
                    </a:gsLst>
                    <a:lin ang="5400000" scaled="0"/>
                  </a:gradFill>
                </a:rPr>
                <a:t>FIND</a:t>
              </a:r>
              <a:endParaRPr lang="en-US" sz="1050" b="1" kern="0" dirty="0">
                <a:gradFill>
                  <a:gsLst>
                    <a:gs pos="0">
                      <a:srgbClr val="00188F"/>
                    </a:gs>
                    <a:gs pos="100000">
                      <a:srgbClr val="00188F"/>
                    </a:gs>
                  </a:gsLst>
                  <a:lin ang="5400000" scaled="0"/>
                </a:gradFill>
              </a:endParaRPr>
            </a:p>
          </p:txBody>
        </p:sp>
      </p:grpSp>
      <p:sp>
        <p:nvSpPr>
          <p:cNvPr id="49" name="Rectangle 48"/>
          <p:cNvSpPr/>
          <p:nvPr/>
        </p:nvSpPr>
        <p:spPr>
          <a:xfrm>
            <a:off x="10375313" y="1918417"/>
            <a:ext cx="2541163" cy="523220"/>
          </a:xfrm>
          <a:prstGeom prst="rect">
            <a:avLst/>
          </a:prstGeom>
        </p:spPr>
        <p:txBody>
          <a:bodyPr wrap="square" anchor="ctr" anchorCtr="0">
            <a:noAutofit/>
          </a:bodyPr>
          <a:lstStyle/>
          <a:p>
            <a:r>
              <a:rPr lang="en-US" sz="2000" dirty="0" smtClean="0">
                <a:gradFill>
                  <a:gsLst>
                    <a:gs pos="0">
                      <a:srgbClr val="00188F"/>
                    </a:gs>
                    <a:gs pos="100000">
                      <a:srgbClr val="00188F"/>
                    </a:gs>
                  </a:gsLst>
                  <a:lin ang="5400000" scaled="0"/>
                </a:gradFill>
              </a:rPr>
              <a:t>Personas</a:t>
            </a:r>
            <a:endParaRPr lang="en-US" sz="2000" dirty="0">
              <a:gradFill>
                <a:gsLst>
                  <a:gs pos="0">
                    <a:srgbClr val="00188F"/>
                  </a:gs>
                  <a:gs pos="100000">
                    <a:srgbClr val="00188F"/>
                  </a:gs>
                </a:gsLst>
                <a:lin ang="5400000" scaled="0"/>
              </a:gradFill>
            </a:endParaRPr>
          </a:p>
        </p:txBody>
      </p:sp>
      <p:sp>
        <p:nvSpPr>
          <p:cNvPr id="50" name="Rectangle 49"/>
          <p:cNvSpPr/>
          <p:nvPr/>
        </p:nvSpPr>
        <p:spPr>
          <a:xfrm>
            <a:off x="10375313" y="3031976"/>
            <a:ext cx="2541163" cy="523220"/>
          </a:xfrm>
          <a:prstGeom prst="rect">
            <a:avLst/>
          </a:prstGeom>
        </p:spPr>
        <p:txBody>
          <a:bodyPr wrap="square" anchor="ctr" anchorCtr="0">
            <a:noAutofit/>
          </a:bodyPr>
          <a:lstStyle/>
          <a:p>
            <a:r>
              <a:rPr lang="en-US" sz="2000" dirty="0" err="1" smtClean="0">
                <a:gradFill>
                  <a:gsLst>
                    <a:gs pos="0">
                      <a:srgbClr val="00188F"/>
                    </a:gs>
                    <a:gs pos="100000">
                      <a:srgbClr val="00188F"/>
                    </a:gs>
                  </a:gsLst>
                  <a:lin ang="5400000" scaled="0"/>
                </a:gradFill>
              </a:rPr>
              <a:t>Lugares</a:t>
            </a:r>
            <a:endParaRPr lang="en-US" sz="2000" dirty="0">
              <a:gradFill>
                <a:gsLst>
                  <a:gs pos="0">
                    <a:srgbClr val="00188F"/>
                  </a:gs>
                  <a:gs pos="100000">
                    <a:srgbClr val="00188F"/>
                  </a:gs>
                </a:gsLst>
                <a:lin ang="5400000" scaled="0"/>
              </a:gradFill>
            </a:endParaRPr>
          </a:p>
        </p:txBody>
      </p:sp>
      <p:sp>
        <p:nvSpPr>
          <p:cNvPr id="51" name="Rectangle 50"/>
          <p:cNvSpPr/>
          <p:nvPr/>
        </p:nvSpPr>
        <p:spPr>
          <a:xfrm>
            <a:off x="10375313" y="4145535"/>
            <a:ext cx="2541163" cy="523220"/>
          </a:xfrm>
          <a:prstGeom prst="rect">
            <a:avLst/>
          </a:prstGeom>
        </p:spPr>
        <p:txBody>
          <a:bodyPr wrap="square" anchor="ctr" anchorCtr="0">
            <a:noAutofit/>
          </a:bodyPr>
          <a:lstStyle/>
          <a:p>
            <a:r>
              <a:rPr lang="en-US" sz="2000" dirty="0" err="1" smtClean="0">
                <a:gradFill>
                  <a:gsLst>
                    <a:gs pos="0">
                      <a:srgbClr val="00188F"/>
                    </a:gs>
                    <a:gs pos="100000">
                      <a:srgbClr val="00188F"/>
                    </a:gs>
                  </a:gsLst>
                  <a:lin ang="5400000" scaled="0"/>
                </a:gradFill>
              </a:rPr>
              <a:t>Calendario</a:t>
            </a:r>
            <a:endParaRPr lang="en-US" sz="2000" dirty="0">
              <a:gradFill>
                <a:gsLst>
                  <a:gs pos="0">
                    <a:srgbClr val="00188F"/>
                  </a:gs>
                  <a:gs pos="100000">
                    <a:srgbClr val="00188F"/>
                  </a:gs>
                </a:gsLst>
                <a:lin ang="5400000" scaled="0"/>
              </a:gradFill>
            </a:endParaRPr>
          </a:p>
        </p:txBody>
      </p:sp>
      <p:sp>
        <p:nvSpPr>
          <p:cNvPr id="52" name="Rectangle 51"/>
          <p:cNvSpPr/>
          <p:nvPr/>
        </p:nvSpPr>
        <p:spPr>
          <a:xfrm>
            <a:off x="10375313" y="5279985"/>
            <a:ext cx="2541163" cy="523220"/>
          </a:xfrm>
          <a:prstGeom prst="rect">
            <a:avLst/>
          </a:prstGeom>
        </p:spPr>
        <p:txBody>
          <a:bodyPr wrap="square" anchor="ctr" anchorCtr="0">
            <a:noAutofit/>
          </a:bodyPr>
          <a:lstStyle/>
          <a:p>
            <a:r>
              <a:rPr lang="en-US" sz="2000" dirty="0" smtClean="0">
                <a:gradFill>
                  <a:gsLst>
                    <a:gs pos="0">
                      <a:srgbClr val="00188F"/>
                    </a:gs>
                    <a:gs pos="100000">
                      <a:srgbClr val="00188F"/>
                    </a:gs>
                  </a:gsLst>
                  <a:lin ang="5400000" scaled="0"/>
                </a:gradFill>
              </a:rPr>
              <a:t>Información</a:t>
            </a:r>
            <a:endParaRPr lang="en-US" sz="2000" dirty="0">
              <a:gradFill>
                <a:gsLst>
                  <a:gs pos="0">
                    <a:srgbClr val="00188F"/>
                  </a:gs>
                  <a:gs pos="100000">
                    <a:srgbClr val="00188F"/>
                  </a:gs>
                </a:gsLst>
                <a:lin ang="5400000" scaled="0"/>
              </a:gradFill>
            </a:endParaRPr>
          </a:p>
        </p:txBody>
      </p:sp>
      <p:grpSp>
        <p:nvGrpSpPr>
          <p:cNvPr id="10" name="Group 9"/>
          <p:cNvGrpSpPr/>
          <p:nvPr/>
        </p:nvGrpSpPr>
        <p:grpSpPr>
          <a:xfrm>
            <a:off x="9489565" y="1760927"/>
            <a:ext cx="838200" cy="838200"/>
            <a:chOff x="9489565" y="1760927"/>
            <a:chExt cx="838200" cy="838200"/>
          </a:xfrm>
        </p:grpSpPr>
        <p:sp>
          <p:nvSpPr>
            <p:cNvPr id="7" name="Oval 6"/>
            <p:cNvSpPr/>
            <p:nvPr/>
          </p:nvSpPr>
          <p:spPr bwMode="auto">
            <a:xfrm>
              <a:off x="9489565" y="1760927"/>
              <a:ext cx="838200" cy="8382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dirty="0" err="1" smtClean="0">
                <a:gradFill>
                  <a:gsLst>
                    <a:gs pos="0">
                      <a:srgbClr val="00188F"/>
                    </a:gs>
                    <a:gs pos="100000">
                      <a:srgbClr val="00188F"/>
                    </a:gs>
                  </a:gsLst>
                  <a:lin ang="5400000" scaled="0"/>
                </a:gradFill>
                <a:ea typeface="Segoe UI" pitchFamily="34" charset="0"/>
                <a:cs typeface="Segoe UI" pitchFamily="34" charset="0"/>
              </a:endParaRPr>
            </a:p>
          </p:txBody>
        </p:sp>
        <p:sp>
          <p:nvSpPr>
            <p:cNvPr id="53" name="Freeform 5"/>
            <p:cNvSpPr>
              <a:spLocks noEditPoints="1"/>
            </p:cNvSpPr>
            <p:nvPr/>
          </p:nvSpPr>
          <p:spPr bwMode="auto">
            <a:xfrm>
              <a:off x="9691680" y="1960330"/>
              <a:ext cx="433970" cy="439394"/>
            </a:xfrm>
            <a:custGeom>
              <a:avLst/>
              <a:gdLst>
                <a:gd name="T0" fmla="*/ 49 w 133"/>
                <a:gd name="T1" fmla="*/ 45 h 134"/>
                <a:gd name="T2" fmla="*/ 41 w 133"/>
                <a:gd name="T3" fmla="*/ 27 h 134"/>
                <a:gd name="T4" fmla="*/ 49 w 133"/>
                <a:gd name="T5" fmla="*/ 8 h 134"/>
                <a:gd name="T6" fmla="*/ 67 w 133"/>
                <a:gd name="T7" fmla="*/ 0 h 134"/>
                <a:gd name="T8" fmla="*/ 93 w 133"/>
                <a:gd name="T9" fmla="*/ 26 h 134"/>
                <a:gd name="T10" fmla="*/ 68 w 133"/>
                <a:gd name="T11" fmla="*/ 53 h 134"/>
                <a:gd name="T12" fmla="*/ 49 w 133"/>
                <a:gd name="T13" fmla="*/ 45 h 134"/>
                <a:gd name="T14" fmla="*/ 111 w 133"/>
                <a:gd name="T15" fmla="*/ 134 h 134"/>
                <a:gd name="T16" fmla="*/ 133 w 133"/>
                <a:gd name="T17" fmla="*/ 134 h 134"/>
                <a:gd name="T18" fmla="*/ 117 w 133"/>
                <a:gd name="T19" fmla="*/ 85 h 134"/>
                <a:gd name="T20" fmla="*/ 87 w 133"/>
                <a:gd name="T21" fmla="*/ 61 h 134"/>
                <a:gd name="T22" fmla="*/ 56 w 133"/>
                <a:gd name="T23" fmla="*/ 61 h 134"/>
                <a:gd name="T24" fmla="*/ 46 w 133"/>
                <a:gd name="T25" fmla="*/ 61 h 134"/>
                <a:gd name="T26" fmla="*/ 15 w 133"/>
                <a:gd name="T27" fmla="*/ 85 h 134"/>
                <a:gd name="T28" fmla="*/ 0 w 133"/>
                <a:gd name="T29" fmla="*/ 134 h 134"/>
                <a:gd name="T30" fmla="*/ 23 w 133"/>
                <a:gd name="T31" fmla="*/ 134 h 134"/>
                <a:gd name="T32" fmla="*/ 32 w 133"/>
                <a:gd name="T33" fmla="*/ 101 h 134"/>
                <a:gd name="T34" fmla="*/ 39 w 133"/>
                <a:gd name="T35" fmla="*/ 101 h 134"/>
                <a:gd name="T36" fmla="*/ 29 w 133"/>
                <a:gd name="T37" fmla="*/ 134 h 134"/>
                <a:gd name="T38" fmla="*/ 104 w 133"/>
                <a:gd name="T39" fmla="*/ 134 h 134"/>
                <a:gd name="T40" fmla="*/ 94 w 133"/>
                <a:gd name="T41" fmla="*/ 101 h 134"/>
                <a:gd name="T42" fmla="*/ 101 w 133"/>
                <a:gd name="T43" fmla="*/ 101 h 134"/>
                <a:gd name="T44" fmla="*/ 111 w 133"/>
                <a:gd name="T45" fmla="*/ 134 h 134"/>
                <a:gd name="T46" fmla="*/ 111 w 133"/>
                <a:gd name="T47"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33" h="134">
                  <a:moveTo>
                    <a:pt x="49" y="45"/>
                  </a:moveTo>
                  <a:cubicBezTo>
                    <a:pt x="44" y="41"/>
                    <a:pt x="41" y="34"/>
                    <a:pt x="41" y="27"/>
                  </a:cubicBezTo>
                  <a:cubicBezTo>
                    <a:pt x="41" y="19"/>
                    <a:pt x="44" y="13"/>
                    <a:pt x="49" y="8"/>
                  </a:cubicBezTo>
                  <a:cubicBezTo>
                    <a:pt x="54" y="3"/>
                    <a:pt x="60" y="0"/>
                    <a:pt x="67" y="0"/>
                  </a:cubicBezTo>
                  <a:cubicBezTo>
                    <a:pt x="81" y="0"/>
                    <a:pt x="93" y="12"/>
                    <a:pt x="93" y="26"/>
                  </a:cubicBezTo>
                  <a:cubicBezTo>
                    <a:pt x="93" y="41"/>
                    <a:pt x="81" y="52"/>
                    <a:pt x="68" y="53"/>
                  </a:cubicBezTo>
                  <a:cubicBezTo>
                    <a:pt x="61" y="53"/>
                    <a:pt x="54" y="50"/>
                    <a:pt x="49" y="45"/>
                  </a:cubicBezTo>
                  <a:close/>
                  <a:moveTo>
                    <a:pt x="111" y="134"/>
                  </a:moveTo>
                  <a:cubicBezTo>
                    <a:pt x="133" y="134"/>
                    <a:pt x="133" y="134"/>
                    <a:pt x="133" y="134"/>
                  </a:cubicBezTo>
                  <a:cubicBezTo>
                    <a:pt x="117" y="85"/>
                    <a:pt x="117" y="85"/>
                    <a:pt x="117" y="85"/>
                  </a:cubicBezTo>
                  <a:cubicBezTo>
                    <a:pt x="115" y="76"/>
                    <a:pt x="105" y="62"/>
                    <a:pt x="87" y="61"/>
                  </a:cubicBezTo>
                  <a:cubicBezTo>
                    <a:pt x="79" y="61"/>
                    <a:pt x="56" y="61"/>
                    <a:pt x="56" y="61"/>
                  </a:cubicBezTo>
                  <a:cubicBezTo>
                    <a:pt x="46" y="61"/>
                    <a:pt x="46" y="61"/>
                    <a:pt x="46" y="61"/>
                  </a:cubicBezTo>
                  <a:cubicBezTo>
                    <a:pt x="28" y="61"/>
                    <a:pt x="18" y="76"/>
                    <a:pt x="15" y="85"/>
                  </a:cubicBezTo>
                  <a:cubicBezTo>
                    <a:pt x="0" y="134"/>
                    <a:pt x="0" y="134"/>
                    <a:pt x="0" y="134"/>
                  </a:cubicBezTo>
                  <a:cubicBezTo>
                    <a:pt x="23" y="134"/>
                    <a:pt x="23" y="134"/>
                    <a:pt x="23" y="134"/>
                  </a:cubicBezTo>
                  <a:cubicBezTo>
                    <a:pt x="32" y="101"/>
                    <a:pt x="32" y="101"/>
                    <a:pt x="32" y="101"/>
                  </a:cubicBezTo>
                  <a:cubicBezTo>
                    <a:pt x="39" y="101"/>
                    <a:pt x="39" y="101"/>
                    <a:pt x="39" y="101"/>
                  </a:cubicBezTo>
                  <a:cubicBezTo>
                    <a:pt x="29" y="134"/>
                    <a:pt x="29" y="134"/>
                    <a:pt x="29" y="134"/>
                  </a:cubicBezTo>
                  <a:cubicBezTo>
                    <a:pt x="104" y="134"/>
                    <a:pt x="104" y="134"/>
                    <a:pt x="104" y="134"/>
                  </a:cubicBezTo>
                  <a:cubicBezTo>
                    <a:pt x="94" y="101"/>
                    <a:pt x="94" y="101"/>
                    <a:pt x="94" y="101"/>
                  </a:cubicBezTo>
                  <a:cubicBezTo>
                    <a:pt x="101" y="101"/>
                    <a:pt x="101" y="101"/>
                    <a:pt x="101" y="101"/>
                  </a:cubicBezTo>
                  <a:cubicBezTo>
                    <a:pt x="111" y="134"/>
                    <a:pt x="111" y="134"/>
                    <a:pt x="111" y="134"/>
                  </a:cubicBezTo>
                  <a:cubicBezTo>
                    <a:pt x="111" y="134"/>
                    <a:pt x="111" y="134"/>
                    <a:pt x="111" y="134"/>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grpSp>
      <p:grpSp>
        <p:nvGrpSpPr>
          <p:cNvPr id="13" name="Group 12"/>
          <p:cNvGrpSpPr/>
          <p:nvPr/>
        </p:nvGrpSpPr>
        <p:grpSpPr>
          <a:xfrm>
            <a:off x="9489565" y="2874486"/>
            <a:ext cx="838200" cy="838200"/>
            <a:chOff x="9489565" y="2874486"/>
            <a:chExt cx="838200" cy="838200"/>
          </a:xfrm>
        </p:grpSpPr>
        <p:sp>
          <p:nvSpPr>
            <p:cNvPr id="46" name="Oval 45"/>
            <p:cNvSpPr/>
            <p:nvPr/>
          </p:nvSpPr>
          <p:spPr bwMode="auto">
            <a:xfrm>
              <a:off x="9489565" y="2874486"/>
              <a:ext cx="838200" cy="8382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dirty="0" err="1" smtClean="0">
                <a:gradFill>
                  <a:gsLst>
                    <a:gs pos="0">
                      <a:srgbClr val="00188F"/>
                    </a:gs>
                    <a:gs pos="100000">
                      <a:srgbClr val="00188F"/>
                    </a:gs>
                  </a:gsLst>
                  <a:lin ang="5400000" scaled="0"/>
                </a:gradFill>
                <a:ea typeface="Segoe UI" pitchFamily="34" charset="0"/>
                <a:cs typeface="Segoe UI" pitchFamily="34" charset="0"/>
              </a:endParaRPr>
            </a:p>
          </p:txBody>
        </p:sp>
        <p:sp>
          <p:nvSpPr>
            <p:cNvPr id="54" name="Freeform 6"/>
            <p:cNvSpPr>
              <a:spLocks noChangeAspect="1" noEditPoints="1"/>
            </p:cNvSpPr>
            <p:nvPr/>
          </p:nvSpPr>
          <p:spPr bwMode="black">
            <a:xfrm>
              <a:off x="9697790" y="3080067"/>
              <a:ext cx="421750" cy="427039"/>
            </a:xfrm>
            <a:custGeom>
              <a:avLst/>
              <a:gdLst>
                <a:gd name="T0" fmla="*/ 84 w 84"/>
                <a:gd name="T1" fmla="*/ 43 h 85"/>
                <a:gd name="T2" fmla="*/ 0 w 84"/>
                <a:gd name="T3" fmla="*/ 43 h 85"/>
                <a:gd name="T4" fmla="*/ 76 w 84"/>
                <a:gd name="T5" fmla="*/ 27 h 85"/>
                <a:gd name="T6" fmla="*/ 65 w 84"/>
                <a:gd name="T7" fmla="*/ 40 h 85"/>
                <a:gd name="T8" fmla="*/ 76 w 84"/>
                <a:gd name="T9" fmla="*/ 27 h 85"/>
                <a:gd name="T10" fmla="*/ 45 w 84"/>
                <a:gd name="T11" fmla="*/ 27 h 85"/>
                <a:gd name="T12" fmla="*/ 62 w 84"/>
                <a:gd name="T13" fmla="*/ 40 h 85"/>
                <a:gd name="T14" fmla="*/ 40 w 84"/>
                <a:gd name="T15" fmla="*/ 27 h 85"/>
                <a:gd name="T16" fmla="*/ 21 w 84"/>
                <a:gd name="T17" fmla="*/ 40 h 85"/>
                <a:gd name="T18" fmla="*/ 40 w 84"/>
                <a:gd name="T19" fmla="*/ 27 h 85"/>
                <a:gd name="T20" fmla="*/ 8 w 84"/>
                <a:gd name="T21" fmla="*/ 27 h 85"/>
                <a:gd name="T22" fmla="*/ 19 w 84"/>
                <a:gd name="T23" fmla="*/ 40 h 85"/>
                <a:gd name="T24" fmla="*/ 10 w 84"/>
                <a:gd name="T25" fmla="*/ 21 h 85"/>
                <a:gd name="T26" fmla="*/ 30 w 84"/>
                <a:gd name="T27" fmla="*/ 6 h 85"/>
                <a:gd name="T28" fmla="*/ 25 w 84"/>
                <a:gd name="T29" fmla="*/ 21 h 85"/>
                <a:gd name="T30" fmla="*/ 40 w 84"/>
                <a:gd name="T31" fmla="*/ 4 h 85"/>
                <a:gd name="T32" fmla="*/ 45 w 84"/>
                <a:gd name="T33" fmla="*/ 21 h 85"/>
                <a:gd name="T34" fmla="*/ 45 w 84"/>
                <a:gd name="T35" fmla="*/ 5 h 85"/>
                <a:gd name="T36" fmla="*/ 62 w 84"/>
                <a:gd name="T37" fmla="*/ 21 h 85"/>
                <a:gd name="T38" fmla="*/ 54 w 84"/>
                <a:gd name="T39" fmla="*/ 6 h 85"/>
                <a:gd name="T40" fmla="*/ 80 w 84"/>
                <a:gd name="T41" fmla="*/ 45 h 85"/>
                <a:gd name="T42" fmla="*/ 63 w 84"/>
                <a:gd name="T43" fmla="*/ 59 h 85"/>
                <a:gd name="T44" fmla="*/ 80 w 84"/>
                <a:gd name="T45" fmla="*/ 45 h 85"/>
                <a:gd name="T46" fmla="*/ 45 w 84"/>
                <a:gd name="T47" fmla="*/ 45 h 85"/>
                <a:gd name="T48" fmla="*/ 61 w 84"/>
                <a:gd name="T49" fmla="*/ 59 h 85"/>
                <a:gd name="T50" fmla="*/ 40 w 84"/>
                <a:gd name="T51" fmla="*/ 45 h 85"/>
                <a:gd name="T52" fmla="*/ 23 w 84"/>
                <a:gd name="T53" fmla="*/ 59 h 85"/>
                <a:gd name="T54" fmla="*/ 40 w 84"/>
                <a:gd name="T55" fmla="*/ 45 h 85"/>
                <a:gd name="T56" fmla="*/ 4 w 84"/>
                <a:gd name="T57" fmla="*/ 45 h 85"/>
                <a:gd name="T58" fmla="*/ 21 w 84"/>
                <a:gd name="T59" fmla="*/ 59 h 85"/>
                <a:gd name="T60" fmla="*/ 45 w 84"/>
                <a:gd name="T61" fmla="*/ 64 h 85"/>
                <a:gd name="T62" fmla="*/ 59 w 84"/>
                <a:gd name="T63" fmla="*/ 64 h 85"/>
                <a:gd name="T64" fmla="*/ 40 w 84"/>
                <a:gd name="T65" fmla="*/ 81 h 85"/>
                <a:gd name="T66" fmla="*/ 25 w 84"/>
                <a:gd name="T67" fmla="*/ 64 h 85"/>
                <a:gd name="T68" fmla="*/ 73 w 84"/>
                <a:gd name="T69" fmla="*/ 64 h 85"/>
                <a:gd name="T70" fmla="*/ 54 w 84"/>
                <a:gd name="T71" fmla="*/ 79 h 85"/>
                <a:gd name="T72" fmla="*/ 22 w 84"/>
                <a:gd name="T73" fmla="*/ 64 h 85"/>
                <a:gd name="T74" fmla="*/ 30 w 84"/>
                <a:gd name="T75" fmla="*/ 79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4" h="85">
                  <a:moveTo>
                    <a:pt x="42" y="0"/>
                  </a:moveTo>
                  <a:cubicBezTo>
                    <a:pt x="65" y="0"/>
                    <a:pt x="84" y="19"/>
                    <a:pt x="84" y="43"/>
                  </a:cubicBezTo>
                  <a:cubicBezTo>
                    <a:pt x="84" y="66"/>
                    <a:pt x="65" y="85"/>
                    <a:pt x="42" y="85"/>
                  </a:cubicBezTo>
                  <a:cubicBezTo>
                    <a:pt x="19" y="85"/>
                    <a:pt x="0" y="66"/>
                    <a:pt x="0" y="43"/>
                  </a:cubicBezTo>
                  <a:cubicBezTo>
                    <a:pt x="0" y="19"/>
                    <a:pt x="19" y="0"/>
                    <a:pt x="42" y="0"/>
                  </a:cubicBezTo>
                  <a:close/>
                  <a:moveTo>
                    <a:pt x="76" y="27"/>
                  </a:moveTo>
                  <a:cubicBezTo>
                    <a:pt x="63" y="27"/>
                    <a:pt x="63" y="27"/>
                    <a:pt x="63" y="27"/>
                  </a:cubicBezTo>
                  <a:cubicBezTo>
                    <a:pt x="64" y="31"/>
                    <a:pt x="65" y="35"/>
                    <a:pt x="65" y="40"/>
                  </a:cubicBezTo>
                  <a:cubicBezTo>
                    <a:pt x="80" y="40"/>
                    <a:pt x="80" y="40"/>
                    <a:pt x="80" y="40"/>
                  </a:cubicBezTo>
                  <a:cubicBezTo>
                    <a:pt x="79" y="35"/>
                    <a:pt x="78" y="31"/>
                    <a:pt x="76" y="27"/>
                  </a:cubicBezTo>
                  <a:close/>
                  <a:moveTo>
                    <a:pt x="61" y="27"/>
                  </a:moveTo>
                  <a:cubicBezTo>
                    <a:pt x="45" y="27"/>
                    <a:pt x="45" y="27"/>
                    <a:pt x="45" y="27"/>
                  </a:cubicBezTo>
                  <a:cubicBezTo>
                    <a:pt x="45" y="40"/>
                    <a:pt x="45" y="40"/>
                    <a:pt x="45" y="40"/>
                  </a:cubicBezTo>
                  <a:cubicBezTo>
                    <a:pt x="62" y="40"/>
                    <a:pt x="62" y="40"/>
                    <a:pt x="62" y="40"/>
                  </a:cubicBezTo>
                  <a:cubicBezTo>
                    <a:pt x="62" y="35"/>
                    <a:pt x="62" y="31"/>
                    <a:pt x="61" y="27"/>
                  </a:cubicBezTo>
                  <a:close/>
                  <a:moveTo>
                    <a:pt x="40" y="27"/>
                  </a:moveTo>
                  <a:cubicBezTo>
                    <a:pt x="23" y="27"/>
                    <a:pt x="23" y="27"/>
                    <a:pt x="23" y="27"/>
                  </a:cubicBezTo>
                  <a:cubicBezTo>
                    <a:pt x="22" y="31"/>
                    <a:pt x="22" y="35"/>
                    <a:pt x="21" y="40"/>
                  </a:cubicBezTo>
                  <a:cubicBezTo>
                    <a:pt x="40" y="40"/>
                    <a:pt x="40" y="40"/>
                    <a:pt x="40" y="40"/>
                  </a:cubicBezTo>
                  <a:cubicBezTo>
                    <a:pt x="40" y="27"/>
                    <a:pt x="40" y="27"/>
                    <a:pt x="40" y="27"/>
                  </a:cubicBezTo>
                  <a:close/>
                  <a:moveTo>
                    <a:pt x="21" y="27"/>
                  </a:moveTo>
                  <a:cubicBezTo>
                    <a:pt x="8" y="27"/>
                    <a:pt x="8" y="27"/>
                    <a:pt x="8" y="27"/>
                  </a:cubicBezTo>
                  <a:cubicBezTo>
                    <a:pt x="6" y="31"/>
                    <a:pt x="5" y="35"/>
                    <a:pt x="4" y="40"/>
                  </a:cubicBezTo>
                  <a:cubicBezTo>
                    <a:pt x="19" y="40"/>
                    <a:pt x="19" y="40"/>
                    <a:pt x="19" y="40"/>
                  </a:cubicBezTo>
                  <a:cubicBezTo>
                    <a:pt x="19" y="35"/>
                    <a:pt x="20" y="31"/>
                    <a:pt x="21" y="27"/>
                  </a:cubicBezTo>
                  <a:close/>
                  <a:moveTo>
                    <a:pt x="10" y="21"/>
                  </a:moveTo>
                  <a:cubicBezTo>
                    <a:pt x="22" y="21"/>
                    <a:pt x="22" y="21"/>
                    <a:pt x="22" y="21"/>
                  </a:cubicBezTo>
                  <a:cubicBezTo>
                    <a:pt x="24" y="15"/>
                    <a:pt x="27" y="10"/>
                    <a:pt x="30" y="6"/>
                  </a:cubicBezTo>
                  <a:cubicBezTo>
                    <a:pt x="22" y="9"/>
                    <a:pt x="15" y="14"/>
                    <a:pt x="10" y="21"/>
                  </a:cubicBezTo>
                  <a:close/>
                  <a:moveTo>
                    <a:pt x="25" y="21"/>
                  </a:moveTo>
                  <a:cubicBezTo>
                    <a:pt x="40" y="21"/>
                    <a:pt x="40" y="21"/>
                    <a:pt x="40" y="21"/>
                  </a:cubicBezTo>
                  <a:cubicBezTo>
                    <a:pt x="40" y="4"/>
                    <a:pt x="40" y="4"/>
                    <a:pt x="40" y="4"/>
                  </a:cubicBezTo>
                  <a:cubicBezTo>
                    <a:pt x="33" y="6"/>
                    <a:pt x="28" y="12"/>
                    <a:pt x="25" y="21"/>
                  </a:cubicBezTo>
                  <a:close/>
                  <a:moveTo>
                    <a:pt x="45" y="21"/>
                  </a:moveTo>
                  <a:cubicBezTo>
                    <a:pt x="59" y="21"/>
                    <a:pt x="59" y="21"/>
                    <a:pt x="59" y="21"/>
                  </a:cubicBezTo>
                  <a:cubicBezTo>
                    <a:pt x="56" y="12"/>
                    <a:pt x="51" y="6"/>
                    <a:pt x="45" y="5"/>
                  </a:cubicBezTo>
                  <a:cubicBezTo>
                    <a:pt x="45" y="21"/>
                    <a:pt x="45" y="21"/>
                    <a:pt x="45" y="21"/>
                  </a:cubicBezTo>
                  <a:close/>
                  <a:moveTo>
                    <a:pt x="62" y="21"/>
                  </a:moveTo>
                  <a:cubicBezTo>
                    <a:pt x="73" y="21"/>
                    <a:pt x="73" y="21"/>
                    <a:pt x="73" y="21"/>
                  </a:cubicBezTo>
                  <a:cubicBezTo>
                    <a:pt x="69" y="14"/>
                    <a:pt x="62" y="9"/>
                    <a:pt x="54" y="6"/>
                  </a:cubicBezTo>
                  <a:cubicBezTo>
                    <a:pt x="57" y="10"/>
                    <a:pt x="60" y="15"/>
                    <a:pt x="62" y="21"/>
                  </a:cubicBezTo>
                  <a:close/>
                  <a:moveTo>
                    <a:pt x="80" y="45"/>
                  </a:moveTo>
                  <a:cubicBezTo>
                    <a:pt x="65" y="45"/>
                    <a:pt x="65" y="45"/>
                    <a:pt x="65" y="45"/>
                  </a:cubicBezTo>
                  <a:cubicBezTo>
                    <a:pt x="65" y="50"/>
                    <a:pt x="64" y="54"/>
                    <a:pt x="63" y="59"/>
                  </a:cubicBezTo>
                  <a:cubicBezTo>
                    <a:pt x="76" y="59"/>
                    <a:pt x="76" y="59"/>
                    <a:pt x="76" y="59"/>
                  </a:cubicBezTo>
                  <a:cubicBezTo>
                    <a:pt x="78" y="54"/>
                    <a:pt x="79" y="50"/>
                    <a:pt x="80" y="45"/>
                  </a:cubicBezTo>
                  <a:close/>
                  <a:moveTo>
                    <a:pt x="62" y="45"/>
                  </a:moveTo>
                  <a:cubicBezTo>
                    <a:pt x="45" y="45"/>
                    <a:pt x="45" y="45"/>
                    <a:pt x="45" y="45"/>
                  </a:cubicBezTo>
                  <a:cubicBezTo>
                    <a:pt x="45" y="59"/>
                    <a:pt x="45" y="59"/>
                    <a:pt x="45" y="59"/>
                  </a:cubicBezTo>
                  <a:cubicBezTo>
                    <a:pt x="61" y="59"/>
                    <a:pt x="61" y="59"/>
                    <a:pt x="61" y="59"/>
                  </a:cubicBezTo>
                  <a:cubicBezTo>
                    <a:pt x="62" y="54"/>
                    <a:pt x="62" y="50"/>
                    <a:pt x="62" y="45"/>
                  </a:cubicBezTo>
                  <a:close/>
                  <a:moveTo>
                    <a:pt x="40" y="45"/>
                  </a:moveTo>
                  <a:cubicBezTo>
                    <a:pt x="21" y="45"/>
                    <a:pt x="21" y="45"/>
                    <a:pt x="21" y="45"/>
                  </a:cubicBezTo>
                  <a:cubicBezTo>
                    <a:pt x="22" y="50"/>
                    <a:pt x="22" y="54"/>
                    <a:pt x="23" y="59"/>
                  </a:cubicBezTo>
                  <a:cubicBezTo>
                    <a:pt x="40" y="59"/>
                    <a:pt x="40" y="59"/>
                    <a:pt x="40" y="59"/>
                  </a:cubicBezTo>
                  <a:cubicBezTo>
                    <a:pt x="40" y="45"/>
                    <a:pt x="40" y="45"/>
                    <a:pt x="40" y="45"/>
                  </a:cubicBezTo>
                  <a:close/>
                  <a:moveTo>
                    <a:pt x="19" y="45"/>
                  </a:moveTo>
                  <a:cubicBezTo>
                    <a:pt x="4" y="45"/>
                    <a:pt x="4" y="45"/>
                    <a:pt x="4" y="45"/>
                  </a:cubicBezTo>
                  <a:cubicBezTo>
                    <a:pt x="5" y="50"/>
                    <a:pt x="6" y="54"/>
                    <a:pt x="8" y="59"/>
                  </a:cubicBezTo>
                  <a:cubicBezTo>
                    <a:pt x="21" y="59"/>
                    <a:pt x="21" y="59"/>
                    <a:pt x="21" y="59"/>
                  </a:cubicBezTo>
                  <a:cubicBezTo>
                    <a:pt x="20" y="54"/>
                    <a:pt x="19" y="50"/>
                    <a:pt x="19" y="45"/>
                  </a:cubicBezTo>
                  <a:close/>
                  <a:moveTo>
                    <a:pt x="45" y="64"/>
                  </a:moveTo>
                  <a:cubicBezTo>
                    <a:pt x="45" y="81"/>
                    <a:pt x="45" y="81"/>
                    <a:pt x="45" y="81"/>
                  </a:cubicBezTo>
                  <a:cubicBezTo>
                    <a:pt x="51" y="79"/>
                    <a:pt x="56" y="73"/>
                    <a:pt x="59" y="64"/>
                  </a:cubicBezTo>
                  <a:cubicBezTo>
                    <a:pt x="45" y="64"/>
                    <a:pt x="45" y="64"/>
                    <a:pt x="45" y="64"/>
                  </a:cubicBezTo>
                  <a:close/>
                  <a:moveTo>
                    <a:pt x="40" y="81"/>
                  </a:moveTo>
                  <a:cubicBezTo>
                    <a:pt x="40" y="64"/>
                    <a:pt x="40" y="64"/>
                    <a:pt x="40" y="64"/>
                  </a:cubicBezTo>
                  <a:cubicBezTo>
                    <a:pt x="25" y="64"/>
                    <a:pt x="25" y="64"/>
                    <a:pt x="25" y="64"/>
                  </a:cubicBezTo>
                  <a:cubicBezTo>
                    <a:pt x="28" y="73"/>
                    <a:pt x="33" y="79"/>
                    <a:pt x="40" y="81"/>
                  </a:cubicBezTo>
                  <a:close/>
                  <a:moveTo>
                    <a:pt x="73" y="64"/>
                  </a:moveTo>
                  <a:cubicBezTo>
                    <a:pt x="62" y="64"/>
                    <a:pt x="62" y="64"/>
                    <a:pt x="62" y="64"/>
                  </a:cubicBezTo>
                  <a:cubicBezTo>
                    <a:pt x="60" y="70"/>
                    <a:pt x="57" y="75"/>
                    <a:pt x="54" y="79"/>
                  </a:cubicBezTo>
                  <a:cubicBezTo>
                    <a:pt x="62" y="76"/>
                    <a:pt x="69" y="71"/>
                    <a:pt x="73" y="64"/>
                  </a:cubicBezTo>
                  <a:close/>
                  <a:moveTo>
                    <a:pt x="22" y="64"/>
                  </a:moveTo>
                  <a:cubicBezTo>
                    <a:pt x="11" y="64"/>
                    <a:pt x="11" y="64"/>
                    <a:pt x="11" y="64"/>
                  </a:cubicBezTo>
                  <a:cubicBezTo>
                    <a:pt x="15" y="71"/>
                    <a:pt x="22" y="76"/>
                    <a:pt x="30" y="79"/>
                  </a:cubicBezTo>
                  <a:cubicBezTo>
                    <a:pt x="27" y="75"/>
                    <a:pt x="24" y="70"/>
                    <a:pt x="22" y="6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grpSp>
      <p:grpSp>
        <p:nvGrpSpPr>
          <p:cNvPr id="14" name="Group 13"/>
          <p:cNvGrpSpPr/>
          <p:nvPr/>
        </p:nvGrpSpPr>
        <p:grpSpPr>
          <a:xfrm>
            <a:off x="9489565" y="3988045"/>
            <a:ext cx="838200" cy="838200"/>
            <a:chOff x="9489565" y="3988045"/>
            <a:chExt cx="838200" cy="838200"/>
          </a:xfrm>
        </p:grpSpPr>
        <p:sp>
          <p:nvSpPr>
            <p:cNvPr id="47" name="Oval 46"/>
            <p:cNvSpPr/>
            <p:nvPr/>
          </p:nvSpPr>
          <p:spPr bwMode="auto">
            <a:xfrm>
              <a:off x="9489565" y="3988045"/>
              <a:ext cx="838200" cy="8382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dirty="0" err="1" smtClean="0">
                <a:gradFill>
                  <a:gsLst>
                    <a:gs pos="0">
                      <a:srgbClr val="00188F"/>
                    </a:gs>
                    <a:gs pos="100000">
                      <a:srgbClr val="00188F"/>
                    </a:gs>
                  </a:gsLst>
                  <a:lin ang="5400000" scaled="0"/>
                </a:gradFill>
                <a:ea typeface="Segoe UI" pitchFamily="34" charset="0"/>
                <a:cs typeface="Segoe UI" pitchFamily="34" charset="0"/>
              </a:endParaRPr>
            </a:p>
          </p:txBody>
        </p:sp>
        <p:sp>
          <p:nvSpPr>
            <p:cNvPr id="55" name="Freeform 73"/>
            <p:cNvSpPr>
              <a:spLocks noChangeAspect="1" noEditPoints="1"/>
            </p:cNvSpPr>
            <p:nvPr/>
          </p:nvSpPr>
          <p:spPr bwMode="black">
            <a:xfrm>
              <a:off x="9720829" y="4222572"/>
              <a:ext cx="375672" cy="369146"/>
            </a:xfrm>
            <a:custGeom>
              <a:avLst/>
              <a:gdLst>
                <a:gd name="T0" fmla="*/ 1204 w 1204"/>
                <a:gd name="T1" fmla="*/ 132 h 1186"/>
                <a:gd name="T2" fmla="*/ 164 w 1204"/>
                <a:gd name="T3" fmla="*/ 132 h 1186"/>
                <a:gd name="T4" fmla="*/ 240 w 1204"/>
                <a:gd name="T5" fmla="*/ 132 h 1186"/>
                <a:gd name="T6" fmla="*/ 354 w 1204"/>
                <a:gd name="T7" fmla="*/ 119 h 1186"/>
                <a:gd name="T8" fmla="*/ 431 w 1204"/>
                <a:gd name="T9" fmla="*/ 80 h 1186"/>
                <a:gd name="T10" fmla="*/ 507 w 1204"/>
                <a:gd name="T11" fmla="*/ 119 h 1186"/>
                <a:gd name="T12" fmla="*/ 622 w 1204"/>
                <a:gd name="T13" fmla="*/ 132 h 1186"/>
                <a:gd name="T14" fmla="*/ 697 w 1204"/>
                <a:gd name="T15" fmla="*/ 132 h 1186"/>
                <a:gd name="T16" fmla="*/ 811 w 1204"/>
                <a:gd name="T17" fmla="*/ 119 h 1186"/>
                <a:gd name="T18" fmla="*/ 887 w 1204"/>
                <a:gd name="T19" fmla="*/ 80 h 1186"/>
                <a:gd name="T20" fmla="*/ 964 w 1204"/>
                <a:gd name="T21" fmla="*/ 119 h 1186"/>
                <a:gd name="T22" fmla="*/ 1040 w 1204"/>
                <a:gd name="T23" fmla="*/ 132 h 1186"/>
                <a:gd name="T24" fmla="*/ 915 w 1204"/>
                <a:gd name="T25" fmla="*/ 960 h 1186"/>
                <a:gd name="T26" fmla="*/ 1134 w 1204"/>
                <a:gd name="T27" fmla="*/ 960 h 1186"/>
                <a:gd name="T28" fmla="*/ 944 w 1204"/>
                <a:gd name="T29" fmla="*/ 960 h 1186"/>
                <a:gd name="T30" fmla="*/ 506 w 1204"/>
                <a:gd name="T31" fmla="*/ 988 h 1186"/>
                <a:gd name="T32" fmla="*/ 289 w 1204"/>
                <a:gd name="T33" fmla="*/ 988 h 1186"/>
                <a:gd name="T34" fmla="*/ 479 w 1204"/>
                <a:gd name="T35" fmla="*/ 988 h 1186"/>
                <a:gd name="T36" fmla="*/ 725 w 1204"/>
                <a:gd name="T37" fmla="*/ 988 h 1186"/>
                <a:gd name="T38" fmla="*/ 506 w 1204"/>
                <a:gd name="T39" fmla="*/ 799 h 1186"/>
                <a:gd name="T40" fmla="*/ 697 w 1204"/>
                <a:gd name="T41" fmla="*/ 799 h 1186"/>
                <a:gd name="T42" fmla="*/ 479 w 1204"/>
                <a:gd name="T43" fmla="*/ 960 h 1186"/>
                <a:gd name="T44" fmla="*/ 70 w 1204"/>
                <a:gd name="T45" fmla="*/ 799 h 1186"/>
                <a:gd name="T46" fmla="*/ 261 w 1204"/>
                <a:gd name="T47" fmla="*/ 799 h 1186"/>
                <a:gd name="T48" fmla="*/ 261 w 1204"/>
                <a:gd name="T49" fmla="*/ 988 h 1186"/>
                <a:gd name="T50" fmla="*/ 1134 w 1204"/>
                <a:gd name="T51" fmla="*/ 988 h 1186"/>
                <a:gd name="T52" fmla="*/ 1134 w 1204"/>
                <a:gd name="T53" fmla="*/ 1130 h 1186"/>
                <a:gd name="T54" fmla="*/ 1134 w 1204"/>
                <a:gd name="T55" fmla="*/ 771 h 1186"/>
                <a:gd name="T56" fmla="*/ 725 w 1204"/>
                <a:gd name="T57" fmla="*/ 610 h 1186"/>
                <a:gd name="T58" fmla="*/ 915 w 1204"/>
                <a:gd name="T59" fmla="*/ 610 h 1186"/>
                <a:gd name="T60" fmla="*/ 697 w 1204"/>
                <a:gd name="T61" fmla="*/ 771 h 1186"/>
                <a:gd name="T62" fmla="*/ 289 w 1204"/>
                <a:gd name="T63" fmla="*/ 610 h 1186"/>
                <a:gd name="T64" fmla="*/ 479 w 1204"/>
                <a:gd name="T65" fmla="*/ 610 h 1186"/>
                <a:gd name="T66" fmla="*/ 261 w 1204"/>
                <a:gd name="T67" fmla="*/ 771 h 1186"/>
                <a:gd name="T68" fmla="*/ 944 w 1204"/>
                <a:gd name="T69" fmla="*/ 423 h 1186"/>
                <a:gd name="T70" fmla="*/ 1134 w 1204"/>
                <a:gd name="T71" fmla="*/ 423 h 1186"/>
                <a:gd name="T72" fmla="*/ 915 w 1204"/>
                <a:gd name="T73" fmla="*/ 582 h 1186"/>
                <a:gd name="T74" fmla="*/ 506 w 1204"/>
                <a:gd name="T75" fmla="*/ 423 h 1186"/>
                <a:gd name="T76" fmla="*/ 697 w 1204"/>
                <a:gd name="T77" fmla="*/ 423 h 1186"/>
                <a:gd name="T78" fmla="*/ 479 w 1204"/>
                <a:gd name="T79" fmla="*/ 582 h 1186"/>
                <a:gd name="T80" fmla="*/ 70 w 1204"/>
                <a:gd name="T81" fmla="*/ 423 h 1186"/>
                <a:gd name="T82" fmla="*/ 261 w 1204"/>
                <a:gd name="T83" fmla="*/ 423 h 1186"/>
                <a:gd name="T84" fmla="*/ 964 w 1204"/>
                <a:gd name="T85" fmla="*/ 213 h 1186"/>
                <a:gd name="T86" fmla="*/ 887 w 1204"/>
                <a:gd name="T87" fmla="*/ 251 h 1186"/>
                <a:gd name="T88" fmla="*/ 811 w 1204"/>
                <a:gd name="T89" fmla="*/ 213 h 1186"/>
                <a:gd name="T90" fmla="*/ 697 w 1204"/>
                <a:gd name="T91" fmla="*/ 188 h 1186"/>
                <a:gd name="T92" fmla="*/ 622 w 1204"/>
                <a:gd name="T93" fmla="*/ 188 h 1186"/>
                <a:gd name="T94" fmla="*/ 507 w 1204"/>
                <a:gd name="T95" fmla="*/ 213 h 1186"/>
                <a:gd name="T96" fmla="*/ 431 w 1204"/>
                <a:gd name="T97" fmla="*/ 251 h 1186"/>
                <a:gd name="T98" fmla="*/ 354 w 1204"/>
                <a:gd name="T99" fmla="*/ 213 h 1186"/>
                <a:gd name="T100" fmla="*/ 240 w 1204"/>
                <a:gd name="T101" fmla="*/ 188 h 1186"/>
                <a:gd name="T102" fmla="*/ 164 w 1204"/>
                <a:gd name="T103" fmla="*/ 188 h 1186"/>
                <a:gd name="T104" fmla="*/ 1148 w 1204"/>
                <a:gd name="T105" fmla="*/ 188 h 1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204" h="1186">
                  <a:moveTo>
                    <a:pt x="923" y="0"/>
                  </a:moveTo>
                  <a:cubicBezTo>
                    <a:pt x="923" y="0"/>
                    <a:pt x="923" y="0"/>
                    <a:pt x="923" y="0"/>
                  </a:cubicBezTo>
                  <a:moveTo>
                    <a:pt x="1040" y="132"/>
                  </a:moveTo>
                  <a:cubicBezTo>
                    <a:pt x="1204" y="132"/>
                    <a:pt x="1204" y="132"/>
                    <a:pt x="1204" y="132"/>
                  </a:cubicBezTo>
                  <a:cubicBezTo>
                    <a:pt x="1204" y="1186"/>
                    <a:pt x="1204" y="1186"/>
                    <a:pt x="1204" y="1186"/>
                  </a:cubicBezTo>
                  <a:cubicBezTo>
                    <a:pt x="0" y="1186"/>
                    <a:pt x="0" y="1186"/>
                    <a:pt x="0" y="1186"/>
                  </a:cubicBezTo>
                  <a:cubicBezTo>
                    <a:pt x="0" y="132"/>
                    <a:pt x="0" y="132"/>
                    <a:pt x="0" y="132"/>
                  </a:cubicBezTo>
                  <a:cubicBezTo>
                    <a:pt x="164" y="132"/>
                    <a:pt x="164" y="132"/>
                    <a:pt x="164" y="132"/>
                  </a:cubicBezTo>
                  <a:cubicBezTo>
                    <a:pt x="164" y="119"/>
                    <a:pt x="164" y="119"/>
                    <a:pt x="164" y="119"/>
                  </a:cubicBezTo>
                  <a:cubicBezTo>
                    <a:pt x="164" y="97"/>
                    <a:pt x="181" y="80"/>
                    <a:pt x="201" y="80"/>
                  </a:cubicBezTo>
                  <a:cubicBezTo>
                    <a:pt x="223" y="80"/>
                    <a:pt x="240" y="97"/>
                    <a:pt x="240" y="119"/>
                  </a:cubicBezTo>
                  <a:cubicBezTo>
                    <a:pt x="240" y="132"/>
                    <a:pt x="240" y="132"/>
                    <a:pt x="240" y="132"/>
                  </a:cubicBezTo>
                  <a:cubicBezTo>
                    <a:pt x="278" y="132"/>
                    <a:pt x="278" y="132"/>
                    <a:pt x="278" y="132"/>
                  </a:cubicBezTo>
                  <a:cubicBezTo>
                    <a:pt x="278" y="119"/>
                    <a:pt x="278" y="119"/>
                    <a:pt x="278" y="119"/>
                  </a:cubicBezTo>
                  <a:cubicBezTo>
                    <a:pt x="278" y="97"/>
                    <a:pt x="295" y="80"/>
                    <a:pt x="316" y="80"/>
                  </a:cubicBezTo>
                  <a:cubicBezTo>
                    <a:pt x="337" y="80"/>
                    <a:pt x="354" y="97"/>
                    <a:pt x="354" y="119"/>
                  </a:cubicBezTo>
                  <a:cubicBezTo>
                    <a:pt x="354" y="132"/>
                    <a:pt x="354" y="132"/>
                    <a:pt x="354" y="132"/>
                  </a:cubicBezTo>
                  <a:cubicBezTo>
                    <a:pt x="392" y="132"/>
                    <a:pt x="392" y="132"/>
                    <a:pt x="392" y="132"/>
                  </a:cubicBezTo>
                  <a:cubicBezTo>
                    <a:pt x="392" y="119"/>
                    <a:pt x="392" y="119"/>
                    <a:pt x="392" y="119"/>
                  </a:cubicBezTo>
                  <a:cubicBezTo>
                    <a:pt x="392" y="97"/>
                    <a:pt x="409" y="80"/>
                    <a:pt x="431" y="80"/>
                  </a:cubicBezTo>
                  <a:cubicBezTo>
                    <a:pt x="451" y="80"/>
                    <a:pt x="469" y="97"/>
                    <a:pt x="469" y="119"/>
                  </a:cubicBezTo>
                  <a:cubicBezTo>
                    <a:pt x="469" y="132"/>
                    <a:pt x="469" y="132"/>
                    <a:pt x="469" y="132"/>
                  </a:cubicBezTo>
                  <a:cubicBezTo>
                    <a:pt x="507" y="132"/>
                    <a:pt x="507" y="132"/>
                    <a:pt x="507" y="132"/>
                  </a:cubicBezTo>
                  <a:cubicBezTo>
                    <a:pt x="507" y="119"/>
                    <a:pt x="507" y="119"/>
                    <a:pt x="507" y="119"/>
                  </a:cubicBezTo>
                  <a:cubicBezTo>
                    <a:pt x="507" y="97"/>
                    <a:pt x="524" y="80"/>
                    <a:pt x="545" y="80"/>
                  </a:cubicBezTo>
                  <a:cubicBezTo>
                    <a:pt x="565" y="80"/>
                    <a:pt x="583" y="97"/>
                    <a:pt x="583" y="119"/>
                  </a:cubicBezTo>
                  <a:cubicBezTo>
                    <a:pt x="583" y="132"/>
                    <a:pt x="583" y="132"/>
                    <a:pt x="583" y="132"/>
                  </a:cubicBezTo>
                  <a:cubicBezTo>
                    <a:pt x="622" y="132"/>
                    <a:pt x="622" y="132"/>
                    <a:pt x="622" y="132"/>
                  </a:cubicBezTo>
                  <a:cubicBezTo>
                    <a:pt x="622" y="119"/>
                    <a:pt x="622" y="119"/>
                    <a:pt x="622" y="119"/>
                  </a:cubicBezTo>
                  <a:cubicBezTo>
                    <a:pt x="622" y="97"/>
                    <a:pt x="638" y="80"/>
                    <a:pt x="659" y="80"/>
                  </a:cubicBezTo>
                  <a:cubicBezTo>
                    <a:pt x="681" y="80"/>
                    <a:pt x="697" y="97"/>
                    <a:pt x="697" y="119"/>
                  </a:cubicBezTo>
                  <a:cubicBezTo>
                    <a:pt x="697" y="132"/>
                    <a:pt x="697" y="132"/>
                    <a:pt x="697" y="132"/>
                  </a:cubicBezTo>
                  <a:cubicBezTo>
                    <a:pt x="736" y="132"/>
                    <a:pt x="736" y="132"/>
                    <a:pt x="736" y="132"/>
                  </a:cubicBezTo>
                  <a:cubicBezTo>
                    <a:pt x="736" y="119"/>
                    <a:pt x="736" y="119"/>
                    <a:pt x="736" y="119"/>
                  </a:cubicBezTo>
                  <a:cubicBezTo>
                    <a:pt x="736" y="97"/>
                    <a:pt x="753" y="80"/>
                    <a:pt x="773" y="80"/>
                  </a:cubicBezTo>
                  <a:cubicBezTo>
                    <a:pt x="795" y="80"/>
                    <a:pt x="811" y="97"/>
                    <a:pt x="811" y="119"/>
                  </a:cubicBezTo>
                  <a:cubicBezTo>
                    <a:pt x="811" y="132"/>
                    <a:pt x="811" y="132"/>
                    <a:pt x="811" y="132"/>
                  </a:cubicBezTo>
                  <a:cubicBezTo>
                    <a:pt x="850" y="132"/>
                    <a:pt x="850" y="132"/>
                    <a:pt x="850" y="132"/>
                  </a:cubicBezTo>
                  <a:cubicBezTo>
                    <a:pt x="850" y="119"/>
                    <a:pt x="850" y="119"/>
                    <a:pt x="850" y="119"/>
                  </a:cubicBezTo>
                  <a:cubicBezTo>
                    <a:pt x="850" y="97"/>
                    <a:pt x="867" y="80"/>
                    <a:pt x="887" y="80"/>
                  </a:cubicBezTo>
                  <a:cubicBezTo>
                    <a:pt x="909" y="80"/>
                    <a:pt x="926" y="97"/>
                    <a:pt x="926" y="119"/>
                  </a:cubicBezTo>
                  <a:cubicBezTo>
                    <a:pt x="926" y="132"/>
                    <a:pt x="926" y="132"/>
                    <a:pt x="926" y="132"/>
                  </a:cubicBezTo>
                  <a:cubicBezTo>
                    <a:pt x="964" y="132"/>
                    <a:pt x="964" y="132"/>
                    <a:pt x="964" y="132"/>
                  </a:cubicBezTo>
                  <a:cubicBezTo>
                    <a:pt x="964" y="119"/>
                    <a:pt x="964" y="119"/>
                    <a:pt x="964" y="119"/>
                  </a:cubicBezTo>
                  <a:cubicBezTo>
                    <a:pt x="964" y="97"/>
                    <a:pt x="981" y="80"/>
                    <a:pt x="1003" y="80"/>
                  </a:cubicBezTo>
                  <a:cubicBezTo>
                    <a:pt x="1023" y="80"/>
                    <a:pt x="1040" y="97"/>
                    <a:pt x="1040" y="119"/>
                  </a:cubicBezTo>
                  <a:cubicBezTo>
                    <a:pt x="1040" y="132"/>
                    <a:pt x="1040" y="132"/>
                    <a:pt x="1040" y="132"/>
                  </a:cubicBezTo>
                  <a:cubicBezTo>
                    <a:pt x="1040" y="132"/>
                    <a:pt x="1040" y="132"/>
                    <a:pt x="1040" y="132"/>
                  </a:cubicBezTo>
                  <a:close/>
                  <a:moveTo>
                    <a:pt x="915" y="799"/>
                  </a:moveTo>
                  <a:cubicBezTo>
                    <a:pt x="725" y="799"/>
                    <a:pt x="725" y="799"/>
                    <a:pt x="725" y="799"/>
                  </a:cubicBezTo>
                  <a:cubicBezTo>
                    <a:pt x="725" y="960"/>
                    <a:pt x="725" y="960"/>
                    <a:pt x="725" y="960"/>
                  </a:cubicBezTo>
                  <a:cubicBezTo>
                    <a:pt x="915" y="960"/>
                    <a:pt x="915" y="960"/>
                    <a:pt x="915" y="960"/>
                  </a:cubicBezTo>
                  <a:cubicBezTo>
                    <a:pt x="915" y="799"/>
                    <a:pt x="915" y="799"/>
                    <a:pt x="915" y="799"/>
                  </a:cubicBezTo>
                  <a:cubicBezTo>
                    <a:pt x="915" y="799"/>
                    <a:pt x="915" y="799"/>
                    <a:pt x="915" y="799"/>
                  </a:cubicBezTo>
                  <a:close/>
                  <a:moveTo>
                    <a:pt x="944" y="960"/>
                  </a:moveTo>
                  <a:cubicBezTo>
                    <a:pt x="1134" y="960"/>
                    <a:pt x="1134" y="960"/>
                    <a:pt x="1134" y="960"/>
                  </a:cubicBezTo>
                  <a:cubicBezTo>
                    <a:pt x="1134" y="799"/>
                    <a:pt x="1134" y="799"/>
                    <a:pt x="1134" y="799"/>
                  </a:cubicBezTo>
                  <a:cubicBezTo>
                    <a:pt x="944" y="799"/>
                    <a:pt x="944" y="799"/>
                    <a:pt x="944" y="799"/>
                  </a:cubicBezTo>
                  <a:cubicBezTo>
                    <a:pt x="944" y="960"/>
                    <a:pt x="944" y="960"/>
                    <a:pt x="944" y="960"/>
                  </a:cubicBezTo>
                  <a:cubicBezTo>
                    <a:pt x="944" y="960"/>
                    <a:pt x="944" y="960"/>
                    <a:pt x="944" y="960"/>
                  </a:cubicBezTo>
                  <a:close/>
                  <a:moveTo>
                    <a:pt x="506" y="1130"/>
                  </a:moveTo>
                  <a:cubicBezTo>
                    <a:pt x="697" y="1130"/>
                    <a:pt x="697" y="1130"/>
                    <a:pt x="697" y="1130"/>
                  </a:cubicBezTo>
                  <a:cubicBezTo>
                    <a:pt x="697" y="988"/>
                    <a:pt x="697" y="988"/>
                    <a:pt x="697" y="988"/>
                  </a:cubicBezTo>
                  <a:cubicBezTo>
                    <a:pt x="506" y="988"/>
                    <a:pt x="506" y="988"/>
                    <a:pt x="506" y="988"/>
                  </a:cubicBezTo>
                  <a:cubicBezTo>
                    <a:pt x="506" y="1130"/>
                    <a:pt x="506" y="1130"/>
                    <a:pt x="506" y="1130"/>
                  </a:cubicBezTo>
                  <a:cubicBezTo>
                    <a:pt x="506" y="1130"/>
                    <a:pt x="506" y="1130"/>
                    <a:pt x="506" y="1130"/>
                  </a:cubicBezTo>
                  <a:close/>
                  <a:moveTo>
                    <a:pt x="479" y="988"/>
                  </a:moveTo>
                  <a:cubicBezTo>
                    <a:pt x="289" y="988"/>
                    <a:pt x="289" y="988"/>
                    <a:pt x="289" y="988"/>
                  </a:cubicBezTo>
                  <a:cubicBezTo>
                    <a:pt x="289" y="1130"/>
                    <a:pt x="289" y="1130"/>
                    <a:pt x="289" y="1130"/>
                  </a:cubicBezTo>
                  <a:cubicBezTo>
                    <a:pt x="479" y="1130"/>
                    <a:pt x="479" y="1130"/>
                    <a:pt x="479" y="1130"/>
                  </a:cubicBezTo>
                  <a:cubicBezTo>
                    <a:pt x="479" y="988"/>
                    <a:pt x="479" y="988"/>
                    <a:pt x="479" y="988"/>
                  </a:cubicBezTo>
                  <a:cubicBezTo>
                    <a:pt x="479" y="988"/>
                    <a:pt x="479" y="988"/>
                    <a:pt x="479" y="988"/>
                  </a:cubicBezTo>
                  <a:close/>
                  <a:moveTo>
                    <a:pt x="725" y="1130"/>
                  </a:moveTo>
                  <a:cubicBezTo>
                    <a:pt x="915" y="1130"/>
                    <a:pt x="915" y="1130"/>
                    <a:pt x="915" y="1130"/>
                  </a:cubicBezTo>
                  <a:cubicBezTo>
                    <a:pt x="915" y="988"/>
                    <a:pt x="915" y="988"/>
                    <a:pt x="915" y="988"/>
                  </a:cubicBezTo>
                  <a:cubicBezTo>
                    <a:pt x="725" y="988"/>
                    <a:pt x="725" y="988"/>
                    <a:pt x="725" y="988"/>
                  </a:cubicBezTo>
                  <a:cubicBezTo>
                    <a:pt x="725" y="1130"/>
                    <a:pt x="725" y="1130"/>
                    <a:pt x="725" y="1130"/>
                  </a:cubicBezTo>
                  <a:cubicBezTo>
                    <a:pt x="725" y="1130"/>
                    <a:pt x="725" y="1130"/>
                    <a:pt x="725" y="1130"/>
                  </a:cubicBezTo>
                  <a:close/>
                  <a:moveTo>
                    <a:pt x="697" y="799"/>
                  </a:moveTo>
                  <a:cubicBezTo>
                    <a:pt x="506" y="799"/>
                    <a:pt x="506" y="799"/>
                    <a:pt x="506" y="799"/>
                  </a:cubicBezTo>
                  <a:cubicBezTo>
                    <a:pt x="506" y="960"/>
                    <a:pt x="506" y="960"/>
                    <a:pt x="506" y="960"/>
                  </a:cubicBezTo>
                  <a:cubicBezTo>
                    <a:pt x="697" y="960"/>
                    <a:pt x="697" y="960"/>
                    <a:pt x="697" y="960"/>
                  </a:cubicBezTo>
                  <a:cubicBezTo>
                    <a:pt x="697" y="799"/>
                    <a:pt x="697" y="799"/>
                    <a:pt x="697" y="799"/>
                  </a:cubicBezTo>
                  <a:cubicBezTo>
                    <a:pt x="697" y="799"/>
                    <a:pt x="697" y="799"/>
                    <a:pt x="697" y="799"/>
                  </a:cubicBezTo>
                  <a:close/>
                  <a:moveTo>
                    <a:pt x="479" y="799"/>
                  </a:moveTo>
                  <a:cubicBezTo>
                    <a:pt x="289" y="799"/>
                    <a:pt x="289" y="799"/>
                    <a:pt x="289" y="799"/>
                  </a:cubicBezTo>
                  <a:cubicBezTo>
                    <a:pt x="289" y="960"/>
                    <a:pt x="289" y="960"/>
                    <a:pt x="289" y="960"/>
                  </a:cubicBezTo>
                  <a:cubicBezTo>
                    <a:pt x="479" y="960"/>
                    <a:pt x="479" y="960"/>
                    <a:pt x="479" y="960"/>
                  </a:cubicBezTo>
                  <a:cubicBezTo>
                    <a:pt x="479" y="799"/>
                    <a:pt x="479" y="799"/>
                    <a:pt x="479" y="799"/>
                  </a:cubicBezTo>
                  <a:cubicBezTo>
                    <a:pt x="479" y="799"/>
                    <a:pt x="479" y="799"/>
                    <a:pt x="479" y="799"/>
                  </a:cubicBezTo>
                  <a:close/>
                  <a:moveTo>
                    <a:pt x="261" y="799"/>
                  </a:moveTo>
                  <a:cubicBezTo>
                    <a:pt x="70" y="799"/>
                    <a:pt x="70" y="799"/>
                    <a:pt x="70" y="799"/>
                  </a:cubicBezTo>
                  <a:cubicBezTo>
                    <a:pt x="70" y="960"/>
                    <a:pt x="70" y="960"/>
                    <a:pt x="70" y="960"/>
                  </a:cubicBezTo>
                  <a:cubicBezTo>
                    <a:pt x="261" y="960"/>
                    <a:pt x="261" y="960"/>
                    <a:pt x="261" y="960"/>
                  </a:cubicBezTo>
                  <a:cubicBezTo>
                    <a:pt x="261" y="799"/>
                    <a:pt x="261" y="799"/>
                    <a:pt x="261" y="799"/>
                  </a:cubicBezTo>
                  <a:cubicBezTo>
                    <a:pt x="261" y="799"/>
                    <a:pt x="261" y="799"/>
                    <a:pt x="261" y="799"/>
                  </a:cubicBezTo>
                  <a:close/>
                  <a:moveTo>
                    <a:pt x="70" y="988"/>
                  </a:moveTo>
                  <a:cubicBezTo>
                    <a:pt x="70" y="1130"/>
                    <a:pt x="70" y="1130"/>
                    <a:pt x="70" y="1130"/>
                  </a:cubicBezTo>
                  <a:cubicBezTo>
                    <a:pt x="261" y="1130"/>
                    <a:pt x="261" y="1130"/>
                    <a:pt x="261" y="1130"/>
                  </a:cubicBezTo>
                  <a:cubicBezTo>
                    <a:pt x="261" y="988"/>
                    <a:pt x="261" y="988"/>
                    <a:pt x="261" y="988"/>
                  </a:cubicBezTo>
                  <a:cubicBezTo>
                    <a:pt x="70" y="988"/>
                    <a:pt x="70" y="988"/>
                    <a:pt x="70" y="988"/>
                  </a:cubicBezTo>
                  <a:cubicBezTo>
                    <a:pt x="70" y="988"/>
                    <a:pt x="70" y="988"/>
                    <a:pt x="70" y="988"/>
                  </a:cubicBezTo>
                  <a:close/>
                  <a:moveTo>
                    <a:pt x="1134" y="1130"/>
                  </a:moveTo>
                  <a:cubicBezTo>
                    <a:pt x="1134" y="988"/>
                    <a:pt x="1134" y="988"/>
                    <a:pt x="1134" y="988"/>
                  </a:cubicBezTo>
                  <a:cubicBezTo>
                    <a:pt x="944" y="988"/>
                    <a:pt x="944" y="988"/>
                    <a:pt x="944" y="988"/>
                  </a:cubicBezTo>
                  <a:cubicBezTo>
                    <a:pt x="944" y="1130"/>
                    <a:pt x="944" y="1130"/>
                    <a:pt x="944" y="1130"/>
                  </a:cubicBezTo>
                  <a:cubicBezTo>
                    <a:pt x="1134" y="1130"/>
                    <a:pt x="1134" y="1130"/>
                    <a:pt x="1134" y="1130"/>
                  </a:cubicBezTo>
                  <a:cubicBezTo>
                    <a:pt x="1134" y="1130"/>
                    <a:pt x="1134" y="1130"/>
                    <a:pt x="1134" y="1130"/>
                  </a:cubicBezTo>
                  <a:close/>
                  <a:moveTo>
                    <a:pt x="1134" y="610"/>
                  </a:moveTo>
                  <a:cubicBezTo>
                    <a:pt x="944" y="610"/>
                    <a:pt x="944" y="610"/>
                    <a:pt x="944" y="610"/>
                  </a:cubicBezTo>
                  <a:cubicBezTo>
                    <a:pt x="944" y="771"/>
                    <a:pt x="944" y="771"/>
                    <a:pt x="944" y="771"/>
                  </a:cubicBezTo>
                  <a:cubicBezTo>
                    <a:pt x="1134" y="771"/>
                    <a:pt x="1134" y="771"/>
                    <a:pt x="1134" y="771"/>
                  </a:cubicBezTo>
                  <a:cubicBezTo>
                    <a:pt x="1134" y="610"/>
                    <a:pt x="1134" y="610"/>
                    <a:pt x="1134" y="610"/>
                  </a:cubicBezTo>
                  <a:cubicBezTo>
                    <a:pt x="1134" y="610"/>
                    <a:pt x="1134" y="610"/>
                    <a:pt x="1134" y="610"/>
                  </a:cubicBezTo>
                  <a:close/>
                  <a:moveTo>
                    <a:pt x="915" y="610"/>
                  </a:moveTo>
                  <a:cubicBezTo>
                    <a:pt x="725" y="610"/>
                    <a:pt x="725" y="610"/>
                    <a:pt x="725" y="610"/>
                  </a:cubicBezTo>
                  <a:cubicBezTo>
                    <a:pt x="725" y="771"/>
                    <a:pt x="725" y="771"/>
                    <a:pt x="725" y="771"/>
                  </a:cubicBezTo>
                  <a:cubicBezTo>
                    <a:pt x="915" y="771"/>
                    <a:pt x="915" y="771"/>
                    <a:pt x="915" y="771"/>
                  </a:cubicBezTo>
                  <a:cubicBezTo>
                    <a:pt x="915" y="610"/>
                    <a:pt x="915" y="610"/>
                    <a:pt x="915" y="610"/>
                  </a:cubicBezTo>
                  <a:cubicBezTo>
                    <a:pt x="915" y="610"/>
                    <a:pt x="915" y="610"/>
                    <a:pt x="915" y="610"/>
                  </a:cubicBezTo>
                  <a:close/>
                  <a:moveTo>
                    <a:pt x="697" y="610"/>
                  </a:moveTo>
                  <a:cubicBezTo>
                    <a:pt x="506" y="610"/>
                    <a:pt x="506" y="610"/>
                    <a:pt x="506" y="610"/>
                  </a:cubicBezTo>
                  <a:cubicBezTo>
                    <a:pt x="506" y="771"/>
                    <a:pt x="506" y="771"/>
                    <a:pt x="506" y="771"/>
                  </a:cubicBezTo>
                  <a:cubicBezTo>
                    <a:pt x="697" y="771"/>
                    <a:pt x="697" y="771"/>
                    <a:pt x="697" y="771"/>
                  </a:cubicBezTo>
                  <a:cubicBezTo>
                    <a:pt x="697" y="610"/>
                    <a:pt x="697" y="610"/>
                    <a:pt x="697" y="610"/>
                  </a:cubicBezTo>
                  <a:cubicBezTo>
                    <a:pt x="697" y="610"/>
                    <a:pt x="697" y="610"/>
                    <a:pt x="697" y="610"/>
                  </a:cubicBezTo>
                  <a:close/>
                  <a:moveTo>
                    <a:pt x="479" y="610"/>
                  </a:moveTo>
                  <a:cubicBezTo>
                    <a:pt x="289" y="610"/>
                    <a:pt x="289" y="610"/>
                    <a:pt x="289" y="610"/>
                  </a:cubicBezTo>
                  <a:cubicBezTo>
                    <a:pt x="289" y="771"/>
                    <a:pt x="289" y="771"/>
                    <a:pt x="289" y="771"/>
                  </a:cubicBezTo>
                  <a:cubicBezTo>
                    <a:pt x="479" y="771"/>
                    <a:pt x="479" y="771"/>
                    <a:pt x="479" y="771"/>
                  </a:cubicBezTo>
                  <a:cubicBezTo>
                    <a:pt x="479" y="610"/>
                    <a:pt x="479" y="610"/>
                    <a:pt x="479" y="610"/>
                  </a:cubicBezTo>
                  <a:cubicBezTo>
                    <a:pt x="479" y="610"/>
                    <a:pt x="479" y="610"/>
                    <a:pt x="479" y="610"/>
                  </a:cubicBezTo>
                  <a:close/>
                  <a:moveTo>
                    <a:pt x="261" y="610"/>
                  </a:moveTo>
                  <a:cubicBezTo>
                    <a:pt x="70" y="610"/>
                    <a:pt x="70" y="610"/>
                    <a:pt x="70" y="610"/>
                  </a:cubicBezTo>
                  <a:cubicBezTo>
                    <a:pt x="70" y="771"/>
                    <a:pt x="70" y="771"/>
                    <a:pt x="70" y="771"/>
                  </a:cubicBezTo>
                  <a:cubicBezTo>
                    <a:pt x="261" y="771"/>
                    <a:pt x="261" y="771"/>
                    <a:pt x="261" y="771"/>
                  </a:cubicBezTo>
                  <a:cubicBezTo>
                    <a:pt x="261" y="610"/>
                    <a:pt x="261" y="610"/>
                    <a:pt x="261" y="610"/>
                  </a:cubicBezTo>
                  <a:cubicBezTo>
                    <a:pt x="261" y="610"/>
                    <a:pt x="261" y="610"/>
                    <a:pt x="261" y="610"/>
                  </a:cubicBezTo>
                  <a:close/>
                  <a:moveTo>
                    <a:pt x="1134" y="423"/>
                  </a:moveTo>
                  <a:cubicBezTo>
                    <a:pt x="944" y="423"/>
                    <a:pt x="944" y="423"/>
                    <a:pt x="944" y="423"/>
                  </a:cubicBezTo>
                  <a:cubicBezTo>
                    <a:pt x="944" y="582"/>
                    <a:pt x="944" y="582"/>
                    <a:pt x="944" y="582"/>
                  </a:cubicBezTo>
                  <a:cubicBezTo>
                    <a:pt x="1134" y="582"/>
                    <a:pt x="1134" y="582"/>
                    <a:pt x="1134" y="582"/>
                  </a:cubicBezTo>
                  <a:cubicBezTo>
                    <a:pt x="1134" y="423"/>
                    <a:pt x="1134" y="423"/>
                    <a:pt x="1134" y="423"/>
                  </a:cubicBezTo>
                  <a:cubicBezTo>
                    <a:pt x="1134" y="423"/>
                    <a:pt x="1134" y="423"/>
                    <a:pt x="1134" y="423"/>
                  </a:cubicBezTo>
                  <a:close/>
                  <a:moveTo>
                    <a:pt x="915" y="423"/>
                  </a:moveTo>
                  <a:cubicBezTo>
                    <a:pt x="725" y="423"/>
                    <a:pt x="725" y="423"/>
                    <a:pt x="725" y="423"/>
                  </a:cubicBezTo>
                  <a:cubicBezTo>
                    <a:pt x="725" y="582"/>
                    <a:pt x="725" y="582"/>
                    <a:pt x="725" y="582"/>
                  </a:cubicBezTo>
                  <a:cubicBezTo>
                    <a:pt x="915" y="582"/>
                    <a:pt x="915" y="582"/>
                    <a:pt x="915" y="582"/>
                  </a:cubicBezTo>
                  <a:cubicBezTo>
                    <a:pt x="915" y="423"/>
                    <a:pt x="915" y="423"/>
                    <a:pt x="915" y="423"/>
                  </a:cubicBezTo>
                  <a:cubicBezTo>
                    <a:pt x="915" y="423"/>
                    <a:pt x="915" y="423"/>
                    <a:pt x="915" y="423"/>
                  </a:cubicBezTo>
                  <a:close/>
                  <a:moveTo>
                    <a:pt x="697" y="423"/>
                  </a:moveTo>
                  <a:cubicBezTo>
                    <a:pt x="506" y="423"/>
                    <a:pt x="506" y="423"/>
                    <a:pt x="506" y="423"/>
                  </a:cubicBezTo>
                  <a:cubicBezTo>
                    <a:pt x="506" y="582"/>
                    <a:pt x="506" y="582"/>
                    <a:pt x="506" y="582"/>
                  </a:cubicBezTo>
                  <a:cubicBezTo>
                    <a:pt x="697" y="582"/>
                    <a:pt x="697" y="582"/>
                    <a:pt x="697" y="582"/>
                  </a:cubicBezTo>
                  <a:cubicBezTo>
                    <a:pt x="697" y="423"/>
                    <a:pt x="697" y="423"/>
                    <a:pt x="697" y="423"/>
                  </a:cubicBezTo>
                  <a:cubicBezTo>
                    <a:pt x="697" y="423"/>
                    <a:pt x="697" y="423"/>
                    <a:pt x="697" y="423"/>
                  </a:cubicBezTo>
                  <a:close/>
                  <a:moveTo>
                    <a:pt x="479" y="423"/>
                  </a:moveTo>
                  <a:cubicBezTo>
                    <a:pt x="289" y="423"/>
                    <a:pt x="289" y="423"/>
                    <a:pt x="289" y="423"/>
                  </a:cubicBezTo>
                  <a:cubicBezTo>
                    <a:pt x="289" y="582"/>
                    <a:pt x="289" y="582"/>
                    <a:pt x="289" y="582"/>
                  </a:cubicBezTo>
                  <a:cubicBezTo>
                    <a:pt x="479" y="582"/>
                    <a:pt x="479" y="582"/>
                    <a:pt x="479" y="582"/>
                  </a:cubicBezTo>
                  <a:cubicBezTo>
                    <a:pt x="479" y="423"/>
                    <a:pt x="479" y="423"/>
                    <a:pt x="479" y="423"/>
                  </a:cubicBezTo>
                  <a:cubicBezTo>
                    <a:pt x="479" y="423"/>
                    <a:pt x="479" y="423"/>
                    <a:pt x="479" y="423"/>
                  </a:cubicBezTo>
                  <a:close/>
                  <a:moveTo>
                    <a:pt x="261" y="423"/>
                  </a:moveTo>
                  <a:cubicBezTo>
                    <a:pt x="70" y="423"/>
                    <a:pt x="70" y="423"/>
                    <a:pt x="70" y="423"/>
                  </a:cubicBezTo>
                  <a:cubicBezTo>
                    <a:pt x="70" y="582"/>
                    <a:pt x="70" y="582"/>
                    <a:pt x="70" y="582"/>
                  </a:cubicBezTo>
                  <a:cubicBezTo>
                    <a:pt x="261" y="582"/>
                    <a:pt x="261" y="582"/>
                    <a:pt x="261" y="582"/>
                  </a:cubicBezTo>
                  <a:cubicBezTo>
                    <a:pt x="261" y="423"/>
                    <a:pt x="261" y="423"/>
                    <a:pt x="261" y="423"/>
                  </a:cubicBezTo>
                  <a:cubicBezTo>
                    <a:pt x="261" y="423"/>
                    <a:pt x="261" y="423"/>
                    <a:pt x="261" y="423"/>
                  </a:cubicBezTo>
                  <a:close/>
                  <a:moveTo>
                    <a:pt x="1040" y="188"/>
                  </a:moveTo>
                  <a:cubicBezTo>
                    <a:pt x="1040" y="213"/>
                    <a:pt x="1040" y="213"/>
                    <a:pt x="1040" y="213"/>
                  </a:cubicBezTo>
                  <a:cubicBezTo>
                    <a:pt x="1040" y="234"/>
                    <a:pt x="1023" y="251"/>
                    <a:pt x="1003" y="251"/>
                  </a:cubicBezTo>
                  <a:cubicBezTo>
                    <a:pt x="981" y="251"/>
                    <a:pt x="964" y="234"/>
                    <a:pt x="964" y="213"/>
                  </a:cubicBezTo>
                  <a:cubicBezTo>
                    <a:pt x="964" y="188"/>
                    <a:pt x="964" y="188"/>
                    <a:pt x="964" y="188"/>
                  </a:cubicBezTo>
                  <a:cubicBezTo>
                    <a:pt x="926" y="188"/>
                    <a:pt x="926" y="188"/>
                    <a:pt x="926" y="188"/>
                  </a:cubicBezTo>
                  <a:cubicBezTo>
                    <a:pt x="926" y="213"/>
                    <a:pt x="926" y="213"/>
                    <a:pt x="926" y="213"/>
                  </a:cubicBezTo>
                  <a:cubicBezTo>
                    <a:pt x="926" y="234"/>
                    <a:pt x="909" y="251"/>
                    <a:pt x="887" y="251"/>
                  </a:cubicBezTo>
                  <a:cubicBezTo>
                    <a:pt x="867" y="251"/>
                    <a:pt x="850" y="234"/>
                    <a:pt x="850" y="213"/>
                  </a:cubicBezTo>
                  <a:cubicBezTo>
                    <a:pt x="850" y="188"/>
                    <a:pt x="850" y="188"/>
                    <a:pt x="850" y="188"/>
                  </a:cubicBezTo>
                  <a:cubicBezTo>
                    <a:pt x="811" y="188"/>
                    <a:pt x="811" y="188"/>
                    <a:pt x="811" y="188"/>
                  </a:cubicBezTo>
                  <a:cubicBezTo>
                    <a:pt x="811" y="213"/>
                    <a:pt x="811" y="213"/>
                    <a:pt x="811" y="213"/>
                  </a:cubicBezTo>
                  <a:cubicBezTo>
                    <a:pt x="811" y="234"/>
                    <a:pt x="795" y="251"/>
                    <a:pt x="773" y="251"/>
                  </a:cubicBezTo>
                  <a:cubicBezTo>
                    <a:pt x="753" y="251"/>
                    <a:pt x="736" y="234"/>
                    <a:pt x="736" y="213"/>
                  </a:cubicBezTo>
                  <a:cubicBezTo>
                    <a:pt x="736" y="188"/>
                    <a:pt x="736" y="188"/>
                    <a:pt x="736" y="188"/>
                  </a:cubicBezTo>
                  <a:cubicBezTo>
                    <a:pt x="697" y="188"/>
                    <a:pt x="697" y="188"/>
                    <a:pt x="697" y="188"/>
                  </a:cubicBezTo>
                  <a:cubicBezTo>
                    <a:pt x="697" y="213"/>
                    <a:pt x="697" y="213"/>
                    <a:pt x="697" y="213"/>
                  </a:cubicBezTo>
                  <a:cubicBezTo>
                    <a:pt x="697" y="234"/>
                    <a:pt x="681" y="251"/>
                    <a:pt x="659" y="251"/>
                  </a:cubicBezTo>
                  <a:cubicBezTo>
                    <a:pt x="638" y="251"/>
                    <a:pt x="622" y="234"/>
                    <a:pt x="622" y="213"/>
                  </a:cubicBezTo>
                  <a:cubicBezTo>
                    <a:pt x="622" y="188"/>
                    <a:pt x="622" y="188"/>
                    <a:pt x="622" y="188"/>
                  </a:cubicBezTo>
                  <a:cubicBezTo>
                    <a:pt x="583" y="188"/>
                    <a:pt x="583" y="188"/>
                    <a:pt x="583" y="188"/>
                  </a:cubicBezTo>
                  <a:cubicBezTo>
                    <a:pt x="583" y="213"/>
                    <a:pt x="583" y="213"/>
                    <a:pt x="583" y="213"/>
                  </a:cubicBezTo>
                  <a:cubicBezTo>
                    <a:pt x="583" y="234"/>
                    <a:pt x="565" y="251"/>
                    <a:pt x="545" y="251"/>
                  </a:cubicBezTo>
                  <a:cubicBezTo>
                    <a:pt x="524" y="251"/>
                    <a:pt x="507" y="234"/>
                    <a:pt x="507" y="213"/>
                  </a:cubicBezTo>
                  <a:cubicBezTo>
                    <a:pt x="507" y="188"/>
                    <a:pt x="507" y="188"/>
                    <a:pt x="507" y="188"/>
                  </a:cubicBezTo>
                  <a:cubicBezTo>
                    <a:pt x="469" y="188"/>
                    <a:pt x="469" y="188"/>
                    <a:pt x="469" y="188"/>
                  </a:cubicBezTo>
                  <a:cubicBezTo>
                    <a:pt x="469" y="213"/>
                    <a:pt x="469" y="213"/>
                    <a:pt x="469" y="213"/>
                  </a:cubicBezTo>
                  <a:cubicBezTo>
                    <a:pt x="469" y="234"/>
                    <a:pt x="451" y="251"/>
                    <a:pt x="431" y="251"/>
                  </a:cubicBezTo>
                  <a:cubicBezTo>
                    <a:pt x="409" y="251"/>
                    <a:pt x="392" y="234"/>
                    <a:pt x="392" y="213"/>
                  </a:cubicBezTo>
                  <a:cubicBezTo>
                    <a:pt x="392" y="188"/>
                    <a:pt x="392" y="188"/>
                    <a:pt x="392" y="188"/>
                  </a:cubicBezTo>
                  <a:cubicBezTo>
                    <a:pt x="354" y="188"/>
                    <a:pt x="354" y="188"/>
                    <a:pt x="354" y="188"/>
                  </a:cubicBezTo>
                  <a:cubicBezTo>
                    <a:pt x="354" y="213"/>
                    <a:pt x="354" y="213"/>
                    <a:pt x="354" y="213"/>
                  </a:cubicBezTo>
                  <a:cubicBezTo>
                    <a:pt x="354" y="234"/>
                    <a:pt x="337" y="251"/>
                    <a:pt x="316" y="251"/>
                  </a:cubicBezTo>
                  <a:cubicBezTo>
                    <a:pt x="295" y="251"/>
                    <a:pt x="278" y="234"/>
                    <a:pt x="278" y="213"/>
                  </a:cubicBezTo>
                  <a:cubicBezTo>
                    <a:pt x="278" y="188"/>
                    <a:pt x="278" y="188"/>
                    <a:pt x="278" y="188"/>
                  </a:cubicBezTo>
                  <a:cubicBezTo>
                    <a:pt x="240" y="188"/>
                    <a:pt x="240" y="188"/>
                    <a:pt x="240" y="188"/>
                  </a:cubicBezTo>
                  <a:cubicBezTo>
                    <a:pt x="240" y="213"/>
                    <a:pt x="240" y="213"/>
                    <a:pt x="240" y="213"/>
                  </a:cubicBezTo>
                  <a:cubicBezTo>
                    <a:pt x="240" y="234"/>
                    <a:pt x="223" y="251"/>
                    <a:pt x="201" y="251"/>
                  </a:cubicBezTo>
                  <a:cubicBezTo>
                    <a:pt x="181" y="251"/>
                    <a:pt x="164" y="234"/>
                    <a:pt x="164" y="213"/>
                  </a:cubicBezTo>
                  <a:cubicBezTo>
                    <a:pt x="164" y="188"/>
                    <a:pt x="164" y="188"/>
                    <a:pt x="164" y="188"/>
                  </a:cubicBezTo>
                  <a:cubicBezTo>
                    <a:pt x="57" y="188"/>
                    <a:pt x="57" y="188"/>
                    <a:pt x="57" y="188"/>
                  </a:cubicBezTo>
                  <a:cubicBezTo>
                    <a:pt x="57" y="395"/>
                    <a:pt x="57" y="395"/>
                    <a:pt x="57" y="395"/>
                  </a:cubicBezTo>
                  <a:cubicBezTo>
                    <a:pt x="1148" y="395"/>
                    <a:pt x="1148" y="395"/>
                    <a:pt x="1148" y="395"/>
                  </a:cubicBezTo>
                  <a:cubicBezTo>
                    <a:pt x="1148" y="188"/>
                    <a:pt x="1148" y="188"/>
                    <a:pt x="1148" y="188"/>
                  </a:cubicBezTo>
                  <a:cubicBezTo>
                    <a:pt x="1040" y="188"/>
                    <a:pt x="1040" y="188"/>
                    <a:pt x="1040" y="188"/>
                  </a:cubicBezTo>
                  <a:cubicBezTo>
                    <a:pt x="1040" y="188"/>
                    <a:pt x="1040" y="188"/>
                    <a:pt x="1040" y="18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grpSp>
      <p:grpSp>
        <p:nvGrpSpPr>
          <p:cNvPr id="57" name="Group 56"/>
          <p:cNvGrpSpPr/>
          <p:nvPr/>
        </p:nvGrpSpPr>
        <p:grpSpPr>
          <a:xfrm>
            <a:off x="9489565" y="5101604"/>
            <a:ext cx="838200" cy="838200"/>
            <a:chOff x="9489565" y="5101604"/>
            <a:chExt cx="838200" cy="838200"/>
          </a:xfrm>
        </p:grpSpPr>
        <p:sp>
          <p:nvSpPr>
            <p:cNvPr id="48" name="Oval 47"/>
            <p:cNvSpPr/>
            <p:nvPr/>
          </p:nvSpPr>
          <p:spPr bwMode="auto">
            <a:xfrm>
              <a:off x="9489565" y="5101604"/>
              <a:ext cx="838200" cy="8382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dirty="0" err="1" smtClean="0">
                <a:gradFill>
                  <a:gsLst>
                    <a:gs pos="0">
                      <a:srgbClr val="00188F"/>
                    </a:gs>
                    <a:gs pos="100000">
                      <a:srgbClr val="00188F"/>
                    </a:gs>
                  </a:gsLst>
                  <a:lin ang="5400000" scaled="0"/>
                </a:gradFill>
                <a:ea typeface="Segoe UI" pitchFamily="34" charset="0"/>
                <a:cs typeface="Segoe UI" pitchFamily="34" charset="0"/>
              </a:endParaRPr>
            </a:p>
          </p:txBody>
        </p:sp>
        <p:sp>
          <p:nvSpPr>
            <p:cNvPr id="56" name="Freeform 313"/>
            <p:cNvSpPr>
              <a:spLocks noChangeAspect="1" noEditPoints="1"/>
            </p:cNvSpPr>
            <p:nvPr/>
          </p:nvSpPr>
          <p:spPr bwMode="auto">
            <a:xfrm>
              <a:off x="9730353" y="5324854"/>
              <a:ext cx="338115" cy="433481"/>
            </a:xfrm>
            <a:custGeom>
              <a:avLst/>
              <a:gdLst>
                <a:gd name="T0" fmla="*/ 62 w 156"/>
                <a:gd name="T1" fmla="*/ 0 h 200"/>
                <a:gd name="T2" fmla="*/ 24 w 156"/>
                <a:gd name="T3" fmla="*/ 33 h 200"/>
                <a:gd name="T4" fmla="*/ 24 w 156"/>
                <a:gd name="T5" fmla="*/ 47 h 200"/>
                <a:gd name="T6" fmla="*/ 0 w 156"/>
                <a:gd name="T7" fmla="*/ 68 h 200"/>
                <a:gd name="T8" fmla="*/ 0 w 156"/>
                <a:gd name="T9" fmla="*/ 200 h 200"/>
                <a:gd name="T10" fmla="*/ 135 w 156"/>
                <a:gd name="T11" fmla="*/ 200 h 200"/>
                <a:gd name="T12" fmla="*/ 135 w 156"/>
                <a:gd name="T13" fmla="*/ 165 h 200"/>
                <a:gd name="T14" fmla="*/ 156 w 156"/>
                <a:gd name="T15" fmla="*/ 165 h 200"/>
                <a:gd name="T16" fmla="*/ 156 w 156"/>
                <a:gd name="T17" fmla="*/ 0 h 200"/>
                <a:gd name="T18" fmla="*/ 62 w 156"/>
                <a:gd name="T19" fmla="*/ 0 h 200"/>
                <a:gd name="T20" fmla="*/ 121 w 156"/>
                <a:gd name="T21" fmla="*/ 188 h 200"/>
                <a:gd name="T22" fmla="*/ 14 w 156"/>
                <a:gd name="T23" fmla="*/ 188 h 200"/>
                <a:gd name="T24" fmla="*/ 14 w 156"/>
                <a:gd name="T25" fmla="*/ 80 h 200"/>
                <a:gd name="T26" fmla="*/ 24 w 156"/>
                <a:gd name="T27" fmla="*/ 80 h 200"/>
                <a:gd name="T28" fmla="*/ 24 w 156"/>
                <a:gd name="T29" fmla="*/ 165 h 200"/>
                <a:gd name="T30" fmla="*/ 121 w 156"/>
                <a:gd name="T31" fmla="*/ 165 h 200"/>
                <a:gd name="T32" fmla="*/ 121 w 156"/>
                <a:gd name="T33" fmla="*/ 188 h 200"/>
                <a:gd name="T34" fmla="*/ 142 w 156"/>
                <a:gd name="T35" fmla="*/ 153 h 200"/>
                <a:gd name="T36" fmla="*/ 38 w 156"/>
                <a:gd name="T37" fmla="*/ 153 h 200"/>
                <a:gd name="T38" fmla="*/ 38 w 156"/>
                <a:gd name="T39" fmla="*/ 45 h 200"/>
                <a:gd name="T40" fmla="*/ 78 w 156"/>
                <a:gd name="T41" fmla="*/ 45 h 200"/>
                <a:gd name="T42" fmla="*/ 78 w 156"/>
                <a:gd name="T43" fmla="*/ 12 h 200"/>
                <a:gd name="T44" fmla="*/ 142 w 156"/>
                <a:gd name="T45" fmla="*/ 12 h 200"/>
                <a:gd name="T46" fmla="*/ 142 w 156"/>
                <a:gd name="T47" fmla="*/ 153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56" h="200">
                  <a:moveTo>
                    <a:pt x="62" y="0"/>
                  </a:moveTo>
                  <a:lnTo>
                    <a:pt x="24" y="33"/>
                  </a:lnTo>
                  <a:lnTo>
                    <a:pt x="24" y="47"/>
                  </a:lnTo>
                  <a:lnTo>
                    <a:pt x="0" y="68"/>
                  </a:lnTo>
                  <a:lnTo>
                    <a:pt x="0" y="200"/>
                  </a:lnTo>
                  <a:lnTo>
                    <a:pt x="135" y="200"/>
                  </a:lnTo>
                  <a:lnTo>
                    <a:pt x="135" y="165"/>
                  </a:lnTo>
                  <a:lnTo>
                    <a:pt x="156" y="165"/>
                  </a:lnTo>
                  <a:lnTo>
                    <a:pt x="156" y="0"/>
                  </a:lnTo>
                  <a:lnTo>
                    <a:pt x="62" y="0"/>
                  </a:lnTo>
                  <a:close/>
                  <a:moveTo>
                    <a:pt x="121" y="188"/>
                  </a:moveTo>
                  <a:lnTo>
                    <a:pt x="14" y="188"/>
                  </a:lnTo>
                  <a:lnTo>
                    <a:pt x="14" y="80"/>
                  </a:lnTo>
                  <a:lnTo>
                    <a:pt x="24" y="80"/>
                  </a:lnTo>
                  <a:lnTo>
                    <a:pt x="24" y="165"/>
                  </a:lnTo>
                  <a:lnTo>
                    <a:pt x="121" y="165"/>
                  </a:lnTo>
                  <a:lnTo>
                    <a:pt x="121" y="188"/>
                  </a:lnTo>
                  <a:close/>
                  <a:moveTo>
                    <a:pt x="142" y="153"/>
                  </a:moveTo>
                  <a:lnTo>
                    <a:pt x="38" y="153"/>
                  </a:lnTo>
                  <a:lnTo>
                    <a:pt x="38" y="45"/>
                  </a:lnTo>
                  <a:lnTo>
                    <a:pt x="78" y="45"/>
                  </a:lnTo>
                  <a:lnTo>
                    <a:pt x="78" y="12"/>
                  </a:lnTo>
                  <a:lnTo>
                    <a:pt x="142" y="12"/>
                  </a:lnTo>
                  <a:lnTo>
                    <a:pt x="142" y="153"/>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grpSp>
      <p:grpSp>
        <p:nvGrpSpPr>
          <p:cNvPr id="45" name="Group 44"/>
          <p:cNvGrpSpPr/>
          <p:nvPr/>
        </p:nvGrpSpPr>
        <p:grpSpPr>
          <a:xfrm>
            <a:off x="-160684" y="762816"/>
            <a:ext cx="3862189" cy="6179503"/>
            <a:chOff x="-170105" y="762816"/>
            <a:chExt cx="3862189" cy="6179503"/>
          </a:xfrm>
        </p:grpSpPr>
        <p:pic>
          <p:nvPicPr>
            <p:cNvPr id="58" name="Picture 57"/>
            <p:cNvPicPr>
              <a:picLocks noChangeAspect="1"/>
            </p:cNvPicPr>
            <p:nvPr/>
          </p:nvPicPr>
          <p:blipFill>
            <a:blip r:embed="rId2"/>
            <a:stretch>
              <a:fillRect/>
            </a:stretch>
          </p:blipFill>
          <p:spPr>
            <a:xfrm>
              <a:off x="604151" y="1820313"/>
              <a:ext cx="2286000" cy="4064508"/>
            </a:xfrm>
            <a:prstGeom prst="rect">
              <a:avLst/>
            </a:prstGeom>
          </p:spPr>
        </p:pic>
        <p:pic>
          <p:nvPicPr>
            <p:cNvPr id="59" name="Picture 58"/>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70105" y="762816"/>
              <a:ext cx="3862189" cy="6179503"/>
            </a:xfrm>
            <a:prstGeom prst="rect">
              <a:avLst/>
            </a:prstGeom>
          </p:spPr>
        </p:pic>
      </p:grpSp>
      <p:sp>
        <p:nvSpPr>
          <p:cNvPr id="71" name="Rectangle 70"/>
          <p:cNvSpPr/>
          <p:nvPr/>
        </p:nvSpPr>
        <p:spPr bwMode="auto">
          <a:xfrm rot="5400000">
            <a:off x="7873586" y="4627605"/>
            <a:ext cx="1737360" cy="274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2" name="Rectangle 71"/>
          <p:cNvSpPr/>
          <p:nvPr/>
        </p:nvSpPr>
        <p:spPr bwMode="auto">
          <a:xfrm rot="16200000">
            <a:off x="7942166" y="2958825"/>
            <a:ext cx="1600200" cy="274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nvGrpSpPr>
          <p:cNvPr id="62" name="start"/>
          <p:cNvGrpSpPr/>
          <p:nvPr/>
        </p:nvGrpSpPr>
        <p:grpSpPr>
          <a:xfrm>
            <a:off x="4287143" y="762816"/>
            <a:ext cx="3862189" cy="6179503"/>
            <a:chOff x="2299280" y="762816"/>
            <a:chExt cx="3862189" cy="6179503"/>
          </a:xfrm>
        </p:grpSpPr>
        <p:pic>
          <p:nvPicPr>
            <p:cNvPr id="63" name="Picture 62"/>
            <p:cNvPicPr>
              <a:picLocks/>
            </p:cNvPicPr>
            <p:nvPr/>
          </p:nvPicPr>
          <p:blipFill>
            <a:blip r:embed="rId4"/>
            <a:stretch>
              <a:fillRect/>
            </a:stretch>
          </p:blipFill>
          <p:spPr>
            <a:xfrm>
              <a:off x="3143421" y="1878331"/>
              <a:ext cx="2164089" cy="3585731"/>
            </a:xfrm>
            <a:prstGeom prst="rect">
              <a:avLst/>
            </a:prstGeom>
            <a:ln>
              <a:solidFill>
                <a:schemeClr val="tx1"/>
              </a:solidFill>
            </a:ln>
          </p:spPr>
        </p:pic>
        <p:pic>
          <p:nvPicPr>
            <p:cNvPr id="64" name="Picture 63"/>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299280" y="762816"/>
              <a:ext cx="3862189" cy="6179503"/>
            </a:xfrm>
            <a:prstGeom prst="rect">
              <a:avLst/>
            </a:prstGeom>
          </p:spPr>
        </p:pic>
      </p:grpSp>
      <p:pic>
        <p:nvPicPr>
          <p:cNvPr id="2" name="** Lid **" hidden="1"/>
          <p:cNvPicPr>
            <a:picLocks noChangeAspect="1"/>
          </p:cNvPicPr>
          <p:nvPr/>
        </p:nvPicPr>
        <p:blipFill>
          <a:blip r:embed="rId5"/>
          <a:stretch>
            <a:fillRect/>
          </a:stretch>
        </p:blipFill>
        <p:spPr>
          <a:xfrm>
            <a:off x="0" y="0"/>
            <a:ext cx="12435840" cy="6995160"/>
          </a:xfrm>
          <a:prstGeom prst="rect">
            <a:avLst/>
          </a:prstGeom>
        </p:spPr>
      </p:pic>
    </p:spTree>
    <p:extLst>
      <p:ext uri="{BB962C8B-B14F-4D97-AF65-F5344CB8AC3E}">
        <p14:creationId xmlns:p14="http://schemas.microsoft.com/office/powerpoint/2010/main" val="94908113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800"/>
                                        <p:tgtEl>
                                          <p:spTgt spid="11"/>
                                        </p:tgtEl>
                                      </p:cBhvr>
                                    </p:animEffect>
                                  </p:childTnLst>
                                </p:cTn>
                              </p:par>
                              <p:par>
                                <p:cTn id="8" presetID="35" presetClass="path" presetSubtype="0" decel="100000" fill="hold" grpId="1" nodeType="withEffect">
                                  <p:stCondLst>
                                    <p:cond delay="0"/>
                                  </p:stCondLst>
                                  <p:childTnLst>
                                    <p:animMotion origin="layout" path="M 2.72913E-6 1.94281E-6 L 0.20219 1.94281E-6 " pathEditMode="relative" rAng="0" ptsTypes="AA">
                                      <p:cBhvr>
                                        <p:cTn id="9" dur="800" spd="-100000" fill="hold"/>
                                        <p:tgtEl>
                                          <p:spTgt spid="11"/>
                                        </p:tgtEl>
                                        <p:attrNameLst>
                                          <p:attrName>ppt_x</p:attrName>
                                          <p:attrName>ppt_y</p:attrName>
                                        </p:attrNameLst>
                                      </p:cBhvr>
                                      <p:rCtr x="10110" y="0"/>
                                    </p:animMotion>
                                  </p:childTnLst>
                                </p:cTn>
                              </p:par>
                              <p:par>
                                <p:cTn id="10" presetID="42" presetClass="path" presetSubtype="0" decel="100000" fill="hold" nodeType="withEffect">
                                  <p:stCondLst>
                                    <p:cond delay="0"/>
                                  </p:stCondLst>
                                  <p:childTnLst>
                                    <p:animMotion origin="layout" path="M 1.68752E-6 2.36042E-7 L 0.35844 2.36042E-7 " pathEditMode="relative" rAng="0" ptsTypes="AA">
                                      <p:cBhvr>
                                        <p:cTn id="11" dur="800" fill="hold"/>
                                        <p:tgtEl>
                                          <p:spTgt spid="45"/>
                                        </p:tgtEl>
                                        <p:attrNameLst>
                                          <p:attrName>ppt_x</p:attrName>
                                          <p:attrName>ppt_y</p:attrName>
                                        </p:attrNameLst>
                                      </p:cBhvr>
                                      <p:rCtr x="17922" y="0"/>
                                    </p:animMotion>
                                  </p:childTnLst>
                                </p:cTn>
                              </p:par>
                              <p:par>
                                <p:cTn id="12" presetID="10" presetClass="entr" presetSubtype="0" fill="hold" nodeType="withEffect">
                                  <p:stCondLst>
                                    <p:cond delay="300"/>
                                  </p:stCondLst>
                                  <p:childTnLst>
                                    <p:set>
                                      <p:cBhvr>
                                        <p:cTn id="13" dur="1" fill="hold">
                                          <p:stCondLst>
                                            <p:cond delay="0"/>
                                          </p:stCondLst>
                                        </p:cTn>
                                        <p:tgtEl>
                                          <p:spTgt spid="62"/>
                                        </p:tgtEl>
                                        <p:attrNameLst>
                                          <p:attrName>style.visibility</p:attrName>
                                        </p:attrNameLst>
                                      </p:cBhvr>
                                      <p:to>
                                        <p:strVal val="visible"/>
                                      </p:to>
                                    </p:set>
                                    <p:animEffect transition="in" filter="fade">
                                      <p:cBhvr>
                                        <p:cTn id="14" dur="500"/>
                                        <p:tgtEl>
                                          <p:spTgt spid="62"/>
                                        </p:tgtEl>
                                      </p:cBhvr>
                                    </p:animEffect>
                                  </p:childTnLst>
                                </p:cTn>
                              </p:par>
                              <p:par>
                                <p:cTn id="15" presetID="42" presetClass="path" presetSubtype="0" decel="100000" fill="hold" nodeType="withEffect">
                                  <p:stCondLst>
                                    <p:cond delay="0"/>
                                  </p:stCondLst>
                                  <p:childTnLst>
                                    <p:animMotion origin="layout" path="M 0 2.36042E-7 L -0.35844 2.36042E-7 " pathEditMode="relative" rAng="0" ptsTypes="AA">
                                      <p:cBhvr>
                                        <p:cTn id="16" dur="800" spd="-100000" fill="hold"/>
                                        <p:tgtEl>
                                          <p:spTgt spid="62"/>
                                        </p:tgtEl>
                                        <p:attrNameLst>
                                          <p:attrName>ppt_x</p:attrName>
                                          <p:attrName>ppt_y</p:attrName>
                                        </p:attrNameLst>
                                      </p:cBhvr>
                                      <p:rCtr x="-17922" y="0"/>
                                    </p:animMotion>
                                  </p:childTnLst>
                                </p:cTn>
                              </p:par>
                            </p:childTnLst>
                          </p:cTn>
                        </p:par>
                        <p:par>
                          <p:cTn id="17" fill="hold">
                            <p:stCondLst>
                              <p:cond delay="800"/>
                            </p:stCondLst>
                            <p:childTnLst>
                              <p:par>
                                <p:cTn id="18" presetID="10" presetClass="entr" presetSubtype="0" fill="hold" nodeType="afterEffect">
                                  <p:stCondLst>
                                    <p:cond delay="0"/>
                                  </p:stCondLst>
                                  <p:childTnLst>
                                    <p:set>
                                      <p:cBhvr>
                                        <p:cTn id="19" dur="1" fill="hold">
                                          <p:stCondLst>
                                            <p:cond delay="0"/>
                                          </p:stCondLst>
                                        </p:cTn>
                                        <p:tgtEl>
                                          <p:spTgt spid="33"/>
                                        </p:tgtEl>
                                        <p:attrNameLst>
                                          <p:attrName>style.visibility</p:attrName>
                                        </p:attrNameLst>
                                      </p:cBhvr>
                                      <p:to>
                                        <p:strVal val="visible"/>
                                      </p:to>
                                    </p:set>
                                    <p:animEffect transition="in" filter="fade">
                                      <p:cBhvr>
                                        <p:cTn id="20" dur="500"/>
                                        <p:tgtEl>
                                          <p:spTgt spid="33"/>
                                        </p:tgtEl>
                                      </p:cBhvr>
                                    </p:animEffect>
                                  </p:childTnLst>
                                </p:cTn>
                              </p:par>
                              <p:par>
                                <p:cTn id="21" presetID="42" presetClass="path" presetSubtype="0" accel="50000" decel="50000" fill="hold" nodeType="withEffect">
                                  <p:stCondLst>
                                    <p:cond delay="0"/>
                                  </p:stCondLst>
                                  <p:childTnLst>
                                    <p:animMotion origin="layout" path="M -1.64667E-6 -0.02883 L -1.64667E-6 2.601E-6 " pathEditMode="relative" rAng="0" ptsTypes="AA">
                                      <p:cBhvr>
                                        <p:cTn id="22" dur="750" fill="hold"/>
                                        <p:tgtEl>
                                          <p:spTgt spid="33"/>
                                        </p:tgtEl>
                                        <p:attrNameLst>
                                          <p:attrName>ppt_x</p:attrName>
                                          <p:attrName>ppt_y</p:attrName>
                                        </p:attrNameLst>
                                      </p:cBhvr>
                                      <p:rCtr x="0" y="1430"/>
                                    </p:animMotion>
                                  </p:childTnLst>
                                </p:cTn>
                              </p:par>
                              <p:par>
                                <p:cTn id="23" presetID="10" presetClass="entr" presetSubtype="0" fill="hold" nodeType="withEffect">
                                  <p:stCondLst>
                                    <p:cond delay="0"/>
                                  </p:stCondLst>
                                  <p:childTnLst>
                                    <p:set>
                                      <p:cBhvr>
                                        <p:cTn id="24" dur="1" fill="hold">
                                          <p:stCondLst>
                                            <p:cond delay="0"/>
                                          </p:stCondLst>
                                        </p:cTn>
                                        <p:tgtEl>
                                          <p:spTgt spid="30"/>
                                        </p:tgtEl>
                                        <p:attrNameLst>
                                          <p:attrName>style.visibility</p:attrName>
                                        </p:attrNameLst>
                                      </p:cBhvr>
                                      <p:to>
                                        <p:strVal val="visible"/>
                                      </p:to>
                                    </p:set>
                                    <p:animEffect transition="in" filter="fade">
                                      <p:cBhvr>
                                        <p:cTn id="25" dur="500"/>
                                        <p:tgtEl>
                                          <p:spTgt spid="30"/>
                                        </p:tgtEl>
                                      </p:cBhvr>
                                    </p:animEffect>
                                  </p:childTnLst>
                                </p:cTn>
                              </p:par>
                              <p:par>
                                <p:cTn id="26" presetID="35" presetClass="path" presetSubtype="0" accel="50000" decel="50000" fill="hold" nodeType="withEffect">
                                  <p:stCondLst>
                                    <p:cond delay="0"/>
                                  </p:stCondLst>
                                  <p:childTnLst>
                                    <p:animMotion origin="layout" path="M -0.01468 5.44712E-7 L 3.18611E-6 5.44712E-7 " pathEditMode="relative" rAng="0" ptsTypes="AA">
                                      <p:cBhvr>
                                        <p:cTn id="27" dur="750" fill="hold"/>
                                        <p:tgtEl>
                                          <p:spTgt spid="30"/>
                                        </p:tgtEl>
                                        <p:attrNameLst>
                                          <p:attrName>ppt_x</p:attrName>
                                          <p:attrName>ppt_y</p:attrName>
                                        </p:attrNameLst>
                                      </p:cBhvr>
                                      <p:rCtr x="728" y="0"/>
                                    </p:animMotion>
                                  </p:childTnLst>
                                </p:cTn>
                              </p:par>
                              <p:par>
                                <p:cTn id="28" presetID="10" presetClass="entr" presetSubtype="0" fill="hold" nodeType="withEffect">
                                  <p:stCondLst>
                                    <p:cond delay="0"/>
                                  </p:stCondLst>
                                  <p:childTnLst>
                                    <p:set>
                                      <p:cBhvr>
                                        <p:cTn id="29" dur="1" fill="hold">
                                          <p:stCondLst>
                                            <p:cond delay="0"/>
                                          </p:stCondLst>
                                        </p:cTn>
                                        <p:tgtEl>
                                          <p:spTgt spid="3"/>
                                        </p:tgtEl>
                                        <p:attrNameLst>
                                          <p:attrName>style.visibility</p:attrName>
                                        </p:attrNameLst>
                                      </p:cBhvr>
                                      <p:to>
                                        <p:strVal val="visible"/>
                                      </p:to>
                                    </p:set>
                                    <p:animEffect transition="in" filter="fade">
                                      <p:cBhvr>
                                        <p:cTn id="30" dur="500"/>
                                        <p:tgtEl>
                                          <p:spTgt spid="3"/>
                                        </p:tgtEl>
                                      </p:cBhvr>
                                    </p:animEffect>
                                  </p:childTnLst>
                                </p:cTn>
                              </p:par>
                              <p:par>
                                <p:cTn id="31" presetID="64" presetClass="path" presetSubtype="0" accel="50000" decel="50000" fill="hold" nodeType="withEffect">
                                  <p:stCondLst>
                                    <p:cond delay="0"/>
                                  </p:stCondLst>
                                  <p:childTnLst>
                                    <p:animMotion origin="layout" path="M -1.64667E-6 0.02656 L -1.64667E-6 -1.51158E-6 " pathEditMode="relative" rAng="0" ptsTypes="AA">
                                      <p:cBhvr>
                                        <p:cTn id="32" dur="750" fill="hold"/>
                                        <p:tgtEl>
                                          <p:spTgt spid="3"/>
                                        </p:tgtEl>
                                        <p:attrNameLst>
                                          <p:attrName>ppt_x</p:attrName>
                                          <p:attrName>ppt_y</p:attrName>
                                        </p:attrNameLst>
                                      </p:cBhvr>
                                      <p:rCtr x="0" y="-1339"/>
                                    </p:animMotion>
                                  </p:childTnLst>
                                </p:cTn>
                              </p:par>
                              <p:par>
                                <p:cTn id="33" presetID="22" presetClass="entr" presetSubtype="8" fill="hold" grpId="0" nodeType="withEffect">
                                  <p:stCondLst>
                                    <p:cond delay="1000"/>
                                  </p:stCondLst>
                                  <p:childTnLst>
                                    <p:set>
                                      <p:cBhvr>
                                        <p:cTn id="34" dur="1" fill="hold">
                                          <p:stCondLst>
                                            <p:cond delay="0"/>
                                          </p:stCondLst>
                                        </p:cTn>
                                        <p:tgtEl>
                                          <p:spTgt spid="5"/>
                                        </p:tgtEl>
                                        <p:attrNameLst>
                                          <p:attrName>style.visibility</p:attrName>
                                        </p:attrNameLst>
                                      </p:cBhvr>
                                      <p:to>
                                        <p:strVal val="visible"/>
                                      </p:to>
                                    </p:set>
                                    <p:animEffect transition="in" filter="wipe(left)">
                                      <p:cBhvr>
                                        <p:cTn id="35" dur="500"/>
                                        <p:tgtEl>
                                          <p:spTgt spid="5"/>
                                        </p:tgtEl>
                                      </p:cBhvr>
                                    </p:animEffect>
                                  </p:childTnLst>
                                </p:cTn>
                              </p:par>
                              <p:par>
                                <p:cTn id="36" presetID="22" presetClass="entr" presetSubtype="1" fill="hold" grpId="0" nodeType="withEffect">
                                  <p:stCondLst>
                                    <p:cond delay="1500"/>
                                  </p:stCondLst>
                                  <p:childTnLst>
                                    <p:set>
                                      <p:cBhvr>
                                        <p:cTn id="37" dur="1" fill="hold">
                                          <p:stCondLst>
                                            <p:cond delay="0"/>
                                          </p:stCondLst>
                                        </p:cTn>
                                        <p:tgtEl>
                                          <p:spTgt spid="71"/>
                                        </p:tgtEl>
                                        <p:attrNameLst>
                                          <p:attrName>style.visibility</p:attrName>
                                        </p:attrNameLst>
                                      </p:cBhvr>
                                      <p:to>
                                        <p:strVal val="visible"/>
                                      </p:to>
                                    </p:set>
                                    <p:animEffect transition="in" filter="wipe(up)">
                                      <p:cBhvr>
                                        <p:cTn id="38" dur="250"/>
                                        <p:tgtEl>
                                          <p:spTgt spid="71"/>
                                        </p:tgtEl>
                                      </p:cBhvr>
                                    </p:animEffect>
                                  </p:childTnLst>
                                </p:cTn>
                              </p:par>
                              <p:par>
                                <p:cTn id="39" presetID="22" presetClass="entr" presetSubtype="4" fill="hold" grpId="0" nodeType="withEffect">
                                  <p:stCondLst>
                                    <p:cond delay="1500"/>
                                  </p:stCondLst>
                                  <p:childTnLst>
                                    <p:set>
                                      <p:cBhvr>
                                        <p:cTn id="40" dur="1" fill="hold">
                                          <p:stCondLst>
                                            <p:cond delay="0"/>
                                          </p:stCondLst>
                                        </p:cTn>
                                        <p:tgtEl>
                                          <p:spTgt spid="72"/>
                                        </p:tgtEl>
                                        <p:attrNameLst>
                                          <p:attrName>style.visibility</p:attrName>
                                        </p:attrNameLst>
                                      </p:cBhvr>
                                      <p:to>
                                        <p:strVal val="visible"/>
                                      </p:to>
                                    </p:set>
                                    <p:animEffect transition="in" filter="wipe(down)">
                                      <p:cBhvr>
                                        <p:cTn id="41" dur="250"/>
                                        <p:tgtEl>
                                          <p:spTgt spid="72"/>
                                        </p:tgtEl>
                                      </p:cBhvr>
                                    </p:animEffect>
                                  </p:childTnLst>
                                </p:cTn>
                              </p:par>
                              <p:par>
                                <p:cTn id="42" presetID="22" presetClass="entr" presetSubtype="8" fill="hold" grpId="0" nodeType="withEffect">
                                  <p:stCondLst>
                                    <p:cond delay="1550"/>
                                  </p:stCondLst>
                                  <p:childTnLst>
                                    <p:set>
                                      <p:cBhvr>
                                        <p:cTn id="43" dur="1" fill="hold">
                                          <p:stCondLst>
                                            <p:cond delay="0"/>
                                          </p:stCondLst>
                                        </p:cTn>
                                        <p:tgtEl>
                                          <p:spTgt spid="74"/>
                                        </p:tgtEl>
                                        <p:attrNameLst>
                                          <p:attrName>style.visibility</p:attrName>
                                        </p:attrNameLst>
                                      </p:cBhvr>
                                      <p:to>
                                        <p:strVal val="visible"/>
                                      </p:to>
                                    </p:set>
                                    <p:animEffect transition="in" filter="wipe(left)">
                                      <p:cBhvr>
                                        <p:cTn id="44" dur="150"/>
                                        <p:tgtEl>
                                          <p:spTgt spid="74"/>
                                        </p:tgtEl>
                                      </p:cBhvr>
                                    </p:animEffect>
                                  </p:childTnLst>
                                </p:cTn>
                              </p:par>
                              <p:par>
                                <p:cTn id="45" presetID="22" presetClass="entr" presetSubtype="8" fill="hold" grpId="0" nodeType="withEffect">
                                  <p:stCondLst>
                                    <p:cond delay="1550"/>
                                  </p:stCondLst>
                                  <p:childTnLst>
                                    <p:set>
                                      <p:cBhvr>
                                        <p:cTn id="46" dur="1" fill="hold">
                                          <p:stCondLst>
                                            <p:cond delay="0"/>
                                          </p:stCondLst>
                                        </p:cTn>
                                        <p:tgtEl>
                                          <p:spTgt spid="75"/>
                                        </p:tgtEl>
                                        <p:attrNameLst>
                                          <p:attrName>style.visibility</p:attrName>
                                        </p:attrNameLst>
                                      </p:cBhvr>
                                      <p:to>
                                        <p:strVal val="visible"/>
                                      </p:to>
                                    </p:set>
                                    <p:animEffect transition="in" filter="wipe(left)">
                                      <p:cBhvr>
                                        <p:cTn id="47" dur="150"/>
                                        <p:tgtEl>
                                          <p:spTgt spid="75"/>
                                        </p:tgtEl>
                                      </p:cBhvr>
                                    </p:animEffect>
                                  </p:childTnLst>
                                </p:cTn>
                              </p:par>
                              <p:par>
                                <p:cTn id="48" presetID="22" presetClass="entr" presetSubtype="8" fill="hold" grpId="0" nodeType="withEffect">
                                  <p:stCondLst>
                                    <p:cond delay="1750"/>
                                  </p:stCondLst>
                                  <p:childTnLst>
                                    <p:set>
                                      <p:cBhvr>
                                        <p:cTn id="49" dur="1" fill="hold">
                                          <p:stCondLst>
                                            <p:cond delay="0"/>
                                          </p:stCondLst>
                                        </p:cTn>
                                        <p:tgtEl>
                                          <p:spTgt spid="73"/>
                                        </p:tgtEl>
                                        <p:attrNameLst>
                                          <p:attrName>style.visibility</p:attrName>
                                        </p:attrNameLst>
                                      </p:cBhvr>
                                      <p:to>
                                        <p:strVal val="visible"/>
                                      </p:to>
                                    </p:set>
                                    <p:animEffect transition="in" filter="wipe(left)">
                                      <p:cBhvr>
                                        <p:cTn id="50" dur="150"/>
                                        <p:tgtEl>
                                          <p:spTgt spid="73"/>
                                        </p:tgtEl>
                                      </p:cBhvr>
                                    </p:animEffect>
                                  </p:childTnLst>
                                </p:cTn>
                              </p:par>
                              <p:par>
                                <p:cTn id="51" presetID="22" presetClass="entr" presetSubtype="8" fill="hold" grpId="0" nodeType="withEffect">
                                  <p:stCondLst>
                                    <p:cond delay="1750"/>
                                  </p:stCondLst>
                                  <p:childTnLst>
                                    <p:set>
                                      <p:cBhvr>
                                        <p:cTn id="52" dur="1" fill="hold">
                                          <p:stCondLst>
                                            <p:cond delay="0"/>
                                          </p:stCondLst>
                                        </p:cTn>
                                        <p:tgtEl>
                                          <p:spTgt spid="76"/>
                                        </p:tgtEl>
                                        <p:attrNameLst>
                                          <p:attrName>style.visibility</p:attrName>
                                        </p:attrNameLst>
                                      </p:cBhvr>
                                      <p:to>
                                        <p:strVal val="visible"/>
                                      </p:to>
                                    </p:set>
                                    <p:animEffect transition="in" filter="wipe(left)">
                                      <p:cBhvr>
                                        <p:cTn id="53" dur="150"/>
                                        <p:tgtEl>
                                          <p:spTgt spid="76"/>
                                        </p:tgtEl>
                                      </p:cBhvr>
                                    </p:animEffect>
                                  </p:childTnLst>
                                </p:cTn>
                              </p:par>
                              <p:par>
                                <p:cTn id="54" presetID="1" presetClass="entr" presetSubtype="0" fill="hold" nodeType="withEffect">
                                  <p:stCondLst>
                                    <p:cond delay="1250"/>
                                  </p:stCondLst>
                                  <p:childTnLst>
                                    <p:set>
                                      <p:cBhvr>
                                        <p:cTn id="55" dur="1" fill="hold">
                                          <p:stCondLst>
                                            <p:cond delay="499"/>
                                          </p:stCondLst>
                                        </p:cTn>
                                        <p:tgtEl>
                                          <p:spTgt spid="57"/>
                                        </p:tgtEl>
                                        <p:attrNameLst>
                                          <p:attrName>style.visibility</p:attrName>
                                        </p:attrNameLst>
                                      </p:cBhvr>
                                      <p:to>
                                        <p:strVal val="visible"/>
                                      </p:to>
                                    </p:set>
                                  </p:childTnLst>
                                </p:cTn>
                              </p:par>
                              <p:par>
                                <p:cTn id="56" presetID="6" presetClass="emph" presetSubtype="0" accel="100000" autoRev="1" fill="hold" nodeType="withEffect">
                                  <p:stCondLst>
                                    <p:cond delay="1250"/>
                                  </p:stCondLst>
                                  <p:childTnLst>
                                    <p:animScale>
                                      <p:cBhvr>
                                        <p:cTn id="57" dur="500" fill="hold"/>
                                        <p:tgtEl>
                                          <p:spTgt spid="57"/>
                                        </p:tgtEl>
                                      </p:cBhvr>
                                      <p:by x="0" y="0"/>
                                    </p:animScale>
                                  </p:childTnLst>
                                </p:cTn>
                              </p:par>
                              <p:par>
                                <p:cTn id="58" presetID="1" presetClass="entr" presetSubtype="0" fill="hold" nodeType="withEffect">
                                  <p:stCondLst>
                                    <p:cond delay="1250"/>
                                  </p:stCondLst>
                                  <p:childTnLst>
                                    <p:set>
                                      <p:cBhvr>
                                        <p:cTn id="59" dur="1" fill="hold">
                                          <p:stCondLst>
                                            <p:cond delay="499"/>
                                          </p:stCondLst>
                                        </p:cTn>
                                        <p:tgtEl>
                                          <p:spTgt spid="14"/>
                                        </p:tgtEl>
                                        <p:attrNameLst>
                                          <p:attrName>style.visibility</p:attrName>
                                        </p:attrNameLst>
                                      </p:cBhvr>
                                      <p:to>
                                        <p:strVal val="visible"/>
                                      </p:to>
                                    </p:set>
                                  </p:childTnLst>
                                </p:cTn>
                              </p:par>
                              <p:par>
                                <p:cTn id="60" presetID="6" presetClass="emph" presetSubtype="0" accel="100000" autoRev="1" fill="hold" nodeType="withEffect">
                                  <p:stCondLst>
                                    <p:cond delay="1250"/>
                                  </p:stCondLst>
                                  <p:childTnLst>
                                    <p:animScale>
                                      <p:cBhvr>
                                        <p:cTn id="61" dur="500" fill="hold"/>
                                        <p:tgtEl>
                                          <p:spTgt spid="14"/>
                                        </p:tgtEl>
                                      </p:cBhvr>
                                      <p:by x="0" y="0"/>
                                    </p:animScale>
                                  </p:childTnLst>
                                </p:cTn>
                              </p:par>
                              <p:par>
                                <p:cTn id="62" presetID="1" presetClass="entr" presetSubtype="0" fill="hold" nodeType="withEffect">
                                  <p:stCondLst>
                                    <p:cond delay="1250"/>
                                  </p:stCondLst>
                                  <p:childTnLst>
                                    <p:set>
                                      <p:cBhvr>
                                        <p:cTn id="63" dur="1" fill="hold">
                                          <p:stCondLst>
                                            <p:cond delay="499"/>
                                          </p:stCondLst>
                                        </p:cTn>
                                        <p:tgtEl>
                                          <p:spTgt spid="13"/>
                                        </p:tgtEl>
                                        <p:attrNameLst>
                                          <p:attrName>style.visibility</p:attrName>
                                        </p:attrNameLst>
                                      </p:cBhvr>
                                      <p:to>
                                        <p:strVal val="visible"/>
                                      </p:to>
                                    </p:set>
                                  </p:childTnLst>
                                </p:cTn>
                              </p:par>
                              <p:par>
                                <p:cTn id="64" presetID="6" presetClass="emph" presetSubtype="0" accel="100000" autoRev="1" fill="hold" nodeType="withEffect">
                                  <p:stCondLst>
                                    <p:cond delay="1250"/>
                                  </p:stCondLst>
                                  <p:childTnLst>
                                    <p:animScale>
                                      <p:cBhvr>
                                        <p:cTn id="65" dur="500" fill="hold"/>
                                        <p:tgtEl>
                                          <p:spTgt spid="13"/>
                                        </p:tgtEl>
                                      </p:cBhvr>
                                      <p:by x="0" y="0"/>
                                    </p:animScale>
                                  </p:childTnLst>
                                </p:cTn>
                              </p:par>
                              <p:par>
                                <p:cTn id="66" presetID="1" presetClass="entr" presetSubtype="0" fill="hold" nodeType="withEffect">
                                  <p:stCondLst>
                                    <p:cond delay="1250"/>
                                  </p:stCondLst>
                                  <p:childTnLst>
                                    <p:set>
                                      <p:cBhvr>
                                        <p:cTn id="67" dur="1" fill="hold">
                                          <p:stCondLst>
                                            <p:cond delay="499"/>
                                          </p:stCondLst>
                                        </p:cTn>
                                        <p:tgtEl>
                                          <p:spTgt spid="10"/>
                                        </p:tgtEl>
                                        <p:attrNameLst>
                                          <p:attrName>style.visibility</p:attrName>
                                        </p:attrNameLst>
                                      </p:cBhvr>
                                      <p:to>
                                        <p:strVal val="visible"/>
                                      </p:to>
                                    </p:set>
                                  </p:childTnLst>
                                </p:cTn>
                              </p:par>
                              <p:par>
                                <p:cTn id="68" presetID="6" presetClass="emph" presetSubtype="0" accel="100000" autoRev="1" fill="hold" nodeType="withEffect">
                                  <p:stCondLst>
                                    <p:cond delay="1250"/>
                                  </p:stCondLst>
                                  <p:childTnLst>
                                    <p:animScale>
                                      <p:cBhvr>
                                        <p:cTn id="69" dur="500" fill="hold"/>
                                        <p:tgtEl>
                                          <p:spTgt spid="10"/>
                                        </p:tgtEl>
                                      </p:cBhvr>
                                      <p:by x="0" y="0"/>
                                    </p:animScale>
                                  </p:childTnLst>
                                </p:cTn>
                              </p:par>
                              <p:par>
                                <p:cTn id="70" presetID="10" presetClass="entr" presetSubtype="0" fill="hold" grpId="0" nodeType="withEffect">
                                  <p:stCondLst>
                                    <p:cond delay="2250"/>
                                  </p:stCondLst>
                                  <p:childTnLst>
                                    <p:set>
                                      <p:cBhvr>
                                        <p:cTn id="71" dur="1" fill="hold">
                                          <p:stCondLst>
                                            <p:cond delay="0"/>
                                          </p:stCondLst>
                                        </p:cTn>
                                        <p:tgtEl>
                                          <p:spTgt spid="52"/>
                                        </p:tgtEl>
                                        <p:attrNameLst>
                                          <p:attrName>style.visibility</p:attrName>
                                        </p:attrNameLst>
                                      </p:cBhvr>
                                      <p:to>
                                        <p:strVal val="visible"/>
                                      </p:to>
                                    </p:set>
                                    <p:animEffect transition="in" filter="fade">
                                      <p:cBhvr>
                                        <p:cTn id="72" dur="500"/>
                                        <p:tgtEl>
                                          <p:spTgt spid="52"/>
                                        </p:tgtEl>
                                      </p:cBhvr>
                                    </p:animEffect>
                                  </p:childTnLst>
                                </p:cTn>
                              </p:par>
                              <p:par>
                                <p:cTn id="73" presetID="10" presetClass="entr" presetSubtype="0" fill="hold" grpId="0" nodeType="withEffect">
                                  <p:stCondLst>
                                    <p:cond delay="2250"/>
                                  </p:stCondLst>
                                  <p:childTnLst>
                                    <p:set>
                                      <p:cBhvr>
                                        <p:cTn id="74" dur="1" fill="hold">
                                          <p:stCondLst>
                                            <p:cond delay="0"/>
                                          </p:stCondLst>
                                        </p:cTn>
                                        <p:tgtEl>
                                          <p:spTgt spid="51"/>
                                        </p:tgtEl>
                                        <p:attrNameLst>
                                          <p:attrName>style.visibility</p:attrName>
                                        </p:attrNameLst>
                                      </p:cBhvr>
                                      <p:to>
                                        <p:strVal val="visible"/>
                                      </p:to>
                                    </p:set>
                                    <p:animEffect transition="in" filter="fade">
                                      <p:cBhvr>
                                        <p:cTn id="75" dur="500"/>
                                        <p:tgtEl>
                                          <p:spTgt spid="51"/>
                                        </p:tgtEl>
                                      </p:cBhvr>
                                    </p:animEffect>
                                  </p:childTnLst>
                                </p:cTn>
                              </p:par>
                              <p:par>
                                <p:cTn id="76" presetID="10" presetClass="entr" presetSubtype="0" fill="hold" grpId="0" nodeType="withEffect">
                                  <p:stCondLst>
                                    <p:cond delay="2250"/>
                                  </p:stCondLst>
                                  <p:childTnLst>
                                    <p:set>
                                      <p:cBhvr>
                                        <p:cTn id="77" dur="1" fill="hold">
                                          <p:stCondLst>
                                            <p:cond delay="0"/>
                                          </p:stCondLst>
                                        </p:cTn>
                                        <p:tgtEl>
                                          <p:spTgt spid="50"/>
                                        </p:tgtEl>
                                        <p:attrNameLst>
                                          <p:attrName>style.visibility</p:attrName>
                                        </p:attrNameLst>
                                      </p:cBhvr>
                                      <p:to>
                                        <p:strVal val="visible"/>
                                      </p:to>
                                    </p:set>
                                    <p:animEffect transition="in" filter="fade">
                                      <p:cBhvr>
                                        <p:cTn id="78" dur="500"/>
                                        <p:tgtEl>
                                          <p:spTgt spid="50"/>
                                        </p:tgtEl>
                                      </p:cBhvr>
                                    </p:animEffect>
                                  </p:childTnLst>
                                </p:cTn>
                              </p:par>
                              <p:par>
                                <p:cTn id="79" presetID="10" presetClass="entr" presetSubtype="0" fill="hold" grpId="0" nodeType="withEffect">
                                  <p:stCondLst>
                                    <p:cond delay="2250"/>
                                  </p:stCondLst>
                                  <p:childTnLst>
                                    <p:set>
                                      <p:cBhvr>
                                        <p:cTn id="80" dur="1" fill="hold">
                                          <p:stCondLst>
                                            <p:cond delay="0"/>
                                          </p:stCondLst>
                                        </p:cTn>
                                        <p:tgtEl>
                                          <p:spTgt spid="49"/>
                                        </p:tgtEl>
                                        <p:attrNameLst>
                                          <p:attrName>style.visibility</p:attrName>
                                        </p:attrNameLst>
                                      </p:cBhvr>
                                      <p:to>
                                        <p:strVal val="visible"/>
                                      </p:to>
                                    </p:set>
                                    <p:animEffect transition="in" filter="fade">
                                      <p:cBhvr>
                                        <p:cTn id="81" dur="500"/>
                                        <p:tgtEl>
                                          <p:spTgt spid="49"/>
                                        </p:tgtEl>
                                      </p:cBhvr>
                                    </p:animEffect>
                                  </p:childTnLst>
                                </p:cTn>
                              </p:par>
                              <p:par>
                                <p:cTn id="82" presetID="1" presetClass="entr" presetSubtype="0" fill="hold" nodeType="withEffect">
                                  <p:stCondLst>
                                    <p:cond delay="0"/>
                                  </p:stCondLst>
                                  <p:childTnLst>
                                    <p:set>
                                      <p:cBhvr>
                                        <p:cTn id="83" dur="1" fill="hold">
                                          <p:stCondLst>
                                            <p:cond delay="0"/>
                                          </p:stCondLst>
                                        </p:cTn>
                                        <p:tgtEl>
                                          <p:spTgt spid="2"/>
                                        </p:tgtEl>
                                        <p:attrNameLst>
                                          <p:attrName>style.visibility</p:attrName>
                                        </p:attrNameLst>
                                      </p:cBhvr>
                                      <p:to>
                                        <p:strVal val="visible"/>
                                      </p:to>
                                    </p:set>
                                  </p:childTnLst>
                                </p:cTn>
                              </p:par>
                              <p:par>
                                <p:cTn id="84" presetID="1" presetClass="exit" presetSubtype="0" fill="hold" nodeType="withEffect">
                                  <p:stCondLst>
                                    <p:cond delay="0"/>
                                  </p:stCondLst>
                                  <p:childTnLst>
                                    <p:set>
                                      <p:cBhvr>
                                        <p:cTn id="85" dur="1" fill="hold">
                                          <p:stCondLst>
                                            <p:cond delay="0"/>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animBg="1"/>
      <p:bldP spid="74" grpId="0" animBg="1"/>
      <p:bldP spid="75" grpId="0" animBg="1"/>
      <p:bldP spid="76" grpId="0" animBg="1"/>
      <p:bldP spid="5" grpId="0" animBg="1"/>
      <p:bldP spid="11" grpId="0"/>
      <p:bldP spid="11" grpId="1"/>
      <p:bldP spid="49" grpId="0"/>
      <p:bldP spid="50" grpId="0"/>
      <p:bldP spid="51" grpId="0"/>
      <p:bldP spid="52" grpId="0"/>
      <p:bldP spid="71" grpId="0" animBg="1"/>
      <p:bldP spid="72"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p:cNvSpPr txBox="1"/>
          <p:nvPr/>
        </p:nvSpPr>
        <p:spPr>
          <a:xfrm>
            <a:off x="1646236" y="295274"/>
            <a:ext cx="10515601" cy="904863"/>
          </a:xfrm>
          <a:prstGeom prst="rect">
            <a:avLst/>
          </a:prstGeom>
          <a:noFill/>
        </p:spPr>
        <p:txBody>
          <a:bodyPr wrap="square" lIns="182880" tIns="146304" rIns="182880" bIns="146304" rtlCol="0">
            <a:spAutoFit/>
          </a:bodyPr>
          <a:lstStyle/>
          <a:p>
            <a:pPr>
              <a:lnSpc>
                <a:spcPct val="90000"/>
              </a:lnSpc>
              <a:spcAft>
                <a:spcPts val="600"/>
              </a:spcAft>
            </a:pPr>
            <a:r>
              <a:rPr lang="en-US" sz="4400" dirty="0" smtClean="0">
                <a:gradFill>
                  <a:gsLst>
                    <a:gs pos="2917">
                      <a:srgbClr val="404040"/>
                    </a:gs>
                    <a:gs pos="30000">
                      <a:srgbClr val="404040"/>
                    </a:gs>
                  </a:gsLst>
                  <a:lin ang="5400000" scaled="0"/>
                </a:gradFill>
                <a:latin typeface="Segoe UI Light"/>
              </a:rPr>
              <a:t>Natural Language Understanding</a:t>
            </a:r>
            <a:endParaRPr lang="en-US" sz="4400" dirty="0">
              <a:gradFill>
                <a:gsLst>
                  <a:gs pos="2917">
                    <a:srgbClr val="404040"/>
                  </a:gs>
                  <a:gs pos="30000">
                    <a:srgbClr val="404040"/>
                  </a:gs>
                </a:gsLst>
                <a:lin ang="5400000" scaled="0"/>
              </a:gradFill>
              <a:latin typeface="Segoe UI Light"/>
            </a:endParaRPr>
          </a:p>
        </p:txBody>
      </p:sp>
      <p:sp>
        <p:nvSpPr>
          <p:cNvPr id="25" name="Content Placeholder 2"/>
          <p:cNvSpPr txBox="1">
            <a:spLocks/>
          </p:cNvSpPr>
          <p:nvPr/>
        </p:nvSpPr>
        <p:spPr>
          <a:xfrm>
            <a:off x="2125599" y="1266533"/>
            <a:ext cx="10310876" cy="3954463"/>
          </a:xfrm>
          <a:prstGeom prst="rect">
            <a:avLst/>
          </a:prstGeom>
          <a:noFill/>
        </p:spPr>
        <p:txBody>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Clr>
                <a:srgbClr val="404040"/>
              </a:buClr>
              <a:buFont typeface="Wingdings" panose="05000000000000000000" pitchFamily="2" charset="2"/>
              <a:buNone/>
            </a:pPr>
            <a:r>
              <a:rPr lang="en-US" sz="1000" dirty="0">
                <a:solidFill>
                  <a:srgbClr val="0000FF"/>
                </a:solidFill>
                <a:highlight>
                  <a:srgbClr val="FFFFFF"/>
                </a:highlight>
                <a:latin typeface="Consolas" panose="020B0609020204030204" pitchFamily="49" charset="0"/>
              </a:rPr>
              <a:t>private</a:t>
            </a:r>
            <a:r>
              <a:rPr lang="en-US" sz="1000" dirty="0">
                <a:solidFill>
                  <a:srgbClr val="000000"/>
                </a:solidFill>
                <a:highlight>
                  <a:srgbClr val="FFFFFF"/>
                </a:highlight>
                <a:latin typeface="Consolas" panose="020B0609020204030204" pitchFamily="49" charset="0"/>
              </a:rPr>
              <a:t> </a:t>
            </a:r>
            <a:r>
              <a:rPr lang="en-US" sz="1000" dirty="0">
                <a:solidFill>
                  <a:srgbClr val="0000FF"/>
                </a:solidFill>
                <a:highlight>
                  <a:srgbClr val="FFFFFF"/>
                </a:highlight>
                <a:latin typeface="Consolas" panose="020B0609020204030204" pitchFamily="49" charset="0"/>
              </a:rPr>
              <a:t>void</a:t>
            </a:r>
            <a:r>
              <a:rPr lang="en-US" sz="1000" dirty="0">
                <a:solidFill>
                  <a:srgbClr val="000000"/>
                </a:solidFill>
                <a:highlight>
                  <a:srgbClr val="FFFFFF"/>
                </a:highlight>
                <a:latin typeface="Consolas" panose="020B0609020204030204" pitchFamily="49" charset="0"/>
              </a:rPr>
              <a:t> </a:t>
            </a:r>
            <a:r>
              <a:rPr lang="en-US" sz="1000" dirty="0" err="1">
                <a:solidFill>
                  <a:srgbClr val="000000"/>
                </a:solidFill>
                <a:highlight>
                  <a:srgbClr val="FFFFFF"/>
                </a:highlight>
                <a:latin typeface="Consolas" panose="020B0609020204030204" pitchFamily="49" charset="0"/>
              </a:rPr>
              <a:t>HandleNlpCommand</a:t>
            </a:r>
            <a:r>
              <a:rPr lang="en-US" sz="1000" dirty="0">
                <a:solidFill>
                  <a:srgbClr val="000000"/>
                </a:solidFill>
                <a:highlight>
                  <a:srgbClr val="FFFFFF"/>
                </a:highlight>
                <a:latin typeface="Consolas" panose="020B0609020204030204" pitchFamily="49" charset="0"/>
              </a:rPr>
              <a:t>(</a:t>
            </a:r>
            <a:r>
              <a:rPr lang="en-US" sz="1000" dirty="0">
                <a:solidFill>
                  <a:srgbClr val="0000FF"/>
                </a:solidFill>
                <a:highlight>
                  <a:srgbClr val="FFFFFF"/>
                </a:highlight>
                <a:latin typeface="Consolas" panose="020B0609020204030204" pitchFamily="49" charset="0"/>
              </a:rPr>
              <a:t>string</a:t>
            </a:r>
            <a:r>
              <a:rPr lang="en-US" sz="1000" dirty="0">
                <a:solidFill>
                  <a:srgbClr val="000000"/>
                </a:solidFill>
                <a:highlight>
                  <a:srgbClr val="FFFFFF"/>
                </a:highlight>
                <a:latin typeface="Consolas" panose="020B0609020204030204" pitchFamily="49" charset="0"/>
              </a:rPr>
              <a:t> </a:t>
            </a:r>
            <a:r>
              <a:rPr lang="en-US" sz="1000" dirty="0" err="1">
                <a:solidFill>
                  <a:srgbClr val="000000"/>
                </a:solidFill>
                <a:highlight>
                  <a:srgbClr val="FFFFFF"/>
                </a:highlight>
                <a:latin typeface="Consolas" panose="020B0609020204030204" pitchFamily="49" charset="0"/>
              </a:rPr>
              <a:t>recoText</a:t>
            </a:r>
            <a:r>
              <a:rPr lang="en-US" sz="1000" dirty="0">
                <a:solidFill>
                  <a:srgbClr val="000000"/>
                </a:solidFill>
                <a:highlight>
                  <a:srgbClr val="FFFFFF"/>
                </a:highlight>
                <a:latin typeface="Consolas" panose="020B0609020204030204" pitchFamily="49" charset="0"/>
              </a:rPr>
              <a:t>, </a:t>
            </a:r>
            <a:r>
              <a:rPr lang="en-US" sz="1000" dirty="0" err="1">
                <a:solidFill>
                  <a:srgbClr val="0000FF"/>
                </a:solidFill>
                <a:highlight>
                  <a:srgbClr val="FFFFFF"/>
                </a:highlight>
                <a:latin typeface="Consolas" panose="020B0609020204030204" pitchFamily="49" charset="0"/>
              </a:rPr>
              <a:t>bool</a:t>
            </a:r>
            <a:r>
              <a:rPr lang="en-US" sz="1000" dirty="0">
                <a:solidFill>
                  <a:srgbClr val="000000"/>
                </a:solidFill>
                <a:highlight>
                  <a:srgbClr val="FFFFFF"/>
                </a:highlight>
                <a:latin typeface="Consolas" panose="020B0609020204030204" pitchFamily="49" charset="0"/>
              </a:rPr>
              <a:t> </a:t>
            </a:r>
            <a:r>
              <a:rPr lang="en-US" sz="1000" dirty="0" err="1">
                <a:solidFill>
                  <a:srgbClr val="000000"/>
                </a:solidFill>
                <a:highlight>
                  <a:srgbClr val="FFFFFF"/>
                </a:highlight>
                <a:latin typeface="Consolas" panose="020B0609020204030204" pitchFamily="49" charset="0"/>
              </a:rPr>
              <a:t>actSilently</a:t>
            </a:r>
            <a:r>
              <a:rPr lang="en-US" sz="1000" dirty="0">
                <a:solidFill>
                  <a:srgbClr val="000000"/>
                </a:solidFill>
                <a:highlight>
                  <a:srgbClr val="FFFFFF"/>
                </a:highlight>
                <a:latin typeface="Consolas" panose="020B0609020204030204" pitchFamily="49" charset="0"/>
              </a:rPr>
              <a:t>)</a:t>
            </a:r>
          </a:p>
          <a:p>
            <a:pPr marL="0" indent="0">
              <a:buClr>
                <a:srgbClr val="404040"/>
              </a:buClr>
              <a:buFont typeface="Wingdings" panose="05000000000000000000" pitchFamily="2" charset="2"/>
              <a:buNone/>
            </a:pPr>
            <a:r>
              <a:rPr lang="en-US" sz="1000" dirty="0">
                <a:solidFill>
                  <a:srgbClr val="000000"/>
                </a:solidFill>
                <a:highlight>
                  <a:srgbClr val="FFFFFF"/>
                </a:highlight>
                <a:latin typeface="Consolas" panose="020B0609020204030204" pitchFamily="49" charset="0"/>
              </a:rPr>
              <a:t>{</a:t>
            </a:r>
          </a:p>
          <a:p>
            <a:pPr marL="0" indent="0">
              <a:buClr>
                <a:srgbClr val="404040"/>
              </a:buClr>
              <a:buFont typeface="Wingdings" panose="05000000000000000000" pitchFamily="2" charset="2"/>
              <a:buNone/>
            </a:pPr>
            <a:r>
              <a:rPr lang="en-US" sz="1000" dirty="0">
                <a:solidFill>
                  <a:srgbClr val="0000FF"/>
                </a:solidFill>
                <a:highlight>
                  <a:srgbClr val="FFFFFF"/>
                </a:highlight>
                <a:latin typeface="Consolas" panose="020B0609020204030204" pitchFamily="49" charset="0"/>
              </a:rPr>
              <a:t>    string</a:t>
            </a:r>
            <a:r>
              <a:rPr lang="en-US" sz="1000" dirty="0">
                <a:solidFill>
                  <a:srgbClr val="000000"/>
                </a:solidFill>
                <a:highlight>
                  <a:srgbClr val="FFFFFF"/>
                </a:highlight>
                <a:latin typeface="Consolas" panose="020B0609020204030204" pitchFamily="49" charset="0"/>
              </a:rPr>
              <a:t> action = </a:t>
            </a:r>
            <a:r>
              <a:rPr lang="en-US" sz="1000" dirty="0">
                <a:solidFill>
                  <a:srgbClr val="0000FF"/>
                </a:solidFill>
                <a:highlight>
                  <a:srgbClr val="FFFFFF"/>
                </a:highlight>
                <a:latin typeface="Consolas" panose="020B0609020204030204" pitchFamily="49" charset="0"/>
              </a:rPr>
              <a:t>null</a:t>
            </a:r>
            <a:r>
              <a:rPr lang="en-US" sz="1000" dirty="0">
                <a:solidFill>
                  <a:srgbClr val="000000"/>
                </a:solidFill>
                <a:highlight>
                  <a:srgbClr val="FFFFFF"/>
                </a:highlight>
                <a:latin typeface="Consolas" panose="020B0609020204030204" pitchFamily="49" charset="0"/>
              </a:rPr>
              <a:t>;</a:t>
            </a:r>
          </a:p>
          <a:p>
            <a:pPr marL="0" indent="0">
              <a:buClr>
                <a:srgbClr val="404040"/>
              </a:buClr>
              <a:buFont typeface="Wingdings" panose="05000000000000000000" pitchFamily="2" charset="2"/>
              <a:buNone/>
            </a:pPr>
            <a:r>
              <a:rPr lang="en-US" sz="1000" dirty="0">
                <a:solidFill>
                  <a:srgbClr val="0000FF"/>
                </a:solidFill>
                <a:highlight>
                  <a:srgbClr val="FFFFFF"/>
                </a:highlight>
                <a:latin typeface="Consolas" panose="020B0609020204030204" pitchFamily="49" charset="0"/>
              </a:rPr>
              <a:t>    string</a:t>
            </a:r>
            <a:r>
              <a:rPr lang="en-US" sz="1000" dirty="0">
                <a:solidFill>
                  <a:srgbClr val="000000"/>
                </a:solidFill>
                <a:highlight>
                  <a:srgbClr val="FFFFFF"/>
                </a:highlight>
                <a:latin typeface="Consolas" panose="020B0609020204030204" pitchFamily="49" charset="0"/>
              </a:rPr>
              <a:t> </a:t>
            </a:r>
            <a:r>
              <a:rPr lang="en-US" sz="1000" dirty="0" err="1">
                <a:solidFill>
                  <a:srgbClr val="000000"/>
                </a:solidFill>
                <a:highlight>
                  <a:srgbClr val="FFFFFF"/>
                </a:highlight>
                <a:latin typeface="Consolas" panose="020B0609020204030204" pitchFamily="49" charset="0"/>
              </a:rPr>
              <a:t>navigateTo</a:t>
            </a:r>
            <a:r>
              <a:rPr lang="en-US" sz="1000" dirty="0">
                <a:solidFill>
                  <a:srgbClr val="000000"/>
                </a:solidFill>
                <a:highlight>
                  <a:srgbClr val="FFFFFF"/>
                </a:highlight>
                <a:latin typeface="Consolas" panose="020B0609020204030204" pitchFamily="49" charset="0"/>
              </a:rPr>
              <a:t> = </a:t>
            </a:r>
            <a:r>
              <a:rPr lang="en-US" sz="1000" dirty="0">
                <a:solidFill>
                  <a:srgbClr val="0000FF"/>
                </a:solidFill>
                <a:highlight>
                  <a:srgbClr val="FFFFFF"/>
                </a:highlight>
                <a:latin typeface="Consolas" panose="020B0609020204030204" pitchFamily="49" charset="0"/>
              </a:rPr>
              <a:t>null</a:t>
            </a:r>
            <a:r>
              <a:rPr lang="en-US" sz="1000" dirty="0">
                <a:solidFill>
                  <a:srgbClr val="000000"/>
                </a:solidFill>
                <a:highlight>
                  <a:srgbClr val="FFFFFF"/>
                </a:highlight>
                <a:latin typeface="Consolas" panose="020B0609020204030204" pitchFamily="49" charset="0"/>
              </a:rPr>
              <a:t>;</a:t>
            </a:r>
          </a:p>
          <a:p>
            <a:pPr marL="0" indent="0">
              <a:buClr>
                <a:srgbClr val="404040"/>
              </a:buClr>
              <a:buFont typeface="Wingdings" panose="05000000000000000000" pitchFamily="2" charset="2"/>
              <a:buNone/>
            </a:pPr>
            <a:r>
              <a:rPr lang="en-US" sz="1000" dirty="0">
                <a:solidFill>
                  <a:srgbClr val="000000"/>
                </a:solidFill>
                <a:highlight>
                  <a:srgbClr val="FFFFFF"/>
                </a:highlight>
                <a:latin typeface="Consolas" panose="020B0609020204030204" pitchFamily="49" charset="0"/>
              </a:rPr>
              <a:t>    </a:t>
            </a:r>
            <a:r>
              <a:rPr lang="en-US" sz="1000" dirty="0">
                <a:solidFill>
                  <a:srgbClr val="0000FF"/>
                </a:solidFill>
                <a:highlight>
                  <a:srgbClr val="FFFFFF"/>
                </a:highlight>
                <a:latin typeface="Consolas" panose="020B0609020204030204" pitchFamily="49" charset="0"/>
              </a:rPr>
              <a:t>string</a:t>
            </a:r>
            <a:r>
              <a:rPr lang="en-US" sz="1000" dirty="0">
                <a:solidFill>
                  <a:srgbClr val="000000"/>
                </a:solidFill>
                <a:highlight>
                  <a:srgbClr val="FFFFFF"/>
                </a:highlight>
                <a:latin typeface="Consolas" panose="020B0609020204030204" pitchFamily="49" charset="0"/>
              </a:rPr>
              <a:t> </a:t>
            </a:r>
            <a:r>
              <a:rPr lang="en-US" sz="1000" dirty="0" err="1">
                <a:solidFill>
                  <a:srgbClr val="000000"/>
                </a:solidFill>
                <a:highlight>
                  <a:srgbClr val="FFFFFF"/>
                </a:highlight>
                <a:latin typeface="Consolas" panose="020B0609020204030204" pitchFamily="49" charset="0"/>
              </a:rPr>
              <a:t>searchFor</a:t>
            </a:r>
            <a:r>
              <a:rPr lang="en-US" sz="1000" dirty="0">
                <a:solidFill>
                  <a:srgbClr val="000000"/>
                </a:solidFill>
                <a:highlight>
                  <a:srgbClr val="FFFFFF"/>
                </a:highlight>
                <a:latin typeface="Consolas" panose="020B0609020204030204" pitchFamily="49" charset="0"/>
              </a:rPr>
              <a:t> = </a:t>
            </a:r>
            <a:r>
              <a:rPr lang="en-US" sz="1000" dirty="0">
                <a:solidFill>
                  <a:srgbClr val="0000FF"/>
                </a:solidFill>
                <a:highlight>
                  <a:srgbClr val="FFFFFF"/>
                </a:highlight>
                <a:latin typeface="Consolas" panose="020B0609020204030204" pitchFamily="49" charset="0"/>
              </a:rPr>
              <a:t>null</a:t>
            </a:r>
            <a:r>
              <a:rPr lang="en-US" sz="1000" dirty="0">
                <a:solidFill>
                  <a:srgbClr val="000000"/>
                </a:solidFill>
                <a:highlight>
                  <a:srgbClr val="FFFFFF"/>
                </a:highlight>
                <a:latin typeface="Consolas" panose="020B0609020204030204" pitchFamily="49" charset="0"/>
              </a:rPr>
              <a:t>;</a:t>
            </a:r>
          </a:p>
          <a:p>
            <a:pPr marL="0" indent="0">
              <a:buClr>
                <a:srgbClr val="404040"/>
              </a:buClr>
              <a:buFont typeface="Wingdings" panose="05000000000000000000" pitchFamily="2" charset="2"/>
              <a:buNone/>
            </a:pPr>
            <a:endParaRPr lang="en-US" sz="1000" dirty="0">
              <a:solidFill>
                <a:srgbClr val="000000"/>
              </a:solidFill>
              <a:highlight>
                <a:srgbClr val="FFFFFF"/>
              </a:highlight>
              <a:latin typeface="Consolas" panose="020B0609020204030204" pitchFamily="49" charset="0"/>
            </a:endParaRPr>
          </a:p>
          <a:p>
            <a:pPr marL="0" indent="0">
              <a:buClr>
                <a:srgbClr val="404040"/>
              </a:buClr>
              <a:buFont typeface="Wingdings" panose="05000000000000000000" pitchFamily="2" charset="2"/>
              <a:buNone/>
            </a:pPr>
            <a:r>
              <a:rPr lang="en-US" sz="1000" dirty="0">
                <a:solidFill>
                  <a:srgbClr val="000000"/>
                </a:solidFill>
                <a:highlight>
                  <a:srgbClr val="FFFFFF"/>
                </a:highlight>
                <a:latin typeface="Consolas" panose="020B0609020204030204" pitchFamily="49" charset="0"/>
              </a:rPr>
              <a:t>    </a:t>
            </a:r>
            <a:r>
              <a:rPr lang="en-US" sz="1000" dirty="0" err="1">
                <a:solidFill>
                  <a:srgbClr val="000000"/>
                </a:solidFill>
                <a:highlight>
                  <a:srgbClr val="FFFFFF"/>
                </a:highlight>
                <a:latin typeface="Consolas" panose="020B0609020204030204" pitchFamily="49" charset="0"/>
              </a:rPr>
              <a:t>recoText</a:t>
            </a:r>
            <a:r>
              <a:rPr lang="en-US" sz="1000" dirty="0">
                <a:solidFill>
                  <a:srgbClr val="000000"/>
                </a:solidFill>
                <a:highlight>
                  <a:srgbClr val="FFFFFF"/>
                </a:highlight>
                <a:latin typeface="Consolas" panose="020B0609020204030204" pitchFamily="49" charset="0"/>
              </a:rPr>
              <a:t> = </a:t>
            </a:r>
            <a:r>
              <a:rPr lang="en-US" sz="1000" dirty="0" err="1">
                <a:solidFill>
                  <a:srgbClr val="000000"/>
                </a:solidFill>
                <a:highlight>
                  <a:srgbClr val="FFFFFF"/>
                </a:highlight>
                <a:latin typeface="Consolas" panose="020B0609020204030204" pitchFamily="49" charset="0"/>
              </a:rPr>
              <a:t>recoText.ToLower</a:t>
            </a:r>
            <a:r>
              <a:rPr lang="en-US" sz="1000" dirty="0">
                <a:solidFill>
                  <a:srgbClr val="000000"/>
                </a:solidFill>
                <a:highlight>
                  <a:srgbClr val="FFFFFF"/>
                </a:highlight>
                <a:latin typeface="Consolas" panose="020B0609020204030204" pitchFamily="49" charset="0"/>
              </a:rPr>
              <a:t>();</a:t>
            </a:r>
          </a:p>
          <a:p>
            <a:pPr marL="0" indent="0">
              <a:buClr>
                <a:srgbClr val="404040"/>
              </a:buClr>
              <a:buFont typeface="Wingdings" panose="05000000000000000000" pitchFamily="2" charset="2"/>
              <a:buNone/>
            </a:pPr>
            <a:endParaRPr lang="en-US" sz="1000" dirty="0">
              <a:solidFill>
                <a:srgbClr val="000000"/>
              </a:solidFill>
              <a:highlight>
                <a:srgbClr val="FFFFFF"/>
              </a:highlight>
              <a:latin typeface="Consolas" panose="020B0609020204030204" pitchFamily="49" charset="0"/>
            </a:endParaRPr>
          </a:p>
          <a:p>
            <a:pPr marL="0" indent="0">
              <a:buClr>
                <a:srgbClr val="404040"/>
              </a:buClr>
              <a:buFont typeface="Wingdings" panose="05000000000000000000" pitchFamily="2" charset="2"/>
              <a:buNone/>
            </a:pPr>
            <a:r>
              <a:rPr lang="en-US" sz="1000" dirty="0">
                <a:solidFill>
                  <a:srgbClr val="000000"/>
                </a:solidFill>
                <a:highlight>
                  <a:srgbClr val="FFFFFF"/>
                </a:highlight>
                <a:latin typeface="Consolas" panose="020B0609020204030204" pitchFamily="49" charset="0"/>
              </a:rPr>
              <a:t>    </a:t>
            </a:r>
            <a:r>
              <a:rPr lang="en-US" sz="1000" dirty="0">
                <a:solidFill>
                  <a:srgbClr val="0000FF"/>
                </a:solidFill>
                <a:highlight>
                  <a:srgbClr val="FFFFFF"/>
                </a:highlight>
                <a:latin typeface="Consolas" panose="020B0609020204030204" pitchFamily="49" charset="0"/>
              </a:rPr>
              <a:t>if</a:t>
            </a:r>
            <a:r>
              <a:rPr lang="en-US" sz="1000" dirty="0">
                <a:solidFill>
                  <a:srgbClr val="000000"/>
                </a:solidFill>
                <a:highlight>
                  <a:srgbClr val="FFFFFF"/>
                </a:highlight>
                <a:latin typeface="Consolas" panose="020B0609020204030204" pitchFamily="49" charset="0"/>
              </a:rPr>
              <a:t> (</a:t>
            </a:r>
            <a:r>
              <a:rPr lang="en-US" sz="1000" dirty="0" err="1">
                <a:solidFill>
                  <a:srgbClr val="000000"/>
                </a:solidFill>
                <a:highlight>
                  <a:srgbClr val="FFFFFF"/>
                </a:highlight>
                <a:latin typeface="Consolas" panose="020B0609020204030204" pitchFamily="49" charset="0"/>
              </a:rPr>
              <a:t>recoText.Contains</a:t>
            </a:r>
            <a:r>
              <a:rPr lang="en-US" sz="1000" dirty="0">
                <a:solidFill>
                  <a:srgbClr val="000000"/>
                </a:solidFill>
                <a:highlight>
                  <a:srgbClr val="FFFFFF"/>
                </a:highlight>
                <a:latin typeface="Consolas" panose="020B0609020204030204" pitchFamily="49" charset="0"/>
              </a:rPr>
              <a:t>(</a:t>
            </a:r>
            <a:r>
              <a:rPr lang="en-US" sz="1000" dirty="0">
                <a:solidFill>
                  <a:srgbClr val="A31515"/>
                </a:solidFill>
                <a:highlight>
                  <a:srgbClr val="FFFFFF"/>
                </a:highlight>
                <a:latin typeface="Consolas" panose="020B0609020204030204" pitchFamily="49" charset="0"/>
              </a:rPr>
              <a:t>"go to "</a:t>
            </a:r>
            <a:r>
              <a:rPr lang="en-US" sz="1000" dirty="0">
                <a:solidFill>
                  <a:srgbClr val="000000"/>
                </a:solidFill>
                <a:highlight>
                  <a:srgbClr val="FFFFFF"/>
                </a:highlight>
                <a:latin typeface="Consolas" panose="020B0609020204030204" pitchFamily="49" charset="0"/>
              </a:rPr>
              <a:t>) || </a:t>
            </a:r>
            <a:r>
              <a:rPr lang="en-US" sz="1000" dirty="0" err="1">
                <a:solidFill>
                  <a:srgbClr val="000000"/>
                </a:solidFill>
                <a:highlight>
                  <a:srgbClr val="FFFFFF"/>
                </a:highlight>
                <a:latin typeface="Consolas" panose="020B0609020204030204" pitchFamily="49" charset="0"/>
              </a:rPr>
              <a:t>recoText.Contains</a:t>
            </a:r>
            <a:r>
              <a:rPr lang="en-US" sz="1000" dirty="0">
                <a:solidFill>
                  <a:srgbClr val="000000"/>
                </a:solidFill>
                <a:highlight>
                  <a:srgbClr val="FFFFFF"/>
                </a:highlight>
                <a:latin typeface="Consolas" panose="020B0609020204030204" pitchFamily="49" charset="0"/>
              </a:rPr>
              <a:t>(</a:t>
            </a:r>
            <a:r>
              <a:rPr lang="en-US" sz="1000" dirty="0">
                <a:solidFill>
                  <a:srgbClr val="A31515"/>
                </a:solidFill>
                <a:highlight>
                  <a:srgbClr val="FFFFFF"/>
                </a:highlight>
                <a:latin typeface="Consolas" panose="020B0609020204030204" pitchFamily="49" charset="0"/>
              </a:rPr>
              <a:t>"</a:t>
            </a:r>
            <a:r>
              <a:rPr lang="en-US" sz="1000" dirty="0" err="1">
                <a:solidFill>
                  <a:srgbClr val="A31515"/>
                </a:solidFill>
                <a:highlight>
                  <a:srgbClr val="FFFFFF"/>
                </a:highlight>
                <a:latin typeface="Consolas" panose="020B0609020204030204" pitchFamily="49" charset="0"/>
              </a:rPr>
              <a:t>goto</a:t>
            </a:r>
            <a:r>
              <a:rPr lang="en-US" sz="1000" dirty="0">
                <a:solidFill>
                  <a:srgbClr val="A31515"/>
                </a:solidFill>
                <a:highlight>
                  <a:srgbClr val="FFFFFF"/>
                </a:highlight>
                <a:latin typeface="Consolas" panose="020B0609020204030204" pitchFamily="49" charset="0"/>
              </a:rPr>
              <a:t> "</a:t>
            </a:r>
            <a:r>
              <a:rPr lang="en-US" sz="1000" dirty="0">
                <a:solidFill>
                  <a:srgbClr val="000000"/>
                </a:solidFill>
                <a:highlight>
                  <a:srgbClr val="FFFFFF"/>
                </a:highlight>
                <a:latin typeface="Consolas" panose="020B0609020204030204" pitchFamily="49" charset="0"/>
              </a:rPr>
              <a:t>) ||</a:t>
            </a:r>
          </a:p>
          <a:p>
            <a:pPr marL="0" indent="0">
              <a:buClr>
                <a:srgbClr val="404040"/>
              </a:buClr>
              <a:buFont typeface="Wingdings" panose="05000000000000000000" pitchFamily="2" charset="2"/>
              <a:buNone/>
            </a:pPr>
            <a:r>
              <a:rPr lang="en-US" sz="1000" dirty="0">
                <a:solidFill>
                  <a:srgbClr val="000000"/>
                </a:solidFill>
                <a:highlight>
                  <a:srgbClr val="FFFFFF"/>
                </a:highlight>
                <a:latin typeface="Consolas" panose="020B0609020204030204" pitchFamily="49" charset="0"/>
              </a:rPr>
              <a:t>        </a:t>
            </a:r>
            <a:r>
              <a:rPr lang="en-US" sz="1000" dirty="0" err="1">
                <a:solidFill>
                  <a:srgbClr val="000000"/>
                </a:solidFill>
                <a:highlight>
                  <a:srgbClr val="FFFFFF"/>
                </a:highlight>
                <a:latin typeface="Consolas" panose="020B0609020204030204" pitchFamily="49" charset="0"/>
              </a:rPr>
              <a:t>recoText.Contains</a:t>
            </a:r>
            <a:r>
              <a:rPr lang="en-US" sz="1000" dirty="0">
                <a:solidFill>
                  <a:srgbClr val="000000"/>
                </a:solidFill>
                <a:highlight>
                  <a:srgbClr val="FFFFFF"/>
                </a:highlight>
                <a:latin typeface="Consolas" panose="020B0609020204030204" pitchFamily="49" charset="0"/>
              </a:rPr>
              <a:t>(</a:t>
            </a:r>
            <a:r>
              <a:rPr lang="en-US" sz="1000" dirty="0">
                <a:solidFill>
                  <a:srgbClr val="A31515"/>
                </a:solidFill>
                <a:highlight>
                  <a:srgbClr val="FFFFFF"/>
                </a:highlight>
                <a:latin typeface="Consolas" panose="020B0609020204030204" pitchFamily="49" charset="0"/>
              </a:rPr>
              <a:t>"find "</a:t>
            </a:r>
            <a:r>
              <a:rPr lang="en-US" sz="1000" dirty="0">
                <a:solidFill>
                  <a:srgbClr val="000000"/>
                </a:solidFill>
                <a:highlight>
                  <a:srgbClr val="FFFFFF"/>
                </a:highlight>
                <a:latin typeface="Consolas" panose="020B0609020204030204" pitchFamily="49" charset="0"/>
              </a:rPr>
              <a:t>) || </a:t>
            </a:r>
            <a:r>
              <a:rPr lang="en-US" sz="1000" dirty="0" err="1">
                <a:solidFill>
                  <a:srgbClr val="000000"/>
                </a:solidFill>
                <a:highlight>
                  <a:srgbClr val="FFFFFF"/>
                </a:highlight>
                <a:latin typeface="Consolas" panose="020B0609020204030204" pitchFamily="49" charset="0"/>
              </a:rPr>
              <a:t>recoText.Contains</a:t>
            </a:r>
            <a:r>
              <a:rPr lang="en-US" sz="1000" dirty="0">
                <a:solidFill>
                  <a:srgbClr val="000000"/>
                </a:solidFill>
                <a:highlight>
                  <a:srgbClr val="FFFFFF"/>
                </a:highlight>
                <a:latin typeface="Consolas" panose="020B0609020204030204" pitchFamily="49" charset="0"/>
              </a:rPr>
              <a:t>(</a:t>
            </a:r>
            <a:r>
              <a:rPr lang="en-US" sz="1000" dirty="0">
                <a:solidFill>
                  <a:srgbClr val="A31515"/>
                </a:solidFill>
                <a:highlight>
                  <a:srgbClr val="FFFFFF"/>
                </a:highlight>
                <a:latin typeface="Consolas" panose="020B0609020204030204" pitchFamily="49" charset="0"/>
              </a:rPr>
              <a:t>"search "</a:t>
            </a:r>
            <a:r>
              <a:rPr lang="en-US" sz="1000" dirty="0">
                <a:solidFill>
                  <a:srgbClr val="000000"/>
                </a:solidFill>
                <a:highlight>
                  <a:srgbClr val="FFFFFF"/>
                </a:highlight>
                <a:latin typeface="Consolas" panose="020B0609020204030204" pitchFamily="49" charset="0"/>
              </a:rPr>
              <a:t>) ||</a:t>
            </a:r>
          </a:p>
          <a:p>
            <a:pPr marL="0" indent="0">
              <a:buClr>
                <a:srgbClr val="404040"/>
              </a:buClr>
              <a:buFont typeface="Wingdings" panose="05000000000000000000" pitchFamily="2" charset="2"/>
              <a:buNone/>
            </a:pPr>
            <a:r>
              <a:rPr lang="en-US" sz="1000" dirty="0">
                <a:solidFill>
                  <a:srgbClr val="000000"/>
                </a:solidFill>
                <a:highlight>
                  <a:srgbClr val="FFFFFF"/>
                </a:highlight>
                <a:latin typeface="Consolas" panose="020B0609020204030204" pitchFamily="49" charset="0"/>
              </a:rPr>
              <a:t>        </a:t>
            </a:r>
            <a:r>
              <a:rPr lang="en-US" sz="1000" dirty="0" err="1">
                <a:solidFill>
                  <a:srgbClr val="000000"/>
                </a:solidFill>
                <a:highlight>
                  <a:srgbClr val="FFFFFF"/>
                </a:highlight>
                <a:latin typeface="Consolas" panose="020B0609020204030204" pitchFamily="49" charset="0"/>
              </a:rPr>
              <a:t>recoText.Contains</a:t>
            </a:r>
            <a:r>
              <a:rPr lang="en-US" sz="1000" dirty="0">
                <a:solidFill>
                  <a:srgbClr val="000000"/>
                </a:solidFill>
                <a:highlight>
                  <a:srgbClr val="FFFFFF"/>
                </a:highlight>
                <a:latin typeface="Consolas" panose="020B0609020204030204" pitchFamily="49" charset="0"/>
              </a:rPr>
              <a:t>(</a:t>
            </a:r>
            <a:r>
              <a:rPr lang="en-US" sz="1000" dirty="0">
                <a:solidFill>
                  <a:srgbClr val="A31515"/>
                </a:solidFill>
                <a:highlight>
                  <a:srgbClr val="FFFFFF"/>
                </a:highlight>
                <a:latin typeface="Consolas" panose="020B0609020204030204" pitchFamily="49" charset="0"/>
              </a:rPr>
              <a:t>"show me "</a:t>
            </a:r>
            <a:r>
              <a:rPr lang="en-US" sz="1000" dirty="0">
                <a:solidFill>
                  <a:srgbClr val="000000"/>
                </a:solidFill>
                <a:highlight>
                  <a:srgbClr val="FFFFFF"/>
                </a:highlight>
                <a:latin typeface="Consolas" panose="020B0609020204030204" pitchFamily="49" charset="0"/>
              </a:rPr>
              <a:t>))</a:t>
            </a:r>
          </a:p>
          <a:p>
            <a:pPr marL="0" indent="0">
              <a:buClr>
                <a:srgbClr val="404040"/>
              </a:buClr>
              <a:buFont typeface="Wingdings" panose="05000000000000000000" pitchFamily="2" charset="2"/>
              <a:buNone/>
            </a:pPr>
            <a:r>
              <a:rPr lang="en-US" sz="1000" dirty="0">
                <a:solidFill>
                  <a:srgbClr val="000000"/>
                </a:solidFill>
                <a:highlight>
                  <a:srgbClr val="FFFFFF"/>
                </a:highlight>
                <a:latin typeface="Consolas" panose="020B0609020204030204" pitchFamily="49" charset="0"/>
              </a:rPr>
              <a:t>    {</a:t>
            </a:r>
          </a:p>
          <a:p>
            <a:pPr marL="0" indent="0">
              <a:buClr>
                <a:srgbClr val="404040"/>
              </a:buClr>
              <a:buFont typeface="Wingdings" panose="05000000000000000000" pitchFamily="2" charset="2"/>
              <a:buNone/>
            </a:pPr>
            <a:r>
              <a:rPr lang="en-US" sz="1000" dirty="0">
                <a:solidFill>
                  <a:srgbClr val="000000"/>
                </a:solidFill>
                <a:highlight>
                  <a:srgbClr val="FFFFFF"/>
                </a:highlight>
                <a:latin typeface="Consolas" panose="020B0609020204030204" pitchFamily="49" charset="0"/>
              </a:rPr>
              <a:t>        action = </a:t>
            </a:r>
            <a:r>
              <a:rPr lang="en-US" sz="1000" dirty="0">
                <a:solidFill>
                  <a:srgbClr val="A31515"/>
                </a:solidFill>
                <a:highlight>
                  <a:srgbClr val="FFFFFF"/>
                </a:highlight>
                <a:latin typeface="Consolas" panose="020B0609020204030204" pitchFamily="49" charset="0"/>
              </a:rPr>
              <a:t>"navigate"</a:t>
            </a:r>
            <a:r>
              <a:rPr lang="en-US" sz="1000" dirty="0">
                <a:solidFill>
                  <a:srgbClr val="000000"/>
                </a:solidFill>
                <a:highlight>
                  <a:srgbClr val="FFFFFF"/>
                </a:highlight>
                <a:latin typeface="Consolas" panose="020B0609020204030204" pitchFamily="49" charset="0"/>
              </a:rPr>
              <a:t>;</a:t>
            </a:r>
          </a:p>
          <a:p>
            <a:pPr marL="0" indent="0">
              <a:buClr>
                <a:srgbClr val="404040"/>
              </a:buClr>
              <a:buFont typeface="Wingdings" panose="05000000000000000000" pitchFamily="2" charset="2"/>
              <a:buNone/>
            </a:pPr>
            <a:r>
              <a:rPr lang="en-US" sz="1000" dirty="0">
                <a:solidFill>
                  <a:srgbClr val="000000"/>
                </a:solidFill>
                <a:highlight>
                  <a:srgbClr val="FFFFFF"/>
                </a:highlight>
                <a:latin typeface="Consolas" panose="020B0609020204030204" pitchFamily="49" charset="0"/>
              </a:rPr>
              <a:t>        </a:t>
            </a:r>
            <a:r>
              <a:rPr lang="en-US" sz="1000" dirty="0">
                <a:solidFill>
                  <a:srgbClr val="0000FF"/>
                </a:solidFill>
                <a:highlight>
                  <a:srgbClr val="FFFFFF"/>
                </a:highlight>
                <a:latin typeface="Consolas" panose="020B0609020204030204" pitchFamily="49" charset="0"/>
              </a:rPr>
              <a:t>if</a:t>
            </a:r>
            <a:r>
              <a:rPr lang="en-US" sz="1000" dirty="0">
                <a:solidFill>
                  <a:srgbClr val="000000"/>
                </a:solidFill>
                <a:highlight>
                  <a:srgbClr val="FFFFFF"/>
                </a:highlight>
                <a:latin typeface="Consolas" panose="020B0609020204030204" pitchFamily="49" charset="0"/>
              </a:rPr>
              <a:t> (</a:t>
            </a:r>
            <a:r>
              <a:rPr lang="en-US" sz="1000" dirty="0" err="1">
                <a:solidFill>
                  <a:srgbClr val="000000"/>
                </a:solidFill>
                <a:highlight>
                  <a:srgbClr val="FFFFFF"/>
                </a:highlight>
                <a:latin typeface="Consolas" panose="020B0609020204030204" pitchFamily="49" charset="0"/>
              </a:rPr>
              <a:t>recoText.Contains</a:t>
            </a:r>
            <a:r>
              <a:rPr lang="en-US" sz="1000" dirty="0">
                <a:solidFill>
                  <a:srgbClr val="000000"/>
                </a:solidFill>
                <a:highlight>
                  <a:srgbClr val="FFFFFF"/>
                </a:highlight>
                <a:latin typeface="Consolas" panose="020B0609020204030204" pitchFamily="49" charset="0"/>
              </a:rPr>
              <a:t>(</a:t>
            </a:r>
            <a:r>
              <a:rPr lang="en-US" sz="1000" dirty="0">
                <a:solidFill>
                  <a:srgbClr val="A31515"/>
                </a:solidFill>
                <a:highlight>
                  <a:srgbClr val="FFFFFF"/>
                </a:highlight>
                <a:latin typeface="Consolas" panose="020B0609020204030204" pitchFamily="49" charset="0"/>
              </a:rPr>
              <a:t>"windows phone </a:t>
            </a:r>
            <a:r>
              <a:rPr lang="en-US" sz="1000" dirty="0" err="1">
                <a:solidFill>
                  <a:srgbClr val="A31515"/>
                </a:solidFill>
                <a:highlight>
                  <a:srgbClr val="FFFFFF"/>
                </a:highlight>
                <a:latin typeface="Consolas" panose="020B0609020204030204" pitchFamily="49" charset="0"/>
              </a:rPr>
              <a:t>dev</a:t>
            </a:r>
            <a:r>
              <a:rPr lang="en-US" sz="1000" dirty="0">
                <a:solidFill>
                  <a:srgbClr val="A31515"/>
                </a:solidFill>
                <a:highlight>
                  <a:srgbClr val="FFFFFF"/>
                </a:highlight>
                <a:latin typeface="Consolas" panose="020B0609020204030204" pitchFamily="49" charset="0"/>
              </a:rPr>
              <a:t> center"</a:t>
            </a:r>
            <a:r>
              <a:rPr lang="en-US" sz="1000" dirty="0">
                <a:solidFill>
                  <a:srgbClr val="000000"/>
                </a:solidFill>
                <a:highlight>
                  <a:srgbClr val="FFFFFF"/>
                </a:highlight>
                <a:latin typeface="Consolas" panose="020B0609020204030204" pitchFamily="49" charset="0"/>
              </a:rPr>
              <a:t>))</a:t>
            </a:r>
          </a:p>
          <a:p>
            <a:pPr marL="0" indent="0">
              <a:buClr>
                <a:srgbClr val="404040"/>
              </a:buClr>
              <a:buFont typeface="Wingdings" panose="05000000000000000000" pitchFamily="2" charset="2"/>
              <a:buNone/>
            </a:pPr>
            <a:r>
              <a:rPr lang="en-US" sz="1000" dirty="0">
                <a:solidFill>
                  <a:srgbClr val="000000"/>
                </a:solidFill>
                <a:highlight>
                  <a:srgbClr val="FFFFFF"/>
                </a:highlight>
                <a:latin typeface="Consolas" panose="020B0609020204030204" pitchFamily="49" charset="0"/>
              </a:rPr>
              <a:t>        {</a:t>
            </a:r>
          </a:p>
          <a:p>
            <a:pPr marL="0" indent="0">
              <a:buClr>
                <a:srgbClr val="404040"/>
              </a:buClr>
              <a:buFont typeface="Wingdings" panose="05000000000000000000" pitchFamily="2" charset="2"/>
              <a:buNone/>
            </a:pPr>
            <a:r>
              <a:rPr lang="en-US" sz="1000" dirty="0">
                <a:solidFill>
                  <a:srgbClr val="000000"/>
                </a:solidFill>
                <a:highlight>
                  <a:srgbClr val="FFFFFF"/>
                </a:highlight>
                <a:latin typeface="Consolas" panose="020B0609020204030204" pitchFamily="49" charset="0"/>
              </a:rPr>
              <a:t>            </a:t>
            </a:r>
            <a:r>
              <a:rPr lang="en-US" sz="1000" dirty="0" err="1">
                <a:solidFill>
                  <a:srgbClr val="000000"/>
                </a:solidFill>
                <a:highlight>
                  <a:srgbClr val="FFFFFF"/>
                </a:highlight>
                <a:latin typeface="Consolas" panose="020B0609020204030204" pitchFamily="49" charset="0"/>
              </a:rPr>
              <a:t>navigateTo</a:t>
            </a:r>
            <a:r>
              <a:rPr lang="en-US" sz="1000" dirty="0">
                <a:solidFill>
                  <a:srgbClr val="000000"/>
                </a:solidFill>
                <a:highlight>
                  <a:srgbClr val="FFFFFF"/>
                </a:highlight>
                <a:latin typeface="Consolas" panose="020B0609020204030204" pitchFamily="49" charset="0"/>
              </a:rPr>
              <a:t> = </a:t>
            </a:r>
            <a:r>
              <a:rPr lang="en-US" sz="1000" dirty="0">
                <a:solidFill>
                  <a:srgbClr val="A31515"/>
                </a:solidFill>
                <a:highlight>
                  <a:srgbClr val="FFFFFF"/>
                </a:highlight>
                <a:latin typeface="Consolas" panose="020B0609020204030204" pitchFamily="49" charset="0"/>
              </a:rPr>
              <a:t>"http://dev.windowsphone.com"</a:t>
            </a:r>
            <a:r>
              <a:rPr lang="en-US" sz="1000" dirty="0">
                <a:solidFill>
                  <a:srgbClr val="000000"/>
                </a:solidFill>
                <a:highlight>
                  <a:srgbClr val="FFFFFF"/>
                </a:highlight>
                <a:latin typeface="Consolas" panose="020B0609020204030204" pitchFamily="49" charset="0"/>
              </a:rPr>
              <a:t>;</a:t>
            </a:r>
          </a:p>
          <a:p>
            <a:pPr marL="0" indent="0">
              <a:buClr>
                <a:srgbClr val="404040"/>
              </a:buClr>
              <a:buFont typeface="Wingdings" panose="05000000000000000000" pitchFamily="2" charset="2"/>
              <a:buNone/>
            </a:pPr>
            <a:r>
              <a:rPr lang="en-US" sz="1000" dirty="0">
                <a:solidFill>
                  <a:srgbClr val="000000"/>
                </a:solidFill>
                <a:highlight>
                  <a:srgbClr val="FFFFFF"/>
                </a:highlight>
                <a:latin typeface="Consolas" panose="020B0609020204030204" pitchFamily="49" charset="0"/>
              </a:rPr>
              <a:t>        }</a:t>
            </a:r>
          </a:p>
          <a:p>
            <a:pPr marL="0" indent="0">
              <a:buClr>
                <a:srgbClr val="404040"/>
              </a:buClr>
              <a:buFont typeface="Wingdings" panose="05000000000000000000" pitchFamily="2" charset="2"/>
              <a:buNone/>
            </a:pPr>
            <a:r>
              <a:rPr lang="en-US" sz="1000" dirty="0">
                <a:solidFill>
                  <a:srgbClr val="000000"/>
                </a:solidFill>
                <a:highlight>
                  <a:srgbClr val="FFFFFF"/>
                </a:highlight>
                <a:latin typeface="Consolas" panose="020B0609020204030204" pitchFamily="49" charset="0"/>
              </a:rPr>
              <a:t>    }</a:t>
            </a:r>
          </a:p>
          <a:p>
            <a:pPr marL="0" indent="0">
              <a:buClr>
                <a:srgbClr val="404040"/>
              </a:buClr>
              <a:buFont typeface="Wingdings" panose="05000000000000000000" pitchFamily="2" charset="2"/>
              <a:buNone/>
            </a:pPr>
            <a:r>
              <a:rPr lang="en-US" sz="1000" dirty="0">
                <a:solidFill>
                  <a:srgbClr val="000000"/>
                </a:solidFill>
                <a:highlight>
                  <a:srgbClr val="FFFFFF"/>
                </a:highlight>
                <a:latin typeface="Consolas" panose="020B0609020204030204" pitchFamily="49" charset="0"/>
              </a:rPr>
              <a:t>    </a:t>
            </a:r>
            <a:r>
              <a:rPr lang="en-US" sz="1000" dirty="0">
                <a:solidFill>
                  <a:srgbClr val="0000FF"/>
                </a:solidFill>
                <a:highlight>
                  <a:srgbClr val="FFFFFF"/>
                </a:highlight>
                <a:latin typeface="Consolas" panose="020B0609020204030204" pitchFamily="49" charset="0"/>
              </a:rPr>
              <a:t>else</a:t>
            </a:r>
            <a:r>
              <a:rPr lang="en-US" sz="1000" dirty="0">
                <a:solidFill>
                  <a:srgbClr val="000000"/>
                </a:solidFill>
                <a:highlight>
                  <a:srgbClr val="FFFFFF"/>
                </a:highlight>
                <a:latin typeface="Consolas" panose="020B0609020204030204" pitchFamily="49" charset="0"/>
              </a:rPr>
              <a:t> </a:t>
            </a:r>
            <a:r>
              <a:rPr lang="en-US" sz="1000" dirty="0">
                <a:solidFill>
                  <a:srgbClr val="0000FF"/>
                </a:solidFill>
                <a:highlight>
                  <a:srgbClr val="FFFFFF"/>
                </a:highlight>
                <a:latin typeface="Consolas" panose="020B0609020204030204" pitchFamily="49" charset="0"/>
              </a:rPr>
              <a:t>if</a:t>
            </a:r>
            <a:r>
              <a:rPr lang="en-US" sz="1000" dirty="0">
                <a:solidFill>
                  <a:srgbClr val="000000"/>
                </a:solidFill>
                <a:highlight>
                  <a:srgbClr val="FFFFFF"/>
                </a:highlight>
                <a:latin typeface="Consolas" panose="020B0609020204030204" pitchFamily="49" charset="0"/>
              </a:rPr>
              <a:t> (</a:t>
            </a:r>
            <a:r>
              <a:rPr lang="en-US" sz="1000" dirty="0" err="1">
                <a:solidFill>
                  <a:srgbClr val="000000"/>
                </a:solidFill>
                <a:highlight>
                  <a:srgbClr val="FFFFFF"/>
                </a:highlight>
                <a:latin typeface="Consolas" panose="020B0609020204030204" pitchFamily="49" charset="0"/>
              </a:rPr>
              <a:t>recoText.Contains</a:t>
            </a:r>
            <a:r>
              <a:rPr lang="en-US" sz="1000" dirty="0">
                <a:solidFill>
                  <a:srgbClr val="000000"/>
                </a:solidFill>
                <a:highlight>
                  <a:srgbClr val="FFFFFF"/>
                </a:highlight>
                <a:latin typeface="Consolas" panose="020B0609020204030204" pitchFamily="49" charset="0"/>
              </a:rPr>
              <a:t>(</a:t>
            </a:r>
            <a:r>
              <a:rPr lang="en-US" sz="1000" dirty="0">
                <a:solidFill>
                  <a:srgbClr val="A31515"/>
                </a:solidFill>
                <a:highlight>
                  <a:srgbClr val="FFFFFF"/>
                </a:highlight>
                <a:latin typeface="Consolas" panose="020B0609020204030204" pitchFamily="49" charset="0"/>
              </a:rPr>
              <a:t>"learn how to "</a:t>
            </a:r>
            <a:r>
              <a:rPr lang="en-US" sz="1000" dirty="0">
                <a:solidFill>
                  <a:srgbClr val="000000"/>
                </a:solidFill>
                <a:highlight>
                  <a:srgbClr val="FFFFFF"/>
                </a:highlight>
                <a:latin typeface="Consolas" panose="020B0609020204030204" pitchFamily="49" charset="0"/>
              </a:rPr>
              <a:t>))</a:t>
            </a:r>
          </a:p>
          <a:p>
            <a:pPr marL="0" indent="0">
              <a:buClr>
                <a:srgbClr val="404040"/>
              </a:buClr>
              <a:buFont typeface="Wingdings" panose="05000000000000000000" pitchFamily="2" charset="2"/>
              <a:buNone/>
            </a:pPr>
            <a:r>
              <a:rPr lang="en-US" sz="1000" dirty="0">
                <a:solidFill>
                  <a:srgbClr val="000000"/>
                </a:solidFill>
                <a:highlight>
                  <a:srgbClr val="FFFFFF"/>
                </a:highlight>
                <a:latin typeface="Consolas" panose="020B0609020204030204" pitchFamily="49" charset="0"/>
              </a:rPr>
              <a:t>    {</a:t>
            </a:r>
          </a:p>
          <a:p>
            <a:pPr marL="0" indent="0">
              <a:buClr>
                <a:srgbClr val="404040"/>
              </a:buClr>
              <a:buFont typeface="Wingdings" panose="05000000000000000000" pitchFamily="2" charset="2"/>
              <a:buNone/>
            </a:pPr>
            <a:r>
              <a:rPr lang="en-US" sz="1000" dirty="0">
                <a:solidFill>
                  <a:srgbClr val="000000"/>
                </a:solidFill>
                <a:highlight>
                  <a:srgbClr val="FFFFFF"/>
                </a:highlight>
                <a:latin typeface="Consolas" panose="020B0609020204030204" pitchFamily="49" charset="0"/>
              </a:rPr>
              <a:t>        action = </a:t>
            </a:r>
            <a:r>
              <a:rPr lang="en-US" sz="1000" dirty="0">
                <a:solidFill>
                  <a:srgbClr val="A31515"/>
                </a:solidFill>
                <a:highlight>
                  <a:srgbClr val="FFFFFF"/>
                </a:highlight>
                <a:latin typeface="Consolas" panose="020B0609020204030204" pitchFamily="49" charset="0"/>
              </a:rPr>
              <a:t>"find"</a:t>
            </a:r>
            <a:r>
              <a:rPr lang="en-US" sz="1000" dirty="0">
                <a:solidFill>
                  <a:srgbClr val="000000"/>
                </a:solidFill>
                <a:highlight>
                  <a:srgbClr val="FFFFFF"/>
                </a:highlight>
                <a:latin typeface="Consolas" panose="020B0609020204030204" pitchFamily="49" charset="0"/>
              </a:rPr>
              <a:t>;</a:t>
            </a:r>
          </a:p>
          <a:p>
            <a:pPr marL="0" indent="0">
              <a:buClr>
                <a:srgbClr val="404040"/>
              </a:buClr>
              <a:buFont typeface="Wingdings" panose="05000000000000000000" pitchFamily="2" charset="2"/>
              <a:buNone/>
            </a:pPr>
            <a:r>
              <a:rPr lang="en-US" sz="1000" dirty="0">
                <a:solidFill>
                  <a:srgbClr val="000000"/>
                </a:solidFill>
                <a:highlight>
                  <a:srgbClr val="FFFFFF"/>
                </a:highlight>
                <a:latin typeface="Consolas" panose="020B0609020204030204" pitchFamily="49" charset="0"/>
              </a:rPr>
              <a:t>        </a:t>
            </a:r>
            <a:r>
              <a:rPr lang="en-US" sz="1000" dirty="0" err="1">
                <a:solidFill>
                  <a:srgbClr val="000000"/>
                </a:solidFill>
                <a:highlight>
                  <a:srgbClr val="FFFFFF"/>
                </a:highlight>
                <a:latin typeface="Consolas" panose="020B0609020204030204" pitchFamily="49" charset="0"/>
              </a:rPr>
              <a:t>searchFor</a:t>
            </a:r>
            <a:r>
              <a:rPr lang="en-US" sz="1000" dirty="0">
                <a:solidFill>
                  <a:srgbClr val="000000"/>
                </a:solidFill>
                <a:highlight>
                  <a:srgbClr val="FFFFFF"/>
                </a:highlight>
                <a:latin typeface="Consolas" panose="020B0609020204030204" pitchFamily="49" charset="0"/>
              </a:rPr>
              <a:t> = </a:t>
            </a:r>
            <a:r>
              <a:rPr lang="en-US" sz="1000" dirty="0" err="1">
                <a:solidFill>
                  <a:srgbClr val="000000"/>
                </a:solidFill>
                <a:highlight>
                  <a:srgbClr val="FFFFFF"/>
                </a:highlight>
                <a:latin typeface="Consolas" panose="020B0609020204030204" pitchFamily="49" charset="0"/>
              </a:rPr>
              <a:t>recoText.Substring</a:t>
            </a:r>
            <a:r>
              <a:rPr lang="en-US" sz="1000" dirty="0">
                <a:solidFill>
                  <a:srgbClr val="000000"/>
                </a:solidFill>
                <a:highlight>
                  <a:srgbClr val="FFFFFF"/>
                </a:highlight>
                <a:latin typeface="Consolas" panose="020B0609020204030204" pitchFamily="49" charset="0"/>
              </a:rPr>
              <a:t>(</a:t>
            </a:r>
            <a:r>
              <a:rPr lang="en-US" sz="1000" dirty="0" err="1">
                <a:solidFill>
                  <a:srgbClr val="000000"/>
                </a:solidFill>
                <a:highlight>
                  <a:srgbClr val="FFFFFF"/>
                </a:highlight>
                <a:latin typeface="Consolas" panose="020B0609020204030204" pitchFamily="49" charset="0"/>
              </a:rPr>
              <a:t>recoText.IndexOf</a:t>
            </a:r>
            <a:r>
              <a:rPr lang="en-US" sz="1000" dirty="0">
                <a:solidFill>
                  <a:srgbClr val="000000"/>
                </a:solidFill>
                <a:highlight>
                  <a:srgbClr val="FFFFFF"/>
                </a:highlight>
                <a:latin typeface="Consolas" panose="020B0609020204030204" pitchFamily="49" charset="0"/>
              </a:rPr>
              <a:t>(</a:t>
            </a:r>
            <a:r>
              <a:rPr lang="en-US" sz="1000" dirty="0">
                <a:solidFill>
                  <a:srgbClr val="A31515"/>
                </a:solidFill>
                <a:highlight>
                  <a:srgbClr val="FFFFFF"/>
                </a:highlight>
                <a:latin typeface="Consolas" panose="020B0609020204030204" pitchFamily="49" charset="0"/>
              </a:rPr>
              <a:t>"learn how to "</a:t>
            </a:r>
            <a:r>
              <a:rPr lang="en-US" sz="1000" dirty="0">
                <a:solidFill>
                  <a:srgbClr val="000000"/>
                </a:solidFill>
                <a:highlight>
                  <a:srgbClr val="FFFFFF"/>
                </a:highlight>
                <a:latin typeface="Consolas" panose="020B0609020204030204" pitchFamily="49" charset="0"/>
              </a:rPr>
              <a:t>) + 13);</a:t>
            </a:r>
          </a:p>
          <a:p>
            <a:pPr marL="0" indent="0">
              <a:buClr>
                <a:srgbClr val="404040"/>
              </a:buClr>
              <a:buFont typeface="Wingdings" panose="05000000000000000000" pitchFamily="2" charset="2"/>
              <a:buNone/>
            </a:pPr>
            <a:r>
              <a:rPr lang="en-US" sz="1000" dirty="0">
                <a:solidFill>
                  <a:srgbClr val="000000"/>
                </a:solidFill>
                <a:highlight>
                  <a:srgbClr val="FFFFFF"/>
                </a:highlight>
                <a:latin typeface="Consolas" panose="020B0609020204030204" pitchFamily="49" charset="0"/>
              </a:rPr>
              <a:t>    }</a:t>
            </a:r>
          </a:p>
          <a:p>
            <a:pPr marL="0" indent="0">
              <a:buClr>
                <a:srgbClr val="404040"/>
              </a:buClr>
              <a:buFont typeface="Wingdings" panose="05000000000000000000" pitchFamily="2" charset="2"/>
              <a:buNone/>
            </a:pPr>
            <a:r>
              <a:rPr lang="en-US" sz="1000" dirty="0">
                <a:solidFill>
                  <a:srgbClr val="000000"/>
                </a:solidFill>
                <a:highlight>
                  <a:srgbClr val="FFFFFF"/>
                </a:highlight>
                <a:latin typeface="Consolas" panose="020B0609020204030204" pitchFamily="49" charset="0"/>
              </a:rPr>
              <a:t>    </a:t>
            </a:r>
            <a:r>
              <a:rPr lang="en-US" sz="1000" dirty="0">
                <a:solidFill>
                  <a:srgbClr val="0000FF"/>
                </a:solidFill>
                <a:highlight>
                  <a:srgbClr val="FFFFFF"/>
                </a:highlight>
                <a:latin typeface="Consolas" panose="020B0609020204030204" pitchFamily="49" charset="0"/>
              </a:rPr>
              <a:t>else</a:t>
            </a:r>
            <a:endParaRPr lang="en-US" sz="1000" dirty="0">
              <a:solidFill>
                <a:srgbClr val="000000"/>
              </a:solidFill>
              <a:highlight>
                <a:srgbClr val="FFFFFF"/>
              </a:highlight>
              <a:latin typeface="Consolas" panose="020B0609020204030204" pitchFamily="49" charset="0"/>
            </a:endParaRPr>
          </a:p>
          <a:p>
            <a:pPr marL="0" indent="0">
              <a:buClr>
                <a:srgbClr val="404040"/>
              </a:buClr>
              <a:buFont typeface="Wingdings" panose="05000000000000000000" pitchFamily="2" charset="2"/>
              <a:buNone/>
            </a:pPr>
            <a:r>
              <a:rPr lang="en-US" sz="1000" dirty="0">
                <a:solidFill>
                  <a:srgbClr val="000000"/>
                </a:solidFill>
                <a:highlight>
                  <a:srgbClr val="FFFFFF"/>
                </a:highlight>
                <a:latin typeface="Consolas" panose="020B0609020204030204" pitchFamily="49" charset="0"/>
              </a:rPr>
              <a:t>    {</a:t>
            </a:r>
          </a:p>
          <a:p>
            <a:pPr marL="0" indent="0">
              <a:buClr>
                <a:srgbClr val="404040"/>
              </a:buClr>
              <a:buFont typeface="Wingdings" panose="05000000000000000000" pitchFamily="2" charset="2"/>
              <a:buNone/>
            </a:pPr>
            <a:r>
              <a:rPr lang="en-US" sz="1000" dirty="0">
                <a:solidFill>
                  <a:srgbClr val="000000"/>
                </a:solidFill>
                <a:highlight>
                  <a:srgbClr val="FFFFFF"/>
                </a:highlight>
                <a:latin typeface="Consolas" panose="020B0609020204030204" pitchFamily="49" charset="0"/>
              </a:rPr>
              <a:t>        action = </a:t>
            </a:r>
            <a:r>
              <a:rPr lang="en-US" sz="1000" dirty="0">
                <a:solidFill>
                  <a:srgbClr val="A31515"/>
                </a:solidFill>
                <a:highlight>
                  <a:srgbClr val="FFFFFF"/>
                </a:highlight>
                <a:latin typeface="Consolas" panose="020B0609020204030204" pitchFamily="49" charset="0"/>
              </a:rPr>
              <a:t>"find"</a:t>
            </a:r>
            <a:r>
              <a:rPr lang="en-US" sz="1000" dirty="0">
                <a:solidFill>
                  <a:srgbClr val="000000"/>
                </a:solidFill>
                <a:highlight>
                  <a:srgbClr val="FFFFFF"/>
                </a:highlight>
                <a:latin typeface="Consolas" panose="020B0609020204030204" pitchFamily="49" charset="0"/>
              </a:rPr>
              <a:t>;</a:t>
            </a:r>
          </a:p>
          <a:p>
            <a:pPr marL="0" indent="0">
              <a:buClr>
                <a:srgbClr val="404040"/>
              </a:buClr>
              <a:buFont typeface="Wingdings" panose="05000000000000000000" pitchFamily="2" charset="2"/>
              <a:buNone/>
            </a:pPr>
            <a:r>
              <a:rPr lang="en-US" sz="1000" dirty="0">
                <a:solidFill>
                  <a:srgbClr val="000000"/>
                </a:solidFill>
                <a:highlight>
                  <a:srgbClr val="FFFFFF"/>
                </a:highlight>
                <a:latin typeface="Consolas" panose="020B0609020204030204" pitchFamily="49" charset="0"/>
              </a:rPr>
              <a:t>        </a:t>
            </a:r>
            <a:r>
              <a:rPr lang="en-US" sz="1000" dirty="0" err="1">
                <a:solidFill>
                  <a:srgbClr val="000000"/>
                </a:solidFill>
                <a:highlight>
                  <a:srgbClr val="FFFFFF"/>
                </a:highlight>
                <a:latin typeface="Consolas" panose="020B0609020204030204" pitchFamily="49" charset="0"/>
              </a:rPr>
              <a:t>searchFor</a:t>
            </a:r>
            <a:r>
              <a:rPr lang="en-US" sz="1000" dirty="0">
                <a:solidFill>
                  <a:srgbClr val="000000"/>
                </a:solidFill>
                <a:highlight>
                  <a:srgbClr val="FFFFFF"/>
                </a:highlight>
                <a:latin typeface="Consolas" panose="020B0609020204030204" pitchFamily="49" charset="0"/>
              </a:rPr>
              <a:t> = </a:t>
            </a:r>
            <a:r>
              <a:rPr lang="en-US" sz="1000" dirty="0" err="1">
                <a:solidFill>
                  <a:srgbClr val="000000"/>
                </a:solidFill>
                <a:highlight>
                  <a:srgbClr val="FFFFFF"/>
                </a:highlight>
                <a:latin typeface="Consolas" panose="020B0609020204030204" pitchFamily="49" charset="0"/>
              </a:rPr>
              <a:t>recoText</a:t>
            </a:r>
            <a:r>
              <a:rPr lang="en-US" sz="1000" dirty="0">
                <a:solidFill>
                  <a:srgbClr val="000000"/>
                </a:solidFill>
                <a:highlight>
                  <a:srgbClr val="FFFFFF"/>
                </a:highlight>
                <a:latin typeface="Consolas" panose="020B0609020204030204" pitchFamily="49" charset="0"/>
              </a:rPr>
              <a:t>;</a:t>
            </a:r>
          </a:p>
          <a:p>
            <a:pPr marL="0" indent="0">
              <a:buClr>
                <a:srgbClr val="404040"/>
              </a:buClr>
              <a:buFont typeface="Wingdings" panose="05000000000000000000" pitchFamily="2" charset="2"/>
              <a:buNone/>
            </a:pPr>
            <a:r>
              <a:rPr lang="en-US" sz="1000" dirty="0">
                <a:solidFill>
                  <a:srgbClr val="000000"/>
                </a:solidFill>
                <a:highlight>
                  <a:srgbClr val="FFFFFF"/>
                </a:highlight>
                <a:latin typeface="Consolas" panose="020B0609020204030204" pitchFamily="49" charset="0"/>
              </a:rPr>
              <a:t>    }</a:t>
            </a:r>
          </a:p>
          <a:p>
            <a:pPr marL="0" indent="0">
              <a:buClr>
                <a:srgbClr val="404040"/>
              </a:buClr>
              <a:buFont typeface="Wingdings" panose="05000000000000000000" pitchFamily="2" charset="2"/>
              <a:buNone/>
            </a:pPr>
            <a:endParaRPr lang="en-US" sz="1000" dirty="0">
              <a:solidFill>
                <a:srgbClr val="000000"/>
              </a:solidFill>
              <a:highlight>
                <a:srgbClr val="FFFFFF"/>
              </a:highlight>
              <a:latin typeface="Consolas" panose="020B0609020204030204" pitchFamily="49" charset="0"/>
            </a:endParaRPr>
          </a:p>
          <a:p>
            <a:pPr marL="0" indent="0">
              <a:buClr>
                <a:srgbClr val="404040"/>
              </a:buClr>
              <a:buFont typeface="Wingdings" panose="05000000000000000000" pitchFamily="2" charset="2"/>
              <a:buNone/>
            </a:pPr>
            <a:r>
              <a:rPr lang="en-US" sz="1000" dirty="0">
                <a:solidFill>
                  <a:srgbClr val="000000"/>
                </a:solidFill>
                <a:highlight>
                  <a:srgbClr val="FFFFFF"/>
                </a:highlight>
                <a:latin typeface="Consolas" panose="020B0609020204030204" pitchFamily="49" charset="0"/>
              </a:rPr>
              <a:t>    </a:t>
            </a:r>
            <a:r>
              <a:rPr lang="en-US" sz="1000" dirty="0">
                <a:solidFill>
                  <a:srgbClr val="0000FF"/>
                </a:solidFill>
                <a:highlight>
                  <a:srgbClr val="FFFFFF"/>
                </a:highlight>
                <a:latin typeface="Consolas" panose="020B0609020204030204" pitchFamily="49" charset="0"/>
              </a:rPr>
              <a:t>switch</a:t>
            </a:r>
            <a:r>
              <a:rPr lang="en-US" sz="1000" dirty="0">
                <a:solidFill>
                  <a:srgbClr val="000000"/>
                </a:solidFill>
                <a:highlight>
                  <a:srgbClr val="FFFFFF"/>
                </a:highlight>
                <a:latin typeface="Consolas" panose="020B0609020204030204" pitchFamily="49" charset="0"/>
              </a:rPr>
              <a:t> (action)</a:t>
            </a:r>
          </a:p>
          <a:p>
            <a:pPr marL="0" indent="0">
              <a:buClr>
                <a:srgbClr val="404040"/>
              </a:buClr>
              <a:buFont typeface="Wingdings" panose="05000000000000000000" pitchFamily="2" charset="2"/>
              <a:buNone/>
            </a:pPr>
            <a:r>
              <a:rPr lang="en-US" sz="1000" dirty="0">
                <a:solidFill>
                  <a:srgbClr val="000000"/>
                </a:solidFill>
                <a:highlight>
                  <a:srgbClr val="FFFFFF"/>
                </a:highlight>
                <a:latin typeface="Consolas" panose="020B0609020204030204" pitchFamily="49" charset="0"/>
              </a:rPr>
              <a:t>    {</a:t>
            </a:r>
          </a:p>
          <a:p>
            <a:pPr marL="0" indent="0">
              <a:buClr>
                <a:srgbClr val="404040"/>
              </a:buClr>
              <a:buFont typeface="Wingdings" panose="05000000000000000000" pitchFamily="2" charset="2"/>
              <a:buNone/>
            </a:pPr>
            <a:r>
              <a:rPr lang="en-US" sz="1000" dirty="0">
                <a:solidFill>
                  <a:srgbClr val="000000"/>
                </a:solidFill>
                <a:highlight>
                  <a:srgbClr val="FFFFFF"/>
                </a:highlight>
                <a:latin typeface="Consolas" panose="020B0609020204030204" pitchFamily="49" charset="0"/>
              </a:rPr>
              <a:t>         </a:t>
            </a:r>
            <a:r>
              <a:rPr lang="en-US" sz="1000" dirty="0">
                <a:solidFill>
                  <a:srgbClr val="0000FF"/>
                </a:solidFill>
                <a:highlight>
                  <a:srgbClr val="FFFFFF"/>
                </a:highlight>
                <a:latin typeface="Consolas" panose="020B0609020204030204" pitchFamily="49" charset="0"/>
              </a:rPr>
              <a:t>case</a:t>
            </a:r>
            <a:r>
              <a:rPr lang="en-US" sz="1000" dirty="0">
                <a:solidFill>
                  <a:srgbClr val="000000"/>
                </a:solidFill>
                <a:highlight>
                  <a:srgbClr val="FFFFFF"/>
                </a:highlight>
                <a:latin typeface="Consolas" panose="020B0609020204030204" pitchFamily="49" charset="0"/>
              </a:rPr>
              <a:t> </a:t>
            </a:r>
            <a:r>
              <a:rPr lang="en-US" sz="1000" dirty="0">
                <a:solidFill>
                  <a:srgbClr val="A31515"/>
                </a:solidFill>
                <a:highlight>
                  <a:srgbClr val="FFFFFF"/>
                </a:highlight>
                <a:latin typeface="Consolas" panose="020B0609020204030204" pitchFamily="49" charset="0"/>
              </a:rPr>
              <a:t>"find"</a:t>
            </a:r>
            <a:r>
              <a:rPr lang="en-US" sz="1000" dirty="0">
                <a:solidFill>
                  <a:srgbClr val="000000"/>
                </a:solidFill>
                <a:highlight>
                  <a:srgbClr val="FFFFFF"/>
                </a:highlight>
                <a:latin typeface="Consolas" panose="020B0609020204030204" pitchFamily="49" charset="0"/>
              </a:rPr>
              <a:t>:</a:t>
            </a:r>
          </a:p>
          <a:p>
            <a:pPr marL="0" indent="0">
              <a:buClr>
                <a:srgbClr val="404040"/>
              </a:buClr>
              <a:buFont typeface="Wingdings" panose="05000000000000000000" pitchFamily="2" charset="2"/>
              <a:buNone/>
            </a:pPr>
            <a:r>
              <a:rPr lang="en-US" sz="1000" dirty="0">
                <a:solidFill>
                  <a:srgbClr val="000000"/>
                </a:solidFill>
                <a:highlight>
                  <a:srgbClr val="FFFFFF"/>
                </a:highlight>
                <a:latin typeface="Consolas" panose="020B0609020204030204" pitchFamily="49" charset="0"/>
              </a:rPr>
              <a:t>            </a:t>
            </a:r>
            <a:r>
              <a:rPr lang="en-US" sz="1000" dirty="0">
                <a:solidFill>
                  <a:srgbClr val="008000"/>
                </a:solidFill>
                <a:highlight>
                  <a:srgbClr val="FFFFFF"/>
                </a:highlight>
                <a:latin typeface="Consolas" panose="020B0609020204030204" pitchFamily="49" charset="0"/>
              </a:rPr>
              <a:t>// ...</a:t>
            </a:r>
            <a:endParaRPr lang="en-US" sz="1000" dirty="0">
              <a:solidFill>
                <a:srgbClr val="000000"/>
              </a:solidFill>
              <a:highlight>
                <a:srgbClr val="FFFFFF"/>
              </a:highlight>
              <a:latin typeface="Consolas" panose="020B0609020204030204" pitchFamily="49" charset="0"/>
            </a:endParaRPr>
          </a:p>
          <a:p>
            <a:pPr marL="0" indent="0">
              <a:buClr>
                <a:srgbClr val="404040"/>
              </a:buClr>
              <a:buFont typeface="Wingdings" panose="05000000000000000000" pitchFamily="2" charset="2"/>
              <a:buNone/>
            </a:pPr>
            <a:r>
              <a:rPr lang="en-US" sz="1000" dirty="0">
                <a:solidFill>
                  <a:srgbClr val="000000"/>
                </a:solidFill>
                <a:highlight>
                  <a:srgbClr val="FFFFFF"/>
                </a:highlight>
                <a:latin typeface="Consolas" panose="020B0609020204030204" pitchFamily="49" charset="0"/>
              </a:rPr>
              <a:t>        </a:t>
            </a:r>
            <a:endParaRPr lang="en-US" sz="1000" dirty="0">
              <a:solidFill>
                <a:srgbClr val="000000"/>
              </a:solidFill>
              <a:highlight>
                <a:srgbClr val="FFFFFF"/>
              </a:highlight>
              <a:latin typeface="Consolas" pitchFamily="49" charset="0"/>
              <a:cs typeface="Consolas" pitchFamily="49" charset="0"/>
            </a:endParaRPr>
          </a:p>
          <a:p>
            <a:pPr marL="0" indent="0">
              <a:buClr>
                <a:srgbClr val="404040"/>
              </a:buClr>
              <a:buFont typeface="Wingdings" panose="05000000000000000000" pitchFamily="2" charset="2"/>
              <a:buNone/>
            </a:pPr>
            <a:endParaRPr lang="en-US" sz="1000" dirty="0">
              <a:solidFill>
                <a:srgbClr val="000000"/>
              </a:solidFill>
              <a:highlight>
                <a:srgbClr val="FFFFFF"/>
              </a:highlight>
              <a:latin typeface="Consolas" pitchFamily="49" charset="0"/>
              <a:cs typeface="Consolas" pitchFamily="49" charset="0"/>
            </a:endParaRPr>
          </a:p>
        </p:txBody>
      </p:sp>
      <p:sp>
        <p:nvSpPr>
          <p:cNvPr id="8" name="Rectangle 7"/>
          <p:cNvSpPr/>
          <p:nvPr/>
        </p:nvSpPr>
        <p:spPr bwMode="auto">
          <a:xfrm flipV="1">
            <a:off x="2437735" y="2582861"/>
            <a:ext cx="9798599" cy="1828801"/>
          </a:xfrm>
          <a:prstGeom prst="rect">
            <a:avLst/>
          </a:prstGeom>
          <a:noFill/>
          <a:ln w="38100">
            <a:solidFill>
              <a:schemeClr val="accent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Smiley Face 8"/>
          <p:cNvSpPr/>
          <p:nvPr/>
        </p:nvSpPr>
        <p:spPr bwMode="auto">
          <a:xfrm>
            <a:off x="5656208" y="-1074738"/>
            <a:ext cx="761999" cy="761999"/>
          </a:xfrm>
          <a:prstGeom prst="smileyFac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0" name="Freeform 9"/>
          <p:cNvSpPr/>
          <p:nvPr/>
        </p:nvSpPr>
        <p:spPr bwMode="auto">
          <a:xfrm>
            <a:off x="0" y="0"/>
            <a:ext cx="12436477" cy="6994525"/>
          </a:xfrm>
          <a:custGeom>
            <a:avLst/>
            <a:gdLst>
              <a:gd name="connsiteX0" fmla="*/ 0 w 12436477"/>
              <a:gd name="connsiteY0" fmla="*/ 0 h 6994525"/>
              <a:gd name="connsiteX1" fmla="*/ 12436477 w 12436477"/>
              <a:gd name="connsiteY1" fmla="*/ 0 h 6994525"/>
              <a:gd name="connsiteX2" fmla="*/ 12436477 w 12436477"/>
              <a:gd name="connsiteY2" fmla="*/ 6994525 h 6994525"/>
              <a:gd name="connsiteX3" fmla="*/ 0 w 12436477"/>
              <a:gd name="connsiteY3" fmla="*/ 6994525 h 6994525"/>
            </a:gdLst>
            <a:ahLst/>
            <a:cxnLst>
              <a:cxn ang="0">
                <a:pos x="connsiteX0" y="connsiteY0"/>
              </a:cxn>
              <a:cxn ang="0">
                <a:pos x="connsiteX1" y="connsiteY1"/>
              </a:cxn>
              <a:cxn ang="0">
                <a:pos x="connsiteX2" y="connsiteY2"/>
              </a:cxn>
              <a:cxn ang="0">
                <a:pos x="connsiteX3" y="connsiteY3"/>
              </a:cxn>
            </a:cxnLst>
            <a:rect l="l" t="t" r="r" b="b"/>
            <a:pathLst>
              <a:path w="12436477" h="6994525">
                <a:moveTo>
                  <a:pt x="0" y="0"/>
                </a:moveTo>
                <a:lnTo>
                  <a:pt x="12436477" y="0"/>
                </a:lnTo>
                <a:lnTo>
                  <a:pt x="12436477" y="6994525"/>
                </a:lnTo>
                <a:lnTo>
                  <a:pt x="0" y="6994525"/>
                </a:lnTo>
                <a:close/>
              </a:path>
            </a:pathLst>
          </a:custGeom>
          <a:solidFill>
            <a:schemeClr val="tx1">
              <a:lumMod val="50000"/>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p:cNvSpPr/>
          <p:nvPr/>
        </p:nvSpPr>
        <p:spPr bwMode="auto">
          <a:xfrm>
            <a:off x="3064369" y="1287462"/>
            <a:ext cx="8792668" cy="3034615"/>
          </a:xfrm>
          <a:prstGeom prst="rect">
            <a:avLst/>
          </a:prstGeom>
          <a:solidFill>
            <a:schemeClr val="bg1"/>
          </a:solidFill>
          <a:ln w="38100">
            <a:solidFill>
              <a:schemeClr val="accent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r>
              <a:rPr lang="en-US" dirty="0">
                <a:solidFill>
                  <a:srgbClr val="0000FF"/>
                </a:solidFill>
                <a:highlight>
                  <a:srgbClr val="FFFFFF"/>
                </a:highlight>
                <a:latin typeface="Consolas" panose="020B0609020204030204" pitchFamily="49" charset="0"/>
              </a:rPr>
              <a:t>if</a:t>
            </a:r>
            <a:r>
              <a:rPr lang="en-US" dirty="0">
                <a:solidFill>
                  <a:srgbClr val="000000"/>
                </a:solidFill>
                <a:highlight>
                  <a:srgbClr val="FFFFFF"/>
                </a:highlight>
                <a:latin typeface="Consolas" panose="020B0609020204030204" pitchFamily="49" charset="0"/>
              </a:rPr>
              <a:t> (</a:t>
            </a:r>
            <a:r>
              <a:rPr lang="en-US" dirty="0" err="1">
                <a:solidFill>
                  <a:srgbClr val="000000"/>
                </a:solidFill>
                <a:highlight>
                  <a:srgbClr val="FFFFFF"/>
                </a:highlight>
                <a:latin typeface="Consolas" panose="020B0609020204030204" pitchFamily="49" charset="0"/>
              </a:rPr>
              <a:t>recoText.Contains</a:t>
            </a:r>
            <a:r>
              <a:rPr lang="en-US" dirty="0">
                <a:solidFill>
                  <a:srgbClr val="000000"/>
                </a:solidFill>
                <a:highlight>
                  <a:srgbClr val="FFFFFF"/>
                </a:highlight>
                <a:latin typeface="Consolas" panose="020B0609020204030204" pitchFamily="49" charset="0"/>
              </a:rPr>
              <a:t>(</a:t>
            </a:r>
            <a:r>
              <a:rPr lang="en-US" dirty="0">
                <a:solidFill>
                  <a:srgbClr val="A31515"/>
                </a:solidFill>
                <a:highlight>
                  <a:srgbClr val="FFFFFF"/>
                </a:highlight>
                <a:latin typeface="Consolas" panose="020B0609020204030204" pitchFamily="49" charset="0"/>
              </a:rPr>
              <a:t>"go to "</a:t>
            </a:r>
            <a:r>
              <a:rPr lang="en-US" dirty="0">
                <a:solidFill>
                  <a:srgbClr val="000000"/>
                </a:solidFill>
                <a:highlight>
                  <a:srgbClr val="FFFFFF"/>
                </a:highlight>
                <a:latin typeface="Consolas" panose="020B0609020204030204" pitchFamily="49" charset="0"/>
              </a:rPr>
              <a:t>) || </a:t>
            </a:r>
            <a:r>
              <a:rPr lang="en-US" dirty="0" err="1">
                <a:solidFill>
                  <a:srgbClr val="000000"/>
                </a:solidFill>
                <a:highlight>
                  <a:srgbClr val="FFFFFF"/>
                </a:highlight>
                <a:latin typeface="Consolas" panose="020B0609020204030204" pitchFamily="49" charset="0"/>
              </a:rPr>
              <a:t>recoText.Contains</a:t>
            </a:r>
            <a:r>
              <a:rPr lang="en-US" dirty="0">
                <a:solidFill>
                  <a:srgbClr val="000000"/>
                </a:solidFill>
                <a:highlight>
                  <a:srgbClr val="FFFFFF"/>
                </a:highlight>
                <a:latin typeface="Consolas" panose="020B0609020204030204" pitchFamily="49" charset="0"/>
              </a:rPr>
              <a:t>(</a:t>
            </a:r>
            <a:r>
              <a:rPr lang="en-US" dirty="0">
                <a:solidFill>
                  <a:srgbClr val="A31515"/>
                </a:solidFill>
                <a:highlight>
                  <a:srgbClr val="FFFFFF"/>
                </a:highlight>
                <a:latin typeface="Consolas" panose="020B0609020204030204" pitchFamily="49" charset="0"/>
              </a:rPr>
              <a:t>"</a:t>
            </a:r>
            <a:r>
              <a:rPr lang="en-US" dirty="0" err="1">
                <a:solidFill>
                  <a:srgbClr val="A31515"/>
                </a:solidFill>
                <a:highlight>
                  <a:srgbClr val="FFFFFF"/>
                </a:highlight>
                <a:latin typeface="Consolas" panose="020B0609020204030204" pitchFamily="49" charset="0"/>
              </a:rPr>
              <a:t>goto</a:t>
            </a:r>
            <a:r>
              <a:rPr lang="en-US" dirty="0">
                <a:solidFill>
                  <a:srgbClr val="A31515"/>
                </a:solidFill>
                <a:highlight>
                  <a:srgbClr val="FFFFFF"/>
                </a:highlight>
                <a:latin typeface="Consolas" panose="020B0609020204030204" pitchFamily="49" charset="0"/>
              </a:rPr>
              <a:t> "</a:t>
            </a:r>
            <a:r>
              <a:rPr lang="en-US" dirty="0">
                <a:solidFill>
                  <a:srgbClr val="000000"/>
                </a:solidFill>
                <a:highlight>
                  <a:srgbClr val="FFFFFF"/>
                </a:highlight>
                <a:latin typeface="Consolas" panose="020B0609020204030204" pitchFamily="49" charset="0"/>
              </a:rPr>
              <a:t>) ||</a:t>
            </a:r>
          </a:p>
          <a:p>
            <a:r>
              <a:rPr lang="en-US" dirty="0" smtClean="0">
                <a:solidFill>
                  <a:srgbClr val="000000"/>
                </a:solidFill>
                <a:highlight>
                  <a:srgbClr val="FFFFFF"/>
                </a:highlight>
                <a:latin typeface="Consolas" panose="020B0609020204030204" pitchFamily="49" charset="0"/>
              </a:rPr>
              <a:t>    </a:t>
            </a:r>
            <a:r>
              <a:rPr lang="en-US" dirty="0" err="1">
                <a:solidFill>
                  <a:srgbClr val="000000"/>
                </a:solidFill>
                <a:highlight>
                  <a:srgbClr val="FFFFFF"/>
                </a:highlight>
                <a:latin typeface="Consolas" panose="020B0609020204030204" pitchFamily="49" charset="0"/>
              </a:rPr>
              <a:t>recoText.Contains</a:t>
            </a:r>
            <a:r>
              <a:rPr lang="en-US" dirty="0">
                <a:solidFill>
                  <a:srgbClr val="000000"/>
                </a:solidFill>
                <a:highlight>
                  <a:srgbClr val="FFFFFF"/>
                </a:highlight>
                <a:latin typeface="Consolas" panose="020B0609020204030204" pitchFamily="49" charset="0"/>
              </a:rPr>
              <a:t>(</a:t>
            </a:r>
            <a:r>
              <a:rPr lang="en-US" dirty="0">
                <a:solidFill>
                  <a:srgbClr val="A31515"/>
                </a:solidFill>
                <a:highlight>
                  <a:srgbClr val="FFFFFF"/>
                </a:highlight>
                <a:latin typeface="Consolas" panose="020B0609020204030204" pitchFamily="49" charset="0"/>
              </a:rPr>
              <a:t>"find "</a:t>
            </a:r>
            <a:r>
              <a:rPr lang="en-US" dirty="0">
                <a:solidFill>
                  <a:srgbClr val="000000"/>
                </a:solidFill>
                <a:highlight>
                  <a:srgbClr val="FFFFFF"/>
                </a:highlight>
                <a:latin typeface="Consolas" panose="020B0609020204030204" pitchFamily="49" charset="0"/>
              </a:rPr>
              <a:t>) || </a:t>
            </a:r>
            <a:r>
              <a:rPr lang="en-US" dirty="0" err="1">
                <a:solidFill>
                  <a:srgbClr val="000000"/>
                </a:solidFill>
                <a:highlight>
                  <a:srgbClr val="FFFFFF"/>
                </a:highlight>
                <a:latin typeface="Consolas" panose="020B0609020204030204" pitchFamily="49" charset="0"/>
              </a:rPr>
              <a:t>recoText.Contains</a:t>
            </a:r>
            <a:r>
              <a:rPr lang="en-US" dirty="0">
                <a:solidFill>
                  <a:srgbClr val="000000"/>
                </a:solidFill>
                <a:highlight>
                  <a:srgbClr val="FFFFFF"/>
                </a:highlight>
                <a:latin typeface="Consolas" panose="020B0609020204030204" pitchFamily="49" charset="0"/>
              </a:rPr>
              <a:t>(</a:t>
            </a:r>
            <a:r>
              <a:rPr lang="en-US" dirty="0">
                <a:solidFill>
                  <a:srgbClr val="A31515"/>
                </a:solidFill>
                <a:highlight>
                  <a:srgbClr val="FFFFFF"/>
                </a:highlight>
                <a:latin typeface="Consolas" panose="020B0609020204030204" pitchFamily="49" charset="0"/>
              </a:rPr>
              <a:t>"search "</a:t>
            </a:r>
            <a:r>
              <a:rPr lang="en-US" dirty="0">
                <a:solidFill>
                  <a:srgbClr val="000000"/>
                </a:solidFill>
                <a:highlight>
                  <a:srgbClr val="FFFFFF"/>
                </a:highlight>
                <a:latin typeface="Consolas" panose="020B0609020204030204" pitchFamily="49" charset="0"/>
              </a:rPr>
              <a:t>) ||</a:t>
            </a:r>
          </a:p>
          <a:p>
            <a:r>
              <a:rPr lang="en-US" dirty="0">
                <a:solidFill>
                  <a:srgbClr val="000000"/>
                </a:solidFill>
                <a:highlight>
                  <a:srgbClr val="FFFFFF"/>
                </a:highlight>
                <a:latin typeface="Consolas" panose="020B0609020204030204" pitchFamily="49" charset="0"/>
              </a:rPr>
              <a:t> </a:t>
            </a:r>
            <a:r>
              <a:rPr lang="en-US" dirty="0" smtClean="0">
                <a:solidFill>
                  <a:srgbClr val="000000"/>
                </a:solidFill>
                <a:highlight>
                  <a:srgbClr val="FFFFFF"/>
                </a:highlight>
                <a:latin typeface="Consolas" panose="020B0609020204030204" pitchFamily="49" charset="0"/>
              </a:rPr>
              <a:t>   </a:t>
            </a:r>
            <a:r>
              <a:rPr lang="en-US" dirty="0" err="1">
                <a:solidFill>
                  <a:srgbClr val="000000"/>
                </a:solidFill>
                <a:highlight>
                  <a:srgbClr val="FFFFFF"/>
                </a:highlight>
                <a:latin typeface="Consolas" panose="020B0609020204030204" pitchFamily="49" charset="0"/>
              </a:rPr>
              <a:t>recoText.Contains</a:t>
            </a:r>
            <a:r>
              <a:rPr lang="en-US" dirty="0">
                <a:solidFill>
                  <a:srgbClr val="000000"/>
                </a:solidFill>
                <a:highlight>
                  <a:srgbClr val="FFFFFF"/>
                </a:highlight>
                <a:latin typeface="Consolas" panose="020B0609020204030204" pitchFamily="49" charset="0"/>
              </a:rPr>
              <a:t>(</a:t>
            </a:r>
            <a:r>
              <a:rPr lang="en-US" dirty="0">
                <a:solidFill>
                  <a:srgbClr val="A31515"/>
                </a:solidFill>
                <a:highlight>
                  <a:srgbClr val="FFFFFF"/>
                </a:highlight>
                <a:latin typeface="Consolas" panose="020B0609020204030204" pitchFamily="49" charset="0"/>
              </a:rPr>
              <a:t>"show me "</a:t>
            </a:r>
            <a:r>
              <a:rPr lang="en-US" dirty="0">
                <a:solidFill>
                  <a:srgbClr val="000000"/>
                </a:solidFill>
                <a:highlight>
                  <a:srgbClr val="FFFFFF"/>
                </a:highlight>
                <a:latin typeface="Consolas" panose="020B0609020204030204" pitchFamily="49" charset="0"/>
              </a:rPr>
              <a:t>))</a:t>
            </a:r>
          </a:p>
          <a:p>
            <a:r>
              <a:rPr lang="en-US" dirty="0" smtClean="0">
                <a:solidFill>
                  <a:srgbClr val="000000"/>
                </a:solidFill>
                <a:highlight>
                  <a:srgbClr val="FFFFFF"/>
                </a:highlight>
                <a:latin typeface="Consolas" panose="020B0609020204030204" pitchFamily="49" charset="0"/>
              </a:rPr>
              <a:t>{</a:t>
            </a:r>
            <a:endParaRPr lang="en-US" dirty="0">
              <a:solidFill>
                <a:srgbClr val="000000"/>
              </a:solidFill>
              <a:highlight>
                <a:srgbClr val="FFFFFF"/>
              </a:highlight>
              <a:latin typeface="Consolas" panose="020B0609020204030204" pitchFamily="49" charset="0"/>
            </a:endParaRPr>
          </a:p>
          <a:p>
            <a:r>
              <a:rPr lang="en-US" dirty="0" smtClean="0">
                <a:solidFill>
                  <a:srgbClr val="000000"/>
                </a:solidFill>
                <a:highlight>
                  <a:srgbClr val="FFFFFF"/>
                </a:highlight>
                <a:latin typeface="Consolas" panose="020B0609020204030204" pitchFamily="49" charset="0"/>
              </a:rPr>
              <a:t>    action </a:t>
            </a:r>
            <a:r>
              <a:rPr lang="en-US" dirty="0">
                <a:solidFill>
                  <a:srgbClr val="000000"/>
                </a:solidFill>
                <a:highlight>
                  <a:srgbClr val="FFFFFF"/>
                </a:highlight>
                <a:latin typeface="Consolas" panose="020B0609020204030204" pitchFamily="49" charset="0"/>
              </a:rPr>
              <a:t>= </a:t>
            </a:r>
            <a:r>
              <a:rPr lang="en-US" dirty="0">
                <a:solidFill>
                  <a:srgbClr val="A31515"/>
                </a:solidFill>
                <a:highlight>
                  <a:srgbClr val="FFFFFF"/>
                </a:highlight>
                <a:latin typeface="Consolas" panose="020B0609020204030204" pitchFamily="49" charset="0"/>
              </a:rPr>
              <a:t>"navigate"</a:t>
            </a:r>
            <a:r>
              <a:rPr lang="en-US" dirty="0">
                <a:solidFill>
                  <a:srgbClr val="000000"/>
                </a:solidFill>
                <a:highlight>
                  <a:srgbClr val="FFFFFF"/>
                </a:highlight>
                <a:latin typeface="Consolas" panose="020B0609020204030204" pitchFamily="49" charset="0"/>
              </a:rPr>
              <a:t>;</a:t>
            </a:r>
          </a:p>
          <a:p>
            <a:r>
              <a:rPr lang="en-US" dirty="0">
                <a:solidFill>
                  <a:srgbClr val="000000"/>
                </a:solidFill>
                <a:highlight>
                  <a:srgbClr val="FFFFFF"/>
                </a:highlight>
                <a:latin typeface="Consolas" panose="020B0609020204030204" pitchFamily="49" charset="0"/>
              </a:rPr>
              <a:t>    </a:t>
            </a:r>
            <a:r>
              <a:rPr lang="en-US" dirty="0" smtClean="0">
                <a:solidFill>
                  <a:srgbClr val="0000FF"/>
                </a:solidFill>
                <a:highlight>
                  <a:srgbClr val="FFFFFF"/>
                </a:highlight>
                <a:latin typeface="Consolas" panose="020B0609020204030204" pitchFamily="49" charset="0"/>
              </a:rPr>
              <a:t>if</a:t>
            </a:r>
            <a:r>
              <a:rPr lang="en-US" dirty="0" smtClean="0">
                <a:solidFill>
                  <a:srgbClr val="000000"/>
                </a:solidFill>
                <a:highlight>
                  <a:srgbClr val="FFFFFF"/>
                </a:highlight>
                <a:latin typeface="Consolas" panose="020B0609020204030204" pitchFamily="49" charset="0"/>
              </a:rPr>
              <a:t> </a:t>
            </a:r>
            <a:r>
              <a:rPr lang="en-US" dirty="0">
                <a:solidFill>
                  <a:srgbClr val="000000"/>
                </a:solidFill>
                <a:highlight>
                  <a:srgbClr val="FFFFFF"/>
                </a:highlight>
                <a:latin typeface="Consolas" panose="020B0609020204030204" pitchFamily="49" charset="0"/>
              </a:rPr>
              <a:t>(</a:t>
            </a:r>
            <a:r>
              <a:rPr lang="en-US" dirty="0" err="1">
                <a:solidFill>
                  <a:srgbClr val="000000"/>
                </a:solidFill>
                <a:highlight>
                  <a:srgbClr val="FFFFFF"/>
                </a:highlight>
                <a:latin typeface="Consolas" panose="020B0609020204030204" pitchFamily="49" charset="0"/>
              </a:rPr>
              <a:t>recoText.Contains</a:t>
            </a:r>
            <a:r>
              <a:rPr lang="en-US" dirty="0">
                <a:solidFill>
                  <a:srgbClr val="000000"/>
                </a:solidFill>
                <a:highlight>
                  <a:srgbClr val="FFFFFF"/>
                </a:highlight>
                <a:latin typeface="Consolas" panose="020B0609020204030204" pitchFamily="49" charset="0"/>
              </a:rPr>
              <a:t>(</a:t>
            </a:r>
            <a:r>
              <a:rPr lang="en-US" dirty="0">
                <a:solidFill>
                  <a:srgbClr val="A31515"/>
                </a:solidFill>
                <a:highlight>
                  <a:srgbClr val="FFFFFF"/>
                </a:highlight>
                <a:latin typeface="Consolas" panose="020B0609020204030204" pitchFamily="49" charset="0"/>
              </a:rPr>
              <a:t>"windows phone </a:t>
            </a:r>
            <a:r>
              <a:rPr lang="en-US" dirty="0" err="1">
                <a:solidFill>
                  <a:srgbClr val="A31515"/>
                </a:solidFill>
                <a:highlight>
                  <a:srgbClr val="FFFFFF"/>
                </a:highlight>
                <a:latin typeface="Consolas" panose="020B0609020204030204" pitchFamily="49" charset="0"/>
              </a:rPr>
              <a:t>dev</a:t>
            </a:r>
            <a:r>
              <a:rPr lang="en-US" dirty="0">
                <a:solidFill>
                  <a:srgbClr val="A31515"/>
                </a:solidFill>
                <a:highlight>
                  <a:srgbClr val="FFFFFF"/>
                </a:highlight>
                <a:latin typeface="Consolas" panose="020B0609020204030204" pitchFamily="49" charset="0"/>
              </a:rPr>
              <a:t> center"</a:t>
            </a:r>
            <a:r>
              <a:rPr lang="en-US" dirty="0">
                <a:solidFill>
                  <a:srgbClr val="000000"/>
                </a:solidFill>
                <a:highlight>
                  <a:srgbClr val="FFFFFF"/>
                </a:highlight>
                <a:latin typeface="Consolas" panose="020B0609020204030204" pitchFamily="49" charset="0"/>
              </a:rPr>
              <a:t>))</a:t>
            </a:r>
          </a:p>
          <a:p>
            <a:r>
              <a:rPr lang="en-US" dirty="0">
                <a:solidFill>
                  <a:srgbClr val="000000"/>
                </a:solidFill>
                <a:highlight>
                  <a:srgbClr val="FFFFFF"/>
                </a:highlight>
                <a:latin typeface="Consolas" panose="020B0609020204030204" pitchFamily="49" charset="0"/>
              </a:rPr>
              <a:t>    </a:t>
            </a:r>
            <a:r>
              <a:rPr lang="en-US" dirty="0" smtClean="0">
                <a:solidFill>
                  <a:srgbClr val="000000"/>
                </a:solidFill>
                <a:highlight>
                  <a:srgbClr val="FFFFFF"/>
                </a:highlight>
                <a:latin typeface="Consolas" panose="020B0609020204030204" pitchFamily="49" charset="0"/>
              </a:rPr>
              <a:t>{</a:t>
            </a:r>
            <a:endParaRPr lang="en-US" dirty="0">
              <a:solidFill>
                <a:srgbClr val="000000"/>
              </a:solidFill>
              <a:highlight>
                <a:srgbClr val="FFFFFF"/>
              </a:highlight>
              <a:latin typeface="Consolas" panose="020B0609020204030204" pitchFamily="49" charset="0"/>
            </a:endParaRPr>
          </a:p>
          <a:p>
            <a:r>
              <a:rPr lang="en-US" dirty="0">
                <a:solidFill>
                  <a:srgbClr val="000000"/>
                </a:solidFill>
                <a:highlight>
                  <a:srgbClr val="FFFFFF"/>
                </a:highlight>
                <a:latin typeface="Consolas" panose="020B0609020204030204" pitchFamily="49" charset="0"/>
              </a:rPr>
              <a:t>    </a:t>
            </a:r>
            <a:r>
              <a:rPr lang="en-US" dirty="0" smtClean="0">
                <a:solidFill>
                  <a:srgbClr val="000000"/>
                </a:solidFill>
                <a:highlight>
                  <a:srgbClr val="FFFFFF"/>
                </a:highlight>
                <a:latin typeface="Consolas" panose="020B0609020204030204" pitchFamily="49" charset="0"/>
              </a:rPr>
              <a:t>    </a:t>
            </a:r>
            <a:r>
              <a:rPr lang="en-US" dirty="0" err="1" smtClean="0">
                <a:solidFill>
                  <a:srgbClr val="000000"/>
                </a:solidFill>
                <a:highlight>
                  <a:srgbClr val="FFFFFF"/>
                </a:highlight>
                <a:latin typeface="Consolas" panose="020B0609020204030204" pitchFamily="49" charset="0"/>
              </a:rPr>
              <a:t>navigateTo</a:t>
            </a:r>
            <a:r>
              <a:rPr lang="en-US" dirty="0" smtClean="0">
                <a:solidFill>
                  <a:srgbClr val="000000"/>
                </a:solidFill>
                <a:highlight>
                  <a:srgbClr val="FFFFFF"/>
                </a:highlight>
                <a:latin typeface="Consolas" panose="020B0609020204030204" pitchFamily="49" charset="0"/>
              </a:rPr>
              <a:t> </a:t>
            </a:r>
            <a:r>
              <a:rPr lang="en-US" dirty="0">
                <a:solidFill>
                  <a:srgbClr val="000000"/>
                </a:solidFill>
                <a:highlight>
                  <a:srgbClr val="FFFFFF"/>
                </a:highlight>
                <a:latin typeface="Consolas" panose="020B0609020204030204" pitchFamily="49" charset="0"/>
              </a:rPr>
              <a:t>= </a:t>
            </a:r>
            <a:r>
              <a:rPr lang="en-US" dirty="0">
                <a:solidFill>
                  <a:srgbClr val="A31515"/>
                </a:solidFill>
                <a:highlight>
                  <a:srgbClr val="FFFFFF"/>
                </a:highlight>
                <a:latin typeface="Consolas" panose="020B0609020204030204" pitchFamily="49" charset="0"/>
              </a:rPr>
              <a:t>"http://dev.windowsphone.com"</a:t>
            </a:r>
            <a:r>
              <a:rPr lang="en-US" dirty="0">
                <a:solidFill>
                  <a:srgbClr val="000000"/>
                </a:solidFill>
                <a:highlight>
                  <a:srgbClr val="FFFFFF"/>
                </a:highlight>
                <a:latin typeface="Consolas" panose="020B0609020204030204" pitchFamily="49" charset="0"/>
              </a:rPr>
              <a:t>;</a:t>
            </a:r>
          </a:p>
          <a:p>
            <a:r>
              <a:rPr lang="en-US" dirty="0">
                <a:solidFill>
                  <a:srgbClr val="000000"/>
                </a:solidFill>
                <a:highlight>
                  <a:srgbClr val="FFFFFF"/>
                </a:highlight>
                <a:latin typeface="Consolas" panose="020B0609020204030204" pitchFamily="49" charset="0"/>
              </a:rPr>
              <a:t>    </a:t>
            </a:r>
            <a:r>
              <a:rPr lang="en-US" dirty="0" smtClean="0">
                <a:solidFill>
                  <a:srgbClr val="000000"/>
                </a:solidFill>
                <a:highlight>
                  <a:srgbClr val="FFFFFF"/>
                </a:highlight>
                <a:latin typeface="Consolas" panose="020B0609020204030204" pitchFamily="49" charset="0"/>
              </a:rPr>
              <a:t>}</a:t>
            </a:r>
          </a:p>
          <a:p>
            <a:r>
              <a:rPr lang="en-US" dirty="0" smtClean="0">
                <a:solidFill>
                  <a:srgbClr val="000000"/>
                </a:solidFill>
                <a:highlight>
                  <a:srgbClr val="FFFFFF"/>
                </a:highlight>
                <a:latin typeface="Consolas" panose="020B0609020204030204" pitchFamily="49" charset="0"/>
              </a:rPr>
              <a:t>}</a:t>
            </a:r>
            <a:endParaRPr lang="en-US" dirty="0">
              <a:solidFill>
                <a:srgbClr val="000000"/>
              </a:solidFill>
              <a:highlight>
                <a:srgbClr val="FFFFFF"/>
              </a:highlight>
              <a:latin typeface="Consolas" panose="020B0609020204030204" pitchFamily="49" charset="0"/>
            </a:endParaRPr>
          </a:p>
        </p:txBody>
      </p:sp>
      <p:sp>
        <p:nvSpPr>
          <p:cNvPr id="12" name="TextBox 11"/>
          <p:cNvSpPr txBox="1"/>
          <p:nvPr/>
        </p:nvSpPr>
        <p:spPr>
          <a:xfrm>
            <a:off x="3064369" y="4495672"/>
            <a:ext cx="8792668" cy="1560427"/>
          </a:xfrm>
          <a:prstGeom prst="rect">
            <a:avLst/>
          </a:prstGeom>
          <a:solidFill>
            <a:schemeClr val="accent2"/>
          </a:solidFill>
          <a:ln>
            <a:noFill/>
          </a:ln>
        </p:spPr>
        <p:txBody>
          <a:bodyPr wrap="square" lIns="182880" tIns="146304" rIns="182880" bIns="182880" rtlCol="0">
            <a:spAutoFit/>
          </a:bodyPr>
          <a:lstStyle/>
          <a:p>
            <a:pPr>
              <a:lnSpc>
                <a:spcPct val="90000"/>
              </a:lnSpc>
              <a:spcAft>
                <a:spcPts val="600"/>
              </a:spcAft>
            </a:pPr>
            <a:r>
              <a:rPr lang="en-US" sz="2400" b="1" dirty="0">
                <a:gradFill>
                  <a:gsLst>
                    <a:gs pos="0">
                      <a:srgbClr val="FFFFFF"/>
                    </a:gs>
                    <a:gs pos="100000">
                      <a:srgbClr val="FFFFFF"/>
                    </a:gs>
                  </a:gsLst>
                  <a:lin ang="5400000" scaled="1"/>
                </a:gradFill>
              </a:rPr>
              <a:t>Parse text, extracting intent/slots</a:t>
            </a:r>
          </a:p>
          <a:p>
            <a:pPr marL="228600" indent="-228600">
              <a:lnSpc>
                <a:spcPct val="90000"/>
              </a:lnSpc>
              <a:spcAft>
                <a:spcPts val="600"/>
              </a:spcAft>
              <a:buFont typeface="Wingdings" panose="05000000000000000000" pitchFamily="2" charset="2"/>
              <a:buChar char="§"/>
            </a:pPr>
            <a:r>
              <a:rPr lang="en-US" sz="1600" dirty="0" smtClean="0">
                <a:gradFill>
                  <a:gsLst>
                    <a:gs pos="0">
                      <a:srgbClr val="FFFFFF"/>
                    </a:gs>
                    <a:gs pos="100000">
                      <a:srgbClr val="FFFFFF"/>
                    </a:gs>
                  </a:gsLst>
                  <a:lin ang="5400000" scaled="1"/>
                </a:gradFill>
              </a:rPr>
              <a:t>Parse the text anyway you find appropriate (simple .Contains, Regular Expressions, etc…)</a:t>
            </a:r>
          </a:p>
          <a:p>
            <a:pPr marL="228600" indent="-228600">
              <a:lnSpc>
                <a:spcPct val="90000"/>
              </a:lnSpc>
              <a:spcAft>
                <a:spcPts val="600"/>
              </a:spcAft>
              <a:buFont typeface="Wingdings" panose="05000000000000000000" pitchFamily="2" charset="2"/>
              <a:buChar char="§"/>
            </a:pPr>
            <a:r>
              <a:rPr lang="en-US" sz="1600" dirty="0" smtClean="0">
                <a:gradFill>
                  <a:gsLst>
                    <a:gs pos="0">
                      <a:srgbClr val="FFFFFF"/>
                    </a:gs>
                    <a:gs pos="100000">
                      <a:srgbClr val="FFFFFF"/>
                    </a:gs>
                  </a:gsLst>
                  <a:lin ang="5400000" scaled="1"/>
                </a:gradFill>
              </a:rPr>
              <a:t>Find the intent, the slots, and semantic values</a:t>
            </a:r>
            <a:endParaRPr lang="en-US" sz="1600" dirty="0">
              <a:gradFill>
                <a:gsLst>
                  <a:gs pos="0">
                    <a:srgbClr val="FFFFFF"/>
                  </a:gs>
                  <a:gs pos="100000">
                    <a:srgbClr val="FFFFFF"/>
                  </a:gs>
                </a:gsLst>
                <a:lin ang="5400000" scaled="1"/>
              </a:gradFill>
            </a:endParaRPr>
          </a:p>
          <a:p>
            <a:pPr marL="228600" indent="-228600">
              <a:lnSpc>
                <a:spcPct val="90000"/>
              </a:lnSpc>
              <a:spcAft>
                <a:spcPts val="600"/>
              </a:spcAft>
              <a:buFont typeface="Wingdings" panose="05000000000000000000" pitchFamily="2" charset="2"/>
              <a:buChar char="§"/>
            </a:pPr>
            <a:r>
              <a:rPr lang="en-US" sz="1600" dirty="0">
                <a:gradFill>
                  <a:gsLst>
                    <a:gs pos="0">
                      <a:srgbClr val="FFFFFF"/>
                    </a:gs>
                    <a:gs pos="100000">
                      <a:srgbClr val="FFFFFF"/>
                    </a:gs>
                  </a:gsLst>
                  <a:lin ang="5400000" scaled="1"/>
                </a:gradFill>
              </a:rPr>
              <a:t>Ladder Logic – most </a:t>
            </a:r>
            <a:r>
              <a:rPr lang="en-US" sz="1600" dirty="0" smtClean="0">
                <a:gradFill>
                  <a:gsLst>
                    <a:gs pos="0">
                      <a:srgbClr val="FFFFFF"/>
                    </a:gs>
                    <a:gs pos="100000">
                      <a:srgbClr val="FFFFFF"/>
                    </a:gs>
                  </a:gsLst>
                  <a:lin ang="5400000" scaled="1"/>
                </a:gradFill>
              </a:rPr>
              <a:t>strict parse first, most ambiguous last</a:t>
            </a:r>
            <a:endParaRPr lang="en-US" sz="1600" dirty="0">
              <a:gradFill>
                <a:gsLst>
                  <a:gs pos="0">
                    <a:srgbClr val="FFFFFF"/>
                  </a:gs>
                  <a:gs pos="100000">
                    <a:srgbClr val="FFFFFF"/>
                  </a:gs>
                </a:gsLst>
                <a:lin ang="5400000" scaled="1"/>
              </a:gradFill>
            </a:endParaRPr>
          </a:p>
        </p:txBody>
      </p:sp>
      <p:grpSp>
        <p:nvGrpSpPr>
          <p:cNvPr id="3" name="Group 2"/>
          <p:cNvGrpSpPr/>
          <p:nvPr/>
        </p:nvGrpSpPr>
        <p:grpSpPr>
          <a:xfrm>
            <a:off x="0" y="0"/>
            <a:ext cx="1646237" cy="6994525"/>
            <a:chOff x="0" y="0"/>
            <a:chExt cx="1646237" cy="6994525"/>
          </a:xfrm>
        </p:grpSpPr>
        <p:sp>
          <p:nvSpPr>
            <p:cNvPr id="13" name="Freeform 12"/>
            <p:cNvSpPr/>
            <p:nvPr/>
          </p:nvSpPr>
          <p:spPr bwMode="auto">
            <a:xfrm>
              <a:off x="0" y="0"/>
              <a:ext cx="1646237" cy="6994525"/>
            </a:xfrm>
            <a:custGeom>
              <a:avLst/>
              <a:gdLst>
                <a:gd name="connsiteX0" fmla="*/ 0 w 1646237"/>
                <a:gd name="connsiteY0" fmla="*/ 0 h 6994525"/>
                <a:gd name="connsiteX1" fmla="*/ 1646237 w 1646237"/>
                <a:gd name="connsiteY1" fmla="*/ 0 h 6994525"/>
                <a:gd name="connsiteX2" fmla="*/ 1646237 w 1646237"/>
                <a:gd name="connsiteY2" fmla="*/ 564556 h 6994525"/>
                <a:gd name="connsiteX3" fmla="*/ 1487404 w 1646237"/>
                <a:gd name="connsiteY3" fmla="*/ 723389 h 6994525"/>
                <a:gd name="connsiteX4" fmla="*/ 1646237 w 1646237"/>
                <a:gd name="connsiteY4" fmla="*/ 882221 h 6994525"/>
                <a:gd name="connsiteX5" fmla="*/ 1646237 w 1646237"/>
                <a:gd name="connsiteY5" fmla="*/ 6994525 h 6994525"/>
                <a:gd name="connsiteX6" fmla="*/ 0 w 1646237"/>
                <a:gd name="connsiteY6" fmla="*/ 6994525 h 6994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46237" h="6994525">
                  <a:moveTo>
                    <a:pt x="0" y="0"/>
                  </a:moveTo>
                  <a:lnTo>
                    <a:pt x="1646237" y="0"/>
                  </a:lnTo>
                  <a:lnTo>
                    <a:pt x="1646237" y="564556"/>
                  </a:lnTo>
                  <a:lnTo>
                    <a:pt x="1487404" y="723389"/>
                  </a:lnTo>
                  <a:lnTo>
                    <a:pt x="1646237" y="882221"/>
                  </a:lnTo>
                  <a:lnTo>
                    <a:pt x="1646237" y="6994525"/>
                  </a:lnTo>
                  <a:lnTo>
                    <a:pt x="0" y="6994525"/>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3" name="Freeform 12" descr="Up:  Freeform 12"/>
            <p:cNvSpPr>
              <a:spLocks noChangeAspect="1"/>
            </p:cNvSpPr>
            <p:nvPr/>
          </p:nvSpPr>
          <p:spPr bwMode="black">
            <a:xfrm>
              <a:off x="441132" y="435573"/>
              <a:ext cx="763922" cy="602394"/>
            </a:xfrm>
            <a:custGeom>
              <a:avLst/>
              <a:gdLst/>
              <a:ahLst/>
              <a:cxnLst/>
              <a:rect l="l" t="t" r="r" b="b"/>
              <a:pathLst>
                <a:path w="611218" h="481979">
                  <a:moveTo>
                    <a:pt x="224745" y="94707"/>
                  </a:moveTo>
                  <a:cubicBezTo>
                    <a:pt x="347961" y="94707"/>
                    <a:pt x="448505" y="171589"/>
                    <a:pt x="448505" y="266213"/>
                  </a:cubicBezTo>
                  <a:cubicBezTo>
                    <a:pt x="448505" y="360837"/>
                    <a:pt x="347961" y="436734"/>
                    <a:pt x="224745" y="436734"/>
                  </a:cubicBezTo>
                  <a:cubicBezTo>
                    <a:pt x="202074" y="436734"/>
                    <a:pt x="181373" y="434763"/>
                    <a:pt x="161659" y="429834"/>
                  </a:cubicBezTo>
                  <a:cubicBezTo>
                    <a:pt x="135044" y="478132"/>
                    <a:pt x="86744" y="488974"/>
                    <a:pt x="44358" y="478132"/>
                  </a:cubicBezTo>
                  <a:cubicBezTo>
                    <a:pt x="69986" y="455462"/>
                    <a:pt x="92658" y="434763"/>
                    <a:pt x="109416" y="413078"/>
                  </a:cubicBezTo>
                  <a:cubicBezTo>
                    <a:pt x="43372" y="382522"/>
                    <a:pt x="0" y="328310"/>
                    <a:pt x="0" y="266213"/>
                  </a:cubicBezTo>
                  <a:cubicBezTo>
                    <a:pt x="0" y="171589"/>
                    <a:pt x="100544" y="94707"/>
                    <a:pt x="224745" y="94707"/>
                  </a:cubicBezTo>
                  <a:close/>
                  <a:moveTo>
                    <a:pt x="386440" y="0"/>
                  </a:moveTo>
                  <a:cubicBezTo>
                    <a:pt x="510659" y="0"/>
                    <a:pt x="611218" y="76830"/>
                    <a:pt x="611218" y="170405"/>
                  </a:cubicBezTo>
                  <a:cubicBezTo>
                    <a:pt x="611218" y="232460"/>
                    <a:pt x="566854" y="287620"/>
                    <a:pt x="501787" y="317170"/>
                  </a:cubicBezTo>
                  <a:cubicBezTo>
                    <a:pt x="518546" y="338840"/>
                    <a:pt x="541221" y="360510"/>
                    <a:pt x="566854" y="382180"/>
                  </a:cubicBezTo>
                  <a:cubicBezTo>
                    <a:pt x="523476" y="393015"/>
                    <a:pt x="481083" y="383165"/>
                    <a:pt x="454465" y="334900"/>
                  </a:cubicBezTo>
                  <a:cubicBezTo>
                    <a:pt x="547137" y="154645"/>
                    <a:pt x="301656" y="47280"/>
                    <a:pt x="201097" y="73875"/>
                  </a:cubicBezTo>
                  <a:cubicBezTo>
                    <a:pt x="241518" y="29550"/>
                    <a:pt x="309542" y="0"/>
                    <a:pt x="386440" y="0"/>
                  </a:cubicBezTo>
                  <a:close/>
                </a:path>
              </a:pathLst>
            </a:custGeom>
            <a:solidFill>
              <a:schemeClr val="bg2"/>
            </a:solidFill>
            <a:ln>
              <a:noFill/>
            </a:ln>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grpSp>
    </p:spTree>
    <p:extLst>
      <p:ext uri="{BB962C8B-B14F-4D97-AF65-F5344CB8AC3E}">
        <p14:creationId xmlns:p14="http://schemas.microsoft.com/office/powerpoint/2010/main" val="25786842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 presetClass="entr" presetSubtype="0" fill="hold" grpId="0" nodeType="withEffect" nodePh="1">
                                  <p:stCondLst>
                                    <p:cond delay="750"/>
                                  </p:stCondLst>
                                  <p:endCondLst>
                                    <p:cond evt="begin" delay="0">
                                      <p:tn val="8"/>
                                    </p:cond>
                                  </p:endCondLst>
                                  <p:childTnLst>
                                    <p:set>
                                      <p:cBhvr>
                                        <p:cTn id="9" dur="1" fill="hold">
                                          <p:stCondLst>
                                            <p:cond delay="0"/>
                                          </p:stCondLst>
                                        </p:cTn>
                                        <p:tgtEl>
                                          <p:spTgt spid="9"/>
                                        </p:tgtEl>
                                        <p:attrNameLst>
                                          <p:attrName>style.visibility</p:attrName>
                                        </p:attrNameLst>
                                      </p:cBhvr>
                                      <p:to>
                                        <p:strVal val="visible"/>
                                      </p:to>
                                    </p:set>
                                  </p:childTnLst>
                                </p:cTn>
                              </p:par>
                            </p:childTnLst>
                          </p:cTn>
                        </p:par>
                        <p:par>
                          <p:cTn id="10" fill="hold">
                            <p:stCondLst>
                              <p:cond delay="750"/>
                            </p:stCondLst>
                            <p:childTnLst>
                              <p:par>
                                <p:cTn id="11" presetID="10" presetClass="entr" presetSubtype="0" fill="hold" grpId="0" nodeType="after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grpId="0" nodeType="withEffect">
                                  <p:stCondLst>
                                    <p:cond delay="50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par>
                                <p:cTn id="17" presetID="6" presetClass="emph" presetSubtype="0" accel="100000" autoRev="1" fill="hold" grpId="1" nodeType="withEffect">
                                  <p:stCondLst>
                                    <p:cond delay="0"/>
                                  </p:stCondLst>
                                  <p:childTnLst>
                                    <p:animScale>
                                      <p:cBhvr>
                                        <p:cTn id="18" dur="500" fill="hold"/>
                                        <p:tgtEl>
                                          <p:spTgt spid="11"/>
                                        </p:tgtEl>
                                      </p:cBhvr>
                                      <p:by x="50000" y="50000"/>
                                    </p:animScale>
                                  </p:childTnLst>
                                </p:cTn>
                              </p:par>
                              <p:par>
                                <p:cTn id="19" presetID="42" presetClass="path" presetSubtype="0" accel="100000" autoRev="1" fill="hold" grpId="2" nodeType="withEffect">
                                  <p:stCondLst>
                                    <p:cond delay="0"/>
                                  </p:stCondLst>
                                  <p:childTnLst>
                                    <p:animMotion origin="layout" path="M 3.80393E-6 7.85293E-7 L -0.018 0.17068 " pathEditMode="relative" rAng="0" ptsTypes="AA">
                                      <p:cBhvr>
                                        <p:cTn id="20" dur="500" fill="hold"/>
                                        <p:tgtEl>
                                          <p:spTgt spid="11"/>
                                        </p:tgtEl>
                                        <p:attrNameLst>
                                          <p:attrName>ppt_x</p:attrName>
                                          <p:attrName>ppt_y</p:attrName>
                                        </p:attrNameLst>
                                      </p:cBhvr>
                                      <p:rCtr x="-906" y="8534"/>
                                    </p:animMotion>
                                  </p:childTnLst>
                                </p:cTn>
                              </p:par>
                            </p:childTnLst>
                          </p:cTn>
                        </p:par>
                        <p:par>
                          <p:cTn id="21" fill="hold">
                            <p:stCondLst>
                              <p:cond delay="1750"/>
                            </p:stCondLst>
                            <p:childTnLst>
                              <p:par>
                                <p:cTn id="22" presetID="10" presetClass="entr" presetSubtype="0" fill="hold" grpId="0" nodeType="after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10" grpId="0" animBg="1"/>
      <p:bldP spid="11" grpId="0" animBg="1"/>
      <p:bldP spid="11" grpId="1" animBg="1"/>
      <p:bldP spid="11" grpId="2" animBg="1"/>
      <p:bldP spid="12"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p:cNvSpPr txBox="1"/>
          <p:nvPr/>
        </p:nvSpPr>
        <p:spPr>
          <a:xfrm>
            <a:off x="1646236" y="295274"/>
            <a:ext cx="10515601" cy="904863"/>
          </a:xfrm>
          <a:prstGeom prst="rect">
            <a:avLst/>
          </a:prstGeom>
          <a:noFill/>
        </p:spPr>
        <p:txBody>
          <a:bodyPr wrap="square" lIns="182880" tIns="146304" rIns="182880" bIns="146304" rtlCol="0">
            <a:spAutoFit/>
          </a:bodyPr>
          <a:lstStyle/>
          <a:p>
            <a:pPr>
              <a:lnSpc>
                <a:spcPct val="90000"/>
              </a:lnSpc>
              <a:spcAft>
                <a:spcPts val="600"/>
              </a:spcAft>
            </a:pPr>
            <a:r>
              <a:rPr lang="en-US" sz="4400" dirty="0" smtClean="0">
                <a:gradFill>
                  <a:gsLst>
                    <a:gs pos="2917">
                      <a:srgbClr val="404040"/>
                    </a:gs>
                    <a:gs pos="30000">
                      <a:srgbClr val="404040"/>
                    </a:gs>
                  </a:gsLst>
                  <a:lin ang="5400000" scaled="0"/>
                </a:gradFill>
                <a:latin typeface="Segoe UI Light"/>
              </a:rPr>
              <a:t>Natural Language Understanding</a:t>
            </a:r>
            <a:endParaRPr lang="en-US" sz="4400" dirty="0">
              <a:gradFill>
                <a:gsLst>
                  <a:gs pos="2917">
                    <a:srgbClr val="404040"/>
                  </a:gs>
                  <a:gs pos="30000">
                    <a:srgbClr val="404040"/>
                  </a:gs>
                </a:gsLst>
                <a:lin ang="5400000" scaled="0"/>
              </a:gradFill>
              <a:latin typeface="Segoe UI Light"/>
            </a:endParaRPr>
          </a:p>
        </p:txBody>
      </p:sp>
      <p:sp>
        <p:nvSpPr>
          <p:cNvPr id="25" name="Content Placeholder 2"/>
          <p:cNvSpPr txBox="1">
            <a:spLocks/>
          </p:cNvSpPr>
          <p:nvPr/>
        </p:nvSpPr>
        <p:spPr>
          <a:xfrm>
            <a:off x="2125599" y="1266533"/>
            <a:ext cx="10310876" cy="3954463"/>
          </a:xfrm>
          <a:prstGeom prst="rect">
            <a:avLst/>
          </a:prstGeom>
          <a:noFill/>
        </p:spPr>
        <p:txBody>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Clr>
                <a:srgbClr val="404040"/>
              </a:buClr>
              <a:buFont typeface="Wingdings" panose="05000000000000000000" pitchFamily="2" charset="2"/>
              <a:buNone/>
            </a:pPr>
            <a:r>
              <a:rPr lang="en-US" sz="1000" dirty="0">
                <a:solidFill>
                  <a:srgbClr val="0000FF"/>
                </a:solidFill>
                <a:highlight>
                  <a:srgbClr val="FFFFFF"/>
                </a:highlight>
                <a:latin typeface="Consolas" panose="020B0609020204030204" pitchFamily="49" charset="0"/>
              </a:rPr>
              <a:t>private</a:t>
            </a:r>
            <a:r>
              <a:rPr lang="en-US" sz="1000" dirty="0">
                <a:solidFill>
                  <a:srgbClr val="000000"/>
                </a:solidFill>
                <a:highlight>
                  <a:srgbClr val="FFFFFF"/>
                </a:highlight>
                <a:latin typeface="Consolas" panose="020B0609020204030204" pitchFamily="49" charset="0"/>
              </a:rPr>
              <a:t> </a:t>
            </a:r>
            <a:r>
              <a:rPr lang="en-US" sz="1000" dirty="0">
                <a:solidFill>
                  <a:srgbClr val="0000FF"/>
                </a:solidFill>
                <a:highlight>
                  <a:srgbClr val="FFFFFF"/>
                </a:highlight>
                <a:latin typeface="Consolas" panose="020B0609020204030204" pitchFamily="49" charset="0"/>
              </a:rPr>
              <a:t>void</a:t>
            </a:r>
            <a:r>
              <a:rPr lang="en-US" sz="1000" dirty="0">
                <a:solidFill>
                  <a:srgbClr val="000000"/>
                </a:solidFill>
                <a:highlight>
                  <a:srgbClr val="FFFFFF"/>
                </a:highlight>
                <a:latin typeface="Consolas" panose="020B0609020204030204" pitchFamily="49" charset="0"/>
              </a:rPr>
              <a:t> </a:t>
            </a:r>
            <a:r>
              <a:rPr lang="en-US" sz="1000" dirty="0" err="1">
                <a:solidFill>
                  <a:srgbClr val="000000"/>
                </a:solidFill>
                <a:highlight>
                  <a:srgbClr val="FFFFFF"/>
                </a:highlight>
                <a:latin typeface="Consolas" panose="020B0609020204030204" pitchFamily="49" charset="0"/>
              </a:rPr>
              <a:t>HandleNlpCommand</a:t>
            </a:r>
            <a:r>
              <a:rPr lang="en-US" sz="1000" dirty="0">
                <a:solidFill>
                  <a:srgbClr val="000000"/>
                </a:solidFill>
                <a:highlight>
                  <a:srgbClr val="FFFFFF"/>
                </a:highlight>
                <a:latin typeface="Consolas" panose="020B0609020204030204" pitchFamily="49" charset="0"/>
              </a:rPr>
              <a:t>(</a:t>
            </a:r>
            <a:r>
              <a:rPr lang="en-US" sz="1000" dirty="0">
                <a:solidFill>
                  <a:srgbClr val="0000FF"/>
                </a:solidFill>
                <a:highlight>
                  <a:srgbClr val="FFFFFF"/>
                </a:highlight>
                <a:latin typeface="Consolas" panose="020B0609020204030204" pitchFamily="49" charset="0"/>
              </a:rPr>
              <a:t>string</a:t>
            </a:r>
            <a:r>
              <a:rPr lang="en-US" sz="1000" dirty="0">
                <a:solidFill>
                  <a:srgbClr val="000000"/>
                </a:solidFill>
                <a:highlight>
                  <a:srgbClr val="FFFFFF"/>
                </a:highlight>
                <a:latin typeface="Consolas" panose="020B0609020204030204" pitchFamily="49" charset="0"/>
              </a:rPr>
              <a:t> </a:t>
            </a:r>
            <a:r>
              <a:rPr lang="en-US" sz="1000" dirty="0" err="1">
                <a:solidFill>
                  <a:srgbClr val="000000"/>
                </a:solidFill>
                <a:highlight>
                  <a:srgbClr val="FFFFFF"/>
                </a:highlight>
                <a:latin typeface="Consolas" panose="020B0609020204030204" pitchFamily="49" charset="0"/>
              </a:rPr>
              <a:t>recoText</a:t>
            </a:r>
            <a:r>
              <a:rPr lang="en-US" sz="1000" dirty="0">
                <a:solidFill>
                  <a:srgbClr val="000000"/>
                </a:solidFill>
                <a:highlight>
                  <a:srgbClr val="FFFFFF"/>
                </a:highlight>
                <a:latin typeface="Consolas" panose="020B0609020204030204" pitchFamily="49" charset="0"/>
              </a:rPr>
              <a:t>, </a:t>
            </a:r>
            <a:r>
              <a:rPr lang="en-US" sz="1000" dirty="0" err="1">
                <a:solidFill>
                  <a:srgbClr val="0000FF"/>
                </a:solidFill>
                <a:highlight>
                  <a:srgbClr val="FFFFFF"/>
                </a:highlight>
                <a:latin typeface="Consolas" panose="020B0609020204030204" pitchFamily="49" charset="0"/>
              </a:rPr>
              <a:t>bool</a:t>
            </a:r>
            <a:r>
              <a:rPr lang="en-US" sz="1000" dirty="0">
                <a:solidFill>
                  <a:srgbClr val="000000"/>
                </a:solidFill>
                <a:highlight>
                  <a:srgbClr val="FFFFFF"/>
                </a:highlight>
                <a:latin typeface="Consolas" panose="020B0609020204030204" pitchFamily="49" charset="0"/>
              </a:rPr>
              <a:t> </a:t>
            </a:r>
            <a:r>
              <a:rPr lang="en-US" sz="1000" dirty="0" err="1">
                <a:solidFill>
                  <a:srgbClr val="000000"/>
                </a:solidFill>
                <a:highlight>
                  <a:srgbClr val="FFFFFF"/>
                </a:highlight>
                <a:latin typeface="Consolas" panose="020B0609020204030204" pitchFamily="49" charset="0"/>
              </a:rPr>
              <a:t>actSilently</a:t>
            </a:r>
            <a:r>
              <a:rPr lang="en-US" sz="1000" dirty="0">
                <a:solidFill>
                  <a:srgbClr val="000000"/>
                </a:solidFill>
                <a:highlight>
                  <a:srgbClr val="FFFFFF"/>
                </a:highlight>
                <a:latin typeface="Consolas" panose="020B0609020204030204" pitchFamily="49" charset="0"/>
              </a:rPr>
              <a:t>)</a:t>
            </a:r>
          </a:p>
          <a:p>
            <a:pPr marL="0" indent="0">
              <a:buClr>
                <a:srgbClr val="404040"/>
              </a:buClr>
              <a:buFont typeface="Wingdings" panose="05000000000000000000" pitchFamily="2" charset="2"/>
              <a:buNone/>
            </a:pPr>
            <a:r>
              <a:rPr lang="en-US" sz="1000" dirty="0">
                <a:solidFill>
                  <a:srgbClr val="000000"/>
                </a:solidFill>
                <a:highlight>
                  <a:srgbClr val="FFFFFF"/>
                </a:highlight>
                <a:latin typeface="Consolas" panose="020B0609020204030204" pitchFamily="49" charset="0"/>
              </a:rPr>
              <a:t>{</a:t>
            </a:r>
          </a:p>
          <a:p>
            <a:pPr marL="0" indent="0">
              <a:buClr>
                <a:srgbClr val="404040"/>
              </a:buClr>
              <a:buFont typeface="Wingdings" panose="05000000000000000000" pitchFamily="2" charset="2"/>
              <a:buNone/>
            </a:pPr>
            <a:r>
              <a:rPr lang="en-US" sz="1000" dirty="0">
                <a:solidFill>
                  <a:srgbClr val="0000FF"/>
                </a:solidFill>
                <a:highlight>
                  <a:srgbClr val="FFFFFF"/>
                </a:highlight>
                <a:latin typeface="Consolas" panose="020B0609020204030204" pitchFamily="49" charset="0"/>
              </a:rPr>
              <a:t>    string</a:t>
            </a:r>
            <a:r>
              <a:rPr lang="en-US" sz="1000" dirty="0">
                <a:solidFill>
                  <a:srgbClr val="000000"/>
                </a:solidFill>
                <a:highlight>
                  <a:srgbClr val="FFFFFF"/>
                </a:highlight>
                <a:latin typeface="Consolas" panose="020B0609020204030204" pitchFamily="49" charset="0"/>
              </a:rPr>
              <a:t> action = </a:t>
            </a:r>
            <a:r>
              <a:rPr lang="en-US" sz="1000" dirty="0">
                <a:solidFill>
                  <a:srgbClr val="0000FF"/>
                </a:solidFill>
                <a:highlight>
                  <a:srgbClr val="FFFFFF"/>
                </a:highlight>
                <a:latin typeface="Consolas" panose="020B0609020204030204" pitchFamily="49" charset="0"/>
              </a:rPr>
              <a:t>null</a:t>
            </a:r>
            <a:r>
              <a:rPr lang="en-US" sz="1000" dirty="0">
                <a:solidFill>
                  <a:srgbClr val="000000"/>
                </a:solidFill>
                <a:highlight>
                  <a:srgbClr val="FFFFFF"/>
                </a:highlight>
                <a:latin typeface="Consolas" panose="020B0609020204030204" pitchFamily="49" charset="0"/>
              </a:rPr>
              <a:t>;</a:t>
            </a:r>
          </a:p>
          <a:p>
            <a:pPr marL="0" indent="0">
              <a:buClr>
                <a:srgbClr val="404040"/>
              </a:buClr>
              <a:buFont typeface="Wingdings" panose="05000000000000000000" pitchFamily="2" charset="2"/>
              <a:buNone/>
            </a:pPr>
            <a:r>
              <a:rPr lang="en-US" sz="1000" dirty="0">
                <a:solidFill>
                  <a:srgbClr val="0000FF"/>
                </a:solidFill>
                <a:highlight>
                  <a:srgbClr val="FFFFFF"/>
                </a:highlight>
                <a:latin typeface="Consolas" panose="020B0609020204030204" pitchFamily="49" charset="0"/>
              </a:rPr>
              <a:t>    string</a:t>
            </a:r>
            <a:r>
              <a:rPr lang="en-US" sz="1000" dirty="0">
                <a:solidFill>
                  <a:srgbClr val="000000"/>
                </a:solidFill>
                <a:highlight>
                  <a:srgbClr val="FFFFFF"/>
                </a:highlight>
                <a:latin typeface="Consolas" panose="020B0609020204030204" pitchFamily="49" charset="0"/>
              </a:rPr>
              <a:t> </a:t>
            </a:r>
            <a:r>
              <a:rPr lang="en-US" sz="1000" dirty="0" err="1">
                <a:solidFill>
                  <a:srgbClr val="000000"/>
                </a:solidFill>
                <a:highlight>
                  <a:srgbClr val="FFFFFF"/>
                </a:highlight>
                <a:latin typeface="Consolas" panose="020B0609020204030204" pitchFamily="49" charset="0"/>
              </a:rPr>
              <a:t>navigateTo</a:t>
            </a:r>
            <a:r>
              <a:rPr lang="en-US" sz="1000" dirty="0">
                <a:solidFill>
                  <a:srgbClr val="000000"/>
                </a:solidFill>
                <a:highlight>
                  <a:srgbClr val="FFFFFF"/>
                </a:highlight>
                <a:latin typeface="Consolas" panose="020B0609020204030204" pitchFamily="49" charset="0"/>
              </a:rPr>
              <a:t> = </a:t>
            </a:r>
            <a:r>
              <a:rPr lang="en-US" sz="1000" dirty="0">
                <a:solidFill>
                  <a:srgbClr val="0000FF"/>
                </a:solidFill>
                <a:highlight>
                  <a:srgbClr val="FFFFFF"/>
                </a:highlight>
                <a:latin typeface="Consolas" panose="020B0609020204030204" pitchFamily="49" charset="0"/>
              </a:rPr>
              <a:t>null</a:t>
            </a:r>
            <a:r>
              <a:rPr lang="en-US" sz="1000" dirty="0">
                <a:solidFill>
                  <a:srgbClr val="000000"/>
                </a:solidFill>
                <a:highlight>
                  <a:srgbClr val="FFFFFF"/>
                </a:highlight>
                <a:latin typeface="Consolas" panose="020B0609020204030204" pitchFamily="49" charset="0"/>
              </a:rPr>
              <a:t>;</a:t>
            </a:r>
          </a:p>
          <a:p>
            <a:pPr marL="0" indent="0">
              <a:buClr>
                <a:srgbClr val="404040"/>
              </a:buClr>
              <a:buFont typeface="Wingdings" panose="05000000000000000000" pitchFamily="2" charset="2"/>
              <a:buNone/>
            </a:pPr>
            <a:r>
              <a:rPr lang="en-US" sz="1000" dirty="0">
                <a:solidFill>
                  <a:srgbClr val="000000"/>
                </a:solidFill>
                <a:highlight>
                  <a:srgbClr val="FFFFFF"/>
                </a:highlight>
                <a:latin typeface="Consolas" panose="020B0609020204030204" pitchFamily="49" charset="0"/>
              </a:rPr>
              <a:t>    </a:t>
            </a:r>
            <a:r>
              <a:rPr lang="en-US" sz="1000" dirty="0">
                <a:solidFill>
                  <a:srgbClr val="0000FF"/>
                </a:solidFill>
                <a:highlight>
                  <a:srgbClr val="FFFFFF"/>
                </a:highlight>
                <a:latin typeface="Consolas" panose="020B0609020204030204" pitchFamily="49" charset="0"/>
              </a:rPr>
              <a:t>string</a:t>
            </a:r>
            <a:r>
              <a:rPr lang="en-US" sz="1000" dirty="0">
                <a:solidFill>
                  <a:srgbClr val="000000"/>
                </a:solidFill>
                <a:highlight>
                  <a:srgbClr val="FFFFFF"/>
                </a:highlight>
                <a:latin typeface="Consolas" panose="020B0609020204030204" pitchFamily="49" charset="0"/>
              </a:rPr>
              <a:t> </a:t>
            </a:r>
            <a:r>
              <a:rPr lang="en-US" sz="1000" dirty="0" err="1">
                <a:solidFill>
                  <a:srgbClr val="000000"/>
                </a:solidFill>
                <a:highlight>
                  <a:srgbClr val="FFFFFF"/>
                </a:highlight>
                <a:latin typeface="Consolas" panose="020B0609020204030204" pitchFamily="49" charset="0"/>
              </a:rPr>
              <a:t>searchFor</a:t>
            </a:r>
            <a:r>
              <a:rPr lang="en-US" sz="1000" dirty="0">
                <a:solidFill>
                  <a:srgbClr val="000000"/>
                </a:solidFill>
                <a:highlight>
                  <a:srgbClr val="FFFFFF"/>
                </a:highlight>
                <a:latin typeface="Consolas" panose="020B0609020204030204" pitchFamily="49" charset="0"/>
              </a:rPr>
              <a:t> = </a:t>
            </a:r>
            <a:r>
              <a:rPr lang="en-US" sz="1000" dirty="0">
                <a:solidFill>
                  <a:srgbClr val="0000FF"/>
                </a:solidFill>
                <a:highlight>
                  <a:srgbClr val="FFFFFF"/>
                </a:highlight>
                <a:latin typeface="Consolas" panose="020B0609020204030204" pitchFamily="49" charset="0"/>
              </a:rPr>
              <a:t>null</a:t>
            </a:r>
            <a:r>
              <a:rPr lang="en-US" sz="1000" dirty="0">
                <a:solidFill>
                  <a:srgbClr val="000000"/>
                </a:solidFill>
                <a:highlight>
                  <a:srgbClr val="FFFFFF"/>
                </a:highlight>
                <a:latin typeface="Consolas" panose="020B0609020204030204" pitchFamily="49" charset="0"/>
              </a:rPr>
              <a:t>;</a:t>
            </a:r>
          </a:p>
          <a:p>
            <a:pPr marL="0" indent="0">
              <a:buClr>
                <a:srgbClr val="404040"/>
              </a:buClr>
              <a:buFont typeface="Wingdings" panose="05000000000000000000" pitchFamily="2" charset="2"/>
              <a:buNone/>
            </a:pPr>
            <a:endParaRPr lang="en-US" sz="1000" dirty="0">
              <a:solidFill>
                <a:srgbClr val="000000"/>
              </a:solidFill>
              <a:highlight>
                <a:srgbClr val="FFFFFF"/>
              </a:highlight>
              <a:latin typeface="Consolas" panose="020B0609020204030204" pitchFamily="49" charset="0"/>
            </a:endParaRPr>
          </a:p>
          <a:p>
            <a:pPr marL="0" indent="0">
              <a:buClr>
                <a:srgbClr val="404040"/>
              </a:buClr>
              <a:buFont typeface="Wingdings" panose="05000000000000000000" pitchFamily="2" charset="2"/>
              <a:buNone/>
            </a:pPr>
            <a:r>
              <a:rPr lang="en-US" sz="1000" dirty="0">
                <a:solidFill>
                  <a:srgbClr val="000000"/>
                </a:solidFill>
                <a:highlight>
                  <a:srgbClr val="FFFFFF"/>
                </a:highlight>
                <a:latin typeface="Consolas" panose="020B0609020204030204" pitchFamily="49" charset="0"/>
              </a:rPr>
              <a:t>    </a:t>
            </a:r>
            <a:r>
              <a:rPr lang="en-US" sz="1000" dirty="0" err="1">
                <a:solidFill>
                  <a:srgbClr val="000000"/>
                </a:solidFill>
                <a:highlight>
                  <a:srgbClr val="FFFFFF"/>
                </a:highlight>
                <a:latin typeface="Consolas" panose="020B0609020204030204" pitchFamily="49" charset="0"/>
              </a:rPr>
              <a:t>recoText</a:t>
            </a:r>
            <a:r>
              <a:rPr lang="en-US" sz="1000" dirty="0">
                <a:solidFill>
                  <a:srgbClr val="000000"/>
                </a:solidFill>
                <a:highlight>
                  <a:srgbClr val="FFFFFF"/>
                </a:highlight>
                <a:latin typeface="Consolas" panose="020B0609020204030204" pitchFamily="49" charset="0"/>
              </a:rPr>
              <a:t> = </a:t>
            </a:r>
            <a:r>
              <a:rPr lang="en-US" sz="1000" dirty="0" err="1">
                <a:solidFill>
                  <a:srgbClr val="000000"/>
                </a:solidFill>
                <a:highlight>
                  <a:srgbClr val="FFFFFF"/>
                </a:highlight>
                <a:latin typeface="Consolas" panose="020B0609020204030204" pitchFamily="49" charset="0"/>
              </a:rPr>
              <a:t>recoText.ToLower</a:t>
            </a:r>
            <a:r>
              <a:rPr lang="en-US" sz="1000" dirty="0">
                <a:solidFill>
                  <a:srgbClr val="000000"/>
                </a:solidFill>
                <a:highlight>
                  <a:srgbClr val="FFFFFF"/>
                </a:highlight>
                <a:latin typeface="Consolas" panose="020B0609020204030204" pitchFamily="49" charset="0"/>
              </a:rPr>
              <a:t>();</a:t>
            </a:r>
          </a:p>
          <a:p>
            <a:pPr marL="0" indent="0">
              <a:buClr>
                <a:srgbClr val="404040"/>
              </a:buClr>
              <a:buFont typeface="Wingdings" panose="05000000000000000000" pitchFamily="2" charset="2"/>
              <a:buNone/>
            </a:pPr>
            <a:endParaRPr lang="en-US" sz="1000" dirty="0">
              <a:solidFill>
                <a:srgbClr val="000000"/>
              </a:solidFill>
              <a:highlight>
                <a:srgbClr val="FFFFFF"/>
              </a:highlight>
              <a:latin typeface="Consolas" panose="020B0609020204030204" pitchFamily="49" charset="0"/>
            </a:endParaRPr>
          </a:p>
          <a:p>
            <a:pPr marL="0" indent="0">
              <a:buClr>
                <a:srgbClr val="404040"/>
              </a:buClr>
              <a:buFont typeface="Wingdings" panose="05000000000000000000" pitchFamily="2" charset="2"/>
              <a:buNone/>
            </a:pPr>
            <a:r>
              <a:rPr lang="en-US" sz="1000" dirty="0">
                <a:solidFill>
                  <a:srgbClr val="000000"/>
                </a:solidFill>
                <a:highlight>
                  <a:srgbClr val="FFFFFF"/>
                </a:highlight>
                <a:latin typeface="Consolas" panose="020B0609020204030204" pitchFamily="49" charset="0"/>
              </a:rPr>
              <a:t>    </a:t>
            </a:r>
            <a:r>
              <a:rPr lang="en-US" sz="1000" dirty="0">
                <a:solidFill>
                  <a:srgbClr val="0000FF"/>
                </a:solidFill>
                <a:highlight>
                  <a:srgbClr val="FFFFFF"/>
                </a:highlight>
                <a:latin typeface="Consolas" panose="020B0609020204030204" pitchFamily="49" charset="0"/>
              </a:rPr>
              <a:t>if</a:t>
            </a:r>
            <a:r>
              <a:rPr lang="en-US" sz="1000" dirty="0">
                <a:solidFill>
                  <a:srgbClr val="000000"/>
                </a:solidFill>
                <a:highlight>
                  <a:srgbClr val="FFFFFF"/>
                </a:highlight>
                <a:latin typeface="Consolas" panose="020B0609020204030204" pitchFamily="49" charset="0"/>
              </a:rPr>
              <a:t> (</a:t>
            </a:r>
            <a:r>
              <a:rPr lang="en-US" sz="1000" dirty="0" err="1">
                <a:solidFill>
                  <a:srgbClr val="000000"/>
                </a:solidFill>
                <a:highlight>
                  <a:srgbClr val="FFFFFF"/>
                </a:highlight>
                <a:latin typeface="Consolas" panose="020B0609020204030204" pitchFamily="49" charset="0"/>
              </a:rPr>
              <a:t>recoText.Contains</a:t>
            </a:r>
            <a:r>
              <a:rPr lang="en-US" sz="1000" dirty="0">
                <a:solidFill>
                  <a:srgbClr val="000000"/>
                </a:solidFill>
                <a:highlight>
                  <a:srgbClr val="FFFFFF"/>
                </a:highlight>
                <a:latin typeface="Consolas" panose="020B0609020204030204" pitchFamily="49" charset="0"/>
              </a:rPr>
              <a:t>(</a:t>
            </a:r>
            <a:r>
              <a:rPr lang="en-US" sz="1000" dirty="0">
                <a:solidFill>
                  <a:srgbClr val="A31515"/>
                </a:solidFill>
                <a:highlight>
                  <a:srgbClr val="FFFFFF"/>
                </a:highlight>
                <a:latin typeface="Consolas" panose="020B0609020204030204" pitchFamily="49" charset="0"/>
              </a:rPr>
              <a:t>"go to "</a:t>
            </a:r>
            <a:r>
              <a:rPr lang="en-US" sz="1000" dirty="0">
                <a:solidFill>
                  <a:srgbClr val="000000"/>
                </a:solidFill>
                <a:highlight>
                  <a:srgbClr val="FFFFFF"/>
                </a:highlight>
                <a:latin typeface="Consolas" panose="020B0609020204030204" pitchFamily="49" charset="0"/>
              </a:rPr>
              <a:t>) || </a:t>
            </a:r>
            <a:r>
              <a:rPr lang="en-US" sz="1000" dirty="0" err="1">
                <a:solidFill>
                  <a:srgbClr val="000000"/>
                </a:solidFill>
                <a:highlight>
                  <a:srgbClr val="FFFFFF"/>
                </a:highlight>
                <a:latin typeface="Consolas" panose="020B0609020204030204" pitchFamily="49" charset="0"/>
              </a:rPr>
              <a:t>recoText.Contains</a:t>
            </a:r>
            <a:r>
              <a:rPr lang="en-US" sz="1000" dirty="0">
                <a:solidFill>
                  <a:srgbClr val="000000"/>
                </a:solidFill>
                <a:highlight>
                  <a:srgbClr val="FFFFFF"/>
                </a:highlight>
                <a:latin typeface="Consolas" panose="020B0609020204030204" pitchFamily="49" charset="0"/>
              </a:rPr>
              <a:t>(</a:t>
            </a:r>
            <a:r>
              <a:rPr lang="en-US" sz="1000" dirty="0">
                <a:solidFill>
                  <a:srgbClr val="A31515"/>
                </a:solidFill>
                <a:highlight>
                  <a:srgbClr val="FFFFFF"/>
                </a:highlight>
                <a:latin typeface="Consolas" panose="020B0609020204030204" pitchFamily="49" charset="0"/>
              </a:rPr>
              <a:t>"</a:t>
            </a:r>
            <a:r>
              <a:rPr lang="en-US" sz="1000" dirty="0" err="1">
                <a:solidFill>
                  <a:srgbClr val="A31515"/>
                </a:solidFill>
                <a:highlight>
                  <a:srgbClr val="FFFFFF"/>
                </a:highlight>
                <a:latin typeface="Consolas" panose="020B0609020204030204" pitchFamily="49" charset="0"/>
              </a:rPr>
              <a:t>goto</a:t>
            </a:r>
            <a:r>
              <a:rPr lang="en-US" sz="1000" dirty="0">
                <a:solidFill>
                  <a:srgbClr val="A31515"/>
                </a:solidFill>
                <a:highlight>
                  <a:srgbClr val="FFFFFF"/>
                </a:highlight>
                <a:latin typeface="Consolas" panose="020B0609020204030204" pitchFamily="49" charset="0"/>
              </a:rPr>
              <a:t> "</a:t>
            </a:r>
            <a:r>
              <a:rPr lang="en-US" sz="1000" dirty="0">
                <a:solidFill>
                  <a:srgbClr val="000000"/>
                </a:solidFill>
                <a:highlight>
                  <a:srgbClr val="FFFFFF"/>
                </a:highlight>
                <a:latin typeface="Consolas" panose="020B0609020204030204" pitchFamily="49" charset="0"/>
              </a:rPr>
              <a:t>) ||</a:t>
            </a:r>
          </a:p>
          <a:p>
            <a:pPr marL="0" indent="0">
              <a:buClr>
                <a:srgbClr val="404040"/>
              </a:buClr>
              <a:buFont typeface="Wingdings" panose="05000000000000000000" pitchFamily="2" charset="2"/>
              <a:buNone/>
            </a:pPr>
            <a:r>
              <a:rPr lang="en-US" sz="1000" dirty="0">
                <a:solidFill>
                  <a:srgbClr val="000000"/>
                </a:solidFill>
                <a:highlight>
                  <a:srgbClr val="FFFFFF"/>
                </a:highlight>
                <a:latin typeface="Consolas" panose="020B0609020204030204" pitchFamily="49" charset="0"/>
              </a:rPr>
              <a:t>        </a:t>
            </a:r>
            <a:r>
              <a:rPr lang="en-US" sz="1000" dirty="0" err="1">
                <a:solidFill>
                  <a:srgbClr val="000000"/>
                </a:solidFill>
                <a:highlight>
                  <a:srgbClr val="FFFFFF"/>
                </a:highlight>
                <a:latin typeface="Consolas" panose="020B0609020204030204" pitchFamily="49" charset="0"/>
              </a:rPr>
              <a:t>recoText.Contains</a:t>
            </a:r>
            <a:r>
              <a:rPr lang="en-US" sz="1000" dirty="0">
                <a:solidFill>
                  <a:srgbClr val="000000"/>
                </a:solidFill>
                <a:highlight>
                  <a:srgbClr val="FFFFFF"/>
                </a:highlight>
                <a:latin typeface="Consolas" panose="020B0609020204030204" pitchFamily="49" charset="0"/>
              </a:rPr>
              <a:t>(</a:t>
            </a:r>
            <a:r>
              <a:rPr lang="en-US" sz="1000" dirty="0">
                <a:solidFill>
                  <a:srgbClr val="A31515"/>
                </a:solidFill>
                <a:highlight>
                  <a:srgbClr val="FFFFFF"/>
                </a:highlight>
                <a:latin typeface="Consolas" panose="020B0609020204030204" pitchFamily="49" charset="0"/>
              </a:rPr>
              <a:t>"find "</a:t>
            </a:r>
            <a:r>
              <a:rPr lang="en-US" sz="1000" dirty="0">
                <a:solidFill>
                  <a:srgbClr val="000000"/>
                </a:solidFill>
                <a:highlight>
                  <a:srgbClr val="FFFFFF"/>
                </a:highlight>
                <a:latin typeface="Consolas" panose="020B0609020204030204" pitchFamily="49" charset="0"/>
              </a:rPr>
              <a:t>) || </a:t>
            </a:r>
            <a:r>
              <a:rPr lang="en-US" sz="1000" dirty="0" err="1">
                <a:solidFill>
                  <a:srgbClr val="000000"/>
                </a:solidFill>
                <a:highlight>
                  <a:srgbClr val="FFFFFF"/>
                </a:highlight>
                <a:latin typeface="Consolas" panose="020B0609020204030204" pitchFamily="49" charset="0"/>
              </a:rPr>
              <a:t>recoText.Contains</a:t>
            </a:r>
            <a:r>
              <a:rPr lang="en-US" sz="1000" dirty="0">
                <a:solidFill>
                  <a:srgbClr val="000000"/>
                </a:solidFill>
                <a:highlight>
                  <a:srgbClr val="FFFFFF"/>
                </a:highlight>
                <a:latin typeface="Consolas" panose="020B0609020204030204" pitchFamily="49" charset="0"/>
              </a:rPr>
              <a:t>(</a:t>
            </a:r>
            <a:r>
              <a:rPr lang="en-US" sz="1000" dirty="0">
                <a:solidFill>
                  <a:srgbClr val="A31515"/>
                </a:solidFill>
                <a:highlight>
                  <a:srgbClr val="FFFFFF"/>
                </a:highlight>
                <a:latin typeface="Consolas" panose="020B0609020204030204" pitchFamily="49" charset="0"/>
              </a:rPr>
              <a:t>"search "</a:t>
            </a:r>
            <a:r>
              <a:rPr lang="en-US" sz="1000" dirty="0">
                <a:solidFill>
                  <a:srgbClr val="000000"/>
                </a:solidFill>
                <a:highlight>
                  <a:srgbClr val="FFFFFF"/>
                </a:highlight>
                <a:latin typeface="Consolas" panose="020B0609020204030204" pitchFamily="49" charset="0"/>
              </a:rPr>
              <a:t>) ||</a:t>
            </a:r>
          </a:p>
          <a:p>
            <a:pPr marL="0" indent="0">
              <a:buClr>
                <a:srgbClr val="404040"/>
              </a:buClr>
              <a:buFont typeface="Wingdings" panose="05000000000000000000" pitchFamily="2" charset="2"/>
              <a:buNone/>
            </a:pPr>
            <a:r>
              <a:rPr lang="en-US" sz="1000" dirty="0">
                <a:solidFill>
                  <a:srgbClr val="000000"/>
                </a:solidFill>
                <a:highlight>
                  <a:srgbClr val="FFFFFF"/>
                </a:highlight>
                <a:latin typeface="Consolas" panose="020B0609020204030204" pitchFamily="49" charset="0"/>
              </a:rPr>
              <a:t>        </a:t>
            </a:r>
            <a:r>
              <a:rPr lang="en-US" sz="1000" dirty="0" err="1">
                <a:solidFill>
                  <a:srgbClr val="000000"/>
                </a:solidFill>
                <a:highlight>
                  <a:srgbClr val="FFFFFF"/>
                </a:highlight>
                <a:latin typeface="Consolas" panose="020B0609020204030204" pitchFamily="49" charset="0"/>
              </a:rPr>
              <a:t>recoText.Contains</a:t>
            </a:r>
            <a:r>
              <a:rPr lang="en-US" sz="1000" dirty="0">
                <a:solidFill>
                  <a:srgbClr val="000000"/>
                </a:solidFill>
                <a:highlight>
                  <a:srgbClr val="FFFFFF"/>
                </a:highlight>
                <a:latin typeface="Consolas" panose="020B0609020204030204" pitchFamily="49" charset="0"/>
              </a:rPr>
              <a:t>(</a:t>
            </a:r>
            <a:r>
              <a:rPr lang="en-US" sz="1000" dirty="0">
                <a:solidFill>
                  <a:srgbClr val="A31515"/>
                </a:solidFill>
                <a:highlight>
                  <a:srgbClr val="FFFFFF"/>
                </a:highlight>
                <a:latin typeface="Consolas" panose="020B0609020204030204" pitchFamily="49" charset="0"/>
              </a:rPr>
              <a:t>"show me "</a:t>
            </a:r>
            <a:r>
              <a:rPr lang="en-US" sz="1000" dirty="0">
                <a:solidFill>
                  <a:srgbClr val="000000"/>
                </a:solidFill>
                <a:highlight>
                  <a:srgbClr val="FFFFFF"/>
                </a:highlight>
                <a:latin typeface="Consolas" panose="020B0609020204030204" pitchFamily="49" charset="0"/>
              </a:rPr>
              <a:t>))</a:t>
            </a:r>
          </a:p>
          <a:p>
            <a:pPr marL="0" indent="0">
              <a:buClr>
                <a:srgbClr val="404040"/>
              </a:buClr>
              <a:buFont typeface="Wingdings" panose="05000000000000000000" pitchFamily="2" charset="2"/>
              <a:buNone/>
            </a:pPr>
            <a:r>
              <a:rPr lang="en-US" sz="1000" dirty="0">
                <a:solidFill>
                  <a:srgbClr val="000000"/>
                </a:solidFill>
                <a:highlight>
                  <a:srgbClr val="FFFFFF"/>
                </a:highlight>
                <a:latin typeface="Consolas" panose="020B0609020204030204" pitchFamily="49" charset="0"/>
              </a:rPr>
              <a:t>    {</a:t>
            </a:r>
          </a:p>
          <a:p>
            <a:pPr marL="0" indent="0">
              <a:buClr>
                <a:srgbClr val="404040"/>
              </a:buClr>
              <a:buFont typeface="Wingdings" panose="05000000000000000000" pitchFamily="2" charset="2"/>
              <a:buNone/>
            </a:pPr>
            <a:r>
              <a:rPr lang="en-US" sz="1000" dirty="0">
                <a:solidFill>
                  <a:srgbClr val="000000"/>
                </a:solidFill>
                <a:highlight>
                  <a:srgbClr val="FFFFFF"/>
                </a:highlight>
                <a:latin typeface="Consolas" panose="020B0609020204030204" pitchFamily="49" charset="0"/>
              </a:rPr>
              <a:t>        action = </a:t>
            </a:r>
            <a:r>
              <a:rPr lang="en-US" sz="1000" dirty="0">
                <a:solidFill>
                  <a:srgbClr val="A31515"/>
                </a:solidFill>
                <a:highlight>
                  <a:srgbClr val="FFFFFF"/>
                </a:highlight>
                <a:latin typeface="Consolas" panose="020B0609020204030204" pitchFamily="49" charset="0"/>
              </a:rPr>
              <a:t>"navigate"</a:t>
            </a:r>
            <a:r>
              <a:rPr lang="en-US" sz="1000" dirty="0">
                <a:solidFill>
                  <a:srgbClr val="000000"/>
                </a:solidFill>
                <a:highlight>
                  <a:srgbClr val="FFFFFF"/>
                </a:highlight>
                <a:latin typeface="Consolas" panose="020B0609020204030204" pitchFamily="49" charset="0"/>
              </a:rPr>
              <a:t>;</a:t>
            </a:r>
          </a:p>
          <a:p>
            <a:pPr marL="0" indent="0">
              <a:buClr>
                <a:srgbClr val="404040"/>
              </a:buClr>
              <a:buFont typeface="Wingdings" panose="05000000000000000000" pitchFamily="2" charset="2"/>
              <a:buNone/>
            </a:pPr>
            <a:r>
              <a:rPr lang="en-US" sz="1000" dirty="0">
                <a:solidFill>
                  <a:srgbClr val="000000"/>
                </a:solidFill>
                <a:highlight>
                  <a:srgbClr val="FFFFFF"/>
                </a:highlight>
                <a:latin typeface="Consolas" panose="020B0609020204030204" pitchFamily="49" charset="0"/>
              </a:rPr>
              <a:t>        </a:t>
            </a:r>
            <a:r>
              <a:rPr lang="en-US" sz="1000" dirty="0">
                <a:solidFill>
                  <a:srgbClr val="0000FF"/>
                </a:solidFill>
                <a:highlight>
                  <a:srgbClr val="FFFFFF"/>
                </a:highlight>
                <a:latin typeface="Consolas" panose="020B0609020204030204" pitchFamily="49" charset="0"/>
              </a:rPr>
              <a:t>if</a:t>
            </a:r>
            <a:r>
              <a:rPr lang="en-US" sz="1000" dirty="0">
                <a:solidFill>
                  <a:srgbClr val="000000"/>
                </a:solidFill>
                <a:highlight>
                  <a:srgbClr val="FFFFFF"/>
                </a:highlight>
                <a:latin typeface="Consolas" panose="020B0609020204030204" pitchFamily="49" charset="0"/>
              </a:rPr>
              <a:t> (</a:t>
            </a:r>
            <a:r>
              <a:rPr lang="en-US" sz="1000" dirty="0" err="1">
                <a:solidFill>
                  <a:srgbClr val="000000"/>
                </a:solidFill>
                <a:highlight>
                  <a:srgbClr val="FFFFFF"/>
                </a:highlight>
                <a:latin typeface="Consolas" panose="020B0609020204030204" pitchFamily="49" charset="0"/>
              </a:rPr>
              <a:t>recoText.Contains</a:t>
            </a:r>
            <a:r>
              <a:rPr lang="en-US" sz="1000" dirty="0">
                <a:solidFill>
                  <a:srgbClr val="000000"/>
                </a:solidFill>
                <a:highlight>
                  <a:srgbClr val="FFFFFF"/>
                </a:highlight>
                <a:latin typeface="Consolas" panose="020B0609020204030204" pitchFamily="49" charset="0"/>
              </a:rPr>
              <a:t>(</a:t>
            </a:r>
            <a:r>
              <a:rPr lang="en-US" sz="1000" dirty="0">
                <a:solidFill>
                  <a:srgbClr val="A31515"/>
                </a:solidFill>
                <a:highlight>
                  <a:srgbClr val="FFFFFF"/>
                </a:highlight>
                <a:latin typeface="Consolas" panose="020B0609020204030204" pitchFamily="49" charset="0"/>
              </a:rPr>
              <a:t>"windows phone </a:t>
            </a:r>
            <a:r>
              <a:rPr lang="en-US" sz="1000" dirty="0" err="1">
                <a:solidFill>
                  <a:srgbClr val="A31515"/>
                </a:solidFill>
                <a:highlight>
                  <a:srgbClr val="FFFFFF"/>
                </a:highlight>
                <a:latin typeface="Consolas" panose="020B0609020204030204" pitchFamily="49" charset="0"/>
              </a:rPr>
              <a:t>dev</a:t>
            </a:r>
            <a:r>
              <a:rPr lang="en-US" sz="1000" dirty="0">
                <a:solidFill>
                  <a:srgbClr val="A31515"/>
                </a:solidFill>
                <a:highlight>
                  <a:srgbClr val="FFFFFF"/>
                </a:highlight>
                <a:latin typeface="Consolas" panose="020B0609020204030204" pitchFamily="49" charset="0"/>
              </a:rPr>
              <a:t> center"</a:t>
            </a:r>
            <a:r>
              <a:rPr lang="en-US" sz="1000" dirty="0">
                <a:solidFill>
                  <a:srgbClr val="000000"/>
                </a:solidFill>
                <a:highlight>
                  <a:srgbClr val="FFFFFF"/>
                </a:highlight>
                <a:latin typeface="Consolas" panose="020B0609020204030204" pitchFamily="49" charset="0"/>
              </a:rPr>
              <a:t>))</a:t>
            </a:r>
          </a:p>
          <a:p>
            <a:pPr marL="0" indent="0">
              <a:buClr>
                <a:srgbClr val="404040"/>
              </a:buClr>
              <a:buFont typeface="Wingdings" panose="05000000000000000000" pitchFamily="2" charset="2"/>
              <a:buNone/>
            </a:pPr>
            <a:r>
              <a:rPr lang="en-US" sz="1000" dirty="0">
                <a:solidFill>
                  <a:srgbClr val="000000"/>
                </a:solidFill>
                <a:highlight>
                  <a:srgbClr val="FFFFFF"/>
                </a:highlight>
                <a:latin typeface="Consolas" panose="020B0609020204030204" pitchFamily="49" charset="0"/>
              </a:rPr>
              <a:t>        {</a:t>
            </a:r>
          </a:p>
          <a:p>
            <a:pPr marL="0" indent="0">
              <a:buClr>
                <a:srgbClr val="404040"/>
              </a:buClr>
              <a:buFont typeface="Wingdings" panose="05000000000000000000" pitchFamily="2" charset="2"/>
              <a:buNone/>
            </a:pPr>
            <a:r>
              <a:rPr lang="en-US" sz="1000" dirty="0">
                <a:solidFill>
                  <a:srgbClr val="000000"/>
                </a:solidFill>
                <a:highlight>
                  <a:srgbClr val="FFFFFF"/>
                </a:highlight>
                <a:latin typeface="Consolas" panose="020B0609020204030204" pitchFamily="49" charset="0"/>
              </a:rPr>
              <a:t>            </a:t>
            </a:r>
            <a:r>
              <a:rPr lang="en-US" sz="1000" dirty="0" err="1">
                <a:solidFill>
                  <a:srgbClr val="000000"/>
                </a:solidFill>
                <a:highlight>
                  <a:srgbClr val="FFFFFF"/>
                </a:highlight>
                <a:latin typeface="Consolas" panose="020B0609020204030204" pitchFamily="49" charset="0"/>
              </a:rPr>
              <a:t>navigateTo</a:t>
            </a:r>
            <a:r>
              <a:rPr lang="en-US" sz="1000" dirty="0">
                <a:solidFill>
                  <a:srgbClr val="000000"/>
                </a:solidFill>
                <a:highlight>
                  <a:srgbClr val="FFFFFF"/>
                </a:highlight>
                <a:latin typeface="Consolas" panose="020B0609020204030204" pitchFamily="49" charset="0"/>
              </a:rPr>
              <a:t> = </a:t>
            </a:r>
            <a:r>
              <a:rPr lang="en-US" sz="1000" dirty="0">
                <a:solidFill>
                  <a:srgbClr val="A31515"/>
                </a:solidFill>
                <a:highlight>
                  <a:srgbClr val="FFFFFF"/>
                </a:highlight>
                <a:latin typeface="Consolas" panose="020B0609020204030204" pitchFamily="49" charset="0"/>
              </a:rPr>
              <a:t>"http://dev.windowsphone.com"</a:t>
            </a:r>
            <a:r>
              <a:rPr lang="en-US" sz="1000" dirty="0">
                <a:solidFill>
                  <a:srgbClr val="000000"/>
                </a:solidFill>
                <a:highlight>
                  <a:srgbClr val="FFFFFF"/>
                </a:highlight>
                <a:latin typeface="Consolas" panose="020B0609020204030204" pitchFamily="49" charset="0"/>
              </a:rPr>
              <a:t>;</a:t>
            </a:r>
          </a:p>
          <a:p>
            <a:pPr marL="0" indent="0">
              <a:buClr>
                <a:srgbClr val="404040"/>
              </a:buClr>
              <a:buFont typeface="Wingdings" panose="05000000000000000000" pitchFamily="2" charset="2"/>
              <a:buNone/>
            </a:pPr>
            <a:r>
              <a:rPr lang="en-US" sz="1000" dirty="0">
                <a:solidFill>
                  <a:srgbClr val="000000"/>
                </a:solidFill>
                <a:highlight>
                  <a:srgbClr val="FFFFFF"/>
                </a:highlight>
                <a:latin typeface="Consolas" panose="020B0609020204030204" pitchFamily="49" charset="0"/>
              </a:rPr>
              <a:t>        }</a:t>
            </a:r>
          </a:p>
          <a:p>
            <a:pPr marL="0" indent="0">
              <a:buClr>
                <a:srgbClr val="404040"/>
              </a:buClr>
              <a:buFont typeface="Wingdings" panose="05000000000000000000" pitchFamily="2" charset="2"/>
              <a:buNone/>
            </a:pPr>
            <a:r>
              <a:rPr lang="en-US" sz="1000" dirty="0">
                <a:solidFill>
                  <a:srgbClr val="000000"/>
                </a:solidFill>
                <a:highlight>
                  <a:srgbClr val="FFFFFF"/>
                </a:highlight>
                <a:latin typeface="Consolas" panose="020B0609020204030204" pitchFamily="49" charset="0"/>
              </a:rPr>
              <a:t>    }</a:t>
            </a:r>
          </a:p>
          <a:p>
            <a:pPr marL="0" indent="0">
              <a:buClr>
                <a:srgbClr val="404040"/>
              </a:buClr>
              <a:buFont typeface="Wingdings" panose="05000000000000000000" pitchFamily="2" charset="2"/>
              <a:buNone/>
            </a:pPr>
            <a:r>
              <a:rPr lang="en-US" sz="1000" dirty="0">
                <a:solidFill>
                  <a:srgbClr val="000000"/>
                </a:solidFill>
                <a:highlight>
                  <a:srgbClr val="FFFFFF"/>
                </a:highlight>
                <a:latin typeface="Consolas" panose="020B0609020204030204" pitchFamily="49" charset="0"/>
              </a:rPr>
              <a:t>    </a:t>
            </a:r>
            <a:r>
              <a:rPr lang="en-US" sz="1000" dirty="0">
                <a:solidFill>
                  <a:srgbClr val="0000FF"/>
                </a:solidFill>
                <a:highlight>
                  <a:srgbClr val="FFFFFF"/>
                </a:highlight>
                <a:latin typeface="Consolas" panose="020B0609020204030204" pitchFamily="49" charset="0"/>
              </a:rPr>
              <a:t>else</a:t>
            </a:r>
            <a:r>
              <a:rPr lang="en-US" sz="1000" dirty="0">
                <a:solidFill>
                  <a:srgbClr val="000000"/>
                </a:solidFill>
                <a:highlight>
                  <a:srgbClr val="FFFFFF"/>
                </a:highlight>
                <a:latin typeface="Consolas" panose="020B0609020204030204" pitchFamily="49" charset="0"/>
              </a:rPr>
              <a:t> </a:t>
            </a:r>
            <a:r>
              <a:rPr lang="en-US" sz="1000" dirty="0">
                <a:solidFill>
                  <a:srgbClr val="0000FF"/>
                </a:solidFill>
                <a:highlight>
                  <a:srgbClr val="FFFFFF"/>
                </a:highlight>
                <a:latin typeface="Consolas" panose="020B0609020204030204" pitchFamily="49" charset="0"/>
              </a:rPr>
              <a:t>if</a:t>
            </a:r>
            <a:r>
              <a:rPr lang="en-US" sz="1000" dirty="0">
                <a:solidFill>
                  <a:srgbClr val="000000"/>
                </a:solidFill>
                <a:highlight>
                  <a:srgbClr val="FFFFFF"/>
                </a:highlight>
                <a:latin typeface="Consolas" panose="020B0609020204030204" pitchFamily="49" charset="0"/>
              </a:rPr>
              <a:t> (</a:t>
            </a:r>
            <a:r>
              <a:rPr lang="en-US" sz="1000" dirty="0" err="1">
                <a:solidFill>
                  <a:srgbClr val="000000"/>
                </a:solidFill>
                <a:highlight>
                  <a:srgbClr val="FFFFFF"/>
                </a:highlight>
                <a:latin typeface="Consolas" panose="020B0609020204030204" pitchFamily="49" charset="0"/>
              </a:rPr>
              <a:t>recoText.Contains</a:t>
            </a:r>
            <a:r>
              <a:rPr lang="en-US" sz="1000" dirty="0">
                <a:solidFill>
                  <a:srgbClr val="000000"/>
                </a:solidFill>
                <a:highlight>
                  <a:srgbClr val="FFFFFF"/>
                </a:highlight>
                <a:latin typeface="Consolas" panose="020B0609020204030204" pitchFamily="49" charset="0"/>
              </a:rPr>
              <a:t>(</a:t>
            </a:r>
            <a:r>
              <a:rPr lang="en-US" sz="1000" dirty="0">
                <a:solidFill>
                  <a:srgbClr val="A31515"/>
                </a:solidFill>
                <a:highlight>
                  <a:srgbClr val="FFFFFF"/>
                </a:highlight>
                <a:latin typeface="Consolas" panose="020B0609020204030204" pitchFamily="49" charset="0"/>
              </a:rPr>
              <a:t>"learn how to "</a:t>
            </a:r>
            <a:r>
              <a:rPr lang="en-US" sz="1000" dirty="0">
                <a:solidFill>
                  <a:srgbClr val="000000"/>
                </a:solidFill>
                <a:highlight>
                  <a:srgbClr val="FFFFFF"/>
                </a:highlight>
                <a:latin typeface="Consolas" panose="020B0609020204030204" pitchFamily="49" charset="0"/>
              </a:rPr>
              <a:t>))</a:t>
            </a:r>
          </a:p>
          <a:p>
            <a:pPr marL="0" indent="0">
              <a:buClr>
                <a:srgbClr val="404040"/>
              </a:buClr>
              <a:buFont typeface="Wingdings" panose="05000000000000000000" pitchFamily="2" charset="2"/>
              <a:buNone/>
            </a:pPr>
            <a:r>
              <a:rPr lang="en-US" sz="1000" dirty="0">
                <a:solidFill>
                  <a:srgbClr val="000000"/>
                </a:solidFill>
                <a:highlight>
                  <a:srgbClr val="FFFFFF"/>
                </a:highlight>
                <a:latin typeface="Consolas" panose="020B0609020204030204" pitchFamily="49" charset="0"/>
              </a:rPr>
              <a:t>    {</a:t>
            </a:r>
          </a:p>
          <a:p>
            <a:pPr marL="0" indent="0">
              <a:buClr>
                <a:srgbClr val="404040"/>
              </a:buClr>
              <a:buFont typeface="Wingdings" panose="05000000000000000000" pitchFamily="2" charset="2"/>
              <a:buNone/>
            </a:pPr>
            <a:r>
              <a:rPr lang="en-US" sz="1000" dirty="0">
                <a:solidFill>
                  <a:srgbClr val="000000"/>
                </a:solidFill>
                <a:highlight>
                  <a:srgbClr val="FFFFFF"/>
                </a:highlight>
                <a:latin typeface="Consolas" panose="020B0609020204030204" pitchFamily="49" charset="0"/>
              </a:rPr>
              <a:t>        action = </a:t>
            </a:r>
            <a:r>
              <a:rPr lang="en-US" sz="1000" dirty="0">
                <a:solidFill>
                  <a:srgbClr val="A31515"/>
                </a:solidFill>
                <a:highlight>
                  <a:srgbClr val="FFFFFF"/>
                </a:highlight>
                <a:latin typeface="Consolas" panose="020B0609020204030204" pitchFamily="49" charset="0"/>
              </a:rPr>
              <a:t>"find"</a:t>
            </a:r>
            <a:r>
              <a:rPr lang="en-US" sz="1000" dirty="0">
                <a:solidFill>
                  <a:srgbClr val="000000"/>
                </a:solidFill>
                <a:highlight>
                  <a:srgbClr val="FFFFFF"/>
                </a:highlight>
                <a:latin typeface="Consolas" panose="020B0609020204030204" pitchFamily="49" charset="0"/>
              </a:rPr>
              <a:t>;</a:t>
            </a:r>
          </a:p>
          <a:p>
            <a:pPr marL="0" indent="0">
              <a:buClr>
                <a:srgbClr val="404040"/>
              </a:buClr>
              <a:buFont typeface="Wingdings" panose="05000000000000000000" pitchFamily="2" charset="2"/>
              <a:buNone/>
            </a:pPr>
            <a:r>
              <a:rPr lang="en-US" sz="1000" dirty="0">
                <a:solidFill>
                  <a:srgbClr val="000000"/>
                </a:solidFill>
                <a:highlight>
                  <a:srgbClr val="FFFFFF"/>
                </a:highlight>
                <a:latin typeface="Consolas" panose="020B0609020204030204" pitchFamily="49" charset="0"/>
              </a:rPr>
              <a:t>        </a:t>
            </a:r>
            <a:r>
              <a:rPr lang="en-US" sz="1000" dirty="0" err="1">
                <a:solidFill>
                  <a:srgbClr val="000000"/>
                </a:solidFill>
                <a:highlight>
                  <a:srgbClr val="FFFFFF"/>
                </a:highlight>
                <a:latin typeface="Consolas" panose="020B0609020204030204" pitchFamily="49" charset="0"/>
              </a:rPr>
              <a:t>searchFor</a:t>
            </a:r>
            <a:r>
              <a:rPr lang="en-US" sz="1000" dirty="0">
                <a:solidFill>
                  <a:srgbClr val="000000"/>
                </a:solidFill>
                <a:highlight>
                  <a:srgbClr val="FFFFFF"/>
                </a:highlight>
                <a:latin typeface="Consolas" panose="020B0609020204030204" pitchFamily="49" charset="0"/>
              </a:rPr>
              <a:t> = </a:t>
            </a:r>
            <a:r>
              <a:rPr lang="en-US" sz="1000" dirty="0" err="1">
                <a:solidFill>
                  <a:srgbClr val="000000"/>
                </a:solidFill>
                <a:highlight>
                  <a:srgbClr val="FFFFFF"/>
                </a:highlight>
                <a:latin typeface="Consolas" panose="020B0609020204030204" pitchFamily="49" charset="0"/>
              </a:rPr>
              <a:t>recoText.Substring</a:t>
            </a:r>
            <a:r>
              <a:rPr lang="en-US" sz="1000" dirty="0">
                <a:solidFill>
                  <a:srgbClr val="000000"/>
                </a:solidFill>
                <a:highlight>
                  <a:srgbClr val="FFFFFF"/>
                </a:highlight>
                <a:latin typeface="Consolas" panose="020B0609020204030204" pitchFamily="49" charset="0"/>
              </a:rPr>
              <a:t>(</a:t>
            </a:r>
            <a:r>
              <a:rPr lang="en-US" sz="1000" dirty="0" err="1">
                <a:solidFill>
                  <a:srgbClr val="000000"/>
                </a:solidFill>
                <a:highlight>
                  <a:srgbClr val="FFFFFF"/>
                </a:highlight>
                <a:latin typeface="Consolas" panose="020B0609020204030204" pitchFamily="49" charset="0"/>
              </a:rPr>
              <a:t>recoText.IndexOf</a:t>
            </a:r>
            <a:r>
              <a:rPr lang="en-US" sz="1000" dirty="0">
                <a:solidFill>
                  <a:srgbClr val="000000"/>
                </a:solidFill>
                <a:highlight>
                  <a:srgbClr val="FFFFFF"/>
                </a:highlight>
                <a:latin typeface="Consolas" panose="020B0609020204030204" pitchFamily="49" charset="0"/>
              </a:rPr>
              <a:t>(</a:t>
            </a:r>
            <a:r>
              <a:rPr lang="en-US" sz="1000" dirty="0">
                <a:solidFill>
                  <a:srgbClr val="A31515"/>
                </a:solidFill>
                <a:highlight>
                  <a:srgbClr val="FFFFFF"/>
                </a:highlight>
                <a:latin typeface="Consolas" panose="020B0609020204030204" pitchFamily="49" charset="0"/>
              </a:rPr>
              <a:t>"learn how to "</a:t>
            </a:r>
            <a:r>
              <a:rPr lang="en-US" sz="1000" dirty="0">
                <a:solidFill>
                  <a:srgbClr val="000000"/>
                </a:solidFill>
                <a:highlight>
                  <a:srgbClr val="FFFFFF"/>
                </a:highlight>
                <a:latin typeface="Consolas" panose="020B0609020204030204" pitchFamily="49" charset="0"/>
              </a:rPr>
              <a:t>) + 13);</a:t>
            </a:r>
          </a:p>
          <a:p>
            <a:pPr marL="0" indent="0">
              <a:buClr>
                <a:srgbClr val="404040"/>
              </a:buClr>
              <a:buFont typeface="Wingdings" panose="05000000000000000000" pitchFamily="2" charset="2"/>
              <a:buNone/>
            </a:pPr>
            <a:r>
              <a:rPr lang="en-US" sz="1000" dirty="0">
                <a:solidFill>
                  <a:srgbClr val="000000"/>
                </a:solidFill>
                <a:highlight>
                  <a:srgbClr val="FFFFFF"/>
                </a:highlight>
                <a:latin typeface="Consolas" panose="020B0609020204030204" pitchFamily="49" charset="0"/>
              </a:rPr>
              <a:t>    }</a:t>
            </a:r>
          </a:p>
          <a:p>
            <a:pPr marL="0" indent="0">
              <a:buClr>
                <a:srgbClr val="404040"/>
              </a:buClr>
              <a:buFont typeface="Wingdings" panose="05000000000000000000" pitchFamily="2" charset="2"/>
              <a:buNone/>
            </a:pPr>
            <a:r>
              <a:rPr lang="en-US" sz="1000" dirty="0">
                <a:solidFill>
                  <a:srgbClr val="000000"/>
                </a:solidFill>
                <a:highlight>
                  <a:srgbClr val="FFFFFF"/>
                </a:highlight>
                <a:latin typeface="Consolas" panose="020B0609020204030204" pitchFamily="49" charset="0"/>
              </a:rPr>
              <a:t>    </a:t>
            </a:r>
            <a:r>
              <a:rPr lang="en-US" sz="1000" dirty="0">
                <a:solidFill>
                  <a:srgbClr val="0000FF"/>
                </a:solidFill>
                <a:highlight>
                  <a:srgbClr val="FFFFFF"/>
                </a:highlight>
                <a:latin typeface="Consolas" panose="020B0609020204030204" pitchFamily="49" charset="0"/>
              </a:rPr>
              <a:t>else</a:t>
            </a:r>
            <a:endParaRPr lang="en-US" sz="1000" dirty="0">
              <a:solidFill>
                <a:srgbClr val="000000"/>
              </a:solidFill>
              <a:highlight>
                <a:srgbClr val="FFFFFF"/>
              </a:highlight>
              <a:latin typeface="Consolas" panose="020B0609020204030204" pitchFamily="49" charset="0"/>
            </a:endParaRPr>
          </a:p>
          <a:p>
            <a:pPr marL="0" indent="0">
              <a:buClr>
                <a:srgbClr val="404040"/>
              </a:buClr>
              <a:buFont typeface="Wingdings" panose="05000000000000000000" pitchFamily="2" charset="2"/>
              <a:buNone/>
            </a:pPr>
            <a:r>
              <a:rPr lang="en-US" sz="1000" dirty="0">
                <a:solidFill>
                  <a:srgbClr val="000000"/>
                </a:solidFill>
                <a:highlight>
                  <a:srgbClr val="FFFFFF"/>
                </a:highlight>
                <a:latin typeface="Consolas" panose="020B0609020204030204" pitchFamily="49" charset="0"/>
              </a:rPr>
              <a:t>    {</a:t>
            </a:r>
          </a:p>
          <a:p>
            <a:pPr marL="0" indent="0">
              <a:buClr>
                <a:srgbClr val="404040"/>
              </a:buClr>
              <a:buFont typeface="Wingdings" panose="05000000000000000000" pitchFamily="2" charset="2"/>
              <a:buNone/>
            </a:pPr>
            <a:r>
              <a:rPr lang="en-US" sz="1000" dirty="0">
                <a:solidFill>
                  <a:srgbClr val="000000"/>
                </a:solidFill>
                <a:highlight>
                  <a:srgbClr val="FFFFFF"/>
                </a:highlight>
                <a:latin typeface="Consolas" panose="020B0609020204030204" pitchFamily="49" charset="0"/>
              </a:rPr>
              <a:t>        action = </a:t>
            </a:r>
            <a:r>
              <a:rPr lang="en-US" sz="1000" dirty="0">
                <a:solidFill>
                  <a:srgbClr val="A31515"/>
                </a:solidFill>
                <a:highlight>
                  <a:srgbClr val="FFFFFF"/>
                </a:highlight>
                <a:latin typeface="Consolas" panose="020B0609020204030204" pitchFamily="49" charset="0"/>
              </a:rPr>
              <a:t>"find"</a:t>
            </a:r>
            <a:r>
              <a:rPr lang="en-US" sz="1000" dirty="0">
                <a:solidFill>
                  <a:srgbClr val="000000"/>
                </a:solidFill>
                <a:highlight>
                  <a:srgbClr val="FFFFFF"/>
                </a:highlight>
                <a:latin typeface="Consolas" panose="020B0609020204030204" pitchFamily="49" charset="0"/>
              </a:rPr>
              <a:t>;</a:t>
            </a:r>
          </a:p>
          <a:p>
            <a:pPr marL="0" indent="0">
              <a:buClr>
                <a:srgbClr val="404040"/>
              </a:buClr>
              <a:buFont typeface="Wingdings" panose="05000000000000000000" pitchFamily="2" charset="2"/>
              <a:buNone/>
            </a:pPr>
            <a:r>
              <a:rPr lang="en-US" sz="1000" dirty="0">
                <a:solidFill>
                  <a:srgbClr val="000000"/>
                </a:solidFill>
                <a:highlight>
                  <a:srgbClr val="FFFFFF"/>
                </a:highlight>
                <a:latin typeface="Consolas" panose="020B0609020204030204" pitchFamily="49" charset="0"/>
              </a:rPr>
              <a:t>        </a:t>
            </a:r>
            <a:r>
              <a:rPr lang="en-US" sz="1000" dirty="0" err="1">
                <a:solidFill>
                  <a:srgbClr val="000000"/>
                </a:solidFill>
                <a:highlight>
                  <a:srgbClr val="FFFFFF"/>
                </a:highlight>
                <a:latin typeface="Consolas" panose="020B0609020204030204" pitchFamily="49" charset="0"/>
              </a:rPr>
              <a:t>searchFor</a:t>
            </a:r>
            <a:r>
              <a:rPr lang="en-US" sz="1000" dirty="0">
                <a:solidFill>
                  <a:srgbClr val="000000"/>
                </a:solidFill>
                <a:highlight>
                  <a:srgbClr val="FFFFFF"/>
                </a:highlight>
                <a:latin typeface="Consolas" panose="020B0609020204030204" pitchFamily="49" charset="0"/>
              </a:rPr>
              <a:t> = </a:t>
            </a:r>
            <a:r>
              <a:rPr lang="en-US" sz="1000" dirty="0" err="1">
                <a:solidFill>
                  <a:srgbClr val="000000"/>
                </a:solidFill>
                <a:highlight>
                  <a:srgbClr val="FFFFFF"/>
                </a:highlight>
                <a:latin typeface="Consolas" panose="020B0609020204030204" pitchFamily="49" charset="0"/>
              </a:rPr>
              <a:t>recoText</a:t>
            </a:r>
            <a:r>
              <a:rPr lang="en-US" sz="1000" dirty="0">
                <a:solidFill>
                  <a:srgbClr val="000000"/>
                </a:solidFill>
                <a:highlight>
                  <a:srgbClr val="FFFFFF"/>
                </a:highlight>
                <a:latin typeface="Consolas" panose="020B0609020204030204" pitchFamily="49" charset="0"/>
              </a:rPr>
              <a:t>;</a:t>
            </a:r>
          </a:p>
          <a:p>
            <a:pPr marL="0" indent="0">
              <a:buClr>
                <a:srgbClr val="404040"/>
              </a:buClr>
              <a:buFont typeface="Wingdings" panose="05000000000000000000" pitchFamily="2" charset="2"/>
              <a:buNone/>
            </a:pPr>
            <a:r>
              <a:rPr lang="en-US" sz="1000" dirty="0">
                <a:solidFill>
                  <a:srgbClr val="000000"/>
                </a:solidFill>
                <a:highlight>
                  <a:srgbClr val="FFFFFF"/>
                </a:highlight>
                <a:latin typeface="Consolas" panose="020B0609020204030204" pitchFamily="49" charset="0"/>
              </a:rPr>
              <a:t>    }</a:t>
            </a:r>
          </a:p>
          <a:p>
            <a:pPr marL="0" indent="0">
              <a:buClr>
                <a:srgbClr val="404040"/>
              </a:buClr>
              <a:buFont typeface="Wingdings" panose="05000000000000000000" pitchFamily="2" charset="2"/>
              <a:buNone/>
            </a:pPr>
            <a:endParaRPr lang="en-US" sz="1000" dirty="0">
              <a:solidFill>
                <a:srgbClr val="000000"/>
              </a:solidFill>
              <a:highlight>
                <a:srgbClr val="FFFFFF"/>
              </a:highlight>
              <a:latin typeface="Consolas" panose="020B0609020204030204" pitchFamily="49" charset="0"/>
            </a:endParaRPr>
          </a:p>
          <a:p>
            <a:pPr marL="0" indent="0">
              <a:buClr>
                <a:srgbClr val="404040"/>
              </a:buClr>
              <a:buFont typeface="Wingdings" panose="05000000000000000000" pitchFamily="2" charset="2"/>
              <a:buNone/>
            </a:pPr>
            <a:r>
              <a:rPr lang="en-US" sz="1000" dirty="0">
                <a:solidFill>
                  <a:srgbClr val="000000"/>
                </a:solidFill>
                <a:highlight>
                  <a:srgbClr val="FFFFFF"/>
                </a:highlight>
                <a:latin typeface="Consolas" panose="020B0609020204030204" pitchFamily="49" charset="0"/>
              </a:rPr>
              <a:t>    </a:t>
            </a:r>
            <a:r>
              <a:rPr lang="en-US" sz="1000" dirty="0">
                <a:solidFill>
                  <a:srgbClr val="0000FF"/>
                </a:solidFill>
                <a:highlight>
                  <a:srgbClr val="FFFFFF"/>
                </a:highlight>
                <a:latin typeface="Consolas" panose="020B0609020204030204" pitchFamily="49" charset="0"/>
              </a:rPr>
              <a:t>switch</a:t>
            </a:r>
            <a:r>
              <a:rPr lang="en-US" sz="1000" dirty="0">
                <a:solidFill>
                  <a:srgbClr val="000000"/>
                </a:solidFill>
                <a:highlight>
                  <a:srgbClr val="FFFFFF"/>
                </a:highlight>
                <a:latin typeface="Consolas" panose="020B0609020204030204" pitchFamily="49" charset="0"/>
              </a:rPr>
              <a:t> (action)</a:t>
            </a:r>
          </a:p>
          <a:p>
            <a:pPr marL="0" indent="0">
              <a:buClr>
                <a:srgbClr val="404040"/>
              </a:buClr>
              <a:buFont typeface="Wingdings" panose="05000000000000000000" pitchFamily="2" charset="2"/>
              <a:buNone/>
            </a:pPr>
            <a:r>
              <a:rPr lang="en-US" sz="1000" dirty="0">
                <a:solidFill>
                  <a:srgbClr val="000000"/>
                </a:solidFill>
                <a:highlight>
                  <a:srgbClr val="FFFFFF"/>
                </a:highlight>
                <a:latin typeface="Consolas" panose="020B0609020204030204" pitchFamily="49" charset="0"/>
              </a:rPr>
              <a:t>    {</a:t>
            </a:r>
          </a:p>
          <a:p>
            <a:pPr marL="0" indent="0">
              <a:buClr>
                <a:srgbClr val="404040"/>
              </a:buClr>
              <a:buFont typeface="Wingdings" panose="05000000000000000000" pitchFamily="2" charset="2"/>
              <a:buNone/>
            </a:pPr>
            <a:r>
              <a:rPr lang="en-US" sz="1000" dirty="0">
                <a:solidFill>
                  <a:srgbClr val="000000"/>
                </a:solidFill>
                <a:highlight>
                  <a:srgbClr val="FFFFFF"/>
                </a:highlight>
                <a:latin typeface="Consolas" panose="020B0609020204030204" pitchFamily="49" charset="0"/>
              </a:rPr>
              <a:t>         </a:t>
            </a:r>
            <a:r>
              <a:rPr lang="en-US" sz="1000" dirty="0">
                <a:solidFill>
                  <a:srgbClr val="0000FF"/>
                </a:solidFill>
                <a:highlight>
                  <a:srgbClr val="FFFFFF"/>
                </a:highlight>
                <a:latin typeface="Consolas" panose="020B0609020204030204" pitchFamily="49" charset="0"/>
              </a:rPr>
              <a:t>case</a:t>
            </a:r>
            <a:r>
              <a:rPr lang="en-US" sz="1000" dirty="0">
                <a:solidFill>
                  <a:srgbClr val="000000"/>
                </a:solidFill>
                <a:highlight>
                  <a:srgbClr val="FFFFFF"/>
                </a:highlight>
                <a:latin typeface="Consolas" panose="020B0609020204030204" pitchFamily="49" charset="0"/>
              </a:rPr>
              <a:t> </a:t>
            </a:r>
            <a:r>
              <a:rPr lang="en-US" sz="1000" dirty="0">
                <a:solidFill>
                  <a:srgbClr val="A31515"/>
                </a:solidFill>
                <a:highlight>
                  <a:srgbClr val="FFFFFF"/>
                </a:highlight>
                <a:latin typeface="Consolas" panose="020B0609020204030204" pitchFamily="49" charset="0"/>
              </a:rPr>
              <a:t>"find"</a:t>
            </a:r>
            <a:r>
              <a:rPr lang="en-US" sz="1000" dirty="0">
                <a:solidFill>
                  <a:srgbClr val="000000"/>
                </a:solidFill>
                <a:highlight>
                  <a:srgbClr val="FFFFFF"/>
                </a:highlight>
                <a:latin typeface="Consolas" panose="020B0609020204030204" pitchFamily="49" charset="0"/>
              </a:rPr>
              <a:t>:</a:t>
            </a:r>
          </a:p>
          <a:p>
            <a:pPr marL="0" indent="0">
              <a:buClr>
                <a:srgbClr val="404040"/>
              </a:buClr>
              <a:buFont typeface="Wingdings" panose="05000000000000000000" pitchFamily="2" charset="2"/>
              <a:buNone/>
            </a:pPr>
            <a:r>
              <a:rPr lang="en-US" sz="1000" dirty="0">
                <a:solidFill>
                  <a:srgbClr val="000000"/>
                </a:solidFill>
                <a:highlight>
                  <a:srgbClr val="FFFFFF"/>
                </a:highlight>
                <a:latin typeface="Consolas" panose="020B0609020204030204" pitchFamily="49" charset="0"/>
              </a:rPr>
              <a:t>            </a:t>
            </a:r>
            <a:r>
              <a:rPr lang="en-US" sz="1000" dirty="0">
                <a:solidFill>
                  <a:srgbClr val="008000"/>
                </a:solidFill>
                <a:highlight>
                  <a:srgbClr val="FFFFFF"/>
                </a:highlight>
                <a:latin typeface="Consolas" panose="020B0609020204030204" pitchFamily="49" charset="0"/>
              </a:rPr>
              <a:t>// ...</a:t>
            </a:r>
            <a:endParaRPr lang="en-US" sz="1000" dirty="0">
              <a:solidFill>
                <a:srgbClr val="000000"/>
              </a:solidFill>
              <a:highlight>
                <a:srgbClr val="FFFFFF"/>
              </a:highlight>
              <a:latin typeface="Consolas" panose="020B0609020204030204" pitchFamily="49" charset="0"/>
            </a:endParaRPr>
          </a:p>
          <a:p>
            <a:pPr marL="0" indent="0">
              <a:buClr>
                <a:srgbClr val="404040"/>
              </a:buClr>
              <a:buFont typeface="Wingdings" panose="05000000000000000000" pitchFamily="2" charset="2"/>
              <a:buNone/>
            </a:pPr>
            <a:r>
              <a:rPr lang="en-US" sz="1000" dirty="0">
                <a:solidFill>
                  <a:srgbClr val="000000"/>
                </a:solidFill>
                <a:highlight>
                  <a:srgbClr val="FFFFFF"/>
                </a:highlight>
                <a:latin typeface="Consolas" panose="020B0609020204030204" pitchFamily="49" charset="0"/>
              </a:rPr>
              <a:t>        </a:t>
            </a:r>
            <a:endParaRPr lang="en-US" sz="1000" dirty="0">
              <a:solidFill>
                <a:srgbClr val="000000"/>
              </a:solidFill>
              <a:highlight>
                <a:srgbClr val="FFFFFF"/>
              </a:highlight>
              <a:latin typeface="Consolas" pitchFamily="49" charset="0"/>
              <a:cs typeface="Consolas" pitchFamily="49" charset="0"/>
            </a:endParaRPr>
          </a:p>
          <a:p>
            <a:pPr marL="0" indent="0">
              <a:buClr>
                <a:srgbClr val="404040"/>
              </a:buClr>
              <a:buFont typeface="Wingdings" panose="05000000000000000000" pitchFamily="2" charset="2"/>
              <a:buNone/>
            </a:pPr>
            <a:endParaRPr lang="en-US" sz="1000" dirty="0">
              <a:solidFill>
                <a:srgbClr val="000000"/>
              </a:solidFill>
              <a:highlight>
                <a:srgbClr val="FFFFFF"/>
              </a:highlight>
              <a:latin typeface="Consolas" pitchFamily="49" charset="0"/>
              <a:cs typeface="Consolas" pitchFamily="49" charset="0"/>
            </a:endParaRPr>
          </a:p>
        </p:txBody>
      </p:sp>
      <p:sp>
        <p:nvSpPr>
          <p:cNvPr id="8" name="Rectangle 7"/>
          <p:cNvSpPr/>
          <p:nvPr/>
        </p:nvSpPr>
        <p:spPr bwMode="auto">
          <a:xfrm flipV="1">
            <a:off x="2437735" y="4278958"/>
            <a:ext cx="9798599" cy="942037"/>
          </a:xfrm>
          <a:prstGeom prst="rect">
            <a:avLst/>
          </a:prstGeom>
          <a:noFill/>
          <a:ln w="38100">
            <a:solidFill>
              <a:schemeClr val="accent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Smiley Face 8"/>
          <p:cNvSpPr/>
          <p:nvPr/>
        </p:nvSpPr>
        <p:spPr bwMode="auto">
          <a:xfrm>
            <a:off x="5656208" y="-1074738"/>
            <a:ext cx="761999" cy="761999"/>
          </a:xfrm>
          <a:prstGeom prst="smileyFac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0" name="Freeform 9"/>
          <p:cNvSpPr/>
          <p:nvPr/>
        </p:nvSpPr>
        <p:spPr bwMode="auto">
          <a:xfrm>
            <a:off x="0" y="0"/>
            <a:ext cx="12436477" cy="6994525"/>
          </a:xfrm>
          <a:custGeom>
            <a:avLst/>
            <a:gdLst>
              <a:gd name="connsiteX0" fmla="*/ 0 w 12436477"/>
              <a:gd name="connsiteY0" fmla="*/ 0 h 6994525"/>
              <a:gd name="connsiteX1" fmla="*/ 12436477 w 12436477"/>
              <a:gd name="connsiteY1" fmla="*/ 0 h 6994525"/>
              <a:gd name="connsiteX2" fmla="*/ 12436477 w 12436477"/>
              <a:gd name="connsiteY2" fmla="*/ 6994525 h 6994525"/>
              <a:gd name="connsiteX3" fmla="*/ 0 w 12436477"/>
              <a:gd name="connsiteY3" fmla="*/ 6994525 h 6994525"/>
            </a:gdLst>
            <a:ahLst/>
            <a:cxnLst>
              <a:cxn ang="0">
                <a:pos x="connsiteX0" y="connsiteY0"/>
              </a:cxn>
              <a:cxn ang="0">
                <a:pos x="connsiteX1" y="connsiteY1"/>
              </a:cxn>
              <a:cxn ang="0">
                <a:pos x="connsiteX2" y="connsiteY2"/>
              </a:cxn>
              <a:cxn ang="0">
                <a:pos x="connsiteX3" y="connsiteY3"/>
              </a:cxn>
            </a:cxnLst>
            <a:rect l="l" t="t" r="r" b="b"/>
            <a:pathLst>
              <a:path w="12436477" h="6994525">
                <a:moveTo>
                  <a:pt x="0" y="0"/>
                </a:moveTo>
                <a:lnTo>
                  <a:pt x="12436477" y="0"/>
                </a:lnTo>
                <a:lnTo>
                  <a:pt x="12436477" y="6994525"/>
                </a:lnTo>
                <a:lnTo>
                  <a:pt x="0" y="6994525"/>
                </a:lnTo>
                <a:close/>
              </a:path>
            </a:pathLst>
          </a:custGeom>
          <a:solidFill>
            <a:schemeClr val="tx1">
              <a:lumMod val="50000"/>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p:cNvSpPr/>
          <p:nvPr/>
        </p:nvSpPr>
        <p:spPr bwMode="auto">
          <a:xfrm>
            <a:off x="3064369" y="2824049"/>
            <a:ext cx="8945068" cy="1599933"/>
          </a:xfrm>
          <a:prstGeom prst="rect">
            <a:avLst/>
          </a:prstGeom>
          <a:solidFill>
            <a:schemeClr val="bg1"/>
          </a:solidFill>
          <a:ln w="38100">
            <a:solidFill>
              <a:schemeClr val="accent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r>
              <a:rPr lang="en-US" sz="1600" dirty="0">
                <a:solidFill>
                  <a:srgbClr val="0000FF"/>
                </a:solidFill>
                <a:highlight>
                  <a:srgbClr val="FFFFFF"/>
                </a:highlight>
                <a:latin typeface="Consolas" panose="020B0609020204030204" pitchFamily="49" charset="0"/>
              </a:rPr>
              <a:t>else</a:t>
            </a:r>
            <a:r>
              <a:rPr lang="en-US" sz="1600" dirty="0">
                <a:solidFill>
                  <a:srgbClr val="000000"/>
                </a:solidFill>
                <a:highlight>
                  <a:srgbClr val="FFFFFF"/>
                </a:highlight>
                <a:latin typeface="Consolas" panose="020B0609020204030204" pitchFamily="49" charset="0"/>
              </a:rPr>
              <a:t> </a:t>
            </a:r>
            <a:r>
              <a:rPr lang="en-US" sz="1600" dirty="0">
                <a:solidFill>
                  <a:srgbClr val="0000FF"/>
                </a:solidFill>
                <a:highlight>
                  <a:srgbClr val="FFFFFF"/>
                </a:highlight>
                <a:latin typeface="Consolas" panose="020B0609020204030204" pitchFamily="49" charset="0"/>
              </a:rPr>
              <a:t>if</a:t>
            </a:r>
            <a:r>
              <a:rPr lang="en-US" sz="1600" dirty="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recoText.Contains</a:t>
            </a:r>
            <a:r>
              <a:rPr lang="en-US" sz="1600" dirty="0">
                <a:solidFill>
                  <a:srgbClr val="000000"/>
                </a:solidFill>
                <a:highlight>
                  <a:srgbClr val="FFFFFF"/>
                </a:highlight>
                <a:latin typeface="Consolas" panose="020B0609020204030204" pitchFamily="49" charset="0"/>
              </a:rPr>
              <a:t>(</a:t>
            </a:r>
            <a:r>
              <a:rPr lang="en-US" sz="1600" dirty="0">
                <a:solidFill>
                  <a:srgbClr val="A31515"/>
                </a:solidFill>
                <a:highlight>
                  <a:srgbClr val="FFFFFF"/>
                </a:highlight>
                <a:latin typeface="Consolas" panose="020B0609020204030204" pitchFamily="49" charset="0"/>
              </a:rPr>
              <a:t>"learn how to "</a:t>
            </a:r>
            <a:r>
              <a:rPr lang="en-US" sz="1600" dirty="0">
                <a:solidFill>
                  <a:srgbClr val="000000"/>
                </a:solidFill>
                <a:highlight>
                  <a:srgbClr val="FFFFFF"/>
                </a:highlight>
                <a:latin typeface="Consolas" panose="020B0609020204030204" pitchFamily="49" charset="0"/>
              </a:rPr>
              <a:t>))</a:t>
            </a:r>
          </a:p>
          <a:p>
            <a:r>
              <a:rPr lang="en-US" sz="1600" dirty="0" smtClean="0">
                <a:solidFill>
                  <a:srgbClr val="000000"/>
                </a:solidFill>
                <a:highlight>
                  <a:srgbClr val="FFFFFF"/>
                </a:highlight>
                <a:latin typeface="Consolas" panose="020B0609020204030204" pitchFamily="49" charset="0"/>
              </a:rPr>
              <a:t>{</a:t>
            </a:r>
          </a:p>
          <a:p>
            <a:r>
              <a:rPr lang="en-US" sz="1600" dirty="0" smtClean="0">
                <a:solidFill>
                  <a:srgbClr val="000000"/>
                </a:solidFill>
                <a:highlight>
                  <a:srgbClr val="FFFFFF"/>
                </a:highlight>
                <a:latin typeface="Consolas" panose="020B0609020204030204" pitchFamily="49" charset="0"/>
              </a:rPr>
              <a:t>    action </a:t>
            </a:r>
            <a:r>
              <a:rPr lang="en-US" sz="1600" dirty="0">
                <a:solidFill>
                  <a:srgbClr val="000000"/>
                </a:solidFill>
                <a:highlight>
                  <a:srgbClr val="FFFFFF"/>
                </a:highlight>
                <a:latin typeface="Consolas" panose="020B0609020204030204" pitchFamily="49" charset="0"/>
              </a:rPr>
              <a:t>= </a:t>
            </a:r>
            <a:r>
              <a:rPr lang="en-US" sz="1600" dirty="0">
                <a:solidFill>
                  <a:srgbClr val="A31515"/>
                </a:solidFill>
                <a:highlight>
                  <a:srgbClr val="FFFFFF"/>
                </a:highlight>
                <a:latin typeface="Consolas" panose="020B0609020204030204" pitchFamily="49" charset="0"/>
              </a:rPr>
              <a:t>"find"</a:t>
            </a:r>
            <a:r>
              <a:rPr lang="en-US" sz="1600" dirty="0">
                <a:solidFill>
                  <a:srgbClr val="000000"/>
                </a:solidFill>
                <a:highlight>
                  <a:srgbClr val="FFFFFF"/>
                </a:highlight>
                <a:latin typeface="Consolas" panose="020B0609020204030204" pitchFamily="49" charset="0"/>
              </a:rPr>
              <a:t>;</a:t>
            </a:r>
          </a:p>
          <a:p>
            <a:r>
              <a:rPr lang="en-US" sz="1600" dirty="0">
                <a:solidFill>
                  <a:srgbClr val="000000"/>
                </a:solidFill>
                <a:highlight>
                  <a:srgbClr val="FFFFFF"/>
                </a:highlight>
                <a:latin typeface="Consolas" panose="020B0609020204030204" pitchFamily="49" charset="0"/>
              </a:rPr>
              <a:t>    </a:t>
            </a:r>
            <a:r>
              <a:rPr lang="en-US" sz="1600" dirty="0" err="1" smtClean="0">
                <a:solidFill>
                  <a:srgbClr val="000000"/>
                </a:solidFill>
                <a:highlight>
                  <a:srgbClr val="FFFFFF"/>
                </a:highlight>
                <a:latin typeface="Consolas" panose="020B0609020204030204" pitchFamily="49" charset="0"/>
              </a:rPr>
              <a:t>searchFor</a:t>
            </a:r>
            <a:r>
              <a:rPr lang="en-US" sz="1600" dirty="0" smtClean="0">
                <a:solidFill>
                  <a:srgbClr val="000000"/>
                </a:solidFill>
                <a:highlight>
                  <a:srgbClr val="FFFFFF"/>
                </a:highlight>
                <a:latin typeface="Consolas" panose="020B0609020204030204" pitchFamily="49" charset="0"/>
              </a:rPr>
              <a:t> </a:t>
            </a:r>
            <a:r>
              <a:rPr lang="en-US" sz="1600" dirty="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recoText.Substring</a:t>
            </a:r>
            <a:r>
              <a:rPr lang="en-US" sz="1600" dirty="0">
                <a:solidFill>
                  <a:srgbClr val="000000"/>
                </a:solidFill>
                <a:highlight>
                  <a:srgbClr val="FFFFFF"/>
                </a:highlight>
                <a:latin typeface="Consolas" panose="020B0609020204030204" pitchFamily="49" charset="0"/>
              </a:rPr>
              <a:t>(</a:t>
            </a:r>
            <a:r>
              <a:rPr lang="en-US" sz="1600" dirty="0" err="1">
                <a:solidFill>
                  <a:srgbClr val="000000"/>
                </a:solidFill>
                <a:highlight>
                  <a:srgbClr val="FFFFFF"/>
                </a:highlight>
                <a:latin typeface="Consolas" panose="020B0609020204030204" pitchFamily="49" charset="0"/>
              </a:rPr>
              <a:t>recoText.IndexOf</a:t>
            </a:r>
            <a:r>
              <a:rPr lang="en-US" sz="1600" dirty="0">
                <a:solidFill>
                  <a:srgbClr val="000000"/>
                </a:solidFill>
                <a:highlight>
                  <a:srgbClr val="FFFFFF"/>
                </a:highlight>
                <a:latin typeface="Consolas" panose="020B0609020204030204" pitchFamily="49" charset="0"/>
              </a:rPr>
              <a:t>(</a:t>
            </a:r>
            <a:r>
              <a:rPr lang="en-US" sz="1600" dirty="0">
                <a:solidFill>
                  <a:srgbClr val="A31515"/>
                </a:solidFill>
                <a:highlight>
                  <a:srgbClr val="FFFFFF"/>
                </a:highlight>
                <a:latin typeface="Consolas" panose="020B0609020204030204" pitchFamily="49" charset="0"/>
              </a:rPr>
              <a:t>"learn how to "</a:t>
            </a:r>
            <a:r>
              <a:rPr lang="en-US" sz="1600" dirty="0">
                <a:solidFill>
                  <a:srgbClr val="000000"/>
                </a:solidFill>
                <a:highlight>
                  <a:srgbClr val="FFFFFF"/>
                </a:highlight>
                <a:latin typeface="Consolas" panose="020B0609020204030204" pitchFamily="49" charset="0"/>
              </a:rPr>
              <a:t>) + 13);</a:t>
            </a:r>
          </a:p>
          <a:p>
            <a:r>
              <a:rPr lang="en-US" sz="1600" dirty="0" smtClean="0">
                <a:solidFill>
                  <a:srgbClr val="000000"/>
                </a:solidFill>
                <a:highlight>
                  <a:srgbClr val="FFFFFF"/>
                </a:highlight>
                <a:latin typeface="Consolas" panose="020B0609020204030204" pitchFamily="49" charset="0"/>
              </a:rPr>
              <a:t>}</a:t>
            </a:r>
            <a:endParaRPr lang="en-US" sz="1600" dirty="0">
              <a:solidFill>
                <a:srgbClr val="000000"/>
              </a:solidFill>
              <a:highlight>
                <a:srgbClr val="FFFFFF"/>
              </a:highlight>
              <a:latin typeface="Consolas" panose="020B0609020204030204" pitchFamily="49" charset="0"/>
            </a:endParaRPr>
          </a:p>
        </p:txBody>
      </p:sp>
      <p:sp>
        <p:nvSpPr>
          <p:cNvPr id="12" name="TextBox 11"/>
          <p:cNvSpPr txBox="1"/>
          <p:nvPr/>
        </p:nvSpPr>
        <p:spPr>
          <a:xfrm>
            <a:off x="3064369" y="4597578"/>
            <a:ext cx="8945068" cy="1261884"/>
          </a:xfrm>
          <a:prstGeom prst="rect">
            <a:avLst/>
          </a:prstGeom>
          <a:solidFill>
            <a:schemeClr val="accent2"/>
          </a:solidFill>
          <a:ln>
            <a:noFill/>
          </a:ln>
        </p:spPr>
        <p:txBody>
          <a:bodyPr wrap="square" lIns="182880" tIns="146304" rIns="182880" bIns="182880" rtlCol="0">
            <a:spAutoFit/>
          </a:bodyPr>
          <a:lstStyle/>
          <a:p>
            <a:pPr>
              <a:lnSpc>
                <a:spcPct val="90000"/>
              </a:lnSpc>
              <a:spcAft>
                <a:spcPts val="600"/>
              </a:spcAft>
            </a:pPr>
            <a:r>
              <a:rPr lang="en-US" sz="2400" b="1" dirty="0">
                <a:gradFill>
                  <a:gsLst>
                    <a:gs pos="0">
                      <a:srgbClr val="FFFFFF"/>
                    </a:gs>
                    <a:gs pos="100000">
                      <a:srgbClr val="FFFFFF"/>
                    </a:gs>
                  </a:gsLst>
                  <a:lin ang="5400000" scaled="1"/>
                </a:gradFill>
              </a:rPr>
              <a:t>Parse text, extracting intent/slots</a:t>
            </a:r>
          </a:p>
          <a:p>
            <a:pPr marL="228600" indent="-228600">
              <a:lnSpc>
                <a:spcPct val="90000"/>
              </a:lnSpc>
              <a:spcAft>
                <a:spcPts val="600"/>
              </a:spcAft>
              <a:buFont typeface="Wingdings" panose="05000000000000000000" pitchFamily="2" charset="2"/>
              <a:buChar char="§"/>
            </a:pPr>
            <a:r>
              <a:rPr lang="en-US" sz="1600" dirty="0" smtClean="0">
                <a:gradFill>
                  <a:gsLst>
                    <a:gs pos="0">
                      <a:srgbClr val="FFFFFF"/>
                    </a:gs>
                    <a:gs pos="100000">
                      <a:srgbClr val="FFFFFF"/>
                    </a:gs>
                  </a:gsLst>
                  <a:lin ang="5400000" scaled="1"/>
                </a:gradFill>
              </a:rPr>
              <a:t>Ladder </a:t>
            </a:r>
            <a:r>
              <a:rPr lang="en-US" sz="1600" dirty="0">
                <a:gradFill>
                  <a:gsLst>
                    <a:gs pos="0">
                      <a:srgbClr val="FFFFFF"/>
                    </a:gs>
                    <a:gs pos="100000">
                      <a:srgbClr val="FFFFFF"/>
                    </a:gs>
                  </a:gsLst>
                  <a:lin ang="5400000" scaled="1"/>
                </a:gradFill>
              </a:rPr>
              <a:t>Logic – most </a:t>
            </a:r>
            <a:r>
              <a:rPr lang="en-US" sz="1600" dirty="0" smtClean="0">
                <a:gradFill>
                  <a:gsLst>
                    <a:gs pos="0">
                      <a:srgbClr val="FFFFFF"/>
                    </a:gs>
                    <a:gs pos="100000">
                      <a:srgbClr val="FFFFFF"/>
                    </a:gs>
                  </a:gsLst>
                  <a:lin ang="5400000" scaled="1"/>
                </a:gradFill>
              </a:rPr>
              <a:t>strict parse first, most ambiguous last</a:t>
            </a:r>
          </a:p>
          <a:p>
            <a:pPr marL="228600" indent="-228600">
              <a:lnSpc>
                <a:spcPct val="90000"/>
              </a:lnSpc>
              <a:spcAft>
                <a:spcPts val="600"/>
              </a:spcAft>
              <a:buFont typeface="Wingdings" panose="05000000000000000000" pitchFamily="2" charset="2"/>
              <a:buChar char="§"/>
            </a:pPr>
            <a:r>
              <a:rPr lang="en-US" sz="1600" dirty="0" smtClean="0">
                <a:gradFill>
                  <a:gsLst>
                    <a:gs pos="0">
                      <a:srgbClr val="FFFFFF"/>
                    </a:gs>
                    <a:gs pos="100000">
                      <a:srgbClr val="FFFFFF"/>
                    </a:gs>
                  </a:gsLst>
                  <a:lin ang="5400000" scaled="1"/>
                </a:gradFill>
              </a:rPr>
              <a:t>To find slot values, you might need to strip off natural phrasing from the begging of the text</a:t>
            </a:r>
            <a:endParaRPr lang="en-US" sz="1600" dirty="0">
              <a:gradFill>
                <a:gsLst>
                  <a:gs pos="0">
                    <a:srgbClr val="FFFFFF"/>
                  </a:gs>
                  <a:gs pos="100000">
                    <a:srgbClr val="FFFFFF"/>
                  </a:gs>
                </a:gsLst>
                <a:lin ang="5400000" scaled="1"/>
              </a:gradFill>
            </a:endParaRPr>
          </a:p>
        </p:txBody>
      </p:sp>
      <p:grpSp>
        <p:nvGrpSpPr>
          <p:cNvPr id="3" name="Group 2"/>
          <p:cNvGrpSpPr/>
          <p:nvPr/>
        </p:nvGrpSpPr>
        <p:grpSpPr>
          <a:xfrm>
            <a:off x="0" y="0"/>
            <a:ext cx="1646237" cy="6994525"/>
            <a:chOff x="0" y="0"/>
            <a:chExt cx="1646237" cy="6994525"/>
          </a:xfrm>
        </p:grpSpPr>
        <p:sp>
          <p:nvSpPr>
            <p:cNvPr id="13" name="Freeform 12"/>
            <p:cNvSpPr/>
            <p:nvPr/>
          </p:nvSpPr>
          <p:spPr bwMode="auto">
            <a:xfrm>
              <a:off x="0" y="0"/>
              <a:ext cx="1646237" cy="6994525"/>
            </a:xfrm>
            <a:custGeom>
              <a:avLst/>
              <a:gdLst>
                <a:gd name="connsiteX0" fmla="*/ 0 w 1646237"/>
                <a:gd name="connsiteY0" fmla="*/ 0 h 6994525"/>
                <a:gd name="connsiteX1" fmla="*/ 1646237 w 1646237"/>
                <a:gd name="connsiteY1" fmla="*/ 0 h 6994525"/>
                <a:gd name="connsiteX2" fmla="*/ 1646237 w 1646237"/>
                <a:gd name="connsiteY2" fmla="*/ 564556 h 6994525"/>
                <a:gd name="connsiteX3" fmla="*/ 1487404 w 1646237"/>
                <a:gd name="connsiteY3" fmla="*/ 723389 h 6994525"/>
                <a:gd name="connsiteX4" fmla="*/ 1646237 w 1646237"/>
                <a:gd name="connsiteY4" fmla="*/ 882221 h 6994525"/>
                <a:gd name="connsiteX5" fmla="*/ 1646237 w 1646237"/>
                <a:gd name="connsiteY5" fmla="*/ 6994525 h 6994525"/>
                <a:gd name="connsiteX6" fmla="*/ 0 w 1646237"/>
                <a:gd name="connsiteY6" fmla="*/ 6994525 h 6994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46237" h="6994525">
                  <a:moveTo>
                    <a:pt x="0" y="0"/>
                  </a:moveTo>
                  <a:lnTo>
                    <a:pt x="1646237" y="0"/>
                  </a:lnTo>
                  <a:lnTo>
                    <a:pt x="1646237" y="564556"/>
                  </a:lnTo>
                  <a:lnTo>
                    <a:pt x="1487404" y="723389"/>
                  </a:lnTo>
                  <a:lnTo>
                    <a:pt x="1646237" y="882221"/>
                  </a:lnTo>
                  <a:lnTo>
                    <a:pt x="1646237" y="6994525"/>
                  </a:lnTo>
                  <a:lnTo>
                    <a:pt x="0" y="6994525"/>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3" name="Freeform 12" descr="Up:  Freeform 12"/>
            <p:cNvSpPr>
              <a:spLocks noChangeAspect="1"/>
            </p:cNvSpPr>
            <p:nvPr/>
          </p:nvSpPr>
          <p:spPr bwMode="black">
            <a:xfrm>
              <a:off x="441132" y="435573"/>
              <a:ext cx="763922" cy="602394"/>
            </a:xfrm>
            <a:custGeom>
              <a:avLst/>
              <a:gdLst/>
              <a:ahLst/>
              <a:cxnLst/>
              <a:rect l="l" t="t" r="r" b="b"/>
              <a:pathLst>
                <a:path w="611218" h="481979">
                  <a:moveTo>
                    <a:pt x="224745" y="94707"/>
                  </a:moveTo>
                  <a:cubicBezTo>
                    <a:pt x="347961" y="94707"/>
                    <a:pt x="448505" y="171589"/>
                    <a:pt x="448505" y="266213"/>
                  </a:cubicBezTo>
                  <a:cubicBezTo>
                    <a:pt x="448505" y="360837"/>
                    <a:pt x="347961" y="436734"/>
                    <a:pt x="224745" y="436734"/>
                  </a:cubicBezTo>
                  <a:cubicBezTo>
                    <a:pt x="202074" y="436734"/>
                    <a:pt x="181373" y="434763"/>
                    <a:pt x="161659" y="429834"/>
                  </a:cubicBezTo>
                  <a:cubicBezTo>
                    <a:pt x="135044" y="478132"/>
                    <a:pt x="86744" y="488974"/>
                    <a:pt x="44358" y="478132"/>
                  </a:cubicBezTo>
                  <a:cubicBezTo>
                    <a:pt x="69986" y="455462"/>
                    <a:pt x="92658" y="434763"/>
                    <a:pt x="109416" y="413078"/>
                  </a:cubicBezTo>
                  <a:cubicBezTo>
                    <a:pt x="43372" y="382522"/>
                    <a:pt x="0" y="328310"/>
                    <a:pt x="0" y="266213"/>
                  </a:cubicBezTo>
                  <a:cubicBezTo>
                    <a:pt x="0" y="171589"/>
                    <a:pt x="100544" y="94707"/>
                    <a:pt x="224745" y="94707"/>
                  </a:cubicBezTo>
                  <a:close/>
                  <a:moveTo>
                    <a:pt x="386440" y="0"/>
                  </a:moveTo>
                  <a:cubicBezTo>
                    <a:pt x="510659" y="0"/>
                    <a:pt x="611218" y="76830"/>
                    <a:pt x="611218" y="170405"/>
                  </a:cubicBezTo>
                  <a:cubicBezTo>
                    <a:pt x="611218" y="232460"/>
                    <a:pt x="566854" y="287620"/>
                    <a:pt x="501787" y="317170"/>
                  </a:cubicBezTo>
                  <a:cubicBezTo>
                    <a:pt x="518546" y="338840"/>
                    <a:pt x="541221" y="360510"/>
                    <a:pt x="566854" y="382180"/>
                  </a:cubicBezTo>
                  <a:cubicBezTo>
                    <a:pt x="523476" y="393015"/>
                    <a:pt x="481083" y="383165"/>
                    <a:pt x="454465" y="334900"/>
                  </a:cubicBezTo>
                  <a:cubicBezTo>
                    <a:pt x="547137" y="154645"/>
                    <a:pt x="301656" y="47280"/>
                    <a:pt x="201097" y="73875"/>
                  </a:cubicBezTo>
                  <a:cubicBezTo>
                    <a:pt x="241518" y="29550"/>
                    <a:pt x="309542" y="0"/>
                    <a:pt x="386440" y="0"/>
                  </a:cubicBezTo>
                  <a:close/>
                </a:path>
              </a:pathLst>
            </a:custGeom>
            <a:solidFill>
              <a:schemeClr val="bg2"/>
            </a:solidFill>
            <a:ln>
              <a:noFill/>
            </a:ln>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grpSp>
    </p:spTree>
    <p:extLst>
      <p:ext uri="{BB962C8B-B14F-4D97-AF65-F5344CB8AC3E}">
        <p14:creationId xmlns:p14="http://schemas.microsoft.com/office/powerpoint/2010/main" val="20907527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 presetClass="entr" presetSubtype="0" fill="hold" grpId="0" nodeType="withEffect" nodePh="1">
                                  <p:stCondLst>
                                    <p:cond delay="750"/>
                                  </p:stCondLst>
                                  <p:endCondLst>
                                    <p:cond evt="begin" delay="0">
                                      <p:tn val="8"/>
                                    </p:cond>
                                  </p:endCondLst>
                                  <p:childTnLst>
                                    <p:set>
                                      <p:cBhvr>
                                        <p:cTn id="9" dur="1" fill="hold">
                                          <p:stCondLst>
                                            <p:cond delay="0"/>
                                          </p:stCondLst>
                                        </p:cTn>
                                        <p:tgtEl>
                                          <p:spTgt spid="9"/>
                                        </p:tgtEl>
                                        <p:attrNameLst>
                                          <p:attrName>style.visibility</p:attrName>
                                        </p:attrNameLst>
                                      </p:cBhvr>
                                      <p:to>
                                        <p:strVal val="visible"/>
                                      </p:to>
                                    </p:set>
                                  </p:childTnLst>
                                </p:cTn>
                              </p:par>
                            </p:childTnLst>
                          </p:cTn>
                        </p:par>
                        <p:par>
                          <p:cTn id="10" fill="hold">
                            <p:stCondLst>
                              <p:cond delay="750"/>
                            </p:stCondLst>
                            <p:childTnLst>
                              <p:par>
                                <p:cTn id="11" presetID="10" presetClass="entr" presetSubtype="0" fill="hold" grpId="0" nodeType="after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grpId="0" nodeType="withEffect">
                                  <p:stCondLst>
                                    <p:cond delay="50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par>
                                <p:cTn id="17" presetID="6" presetClass="emph" presetSubtype="0" accel="100000" autoRev="1" fill="hold" grpId="1" nodeType="withEffect">
                                  <p:stCondLst>
                                    <p:cond delay="0"/>
                                  </p:stCondLst>
                                  <p:childTnLst>
                                    <p:animScale>
                                      <p:cBhvr>
                                        <p:cTn id="18" dur="500" fill="hold"/>
                                        <p:tgtEl>
                                          <p:spTgt spid="11"/>
                                        </p:tgtEl>
                                      </p:cBhvr>
                                      <p:by x="50000" y="50000"/>
                                    </p:animScale>
                                  </p:childTnLst>
                                </p:cTn>
                              </p:par>
                              <p:par>
                                <p:cTn id="19" presetID="42" presetClass="path" presetSubtype="0" accel="100000" autoRev="1" fill="hold" grpId="2" nodeType="withEffect">
                                  <p:stCondLst>
                                    <p:cond delay="0"/>
                                  </p:stCondLst>
                                  <p:childTnLst>
                                    <p:animMotion origin="layout" path="M 3.80393E-6 7.85293E-7 L -0.018 0.17068 " pathEditMode="relative" rAng="0" ptsTypes="AA">
                                      <p:cBhvr>
                                        <p:cTn id="20" dur="500" fill="hold"/>
                                        <p:tgtEl>
                                          <p:spTgt spid="11"/>
                                        </p:tgtEl>
                                        <p:attrNameLst>
                                          <p:attrName>ppt_x</p:attrName>
                                          <p:attrName>ppt_y</p:attrName>
                                        </p:attrNameLst>
                                      </p:cBhvr>
                                      <p:rCtr x="-906" y="8534"/>
                                    </p:animMotion>
                                  </p:childTnLst>
                                </p:cTn>
                              </p:par>
                            </p:childTnLst>
                          </p:cTn>
                        </p:par>
                        <p:par>
                          <p:cTn id="21" fill="hold">
                            <p:stCondLst>
                              <p:cond delay="1750"/>
                            </p:stCondLst>
                            <p:childTnLst>
                              <p:par>
                                <p:cTn id="22" presetID="10" presetClass="entr" presetSubtype="0" fill="hold" grpId="0" nodeType="after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10" grpId="0" animBg="1"/>
      <p:bldP spid="11" grpId="0" animBg="1"/>
      <p:bldP spid="11" grpId="1" animBg="1"/>
      <p:bldP spid="11" grpId="2" animBg="1"/>
      <p:bldP spid="12"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p:cNvSpPr txBox="1"/>
          <p:nvPr/>
        </p:nvSpPr>
        <p:spPr>
          <a:xfrm>
            <a:off x="1646236" y="295274"/>
            <a:ext cx="10515601" cy="904863"/>
          </a:xfrm>
          <a:prstGeom prst="rect">
            <a:avLst/>
          </a:prstGeom>
          <a:noFill/>
        </p:spPr>
        <p:txBody>
          <a:bodyPr wrap="square" lIns="182880" tIns="146304" rIns="182880" bIns="146304" rtlCol="0">
            <a:spAutoFit/>
          </a:bodyPr>
          <a:lstStyle/>
          <a:p>
            <a:pPr>
              <a:lnSpc>
                <a:spcPct val="90000"/>
              </a:lnSpc>
              <a:spcAft>
                <a:spcPts val="600"/>
              </a:spcAft>
            </a:pPr>
            <a:r>
              <a:rPr lang="en-US" sz="4400" dirty="0" smtClean="0">
                <a:gradFill>
                  <a:gsLst>
                    <a:gs pos="2917">
                      <a:srgbClr val="404040"/>
                    </a:gs>
                    <a:gs pos="30000">
                      <a:srgbClr val="404040"/>
                    </a:gs>
                  </a:gsLst>
                  <a:lin ang="5400000" scaled="0"/>
                </a:gradFill>
                <a:latin typeface="Segoe UI Light"/>
              </a:rPr>
              <a:t>Natural Language Understanding</a:t>
            </a:r>
            <a:endParaRPr lang="en-US" sz="4400" dirty="0">
              <a:gradFill>
                <a:gsLst>
                  <a:gs pos="2917">
                    <a:srgbClr val="404040"/>
                  </a:gs>
                  <a:gs pos="30000">
                    <a:srgbClr val="404040"/>
                  </a:gs>
                </a:gsLst>
                <a:lin ang="5400000" scaled="0"/>
              </a:gradFill>
              <a:latin typeface="Segoe UI Light"/>
            </a:endParaRPr>
          </a:p>
        </p:txBody>
      </p:sp>
      <p:sp>
        <p:nvSpPr>
          <p:cNvPr id="25" name="Content Placeholder 2"/>
          <p:cNvSpPr txBox="1">
            <a:spLocks/>
          </p:cNvSpPr>
          <p:nvPr/>
        </p:nvSpPr>
        <p:spPr>
          <a:xfrm>
            <a:off x="2125599" y="1266533"/>
            <a:ext cx="10310876" cy="3954463"/>
          </a:xfrm>
          <a:prstGeom prst="rect">
            <a:avLst/>
          </a:prstGeom>
          <a:noFill/>
        </p:spPr>
        <p:txBody>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Clr>
                <a:srgbClr val="404040"/>
              </a:buClr>
              <a:buFont typeface="Wingdings" panose="05000000000000000000" pitchFamily="2" charset="2"/>
              <a:buNone/>
            </a:pPr>
            <a:r>
              <a:rPr lang="en-US" sz="1000" dirty="0">
                <a:solidFill>
                  <a:srgbClr val="0000FF"/>
                </a:solidFill>
                <a:highlight>
                  <a:srgbClr val="FFFFFF"/>
                </a:highlight>
                <a:latin typeface="Consolas" panose="020B0609020204030204" pitchFamily="49" charset="0"/>
              </a:rPr>
              <a:t>private</a:t>
            </a:r>
            <a:r>
              <a:rPr lang="en-US" sz="1000" dirty="0">
                <a:solidFill>
                  <a:srgbClr val="000000"/>
                </a:solidFill>
                <a:highlight>
                  <a:srgbClr val="FFFFFF"/>
                </a:highlight>
                <a:latin typeface="Consolas" panose="020B0609020204030204" pitchFamily="49" charset="0"/>
              </a:rPr>
              <a:t> </a:t>
            </a:r>
            <a:r>
              <a:rPr lang="en-US" sz="1000" dirty="0">
                <a:solidFill>
                  <a:srgbClr val="0000FF"/>
                </a:solidFill>
                <a:highlight>
                  <a:srgbClr val="FFFFFF"/>
                </a:highlight>
                <a:latin typeface="Consolas" panose="020B0609020204030204" pitchFamily="49" charset="0"/>
              </a:rPr>
              <a:t>void</a:t>
            </a:r>
            <a:r>
              <a:rPr lang="en-US" sz="1000" dirty="0">
                <a:solidFill>
                  <a:srgbClr val="000000"/>
                </a:solidFill>
                <a:highlight>
                  <a:srgbClr val="FFFFFF"/>
                </a:highlight>
                <a:latin typeface="Consolas" panose="020B0609020204030204" pitchFamily="49" charset="0"/>
              </a:rPr>
              <a:t> </a:t>
            </a:r>
            <a:r>
              <a:rPr lang="en-US" sz="1000" dirty="0" err="1">
                <a:solidFill>
                  <a:srgbClr val="000000"/>
                </a:solidFill>
                <a:highlight>
                  <a:srgbClr val="FFFFFF"/>
                </a:highlight>
                <a:latin typeface="Consolas" panose="020B0609020204030204" pitchFamily="49" charset="0"/>
              </a:rPr>
              <a:t>HandleNlpCommand</a:t>
            </a:r>
            <a:r>
              <a:rPr lang="en-US" sz="1000" dirty="0">
                <a:solidFill>
                  <a:srgbClr val="000000"/>
                </a:solidFill>
                <a:highlight>
                  <a:srgbClr val="FFFFFF"/>
                </a:highlight>
                <a:latin typeface="Consolas" panose="020B0609020204030204" pitchFamily="49" charset="0"/>
              </a:rPr>
              <a:t>(</a:t>
            </a:r>
            <a:r>
              <a:rPr lang="en-US" sz="1000" dirty="0">
                <a:solidFill>
                  <a:srgbClr val="0000FF"/>
                </a:solidFill>
                <a:highlight>
                  <a:srgbClr val="FFFFFF"/>
                </a:highlight>
                <a:latin typeface="Consolas" panose="020B0609020204030204" pitchFamily="49" charset="0"/>
              </a:rPr>
              <a:t>string</a:t>
            </a:r>
            <a:r>
              <a:rPr lang="en-US" sz="1000" dirty="0">
                <a:solidFill>
                  <a:srgbClr val="000000"/>
                </a:solidFill>
                <a:highlight>
                  <a:srgbClr val="FFFFFF"/>
                </a:highlight>
                <a:latin typeface="Consolas" panose="020B0609020204030204" pitchFamily="49" charset="0"/>
              </a:rPr>
              <a:t> </a:t>
            </a:r>
            <a:r>
              <a:rPr lang="en-US" sz="1000" dirty="0" err="1">
                <a:solidFill>
                  <a:srgbClr val="000000"/>
                </a:solidFill>
                <a:highlight>
                  <a:srgbClr val="FFFFFF"/>
                </a:highlight>
                <a:latin typeface="Consolas" panose="020B0609020204030204" pitchFamily="49" charset="0"/>
              </a:rPr>
              <a:t>recoText</a:t>
            </a:r>
            <a:r>
              <a:rPr lang="en-US" sz="1000" dirty="0">
                <a:solidFill>
                  <a:srgbClr val="000000"/>
                </a:solidFill>
                <a:highlight>
                  <a:srgbClr val="FFFFFF"/>
                </a:highlight>
                <a:latin typeface="Consolas" panose="020B0609020204030204" pitchFamily="49" charset="0"/>
              </a:rPr>
              <a:t>, </a:t>
            </a:r>
            <a:r>
              <a:rPr lang="en-US" sz="1000" dirty="0" err="1">
                <a:solidFill>
                  <a:srgbClr val="0000FF"/>
                </a:solidFill>
                <a:highlight>
                  <a:srgbClr val="FFFFFF"/>
                </a:highlight>
                <a:latin typeface="Consolas" panose="020B0609020204030204" pitchFamily="49" charset="0"/>
              </a:rPr>
              <a:t>bool</a:t>
            </a:r>
            <a:r>
              <a:rPr lang="en-US" sz="1000" dirty="0">
                <a:solidFill>
                  <a:srgbClr val="000000"/>
                </a:solidFill>
                <a:highlight>
                  <a:srgbClr val="FFFFFF"/>
                </a:highlight>
                <a:latin typeface="Consolas" panose="020B0609020204030204" pitchFamily="49" charset="0"/>
              </a:rPr>
              <a:t> </a:t>
            </a:r>
            <a:r>
              <a:rPr lang="en-US" sz="1000" dirty="0" err="1">
                <a:solidFill>
                  <a:srgbClr val="000000"/>
                </a:solidFill>
                <a:highlight>
                  <a:srgbClr val="FFFFFF"/>
                </a:highlight>
                <a:latin typeface="Consolas" panose="020B0609020204030204" pitchFamily="49" charset="0"/>
              </a:rPr>
              <a:t>actSilently</a:t>
            </a:r>
            <a:r>
              <a:rPr lang="en-US" sz="1000" dirty="0">
                <a:solidFill>
                  <a:srgbClr val="000000"/>
                </a:solidFill>
                <a:highlight>
                  <a:srgbClr val="FFFFFF"/>
                </a:highlight>
                <a:latin typeface="Consolas" panose="020B0609020204030204" pitchFamily="49" charset="0"/>
              </a:rPr>
              <a:t>)</a:t>
            </a:r>
          </a:p>
          <a:p>
            <a:pPr marL="0" indent="0">
              <a:buClr>
                <a:srgbClr val="404040"/>
              </a:buClr>
              <a:buFont typeface="Wingdings" panose="05000000000000000000" pitchFamily="2" charset="2"/>
              <a:buNone/>
            </a:pPr>
            <a:r>
              <a:rPr lang="en-US" sz="1000" dirty="0">
                <a:solidFill>
                  <a:srgbClr val="000000"/>
                </a:solidFill>
                <a:highlight>
                  <a:srgbClr val="FFFFFF"/>
                </a:highlight>
                <a:latin typeface="Consolas" panose="020B0609020204030204" pitchFamily="49" charset="0"/>
              </a:rPr>
              <a:t>{</a:t>
            </a:r>
          </a:p>
          <a:p>
            <a:pPr marL="0" indent="0">
              <a:buClr>
                <a:srgbClr val="404040"/>
              </a:buClr>
              <a:buFont typeface="Wingdings" panose="05000000000000000000" pitchFamily="2" charset="2"/>
              <a:buNone/>
            </a:pPr>
            <a:r>
              <a:rPr lang="en-US" sz="1000" dirty="0">
                <a:solidFill>
                  <a:srgbClr val="0000FF"/>
                </a:solidFill>
                <a:highlight>
                  <a:srgbClr val="FFFFFF"/>
                </a:highlight>
                <a:latin typeface="Consolas" panose="020B0609020204030204" pitchFamily="49" charset="0"/>
              </a:rPr>
              <a:t>    string</a:t>
            </a:r>
            <a:r>
              <a:rPr lang="en-US" sz="1000" dirty="0">
                <a:solidFill>
                  <a:srgbClr val="000000"/>
                </a:solidFill>
                <a:highlight>
                  <a:srgbClr val="FFFFFF"/>
                </a:highlight>
                <a:latin typeface="Consolas" panose="020B0609020204030204" pitchFamily="49" charset="0"/>
              </a:rPr>
              <a:t> action = </a:t>
            </a:r>
            <a:r>
              <a:rPr lang="en-US" sz="1000" dirty="0">
                <a:solidFill>
                  <a:srgbClr val="0000FF"/>
                </a:solidFill>
                <a:highlight>
                  <a:srgbClr val="FFFFFF"/>
                </a:highlight>
                <a:latin typeface="Consolas" panose="020B0609020204030204" pitchFamily="49" charset="0"/>
              </a:rPr>
              <a:t>null</a:t>
            </a:r>
            <a:r>
              <a:rPr lang="en-US" sz="1000" dirty="0">
                <a:solidFill>
                  <a:srgbClr val="000000"/>
                </a:solidFill>
                <a:highlight>
                  <a:srgbClr val="FFFFFF"/>
                </a:highlight>
                <a:latin typeface="Consolas" panose="020B0609020204030204" pitchFamily="49" charset="0"/>
              </a:rPr>
              <a:t>;</a:t>
            </a:r>
          </a:p>
          <a:p>
            <a:pPr marL="0" indent="0">
              <a:buClr>
                <a:srgbClr val="404040"/>
              </a:buClr>
              <a:buFont typeface="Wingdings" panose="05000000000000000000" pitchFamily="2" charset="2"/>
              <a:buNone/>
            </a:pPr>
            <a:r>
              <a:rPr lang="en-US" sz="1000" dirty="0">
                <a:solidFill>
                  <a:srgbClr val="0000FF"/>
                </a:solidFill>
                <a:highlight>
                  <a:srgbClr val="FFFFFF"/>
                </a:highlight>
                <a:latin typeface="Consolas" panose="020B0609020204030204" pitchFamily="49" charset="0"/>
              </a:rPr>
              <a:t>    string</a:t>
            </a:r>
            <a:r>
              <a:rPr lang="en-US" sz="1000" dirty="0">
                <a:solidFill>
                  <a:srgbClr val="000000"/>
                </a:solidFill>
                <a:highlight>
                  <a:srgbClr val="FFFFFF"/>
                </a:highlight>
                <a:latin typeface="Consolas" panose="020B0609020204030204" pitchFamily="49" charset="0"/>
              </a:rPr>
              <a:t> </a:t>
            </a:r>
            <a:r>
              <a:rPr lang="en-US" sz="1000" dirty="0" err="1">
                <a:solidFill>
                  <a:srgbClr val="000000"/>
                </a:solidFill>
                <a:highlight>
                  <a:srgbClr val="FFFFFF"/>
                </a:highlight>
                <a:latin typeface="Consolas" panose="020B0609020204030204" pitchFamily="49" charset="0"/>
              </a:rPr>
              <a:t>navigateTo</a:t>
            </a:r>
            <a:r>
              <a:rPr lang="en-US" sz="1000" dirty="0">
                <a:solidFill>
                  <a:srgbClr val="000000"/>
                </a:solidFill>
                <a:highlight>
                  <a:srgbClr val="FFFFFF"/>
                </a:highlight>
                <a:latin typeface="Consolas" panose="020B0609020204030204" pitchFamily="49" charset="0"/>
              </a:rPr>
              <a:t> = </a:t>
            </a:r>
            <a:r>
              <a:rPr lang="en-US" sz="1000" dirty="0">
                <a:solidFill>
                  <a:srgbClr val="0000FF"/>
                </a:solidFill>
                <a:highlight>
                  <a:srgbClr val="FFFFFF"/>
                </a:highlight>
                <a:latin typeface="Consolas" panose="020B0609020204030204" pitchFamily="49" charset="0"/>
              </a:rPr>
              <a:t>null</a:t>
            </a:r>
            <a:r>
              <a:rPr lang="en-US" sz="1000" dirty="0">
                <a:solidFill>
                  <a:srgbClr val="000000"/>
                </a:solidFill>
                <a:highlight>
                  <a:srgbClr val="FFFFFF"/>
                </a:highlight>
                <a:latin typeface="Consolas" panose="020B0609020204030204" pitchFamily="49" charset="0"/>
              </a:rPr>
              <a:t>;</a:t>
            </a:r>
          </a:p>
          <a:p>
            <a:pPr marL="0" indent="0">
              <a:buClr>
                <a:srgbClr val="404040"/>
              </a:buClr>
              <a:buFont typeface="Wingdings" panose="05000000000000000000" pitchFamily="2" charset="2"/>
              <a:buNone/>
            </a:pPr>
            <a:r>
              <a:rPr lang="en-US" sz="1000" dirty="0">
                <a:solidFill>
                  <a:srgbClr val="000000"/>
                </a:solidFill>
                <a:highlight>
                  <a:srgbClr val="FFFFFF"/>
                </a:highlight>
                <a:latin typeface="Consolas" panose="020B0609020204030204" pitchFamily="49" charset="0"/>
              </a:rPr>
              <a:t>    </a:t>
            </a:r>
            <a:r>
              <a:rPr lang="en-US" sz="1000" dirty="0">
                <a:solidFill>
                  <a:srgbClr val="0000FF"/>
                </a:solidFill>
                <a:highlight>
                  <a:srgbClr val="FFFFFF"/>
                </a:highlight>
                <a:latin typeface="Consolas" panose="020B0609020204030204" pitchFamily="49" charset="0"/>
              </a:rPr>
              <a:t>string</a:t>
            </a:r>
            <a:r>
              <a:rPr lang="en-US" sz="1000" dirty="0">
                <a:solidFill>
                  <a:srgbClr val="000000"/>
                </a:solidFill>
                <a:highlight>
                  <a:srgbClr val="FFFFFF"/>
                </a:highlight>
                <a:latin typeface="Consolas" panose="020B0609020204030204" pitchFamily="49" charset="0"/>
              </a:rPr>
              <a:t> </a:t>
            </a:r>
            <a:r>
              <a:rPr lang="en-US" sz="1000" dirty="0" err="1">
                <a:solidFill>
                  <a:srgbClr val="000000"/>
                </a:solidFill>
                <a:highlight>
                  <a:srgbClr val="FFFFFF"/>
                </a:highlight>
                <a:latin typeface="Consolas" panose="020B0609020204030204" pitchFamily="49" charset="0"/>
              </a:rPr>
              <a:t>searchFor</a:t>
            </a:r>
            <a:r>
              <a:rPr lang="en-US" sz="1000" dirty="0">
                <a:solidFill>
                  <a:srgbClr val="000000"/>
                </a:solidFill>
                <a:highlight>
                  <a:srgbClr val="FFFFFF"/>
                </a:highlight>
                <a:latin typeface="Consolas" panose="020B0609020204030204" pitchFamily="49" charset="0"/>
              </a:rPr>
              <a:t> = </a:t>
            </a:r>
            <a:r>
              <a:rPr lang="en-US" sz="1000" dirty="0">
                <a:solidFill>
                  <a:srgbClr val="0000FF"/>
                </a:solidFill>
                <a:highlight>
                  <a:srgbClr val="FFFFFF"/>
                </a:highlight>
                <a:latin typeface="Consolas" panose="020B0609020204030204" pitchFamily="49" charset="0"/>
              </a:rPr>
              <a:t>null</a:t>
            </a:r>
            <a:r>
              <a:rPr lang="en-US" sz="1000" dirty="0">
                <a:solidFill>
                  <a:srgbClr val="000000"/>
                </a:solidFill>
                <a:highlight>
                  <a:srgbClr val="FFFFFF"/>
                </a:highlight>
                <a:latin typeface="Consolas" panose="020B0609020204030204" pitchFamily="49" charset="0"/>
              </a:rPr>
              <a:t>;</a:t>
            </a:r>
          </a:p>
          <a:p>
            <a:pPr marL="0" indent="0">
              <a:buClr>
                <a:srgbClr val="404040"/>
              </a:buClr>
              <a:buFont typeface="Wingdings" panose="05000000000000000000" pitchFamily="2" charset="2"/>
              <a:buNone/>
            </a:pPr>
            <a:endParaRPr lang="en-US" sz="1000" dirty="0">
              <a:solidFill>
                <a:srgbClr val="000000"/>
              </a:solidFill>
              <a:highlight>
                <a:srgbClr val="FFFFFF"/>
              </a:highlight>
              <a:latin typeface="Consolas" panose="020B0609020204030204" pitchFamily="49" charset="0"/>
            </a:endParaRPr>
          </a:p>
          <a:p>
            <a:pPr marL="0" indent="0">
              <a:buClr>
                <a:srgbClr val="404040"/>
              </a:buClr>
              <a:buFont typeface="Wingdings" panose="05000000000000000000" pitchFamily="2" charset="2"/>
              <a:buNone/>
            </a:pPr>
            <a:r>
              <a:rPr lang="en-US" sz="1000" dirty="0">
                <a:solidFill>
                  <a:srgbClr val="000000"/>
                </a:solidFill>
                <a:highlight>
                  <a:srgbClr val="FFFFFF"/>
                </a:highlight>
                <a:latin typeface="Consolas" panose="020B0609020204030204" pitchFamily="49" charset="0"/>
              </a:rPr>
              <a:t>    </a:t>
            </a:r>
            <a:r>
              <a:rPr lang="en-US" sz="1000" dirty="0" err="1">
                <a:solidFill>
                  <a:srgbClr val="000000"/>
                </a:solidFill>
                <a:highlight>
                  <a:srgbClr val="FFFFFF"/>
                </a:highlight>
                <a:latin typeface="Consolas" panose="020B0609020204030204" pitchFamily="49" charset="0"/>
              </a:rPr>
              <a:t>recoText</a:t>
            </a:r>
            <a:r>
              <a:rPr lang="en-US" sz="1000" dirty="0">
                <a:solidFill>
                  <a:srgbClr val="000000"/>
                </a:solidFill>
                <a:highlight>
                  <a:srgbClr val="FFFFFF"/>
                </a:highlight>
                <a:latin typeface="Consolas" panose="020B0609020204030204" pitchFamily="49" charset="0"/>
              </a:rPr>
              <a:t> = </a:t>
            </a:r>
            <a:r>
              <a:rPr lang="en-US" sz="1000" dirty="0" err="1">
                <a:solidFill>
                  <a:srgbClr val="000000"/>
                </a:solidFill>
                <a:highlight>
                  <a:srgbClr val="FFFFFF"/>
                </a:highlight>
                <a:latin typeface="Consolas" panose="020B0609020204030204" pitchFamily="49" charset="0"/>
              </a:rPr>
              <a:t>recoText.ToLower</a:t>
            </a:r>
            <a:r>
              <a:rPr lang="en-US" sz="1000" dirty="0">
                <a:solidFill>
                  <a:srgbClr val="000000"/>
                </a:solidFill>
                <a:highlight>
                  <a:srgbClr val="FFFFFF"/>
                </a:highlight>
                <a:latin typeface="Consolas" panose="020B0609020204030204" pitchFamily="49" charset="0"/>
              </a:rPr>
              <a:t>();</a:t>
            </a:r>
          </a:p>
          <a:p>
            <a:pPr marL="0" indent="0">
              <a:buClr>
                <a:srgbClr val="404040"/>
              </a:buClr>
              <a:buFont typeface="Wingdings" panose="05000000000000000000" pitchFamily="2" charset="2"/>
              <a:buNone/>
            </a:pPr>
            <a:endParaRPr lang="en-US" sz="1000" dirty="0">
              <a:solidFill>
                <a:srgbClr val="000000"/>
              </a:solidFill>
              <a:highlight>
                <a:srgbClr val="FFFFFF"/>
              </a:highlight>
              <a:latin typeface="Consolas" panose="020B0609020204030204" pitchFamily="49" charset="0"/>
            </a:endParaRPr>
          </a:p>
          <a:p>
            <a:pPr marL="0" indent="0">
              <a:buClr>
                <a:srgbClr val="404040"/>
              </a:buClr>
              <a:buFont typeface="Wingdings" panose="05000000000000000000" pitchFamily="2" charset="2"/>
              <a:buNone/>
            </a:pPr>
            <a:r>
              <a:rPr lang="en-US" sz="1000" dirty="0">
                <a:solidFill>
                  <a:srgbClr val="000000"/>
                </a:solidFill>
                <a:highlight>
                  <a:srgbClr val="FFFFFF"/>
                </a:highlight>
                <a:latin typeface="Consolas" panose="020B0609020204030204" pitchFamily="49" charset="0"/>
              </a:rPr>
              <a:t>    </a:t>
            </a:r>
            <a:r>
              <a:rPr lang="en-US" sz="1000" dirty="0">
                <a:solidFill>
                  <a:srgbClr val="0000FF"/>
                </a:solidFill>
                <a:highlight>
                  <a:srgbClr val="FFFFFF"/>
                </a:highlight>
                <a:latin typeface="Consolas" panose="020B0609020204030204" pitchFamily="49" charset="0"/>
              </a:rPr>
              <a:t>if</a:t>
            </a:r>
            <a:r>
              <a:rPr lang="en-US" sz="1000" dirty="0">
                <a:solidFill>
                  <a:srgbClr val="000000"/>
                </a:solidFill>
                <a:highlight>
                  <a:srgbClr val="FFFFFF"/>
                </a:highlight>
                <a:latin typeface="Consolas" panose="020B0609020204030204" pitchFamily="49" charset="0"/>
              </a:rPr>
              <a:t> (</a:t>
            </a:r>
            <a:r>
              <a:rPr lang="en-US" sz="1000" dirty="0" err="1">
                <a:solidFill>
                  <a:srgbClr val="000000"/>
                </a:solidFill>
                <a:highlight>
                  <a:srgbClr val="FFFFFF"/>
                </a:highlight>
                <a:latin typeface="Consolas" panose="020B0609020204030204" pitchFamily="49" charset="0"/>
              </a:rPr>
              <a:t>recoText.Contains</a:t>
            </a:r>
            <a:r>
              <a:rPr lang="en-US" sz="1000" dirty="0">
                <a:solidFill>
                  <a:srgbClr val="000000"/>
                </a:solidFill>
                <a:highlight>
                  <a:srgbClr val="FFFFFF"/>
                </a:highlight>
                <a:latin typeface="Consolas" panose="020B0609020204030204" pitchFamily="49" charset="0"/>
              </a:rPr>
              <a:t>(</a:t>
            </a:r>
            <a:r>
              <a:rPr lang="en-US" sz="1000" dirty="0">
                <a:solidFill>
                  <a:srgbClr val="A31515"/>
                </a:solidFill>
                <a:highlight>
                  <a:srgbClr val="FFFFFF"/>
                </a:highlight>
                <a:latin typeface="Consolas" panose="020B0609020204030204" pitchFamily="49" charset="0"/>
              </a:rPr>
              <a:t>"go to "</a:t>
            </a:r>
            <a:r>
              <a:rPr lang="en-US" sz="1000" dirty="0">
                <a:solidFill>
                  <a:srgbClr val="000000"/>
                </a:solidFill>
                <a:highlight>
                  <a:srgbClr val="FFFFFF"/>
                </a:highlight>
                <a:latin typeface="Consolas" panose="020B0609020204030204" pitchFamily="49" charset="0"/>
              </a:rPr>
              <a:t>) || </a:t>
            </a:r>
            <a:r>
              <a:rPr lang="en-US" sz="1000" dirty="0" err="1">
                <a:solidFill>
                  <a:srgbClr val="000000"/>
                </a:solidFill>
                <a:highlight>
                  <a:srgbClr val="FFFFFF"/>
                </a:highlight>
                <a:latin typeface="Consolas" panose="020B0609020204030204" pitchFamily="49" charset="0"/>
              </a:rPr>
              <a:t>recoText.Contains</a:t>
            </a:r>
            <a:r>
              <a:rPr lang="en-US" sz="1000" dirty="0">
                <a:solidFill>
                  <a:srgbClr val="000000"/>
                </a:solidFill>
                <a:highlight>
                  <a:srgbClr val="FFFFFF"/>
                </a:highlight>
                <a:latin typeface="Consolas" panose="020B0609020204030204" pitchFamily="49" charset="0"/>
              </a:rPr>
              <a:t>(</a:t>
            </a:r>
            <a:r>
              <a:rPr lang="en-US" sz="1000" dirty="0">
                <a:solidFill>
                  <a:srgbClr val="A31515"/>
                </a:solidFill>
                <a:highlight>
                  <a:srgbClr val="FFFFFF"/>
                </a:highlight>
                <a:latin typeface="Consolas" panose="020B0609020204030204" pitchFamily="49" charset="0"/>
              </a:rPr>
              <a:t>"</a:t>
            </a:r>
            <a:r>
              <a:rPr lang="en-US" sz="1000" dirty="0" err="1">
                <a:solidFill>
                  <a:srgbClr val="A31515"/>
                </a:solidFill>
                <a:highlight>
                  <a:srgbClr val="FFFFFF"/>
                </a:highlight>
                <a:latin typeface="Consolas" panose="020B0609020204030204" pitchFamily="49" charset="0"/>
              </a:rPr>
              <a:t>goto</a:t>
            </a:r>
            <a:r>
              <a:rPr lang="en-US" sz="1000" dirty="0">
                <a:solidFill>
                  <a:srgbClr val="A31515"/>
                </a:solidFill>
                <a:highlight>
                  <a:srgbClr val="FFFFFF"/>
                </a:highlight>
                <a:latin typeface="Consolas" panose="020B0609020204030204" pitchFamily="49" charset="0"/>
              </a:rPr>
              <a:t> "</a:t>
            </a:r>
            <a:r>
              <a:rPr lang="en-US" sz="1000" dirty="0">
                <a:solidFill>
                  <a:srgbClr val="000000"/>
                </a:solidFill>
                <a:highlight>
                  <a:srgbClr val="FFFFFF"/>
                </a:highlight>
                <a:latin typeface="Consolas" panose="020B0609020204030204" pitchFamily="49" charset="0"/>
              </a:rPr>
              <a:t>) ||</a:t>
            </a:r>
          </a:p>
          <a:p>
            <a:pPr marL="0" indent="0">
              <a:buClr>
                <a:srgbClr val="404040"/>
              </a:buClr>
              <a:buFont typeface="Wingdings" panose="05000000000000000000" pitchFamily="2" charset="2"/>
              <a:buNone/>
            </a:pPr>
            <a:r>
              <a:rPr lang="en-US" sz="1000" dirty="0">
                <a:solidFill>
                  <a:srgbClr val="000000"/>
                </a:solidFill>
                <a:highlight>
                  <a:srgbClr val="FFFFFF"/>
                </a:highlight>
                <a:latin typeface="Consolas" panose="020B0609020204030204" pitchFamily="49" charset="0"/>
              </a:rPr>
              <a:t>        </a:t>
            </a:r>
            <a:r>
              <a:rPr lang="en-US" sz="1000" dirty="0" err="1">
                <a:solidFill>
                  <a:srgbClr val="000000"/>
                </a:solidFill>
                <a:highlight>
                  <a:srgbClr val="FFFFFF"/>
                </a:highlight>
                <a:latin typeface="Consolas" panose="020B0609020204030204" pitchFamily="49" charset="0"/>
              </a:rPr>
              <a:t>recoText.Contains</a:t>
            </a:r>
            <a:r>
              <a:rPr lang="en-US" sz="1000" dirty="0">
                <a:solidFill>
                  <a:srgbClr val="000000"/>
                </a:solidFill>
                <a:highlight>
                  <a:srgbClr val="FFFFFF"/>
                </a:highlight>
                <a:latin typeface="Consolas" panose="020B0609020204030204" pitchFamily="49" charset="0"/>
              </a:rPr>
              <a:t>(</a:t>
            </a:r>
            <a:r>
              <a:rPr lang="en-US" sz="1000" dirty="0">
                <a:solidFill>
                  <a:srgbClr val="A31515"/>
                </a:solidFill>
                <a:highlight>
                  <a:srgbClr val="FFFFFF"/>
                </a:highlight>
                <a:latin typeface="Consolas" panose="020B0609020204030204" pitchFamily="49" charset="0"/>
              </a:rPr>
              <a:t>"find "</a:t>
            </a:r>
            <a:r>
              <a:rPr lang="en-US" sz="1000" dirty="0">
                <a:solidFill>
                  <a:srgbClr val="000000"/>
                </a:solidFill>
                <a:highlight>
                  <a:srgbClr val="FFFFFF"/>
                </a:highlight>
                <a:latin typeface="Consolas" panose="020B0609020204030204" pitchFamily="49" charset="0"/>
              </a:rPr>
              <a:t>) || </a:t>
            </a:r>
            <a:r>
              <a:rPr lang="en-US" sz="1000" dirty="0" err="1">
                <a:solidFill>
                  <a:srgbClr val="000000"/>
                </a:solidFill>
                <a:highlight>
                  <a:srgbClr val="FFFFFF"/>
                </a:highlight>
                <a:latin typeface="Consolas" panose="020B0609020204030204" pitchFamily="49" charset="0"/>
              </a:rPr>
              <a:t>recoText.Contains</a:t>
            </a:r>
            <a:r>
              <a:rPr lang="en-US" sz="1000" dirty="0">
                <a:solidFill>
                  <a:srgbClr val="000000"/>
                </a:solidFill>
                <a:highlight>
                  <a:srgbClr val="FFFFFF"/>
                </a:highlight>
                <a:latin typeface="Consolas" panose="020B0609020204030204" pitchFamily="49" charset="0"/>
              </a:rPr>
              <a:t>(</a:t>
            </a:r>
            <a:r>
              <a:rPr lang="en-US" sz="1000" dirty="0">
                <a:solidFill>
                  <a:srgbClr val="A31515"/>
                </a:solidFill>
                <a:highlight>
                  <a:srgbClr val="FFFFFF"/>
                </a:highlight>
                <a:latin typeface="Consolas" panose="020B0609020204030204" pitchFamily="49" charset="0"/>
              </a:rPr>
              <a:t>"search "</a:t>
            </a:r>
            <a:r>
              <a:rPr lang="en-US" sz="1000" dirty="0">
                <a:solidFill>
                  <a:srgbClr val="000000"/>
                </a:solidFill>
                <a:highlight>
                  <a:srgbClr val="FFFFFF"/>
                </a:highlight>
                <a:latin typeface="Consolas" panose="020B0609020204030204" pitchFamily="49" charset="0"/>
              </a:rPr>
              <a:t>) ||</a:t>
            </a:r>
          </a:p>
          <a:p>
            <a:pPr marL="0" indent="0">
              <a:buClr>
                <a:srgbClr val="404040"/>
              </a:buClr>
              <a:buFont typeface="Wingdings" panose="05000000000000000000" pitchFamily="2" charset="2"/>
              <a:buNone/>
            </a:pPr>
            <a:r>
              <a:rPr lang="en-US" sz="1000" dirty="0">
                <a:solidFill>
                  <a:srgbClr val="000000"/>
                </a:solidFill>
                <a:highlight>
                  <a:srgbClr val="FFFFFF"/>
                </a:highlight>
                <a:latin typeface="Consolas" panose="020B0609020204030204" pitchFamily="49" charset="0"/>
              </a:rPr>
              <a:t>        </a:t>
            </a:r>
            <a:r>
              <a:rPr lang="en-US" sz="1000" dirty="0" err="1">
                <a:solidFill>
                  <a:srgbClr val="000000"/>
                </a:solidFill>
                <a:highlight>
                  <a:srgbClr val="FFFFFF"/>
                </a:highlight>
                <a:latin typeface="Consolas" panose="020B0609020204030204" pitchFamily="49" charset="0"/>
              </a:rPr>
              <a:t>recoText.Contains</a:t>
            </a:r>
            <a:r>
              <a:rPr lang="en-US" sz="1000" dirty="0">
                <a:solidFill>
                  <a:srgbClr val="000000"/>
                </a:solidFill>
                <a:highlight>
                  <a:srgbClr val="FFFFFF"/>
                </a:highlight>
                <a:latin typeface="Consolas" panose="020B0609020204030204" pitchFamily="49" charset="0"/>
              </a:rPr>
              <a:t>(</a:t>
            </a:r>
            <a:r>
              <a:rPr lang="en-US" sz="1000" dirty="0">
                <a:solidFill>
                  <a:srgbClr val="A31515"/>
                </a:solidFill>
                <a:highlight>
                  <a:srgbClr val="FFFFFF"/>
                </a:highlight>
                <a:latin typeface="Consolas" panose="020B0609020204030204" pitchFamily="49" charset="0"/>
              </a:rPr>
              <a:t>"show me "</a:t>
            </a:r>
            <a:r>
              <a:rPr lang="en-US" sz="1000" dirty="0">
                <a:solidFill>
                  <a:srgbClr val="000000"/>
                </a:solidFill>
                <a:highlight>
                  <a:srgbClr val="FFFFFF"/>
                </a:highlight>
                <a:latin typeface="Consolas" panose="020B0609020204030204" pitchFamily="49" charset="0"/>
              </a:rPr>
              <a:t>))</a:t>
            </a:r>
          </a:p>
          <a:p>
            <a:pPr marL="0" indent="0">
              <a:buClr>
                <a:srgbClr val="404040"/>
              </a:buClr>
              <a:buFont typeface="Wingdings" panose="05000000000000000000" pitchFamily="2" charset="2"/>
              <a:buNone/>
            </a:pPr>
            <a:r>
              <a:rPr lang="en-US" sz="1000" dirty="0">
                <a:solidFill>
                  <a:srgbClr val="000000"/>
                </a:solidFill>
                <a:highlight>
                  <a:srgbClr val="FFFFFF"/>
                </a:highlight>
                <a:latin typeface="Consolas" panose="020B0609020204030204" pitchFamily="49" charset="0"/>
              </a:rPr>
              <a:t>    {</a:t>
            </a:r>
          </a:p>
          <a:p>
            <a:pPr marL="0" indent="0">
              <a:buClr>
                <a:srgbClr val="404040"/>
              </a:buClr>
              <a:buFont typeface="Wingdings" panose="05000000000000000000" pitchFamily="2" charset="2"/>
              <a:buNone/>
            </a:pPr>
            <a:r>
              <a:rPr lang="en-US" sz="1000" dirty="0">
                <a:solidFill>
                  <a:srgbClr val="000000"/>
                </a:solidFill>
                <a:highlight>
                  <a:srgbClr val="FFFFFF"/>
                </a:highlight>
                <a:latin typeface="Consolas" panose="020B0609020204030204" pitchFamily="49" charset="0"/>
              </a:rPr>
              <a:t>        action = </a:t>
            </a:r>
            <a:r>
              <a:rPr lang="en-US" sz="1000" dirty="0">
                <a:solidFill>
                  <a:srgbClr val="A31515"/>
                </a:solidFill>
                <a:highlight>
                  <a:srgbClr val="FFFFFF"/>
                </a:highlight>
                <a:latin typeface="Consolas" panose="020B0609020204030204" pitchFamily="49" charset="0"/>
              </a:rPr>
              <a:t>"navigate"</a:t>
            </a:r>
            <a:r>
              <a:rPr lang="en-US" sz="1000" dirty="0">
                <a:solidFill>
                  <a:srgbClr val="000000"/>
                </a:solidFill>
                <a:highlight>
                  <a:srgbClr val="FFFFFF"/>
                </a:highlight>
                <a:latin typeface="Consolas" panose="020B0609020204030204" pitchFamily="49" charset="0"/>
              </a:rPr>
              <a:t>;</a:t>
            </a:r>
          </a:p>
          <a:p>
            <a:pPr marL="0" indent="0">
              <a:buClr>
                <a:srgbClr val="404040"/>
              </a:buClr>
              <a:buFont typeface="Wingdings" panose="05000000000000000000" pitchFamily="2" charset="2"/>
              <a:buNone/>
            </a:pPr>
            <a:r>
              <a:rPr lang="en-US" sz="1000" dirty="0">
                <a:solidFill>
                  <a:srgbClr val="000000"/>
                </a:solidFill>
                <a:highlight>
                  <a:srgbClr val="FFFFFF"/>
                </a:highlight>
                <a:latin typeface="Consolas" panose="020B0609020204030204" pitchFamily="49" charset="0"/>
              </a:rPr>
              <a:t>        </a:t>
            </a:r>
            <a:r>
              <a:rPr lang="en-US" sz="1000" dirty="0">
                <a:solidFill>
                  <a:srgbClr val="0000FF"/>
                </a:solidFill>
                <a:highlight>
                  <a:srgbClr val="FFFFFF"/>
                </a:highlight>
                <a:latin typeface="Consolas" panose="020B0609020204030204" pitchFamily="49" charset="0"/>
              </a:rPr>
              <a:t>if</a:t>
            </a:r>
            <a:r>
              <a:rPr lang="en-US" sz="1000" dirty="0">
                <a:solidFill>
                  <a:srgbClr val="000000"/>
                </a:solidFill>
                <a:highlight>
                  <a:srgbClr val="FFFFFF"/>
                </a:highlight>
                <a:latin typeface="Consolas" panose="020B0609020204030204" pitchFamily="49" charset="0"/>
              </a:rPr>
              <a:t> (</a:t>
            </a:r>
            <a:r>
              <a:rPr lang="en-US" sz="1000" dirty="0" err="1">
                <a:solidFill>
                  <a:srgbClr val="000000"/>
                </a:solidFill>
                <a:highlight>
                  <a:srgbClr val="FFFFFF"/>
                </a:highlight>
                <a:latin typeface="Consolas" panose="020B0609020204030204" pitchFamily="49" charset="0"/>
              </a:rPr>
              <a:t>recoText.Contains</a:t>
            </a:r>
            <a:r>
              <a:rPr lang="en-US" sz="1000" dirty="0">
                <a:solidFill>
                  <a:srgbClr val="000000"/>
                </a:solidFill>
                <a:highlight>
                  <a:srgbClr val="FFFFFF"/>
                </a:highlight>
                <a:latin typeface="Consolas" panose="020B0609020204030204" pitchFamily="49" charset="0"/>
              </a:rPr>
              <a:t>(</a:t>
            </a:r>
            <a:r>
              <a:rPr lang="en-US" sz="1000" dirty="0">
                <a:solidFill>
                  <a:srgbClr val="A31515"/>
                </a:solidFill>
                <a:highlight>
                  <a:srgbClr val="FFFFFF"/>
                </a:highlight>
                <a:latin typeface="Consolas" panose="020B0609020204030204" pitchFamily="49" charset="0"/>
              </a:rPr>
              <a:t>"windows phone </a:t>
            </a:r>
            <a:r>
              <a:rPr lang="en-US" sz="1000" dirty="0" err="1">
                <a:solidFill>
                  <a:srgbClr val="A31515"/>
                </a:solidFill>
                <a:highlight>
                  <a:srgbClr val="FFFFFF"/>
                </a:highlight>
                <a:latin typeface="Consolas" panose="020B0609020204030204" pitchFamily="49" charset="0"/>
              </a:rPr>
              <a:t>dev</a:t>
            </a:r>
            <a:r>
              <a:rPr lang="en-US" sz="1000" dirty="0">
                <a:solidFill>
                  <a:srgbClr val="A31515"/>
                </a:solidFill>
                <a:highlight>
                  <a:srgbClr val="FFFFFF"/>
                </a:highlight>
                <a:latin typeface="Consolas" panose="020B0609020204030204" pitchFamily="49" charset="0"/>
              </a:rPr>
              <a:t> center"</a:t>
            </a:r>
            <a:r>
              <a:rPr lang="en-US" sz="1000" dirty="0">
                <a:solidFill>
                  <a:srgbClr val="000000"/>
                </a:solidFill>
                <a:highlight>
                  <a:srgbClr val="FFFFFF"/>
                </a:highlight>
                <a:latin typeface="Consolas" panose="020B0609020204030204" pitchFamily="49" charset="0"/>
              </a:rPr>
              <a:t>))</a:t>
            </a:r>
          </a:p>
          <a:p>
            <a:pPr marL="0" indent="0">
              <a:buClr>
                <a:srgbClr val="404040"/>
              </a:buClr>
              <a:buFont typeface="Wingdings" panose="05000000000000000000" pitchFamily="2" charset="2"/>
              <a:buNone/>
            </a:pPr>
            <a:r>
              <a:rPr lang="en-US" sz="1000" dirty="0">
                <a:solidFill>
                  <a:srgbClr val="000000"/>
                </a:solidFill>
                <a:highlight>
                  <a:srgbClr val="FFFFFF"/>
                </a:highlight>
                <a:latin typeface="Consolas" panose="020B0609020204030204" pitchFamily="49" charset="0"/>
              </a:rPr>
              <a:t>        {</a:t>
            </a:r>
          </a:p>
          <a:p>
            <a:pPr marL="0" indent="0">
              <a:buClr>
                <a:srgbClr val="404040"/>
              </a:buClr>
              <a:buFont typeface="Wingdings" panose="05000000000000000000" pitchFamily="2" charset="2"/>
              <a:buNone/>
            </a:pPr>
            <a:r>
              <a:rPr lang="en-US" sz="1000" dirty="0">
                <a:solidFill>
                  <a:srgbClr val="000000"/>
                </a:solidFill>
                <a:highlight>
                  <a:srgbClr val="FFFFFF"/>
                </a:highlight>
                <a:latin typeface="Consolas" panose="020B0609020204030204" pitchFamily="49" charset="0"/>
              </a:rPr>
              <a:t>            </a:t>
            </a:r>
            <a:r>
              <a:rPr lang="en-US" sz="1000" dirty="0" err="1">
                <a:solidFill>
                  <a:srgbClr val="000000"/>
                </a:solidFill>
                <a:highlight>
                  <a:srgbClr val="FFFFFF"/>
                </a:highlight>
                <a:latin typeface="Consolas" panose="020B0609020204030204" pitchFamily="49" charset="0"/>
              </a:rPr>
              <a:t>navigateTo</a:t>
            </a:r>
            <a:r>
              <a:rPr lang="en-US" sz="1000" dirty="0">
                <a:solidFill>
                  <a:srgbClr val="000000"/>
                </a:solidFill>
                <a:highlight>
                  <a:srgbClr val="FFFFFF"/>
                </a:highlight>
                <a:latin typeface="Consolas" panose="020B0609020204030204" pitchFamily="49" charset="0"/>
              </a:rPr>
              <a:t> = </a:t>
            </a:r>
            <a:r>
              <a:rPr lang="en-US" sz="1000" dirty="0">
                <a:solidFill>
                  <a:srgbClr val="A31515"/>
                </a:solidFill>
                <a:highlight>
                  <a:srgbClr val="FFFFFF"/>
                </a:highlight>
                <a:latin typeface="Consolas" panose="020B0609020204030204" pitchFamily="49" charset="0"/>
              </a:rPr>
              <a:t>"http://dev.windowsphone.com"</a:t>
            </a:r>
            <a:r>
              <a:rPr lang="en-US" sz="1000" dirty="0">
                <a:solidFill>
                  <a:srgbClr val="000000"/>
                </a:solidFill>
                <a:highlight>
                  <a:srgbClr val="FFFFFF"/>
                </a:highlight>
                <a:latin typeface="Consolas" panose="020B0609020204030204" pitchFamily="49" charset="0"/>
              </a:rPr>
              <a:t>;</a:t>
            </a:r>
          </a:p>
          <a:p>
            <a:pPr marL="0" indent="0">
              <a:buClr>
                <a:srgbClr val="404040"/>
              </a:buClr>
              <a:buFont typeface="Wingdings" panose="05000000000000000000" pitchFamily="2" charset="2"/>
              <a:buNone/>
            </a:pPr>
            <a:r>
              <a:rPr lang="en-US" sz="1000" dirty="0">
                <a:solidFill>
                  <a:srgbClr val="000000"/>
                </a:solidFill>
                <a:highlight>
                  <a:srgbClr val="FFFFFF"/>
                </a:highlight>
                <a:latin typeface="Consolas" panose="020B0609020204030204" pitchFamily="49" charset="0"/>
              </a:rPr>
              <a:t>        }</a:t>
            </a:r>
          </a:p>
          <a:p>
            <a:pPr marL="0" indent="0">
              <a:buClr>
                <a:srgbClr val="404040"/>
              </a:buClr>
              <a:buFont typeface="Wingdings" panose="05000000000000000000" pitchFamily="2" charset="2"/>
              <a:buNone/>
            </a:pPr>
            <a:r>
              <a:rPr lang="en-US" sz="1000" dirty="0">
                <a:solidFill>
                  <a:srgbClr val="000000"/>
                </a:solidFill>
                <a:highlight>
                  <a:srgbClr val="FFFFFF"/>
                </a:highlight>
                <a:latin typeface="Consolas" panose="020B0609020204030204" pitchFamily="49" charset="0"/>
              </a:rPr>
              <a:t>    }</a:t>
            </a:r>
          </a:p>
          <a:p>
            <a:pPr marL="0" indent="0">
              <a:buClr>
                <a:srgbClr val="404040"/>
              </a:buClr>
              <a:buFont typeface="Wingdings" panose="05000000000000000000" pitchFamily="2" charset="2"/>
              <a:buNone/>
            </a:pPr>
            <a:r>
              <a:rPr lang="en-US" sz="1000" dirty="0">
                <a:solidFill>
                  <a:srgbClr val="000000"/>
                </a:solidFill>
                <a:highlight>
                  <a:srgbClr val="FFFFFF"/>
                </a:highlight>
                <a:latin typeface="Consolas" panose="020B0609020204030204" pitchFamily="49" charset="0"/>
              </a:rPr>
              <a:t>    </a:t>
            </a:r>
            <a:r>
              <a:rPr lang="en-US" sz="1000" dirty="0">
                <a:solidFill>
                  <a:srgbClr val="0000FF"/>
                </a:solidFill>
                <a:highlight>
                  <a:srgbClr val="FFFFFF"/>
                </a:highlight>
                <a:latin typeface="Consolas" panose="020B0609020204030204" pitchFamily="49" charset="0"/>
              </a:rPr>
              <a:t>else</a:t>
            </a:r>
            <a:r>
              <a:rPr lang="en-US" sz="1000" dirty="0">
                <a:solidFill>
                  <a:srgbClr val="000000"/>
                </a:solidFill>
                <a:highlight>
                  <a:srgbClr val="FFFFFF"/>
                </a:highlight>
                <a:latin typeface="Consolas" panose="020B0609020204030204" pitchFamily="49" charset="0"/>
              </a:rPr>
              <a:t> </a:t>
            </a:r>
            <a:r>
              <a:rPr lang="en-US" sz="1000" dirty="0">
                <a:solidFill>
                  <a:srgbClr val="0000FF"/>
                </a:solidFill>
                <a:highlight>
                  <a:srgbClr val="FFFFFF"/>
                </a:highlight>
                <a:latin typeface="Consolas" panose="020B0609020204030204" pitchFamily="49" charset="0"/>
              </a:rPr>
              <a:t>if</a:t>
            </a:r>
            <a:r>
              <a:rPr lang="en-US" sz="1000" dirty="0">
                <a:solidFill>
                  <a:srgbClr val="000000"/>
                </a:solidFill>
                <a:highlight>
                  <a:srgbClr val="FFFFFF"/>
                </a:highlight>
                <a:latin typeface="Consolas" panose="020B0609020204030204" pitchFamily="49" charset="0"/>
              </a:rPr>
              <a:t> (</a:t>
            </a:r>
            <a:r>
              <a:rPr lang="en-US" sz="1000" dirty="0" err="1">
                <a:solidFill>
                  <a:srgbClr val="000000"/>
                </a:solidFill>
                <a:highlight>
                  <a:srgbClr val="FFFFFF"/>
                </a:highlight>
                <a:latin typeface="Consolas" panose="020B0609020204030204" pitchFamily="49" charset="0"/>
              </a:rPr>
              <a:t>recoText.Contains</a:t>
            </a:r>
            <a:r>
              <a:rPr lang="en-US" sz="1000" dirty="0">
                <a:solidFill>
                  <a:srgbClr val="000000"/>
                </a:solidFill>
                <a:highlight>
                  <a:srgbClr val="FFFFFF"/>
                </a:highlight>
                <a:latin typeface="Consolas" panose="020B0609020204030204" pitchFamily="49" charset="0"/>
              </a:rPr>
              <a:t>(</a:t>
            </a:r>
            <a:r>
              <a:rPr lang="en-US" sz="1000" dirty="0">
                <a:solidFill>
                  <a:srgbClr val="A31515"/>
                </a:solidFill>
                <a:highlight>
                  <a:srgbClr val="FFFFFF"/>
                </a:highlight>
                <a:latin typeface="Consolas" panose="020B0609020204030204" pitchFamily="49" charset="0"/>
              </a:rPr>
              <a:t>"learn how to "</a:t>
            </a:r>
            <a:r>
              <a:rPr lang="en-US" sz="1000" dirty="0">
                <a:solidFill>
                  <a:srgbClr val="000000"/>
                </a:solidFill>
                <a:highlight>
                  <a:srgbClr val="FFFFFF"/>
                </a:highlight>
                <a:latin typeface="Consolas" panose="020B0609020204030204" pitchFamily="49" charset="0"/>
              </a:rPr>
              <a:t>))</a:t>
            </a:r>
          </a:p>
          <a:p>
            <a:pPr marL="0" indent="0">
              <a:buClr>
                <a:srgbClr val="404040"/>
              </a:buClr>
              <a:buFont typeface="Wingdings" panose="05000000000000000000" pitchFamily="2" charset="2"/>
              <a:buNone/>
            </a:pPr>
            <a:r>
              <a:rPr lang="en-US" sz="1000" dirty="0">
                <a:solidFill>
                  <a:srgbClr val="000000"/>
                </a:solidFill>
                <a:highlight>
                  <a:srgbClr val="FFFFFF"/>
                </a:highlight>
                <a:latin typeface="Consolas" panose="020B0609020204030204" pitchFamily="49" charset="0"/>
              </a:rPr>
              <a:t>    {</a:t>
            </a:r>
          </a:p>
          <a:p>
            <a:pPr marL="0" indent="0">
              <a:buClr>
                <a:srgbClr val="404040"/>
              </a:buClr>
              <a:buFont typeface="Wingdings" panose="05000000000000000000" pitchFamily="2" charset="2"/>
              <a:buNone/>
            </a:pPr>
            <a:r>
              <a:rPr lang="en-US" sz="1000" dirty="0">
                <a:solidFill>
                  <a:srgbClr val="000000"/>
                </a:solidFill>
                <a:highlight>
                  <a:srgbClr val="FFFFFF"/>
                </a:highlight>
                <a:latin typeface="Consolas" panose="020B0609020204030204" pitchFamily="49" charset="0"/>
              </a:rPr>
              <a:t>        action = </a:t>
            </a:r>
            <a:r>
              <a:rPr lang="en-US" sz="1000" dirty="0">
                <a:solidFill>
                  <a:srgbClr val="A31515"/>
                </a:solidFill>
                <a:highlight>
                  <a:srgbClr val="FFFFFF"/>
                </a:highlight>
                <a:latin typeface="Consolas" panose="020B0609020204030204" pitchFamily="49" charset="0"/>
              </a:rPr>
              <a:t>"find"</a:t>
            </a:r>
            <a:r>
              <a:rPr lang="en-US" sz="1000" dirty="0">
                <a:solidFill>
                  <a:srgbClr val="000000"/>
                </a:solidFill>
                <a:highlight>
                  <a:srgbClr val="FFFFFF"/>
                </a:highlight>
                <a:latin typeface="Consolas" panose="020B0609020204030204" pitchFamily="49" charset="0"/>
              </a:rPr>
              <a:t>;</a:t>
            </a:r>
          </a:p>
          <a:p>
            <a:pPr marL="0" indent="0">
              <a:buClr>
                <a:srgbClr val="404040"/>
              </a:buClr>
              <a:buFont typeface="Wingdings" panose="05000000000000000000" pitchFamily="2" charset="2"/>
              <a:buNone/>
            </a:pPr>
            <a:r>
              <a:rPr lang="en-US" sz="1000" dirty="0">
                <a:solidFill>
                  <a:srgbClr val="000000"/>
                </a:solidFill>
                <a:highlight>
                  <a:srgbClr val="FFFFFF"/>
                </a:highlight>
                <a:latin typeface="Consolas" panose="020B0609020204030204" pitchFamily="49" charset="0"/>
              </a:rPr>
              <a:t>        </a:t>
            </a:r>
            <a:r>
              <a:rPr lang="en-US" sz="1000" dirty="0" err="1">
                <a:solidFill>
                  <a:srgbClr val="000000"/>
                </a:solidFill>
                <a:highlight>
                  <a:srgbClr val="FFFFFF"/>
                </a:highlight>
                <a:latin typeface="Consolas" panose="020B0609020204030204" pitchFamily="49" charset="0"/>
              </a:rPr>
              <a:t>searchFor</a:t>
            </a:r>
            <a:r>
              <a:rPr lang="en-US" sz="1000" dirty="0">
                <a:solidFill>
                  <a:srgbClr val="000000"/>
                </a:solidFill>
                <a:highlight>
                  <a:srgbClr val="FFFFFF"/>
                </a:highlight>
                <a:latin typeface="Consolas" panose="020B0609020204030204" pitchFamily="49" charset="0"/>
              </a:rPr>
              <a:t> = </a:t>
            </a:r>
            <a:r>
              <a:rPr lang="en-US" sz="1000" dirty="0" err="1">
                <a:solidFill>
                  <a:srgbClr val="000000"/>
                </a:solidFill>
                <a:highlight>
                  <a:srgbClr val="FFFFFF"/>
                </a:highlight>
                <a:latin typeface="Consolas" panose="020B0609020204030204" pitchFamily="49" charset="0"/>
              </a:rPr>
              <a:t>recoText.Substring</a:t>
            </a:r>
            <a:r>
              <a:rPr lang="en-US" sz="1000" dirty="0">
                <a:solidFill>
                  <a:srgbClr val="000000"/>
                </a:solidFill>
                <a:highlight>
                  <a:srgbClr val="FFFFFF"/>
                </a:highlight>
                <a:latin typeface="Consolas" panose="020B0609020204030204" pitchFamily="49" charset="0"/>
              </a:rPr>
              <a:t>(</a:t>
            </a:r>
            <a:r>
              <a:rPr lang="en-US" sz="1000" dirty="0" err="1">
                <a:solidFill>
                  <a:srgbClr val="000000"/>
                </a:solidFill>
                <a:highlight>
                  <a:srgbClr val="FFFFFF"/>
                </a:highlight>
                <a:latin typeface="Consolas" panose="020B0609020204030204" pitchFamily="49" charset="0"/>
              </a:rPr>
              <a:t>recoText.IndexOf</a:t>
            </a:r>
            <a:r>
              <a:rPr lang="en-US" sz="1000" dirty="0">
                <a:solidFill>
                  <a:srgbClr val="000000"/>
                </a:solidFill>
                <a:highlight>
                  <a:srgbClr val="FFFFFF"/>
                </a:highlight>
                <a:latin typeface="Consolas" panose="020B0609020204030204" pitchFamily="49" charset="0"/>
              </a:rPr>
              <a:t>(</a:t>
            </a:r>
            <a:r>
              <a:rPr lang="en-US" sz="1000" dirty="0">
                <a:solidFill>
                  <a:srgbClr val="A31515"/>
                </a:solidFill>
                <a:highlight>
                  <a:srgbClr val="FFFFFF"/>
                </a:highlight>
                <a:latin typeface="Consolas" panose="020B0609020204030204" pitchFamily="49" charset="0"/>
              </a:rPr>
              <a:t>"learn how to "</a:t>
            </a:r>
            <a:r>
              <a:rPr lang="en-US" sz="1000" dirty="0">
                <a:solidFill>
                  <a:srgbClr val="000000"/>
                </a:solidFill>
                <a:highlight>
                  <a:srgbClr val="FFFFFF"/>
                </a:highlight>
                <a:latin typeface="Consolas" panose="020B0609020204030204" pitchFamily="49" charset="0"/>
              </a:rPr>
              <a:t>) + 13);</a:t>
            </a:r>
          </a:p>
          <a:p>
            <a:pPr marL="0" indent="0">
              <a:buClr>
                <a:srgbClr val="404040"/>
              </a:buClr>
              <a:buFont typeface="Wingdings" panose="05000000000000000000" pitchFamily="2" charset="2"/>
              <a:buNone/>
            </a:pPr>
            <a:r>
              <a:rPr lang="en-US" sz="1000" dirty="0">
                <a:solidFill>
                  <a:srgbClr val="000000"/>
                </a:solidFill>
                <a:highlight>
                  <a:srgbClr val="FFFFFF"/>
                </a:highlight>
                <a:latin typeface="Consolas" panose="020B0609020204030204" pitchFamily="49" charset="0"/>
              </a:rPr>
              <a:t>    }</a:t>
            </a:r>
          </a:p>
          <a:p>
            <a:pPr marL="0" indent="0">
              <a:buClr>
                <a:srgbClr val="404040"/>
              </a:buClr>
              <a:buFont typeface="Wingdings" panose="05000000000000000000" pitchFamily="2" charset="2"/>
              <a:buNone/>
            </a:pPr>
            <a:r>
              <a:rPr lang="en-US" sz="1000" dirty="0">
                <a:solidFill>
                  <a:srgbClr val="000000"/>
                </a:solidFill>
                <a:highlight>
                  <a:srgbClr val="FFFFFF"/>
                </a:highlight>
                <a:latin typeface="Consolas" panose="020B0609020204030204" pitchFamily="49" charset="0"/>
              </a:rPr>
              <a:t>    </a:t>
            </a:r>
            <a:r>
              <a:rPr lang="en-US" sz="1000" dirty="0">
                <a:solidFill>
                  <a:srgbClr val="0000FF"/>
                </a:solidFill>
                <a:highlight>
                  <a:srgbClr val="FFFFFF"/>
                </a:highlight>
                <a:latin typeface="Consolas" panose="020B0609020204030204" pitchFamily="49" charset="0"/>
              </a:rPr>
              <a:t>else</a:t>
            </a:r>
            <a:endParaRPr lang="en-US" sz="1000" dirty="0">
              <a:solidFill>
                <a:srgbClr val="000000"/>
              </a:solidFill>
              <a:highlight>
                <a:srgbClr val="FFFFFF"/>
              </a:highlight>
              <a:latin typeface="Consolas" panose="020B0609020204030204" pitchFamily="49" charset="0"/>
            </a:endParaRPr>
          </a:p>
          <a:p>
            <a:pPr marL="0" indent="0">
              <a:buClr>
                <a:srgbClr val="404040"/>
              </a:buClr>
              <a:buFont typeface="Wingdings" panose="05000000000000000000" pitchFamily="2" charset="2"/>
              <a:buNone/>
            </a:pPr>
            <a:r>
              <a:rPr lang="en-US" sz="1000" dirty="0">
                <a:solidFill>
                  <a:srgbClr val="000000"/>
                </a:solidFill>
                <a:highlight>
                  <a:srgbClr val="FFFFFF"/>
                </a:highlight>
                <a:latin typeface="Consolas" panose="020B0609020204030204" pitchFamily="49" charset="0"/>
              </a:rPr>
              <a:t>    {</a:t>
            </a:r>
          </a:p>
          <a:p>
            <a:pPr marL="0" indent="0">
              <a:buClr>
                <a:srgbClr val="404040"/>
              </a:buClr>
              <a:buFont typeface="Wingdings" panose="05000000000000000000" pitchFamily="2" charset="2"/>
              <a:buNone/>
            </a:pPr>
            <a:r>
              <a:rPr lang="en-US" sz="1000" dirty="0">
                <a:solidFill>
                  <a:srgbClr val="000000"/>
                </a:solidFill>
                <a:highlight>
                  <a:srgbClr val="FFFFFF"/>
                </a:highlight>
                <a:latin typeface="Consolas" panose="020B0609020204030204" pitchFamily="49" charset="0"/>
              </a:rPr>
              <a:t>        action = </a:t>
            </a:r>
            <a:r>
              <a:rPr lang="en-US" sz="1000" dirty="0">
                <a:solidFill>
                  <a:srgbClr val="A31515"/>
                </a:solidFill>
                <a:highlight>
                  <a:srgbClr val="FFFFFF"/>
                </a:highlight>
                <a:latin typeface="Consolas" panose="020B0609020204030204" pitchFamily="49" charset="0"/>
              </a:rPr>
              <a:t>"find"</a:t>
            </a:r>
            <a:r>
              <a:rPr lang="en-US" sz="1000" dirty="0">
                <a:solidFill>
                  <a:srgbClr val="000000"/>
                </a:solidFill>
                <a:highlight>
                  <a:srgbClr val="FFFFFF"/>
                </a:highlight>
                <a:latin typeface="Consolas" panose="020B0609020204030204" pitchFamily="49" charset="0"/>
              </a:rPr>
              <a:t>;</a:t>
            </a:r>
          </a:p>
          <a:p>
            <a:pPr marL="0" indent="0">
              <a:buClr>
                <a:srgbClr val="404040"/>
              </a:buClr>
              <a:buFont typeface="Wingdings" panose="05000000000000000000" pitchFamily="2" charset="2"/>
              <a:buNone/>
            </a:pPr>
            <a:r>
              <a:rPr lang="en-US" sz="1000" dirty="0">
                <a:solidFill>
                  <a:srgbClr val="000000"/>
                </a:solidFill>
                <a:highlight>
                  <a:srgbClr val="FFFFFF"/>
                </a:highlight>
                <a:latin typeface="Consolas" panose="020B0609020204030204" pitchFamily="49" charset="0"/>
              </a:rPr>
              <a:t>        </a:t>
            </a:r>
            <a:r>
              <a:rPr lang="en-US" sz="1000" dirty="0" err="1">
                <a:solidFill>
                  <a:srgbClr val="000000"/>
                </a:solidFill>
                <a:highlight>
                  <a:srgbClr val="FFFFFF"/>
                </a:highlight>
                <a:latin typeface="Consolas" panose="020B0609020204030204" pitchFamily="49" charset="0"/>
              </a:rPr>
              <a:t>searchFor</a:t>
            </a:r>
            <a:r>
              <a:rPr lang="en-US" sz="1000" dirty="0">
                <a:solidFill>
                  <a:srgbClr val="000000"/>
                </a:solidFill>
                <a:highlight>
                  <a:srgbClr val="FFFFFF"/>
                </a:highlight>
                <a:latin typeface="Consolas" panose="020B0609020204030204" pitchFamily="49" charset="0"/>
              </a:rPr>
              <a:t> = </a:t>
            </a:r>
            <a:r>
              <a:rPr lang="en-US" sz="1000" dirty="0" err="1">
                <a:solidFill>
                  <a:srgbClr val="000000"/>
                </a:solidFill>
                <a:highlight>
                  <a:srgbClr val="FFFFFF"/>
                </a:highlight>
                <a:latin typeface="Consolas" panose="020B0609020204030204" pitchFamily="49" charset="0"/>
              </a:rPr>
              <a:t>recoText</a:t>
            </a:r>
            <a:r>
              <a:rPr lang="en-US" sz="1000" dirty="0">
                <a:solidFill>
                  <a:srgbClr val="000000"/>
                </a:solidFill>
                <a:highlight>
                  <a:srgbClr val="FFFFFF"/>
                </a:highlight>
                <a:latin typeface="Consolas" panose="020B0609020204030204" pitchFamily="49" charset="0"/>
              </a:rPr>
              <a:t>;</a:t>
            </a:r>
          </a:p>
          <a:p>
            <a:pPr marL="0" indent="0">
              <a:buClr>
                <a:srgbClr val="404040"/>
              </a:buClr>
              <a:buFont typeface="Wingdings" panose="05000000000000000000" pitchFamily="2" charset="2"/>
              <a:buNone/>
            </a:pPr>
            <a:r>
              <a:rPr lang="en-US" sz="1000" dirty="0">
                <a:solidFill>
                  <a:srgbClr val="000000"/>
                </a:solidFill>
                <a:highlight>
                  <a:srgbClr val="FFFFFF"/>
                </a:highlight>
                <a:latin typeface="Consolas" panose="020B0609020204030204" pitchFamily="49" charset="0"/>
              </a:rPr>
              <a:t>    }</a:t>
            </a:r>
          </a:p>
          <a:p>
            <a:pPr marL="0" indent="0">
              <a:buClr>
                <a:srgbClr val="404040"/>
              </a:buClr>
              <a:buFont typeface="Wingdings" panose="05000000000000000000" pitchFamily="2" charset="2"/>
              <a:buNone/>
            </a:pPr>
            <a:endParaRPr lang="en-US" sz="1000" dirty="0">
              <a:solidFill>
                <a:srgbClr val="000000"/>
              </a:solidFill>
              <a:highlight>
                <a:srgbClr val="FFFFFF"/>
              </a:highlight>
              <a:latin typeface="Consolas" panose="020B0609020204030204" pitchFamily="49" charset="0"/>
            </a:endParaRPr>
          </a:p>
          <a:p>
            <a:pPr marL="0" indent="0">
              <a:buClr>
                <a:srgbClr val="404040"/>
              </a:buClr>
              <a:buFont typeface="Wingdings" panose="05000000000000000000" pitchFamily="2" charset="2"/>
              <a:buNone/>
            </a:pPr>
            <a:r>
              <a:rPr lang="en-US" sz="1000" dirty="0">
                <a:solidFill>
                  <a:srgbClr val="000000"/>
                </a:solidFill>
                <a:highlight>
                  <a:srgbClr val="FFFFFF"/>
                </a:highlight>
                <a:latin typeface="Consolas" panose="020B0609020204030204" pitchFamily="49" charset="0"/>
              </a:rPr>
              <a:t>    </a:t>
            </a:r>
            <a:r>
              <a:rPr lang="en-US" sz="1000" dirty="0">
                <a:solidFill>
                  <a:srgbClr val="0000FF"/>
                </a:solidFill>
                <a:highlight>
                  <a:srgbClr val="FFFFFF"/>
                </a:highlight>
                <a:latin typeface="Consolas" panose="020B0609020204030204" pitchFamily="49" charset="0"/>
              </a:rPr>
              <a:t>switch</a:t>
            </a:r>
            <a:r>
              <a:rPr lang="en-US" sz="1000" dirty="0">
                <a:solidFill>
                  <a:srgbClr val="000000"/>
                </a:solidFill>
                <a:highlight>
                  <a:srgbClr val="FFFFFF"/>
                </a:highlight>
                <a:latin typeface="Consolas" panose="020B0609020204030204" pitchFamily="49" charset="0"/>
              </a:rPr>
              <a:t> (action)</a:t>
            </a:r>
          </a:p>
          <a:p>
            <a:pPr marL="0" indent="0">
              <a:buClr>
                <a:srgbClr val="404040"/>
              </a:buClr>
              <a:buFont typeface="Wingdings" panose="05000000000000000000" pitchFamily="2" charset="2"/>
              <a:buNone/>
            </a:pPr>
            <a:r>
              <a:rPr lang="en-US" sz="1000" dirty="0">
                <a:solidFill>
                  <a:srgbClr val="000000"/>
                </a:solidFill>
                <a:highlight>
                  <a:srgbClr val="FFFFFF"/>
                </a:highlight>
                <a:latin typeface="Consolas" panose="020B0609020204030204" pitchFamily="49" charset="0"/>
              </a:rPr>
              <a:t>    {</a:t>
            </a:r>
          </a:p>
          <a:p>
            <a:pPr marL="0" indent="0">
              <a:buClr>
                <a:srgbClr val="404040"/>
              </a:buClr>
              <a:buFont typeface="Wingdings" panose="05000000000000000000" pitchFamily="2" charset="2"/>
              <a:buNone/>
            </a:pPr>
            <a:r>
              <a:rPr lang="en-US" sz="1000" dirty="0">
                <a:solidFill>
                  <a:srgbClr val="000000"/>
                </a:solidFill>
                <a:highlight>
                  <a:srgbClr val="FFFFFF"/>
                </a:highlight>
                <a:latin typeface="Consolas" panose="020B0609020204030204" pitchFamily="49" charset="0"/>
              </a:rPr>
              <a:t>         </a:t>
            </a:r>
            <a:r>
              <a:rPr lang="en-US" sz="1000" dirty="0">
                <a:solidFill>
                  <a:srgbClr val="0000FF"/>
                </a:solidFill>
                <a:highlight>
                  <a:srgbClr val="FFFFFF"/>
                </a:highlight>
                <a:latin typeface="Consolas" panose="020B0609020204030204" pitchFamily="49" charset="0"/>
              </a:rPr>
              <a:t>case</a:t>
            </a:r>
            <a:r>
              <a:rPr lang="en-US" sz="1000" dirty="0">
                <a:solidFill>
                  <a:srgbClr val="000000"/>
                </a:solidFill>
                <a:highlight>
                  <a:srgbClr val="FFFFFF"/>
                </a:highlight>
                <a:latin typeface="Consolas" panose="020B0609020204030204" pitchFamily="49" charset="0"/>
              </a:rPr>
              <a:t> </a:t>
            </a:r>
            <a:r>
              <a:rPr lang="en-US" sz="1000" dirty="0">
                <a:solidFill>
                  <a:srgbClr val="A31515"/>
                </a:solidFill>
                <a:highlight>
                  <a:srgbClr val="FFFFFF"/>
                </a:highlight>
                <a:latin typeface="Consolas" panose="020B0609020204030204" pitchFamily="49" charset="0"/>
              </a:rPr>
              <a:t>"find"</a:t>
            </a:r>
            <a:r>
              <a:rPr lang="en-US" sz="1000" dirty="0">
                <a:solidFill>
                  <a:srgbClr val="000000"/>
                </a:solidFill>
                <a:highlight>
                  <a:srgbClr val="FFFFFF"/>
                </a:highlight>
                <a:latin typeface="Consolas" panose="020B0609020204030204" pitchFamily="49" charset="0"/>
              </a:rPr>
              <a:t>:</a:t>
            </a:r>
          </a:p>
          <a:p>
            <a:pPr marL="0" indent="0">
              <a:buClr>
                <a:srgbClr val="404040"/>
              </a:buClr>
              <a:buFont typeface="Wingdings" panose="05000000000000000000" pitchFamily="2" charset="2"/>
              <a:buNone/>
            </a:pPr>
            <a:r>
              <a:rPr lang="en-US" sz="1000" dirty="0">
                <a:solidFill>
                  <a:srgbClr val="000000"/>
                </a:solidFill>
                <a:highlight>
                  <a:srgbClr val="FFFFFF"/>
                </a:highlight>
                <a:latin typeface="Consolas" panose="020B0609020204030204" pitchFamily="49" charset="0"/>
              </a:rPr>
              <a:t>            </a:t>
            </a:r>
            <a:r>
              <a:rPr lang="en-US" sz="1000" dirty="0">
                <a:solidFill>
                  <a:srgbClr val="008000"/>
                </a:solidFill>
                <a:highlight>
                  <a:srgbClr val="FFFFFF"/>
                </a:highlight>
                <a:latin typeface="Consolas" panose="020B0609020204030204" pitchFamily="49" charset="0"/>
              </a:rPr>
              <a:t>// ...</a:t>
            </a:r>
            <a:endParaRPr lang="en-US" sz="1000" dirty="0">
              <a:solidFill>
                <a:srgbClr val="000000"/>
              </a:solidFill>
              <a:highlight>
                <a:srgbClr val="FFFFFF"/>
              </a:highlight>
              <a:latin typeface="Consolas" panose="020B0609020204030204" pitchFamily="49" charset="0"/>
            </a:endParaRPr>
          </a:p>
          <a:p>
            <a:pPr marL="0" indent="0">
              <a:buClr>
                <a:srgbClr val="404040"/>
              </a:buClr>
              <a:buFont typeface="Wingdings" panose="05000000000000000000" pitchFamily="2" charset="2"/>
              <a:buNone/>
            </a:pPr>
            <a:r>
              <a:rPr lang="en-US" sz="1000" dirty="0">
                <a:solidFill>
                  <a:srgbClr val="000000"/>
                </a:solidFill>
                <a:highlight>
                  <a:srgbClr val="FFFFFF"/>
                </a:highlight>
                <a:latin typeface="Consolas" panose="020B0609020204030204" pitchFamily="49" charset="0"/>
              </a:rPr>
              <a:t>        </a:t>
            </a:r>
            <a:endParaRPr lang="en-US" sz="1000" dirty="0">
              <a:solidFill>
                <a:srgbClr val="000000"/>
              </a:solidFill>
              <a:highlight>
                <a:srgbClr val="FFFFFF"/>
              </a:highlight>
              <a:latin typeface="Consolas" pitchFamily="49" charset="0"/>
              <a:cs typeface="Consolas" pitchFamily="49" charset="0"/>
            </a:endParaRPr>
          </a:p>
          <a:p>
            <a:pPr marL="0" indent="0">
              <a:buClr>
                <a:srgbClr val="404040"/>
              </a:buClr>
              <a:buFont typeface="Wingdings" panose="05000000000000000000" pitchFamily="2" charset="2"/>
              <a:buNone/>
            </a:pPr>
            <a:endParaRPr lang="en-US" sz="1000" dirty="0">
              <a:solidFill>
                <a:srgbClr val="000000"/>
              </a:solidFill>
              <a:highlight>
                <a:srgbClr val="FFFFFF"/>
              </a:highlight>
              <a:latin typeface="Consolas" pitchFamily="49" charset="0"/>
              <a:cs typeface="Consolas" pitchFamily="49" charset="0"/>
            </a:endParaRPr>
          </a:p>
        </p:txBody>
      </p:sp>
      <p:sp>
        <p:nvSpPr>
          <p:cNvPr id="8" name="Rectangle 7"/>
          <p:cNvSpPr/>
          <p:nvPr/>
        </p:nvSpPr>
        <p:spPr bwMode="auto">
          <a:xfrm flipV="1">
            <a:off x="2437735" y="5097462"/>
            <a:ext cx="9798599" cy="942037"/>
          </a:xfrm>
          <a:prstGeom prst="rect">
            <a:avLst/>
          </a:prstGeom>
          <a:noFill/>
          <a:ln w="38100">
            <a:solidFill>
              <a:schemeClr val="accent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Smiley Face 8"/>
          <p:cNvSpPr/>
          <p:nvPr/>
        </p:nvSpPr>
        <p:spPr bwMode="auto">
          <a:xfrm>
            <a:off x="5656208" y="-1074738"/>
            <a:ext cx="761999" cy="761999"/>
          </a:xfrm>
          <a:prstGeom prst="smileyFac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0" name="Freeform 9"/>
          <p:cNvSpPr/>
          <p:nvPr/>
        </p:nvSpPr>
        <p:spPr bwMode="auto">
          <a:xfrm>
            <a:off x="0" y="0"/>
            <a:ext cx="12436477" cy="6994525"/>
          </a:xfrm>
          <a:custGeom>
            <a:avLst/>
            <a:gdLst>
              <a:gd name="connsiteX0" fmla="*/ 0 w 12436477"/>
              <a:gd name="connsiteY0" fmla="*/ 0 h 6994525"/>
              <a:gd name="connsiteX1" fmla="*/ 12436477 w 12436477"/>
              <a:gd name="connsiteY1" fmla="*/ 0 h 6994525"/>
              <a:gd name="connsiteX2" fmla="*/ 12436477 w 12436477"/>
              <a:gd name="connsiteY2" fmla="*/ 6994525 h 6994525"/>
              <a:gd name="connsiteX3" fmla="*/ 0 w 12436477"/>
              <a:gd name="connsiteY3" fmla="*/ 6994525 h 6994525"/>
            </a:gdLst>
            <a:ahLst/>
            <a:cxnLst>
              <a:cxn ang="0">
                <a:pos x="connsiteX0" y="connsiteY0"/>
              </a:cxn>
              <a:cxn ang="0">
                <a:pos x="connsiteX1" y="connsiteY1"/>
              </a:cxn>
              <a:cxn ang="0">
                <a:pos x="connsiteX2" y="connsiteY2"/>
              </a:cxn>
              <a:cxn ang="0">
                <a:pos x="connsiteX3" y="connsiteY3"/>
              </a:cxn>
            </a:cxnLst>
            <a:rect l="l" t="t" r="r" b="b"/>
            <a:pathLst>
              <a:path w="12436477" h="6994525">
                <a:moveTo>
                  <a:pt x="0" y="0"/>
                </a:moveTo>
                <a:lnTo>
                  <a:pt x="12436477" y="0"/>
                </a:lnTo>
                <a:lnTo>
                  <a:pt x="12436477" y="6994525"/>
                </a:lnTo>
                <a:lnTo>
                  <a:pt x="0" y="6994525"/>
                </a:lnTo>
                <a:close/>
              </a:path>
            </a:pathLst>
          </a:custGeom>
          <a:solidFill>
            <a:schemeClr val="tx1">
              <a:lumMod val="50000"/>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p:cNvSpPr/>
          <p:nvPr/>
        </p:nvSpPr>
        <p:spPr bwMode="auto">
          <a:xfrm>
            <a:off x="2941637" y="2582862"/>
            <a:ext cx="8945068" cy="1599933"/>
          </a:xfrm>
          <a:prstGeom prst="rect">
            <a:avLst/>
          </a:prstGeom>
          <a:solidFill>
            <a:schemeClr val="bg1"/>
          </a:solidFill>
          <a:ln w="38100">
            <a:solidFill>
              <a:schemeClr val="accent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r>
              <a:rPr lang="en-US" dirty="0">
                <a:solidFill>
                  <a:srgbClr val="0000FF"/>
                </a:solidFill>
                <a:highlight>
                  <a:srgbClr val="FFFFFF"/>
                </a:highlight>
                <a:latin typeface="Consolas" panose="020B0609020204030204" pitchFamily="49" charset="0"/>
              </a:rPr>
              <a:t>else</a:t>
            </a:r>
            <a:endParaRPr lang="en-US" dirty="0">
              <a:solidFill>
                <a:srgbClr val="000000"/>
              </a:solidFill>
              <a:highlight>
                <a:srgbClr val="FFFFFF"/>
              </a:highlight>
              <a:latin typeface="Consolas" panose="020B0609020204030204" pitchFamily="49" charset="0"/>
            </a:endParaRPr>
          </a:p>
          <a:p>
            <a:r>
              <a:rPr lang="en-US" dirty="0" smtClean="0">
                <a:solidFill>
                  <a:srgbClr val="000000"/>
                </a:solidFill>
                <a:highlight>
                  <a:srgbClr val="FFFFFF"/>
                </a:highlight>
                <a:latin typeface="Consolas" panose="020B0609020204030204" pitchFamily="49" charset="0"/>
              </a:rPr>
              <a:t>{</a:t>
            </a:r>
            <a:endParaRPr lang="en-US" dirty="0">
              <a:solidFill>
                <a:srgbClr val="000000"/>
              </a:solidFill>
              <a:highlight>
                <a:srgbClr val="FFFFFF"/>
              </a:highlight>
              <a:latin typeface="Consolas" panose="020B0609020204030204" pitchFamily="49" charset="0"/>
            </a:endParaRPr>
          </a:p>
          <a:p>
            <a:r>
              <a:rPr lang="en-US" dirty="0" smtClean="0">
                <a:solidFill>
                  <a:srgbClr val="000000"/>
                </a:solidFill>
                <a:highlight>
                  <a:srgbClr val="FFFFFF"/>
                </a:highlight>
                <a:latin typeface="Consolas" panose="020B0609020204030204" pitchFamily="49" charset="0"/>
              </a:rPr>
              <a:t>    </a:t>
            </a:r>
            <a:r>
              <a:rPr lang="en-US" dirty="0">
                <a:solidFill>
                  <a:srgbClr val="000000"/>
                </a:solidFill>
                <a:highlight>
                  <a:srgbClr val="FFFFFF"/>
                </a:highlight>
                <a:latin typeface="Consolas" panose="020B0609020204030204" pitchFamily="49" charset="0"/>
              </a:rPr>
              <a:t>action = </a:t>
            </a:r>
            <a:r>
              <a:rPr lang="en-US" dirty="0">
                <a:solidFill>
                  <a:srgbClr val="A31515"/>
                </a:solidFill>
                <a:highlight>
                  <a:srgbClr val="FFFFFF"/>
                </a:highlight>
                <a:latin typeface="Consolas" panose="020B0609020204030204" pitchFamily="49" charset="0"/>
              </a:rPr>
              <a:t>"find"</a:t>
            </a:r>
            <a:r>
              <a:rPr lang="en-US" dirty="0">
                <a:solidFill>
                  <a:srgbClr val="000000"/>
                </a:solidFill>
                <a:highlight>
                  <a:srgbClr val="FFFFFF"/>
                </a:highlight>
                <a:latin typeface="Consolas" panose="020B0609020204030204" pitchFamily="49" charset="0"/>
              </a:rPr>
              <a:t>;</a:t>
            </a:r>
          </a:p>
          <a:p>
            <a:r>
              <a:rPr lang="en-US" dirty="0" smtClean="0">
                <a:solidFill>
                  <a:srgbClr val="000000"/>
                </a:solidFill>
                <a:highlight>
                  <a:srgbClr val="FFFFFF"/>
                </a:highlight>
                <a:latin typeface="Consolas" panose="020B0609020204030204" pitchFamily="49" charset="0"/>
              </a:rPr>
              <a:t>    </a:t>
            </a:r>
            <a:r>
              <a:rPr lang="en-US" dirty="0" err="1">
                <a:solidFill>
                  <a:srgbClr val="000000"/>
                </a:solidFill>
                <a:highlight>
                  <a:srgbClr val="FFFFFF"/>
                </a:highlight>
                <a:latin typeface="Consolas" panose="020B0609020204030204" pitchFamily="49" charset="0"/>
              </a:rPr>
              <a:t>searchFor</a:t>
            </a:r>
            <a:r>
              <a:rPr lang="en-US" dirty="0">
                <a:solidFill>
                  <a:srgbClr val="000000"/>
                </a:solidFill>
                <a:highlight>
                  <a:srgbClr val="FFFFFF"/>
                </a:highlight>
                <a:latin typeface="Consolas" panose="020B0609020204030204" pitchFamily="49" charset="0"/>
              </a:rPr>
              <a:t> = </a:t>
            </a:r>
            <a:r>
              <a:rPr lang="en-US" dirty="0" err="1">
                <a:solidFill>
                  <a:srgbClr val="000000"/>
                </a:solidFill>
                <a:highlight>
                  <a:srgbClr val="FFFFFF"/>
                </a:highlight>
                <a:latin typeface="Consolas" panose="020B0609020204030204" pitchFamily="49" charset="0"/>
              </a:rPr>
              <a:t>recoText</a:t>
            </a:r>
            <a:r>
              <a:rPr lang="en-US" dirty="0">
                <a:solidFill>
                  <a:srgbClr val="000000"/>
                </a:solidFill>
                <a:highlight>
                  <a:srgbClr val="FFFFFF"/>
                </a:highlight>
                <a:latin typeface="Consolas" panose="020B0609020204030204" pitchFamily="49" charset="0"/>
              </a:rPr>
              <a:t>;</a:t>
            </a:r>
          </a:p>
          <a:p>
            <a:r>
              <a:rPr lang="en-US" dirty="0" smtClean="0">
                <a:solidFill>
                  <a:srgbClr val="000000"/>
                </a:solidFill>
                <a:highlight>
                  <a:srgbClr val="FFFFFF"/>
                </a:highlight>
                <a:latin typeface="Consolas" panose="020B0609020204030204" pitchFamily="49" charset="0"/>
              </a:rPr>
              <a:t>}</a:t>
            </a:r>
            <a:endParaRPr lang="en-US" dirty="0">
              <a:solidFill>
                <a:srgbClr val="000000"/>
              </a:solidFill>
              <a:highlight>
                <a:srgbClr val="FFFFFF"/>
              </a:highlight>
              <a:latin typeface="Consolas" panose="020B0609020204030204" pitchFamily="49" charset="0"/>
            </a:endParaRPr>
          </a:p>
        </p:txBody>
      </p:sp>
      <p:sp>
        <p:nvSpPr>
          <p:cNvPr id="12" name="TextBox 11"/>
          <p:cNvSpPr txBox="1"/>
          <p:nvPr/>
        </p:nvSpPr>
        <p:spPr>
          <a:xfrm>
            <a:off x="2941637" y="4356391"/>
            <a:ext cx="8945068" cy="1261884"/>
          </a:xfrm>
          <a:prstGeom prst="rect">
            <a:avLst/>
          </a:prstGeom>
          <a:solidFill>
            <a:schemeClr val="accent2"/>
          </a:solidFill>
          <a:ln>
            <a:noFill/>
          </a:ln>
        </p:spPr>
        <p:txBody>
          <a:bodyPr wrap="square" lIns="182880" tIns="146304" rIns="182880" bIns="182880" rtlCol="0">
            <a:spAutoFit/>
          </a:bodyPr>
          <a:lstStyle/>
          <a:p>
            <a:pPr>
              <a:lnSpc>
                <a:spcPct val="90000"/>
              </a:lnSpc>
              <a:spcAft>
                <a:spcPts val="600"/>
              </a:spcAft>
            </a:pPr>
            <a:r>
              <a:rPr lang="en-US" sz="2400" b="1" dirty="0">
                <a:gradFill>
                  <a:gsLst>
                    <a:gs pos="0">
                      <a:srgbClr val="FFFFFF"/>
                    </a:gs>
                    <a:gs pos="100000">
                      <a:srgbClr val="FFFFFF"/>
                    </a:gs>
                  </a:gsLst>
                  <a:lin ang="5400000" scaled="1"/>
                </a:gradFill>
              </a:rPr>
              <a:t>Parse text, extracting intent/slots</a:t>
            </a:r>
          </a:p>
          <a:p>
            <a:pPr marL="228600" indent="-228600">
              <a:lnSpc>
                <a:spcPct val="90000"/>
              </a:lnSpc>
              <a:spcAft>
                <a:spcPts val="600"/>
              </a:spcAft>
              <a:buFont typeface="Wingdings" panose="05000000000000000000" pitchFamily="2" charset="2"/>
              <a:buChar char="§"/>
            </a:pPr>
            <a:r>
              <a:rPr lang="en-US" sz="1600" dirty="0" smtClean="0">
                <a:gradFill>
                  <a:gsLst>
                    <a:gs pos="0">
                      <a:srgbClr val="FFFFFF"/>
                    </a:gs>
                    <a:gs pos="100000">
                      <a:srgbClr val="FFFFFF"/>
                    </a:gs>
                  </a:gsLst>
                  <a:lin ang="5400000" scaled="1"/>
                </a:gradFill>
              </a:rPr>
              <a:t>Ladder </a:t>
            </a:r>
            <a:r>
              <a:rPr lang="en-US" sz="1600" dirty="0">
                <a:gradFill>
                  <a:gsLst>
                    <a:gs pos="0">
                      <a:srgbClr val="FFFFFF"/>
                    </a:gs>
                    <a:gs pos="100000">
                      <a:srgbClr val="FFFFFF"/>
                    </a:gs>
                  </a:gsLst>
                  <a:lin ang="5400000" scaled="1"/>
                </a:gradFill>
              </a:rPr>
              <a:t>Logic – most </a:t>
            </a:r>
            <a:r>
              <a:rPr lang="en-US" sz="1600" dirty="0" smtClean="0">
                <a:gradFill>
                  <a:gsLst>
                    <a:gs pos="0">
                      <a:srgbClr val="FFFFFF"/>
                    </a:gs>
                    <a:gs pos="100000">
                      <a:srgbClr val="FFFFFF"/>
                    </a:gs>
                  </a:gsLst>
                  <a:lin ang="5400000" scaled="1"/>
                </a:gradFill>
              </a:rPr>
              <a:t>strict parse first, most ambiguous last</a:t>
            </a:r>
          </a:p>
          <a:p>
            <a:pPr marL="228600" indent="-228600">
              <a:lnSpc>
                <a:spcPct val="90000"/>
              </a:lnSpc>
              <a:spcAft>
                <a:spcPts val="600"/>
              </a:spcAft>
              <a:buFont typeface="Wingdings" panose="05000000000000000000" pitchFamily="2" charset="2"/>
              <a:buChar char="§"/>
            </a:pPr>
            <a:r>
              <a:rPr lang="en-US" sz="1600" dirty="0" smtClean="0">
                <a:gradFill>
                  <a:gsLst>
                    <a:gs pos="0">
                      <a:srgbClr val="FFFFFF"/>
                    </a:gs>
                    <a:gs pos="100000">
                      <a:srgbClr val="FFFFFF"/>
                    </a:gs>
                  </a:gsLst>
                  <a:lin ang="5400000" scaled="1"/>
                </a:gradFill>
              </a:rPr>
              <a:t>Generic search might be the best, last, most ambiguous choice</a:t>
            </a:r>
            <a:endParaRPr lang="en-US" sz="1600" dirty="0">
              <a:gradFill>
                <a:gsLst>
                  <a:gs pos="0">
                    <a:srgbClr val="FFFFFF"/>
                  </a:gs>
                  <a:gs pos="100000">
                    <a:srgbClr val="FFFFFF"/>
                  </a:gs>
                </a:gsLst>
                <a:lin ang="5400000" scaled="1"/>
              </a:gradFill>
            </a:endParaRPr>
          </a:p>
        </p:txBody>
      </p:sp>
      <p:grpSp>
        <p:nvGrpSpPr>
          <p:cNvPr id="3" name="Group 2"/>
          <p:cNvGrpSpPr/>
          <p:nvPr/>
        </p:nvGrpSpPr>
        <p:grpSpPr>
          <a:xfrm>
            <a:off x="0" y="0"/>
            <a:ext cx="1646237" cy="6994525"/>
            <a:chOff x="0" y="0"/>
            <a:chExt cx="1646237" cy="6994525"/>
          </a:xfrm>
        </p:grpSpPr>
        <p:sp>
          <p:nvSpPr>
            <p:cNvPr id="13" name="Freeform 12"/>
            <p:cNvSpPr/>
            <p:nvPr/>
          </p:nvSpPr>
          <p:spPr bwMode="auto">
            <a:xfrm>
              <a:off x="0" y="0"/>
              <a:ext cx="1646237" cy="6994525"/>
            </a:xfrm>
            <a:custGeom>
              <a:avLst/>
              <a:gdLst>
                <a:gd name="connsiteX0" fmla="*/ 0 w 1646237"/>
                <a:gd name="connsiteY0" fmla="*/ 0 h 6994525"/>
                <a:gd name="connsiteX1" fmla="*/ 1646237 w 1646237"/>
                <a:gd name="connsiteY1" fmla="*/ 0 h 6994525"/>
                <a:gd name="connsiteX2" fmla="*/ 1646237 w 1646237"/>
                <a:gd name="connsiteY2" fmla="*/ 564556 h 6994525"/>
                <a:gd name="connsiteX3" fmla="*/ 1487404 w 1646237"/>
                <a:gd name="connsiteY3" fmla="*/ 723389 h 6994525"/>
                <a:gd name="connsiteX4" fmla="*/ 1646237 w 1646237"/>
                <a:gd name="connsiteY4" fmla="*/ 882221 h 6994525"/>
                <a:gd name="connsiteX5" fmla="*/ 1646237 w 1646237"/>
                <a:gd name="connsiteY5" fmla="*/ 6994525 h 6994525"/>
                <a:gd name="connsiteX6" fmla="*/ 0 w 1646237"/>
                <a:gd name="connsiteY6" fmla="*/ 6994525 h 6994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46237" h="6994525">
                  <a:moveTo>
                    <a:pt x="0" y="0"/>
                  </a:moveTo>
                  <a:lnTo>
                    <a:pt x="1646237" y="0"/>
                  </a:lnTo>
                  <a:lnTo>
                    <a:pt x="1646237" y="564556"/>
                  </a:lnTo>
                  <a:lnTo>
                    <a:pt x="1487404" y="723389"/>
                  </a:lnTo>
                  <a:lnTo>
                    <a:pt x="1646237" y="882221"/>
                  </a:lnTo>
                  <a:lnTo>
                    <a:pt x="1646237" y="6994525"/>
                  </a:lnTo>
                  <a:lnTo>
                    <a:pt x="0" y="6994525"/>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3" name="Freeform 12" descr="Up:  Freeform 12"/>
            <p:cNvSpPr>
              <a:spLocks noChangeAspect="1"/>
            </p:cNvSpPr>
            <p:nvPr/>
          </p:nvSpPr>
          <p:spPr bwMode="black">
            <a:xfrm>
              <a:off x="441132" y="435573"/>
              <a:ext cx="763922" cy="602394"/>
            </a:xfrm>
            <a:custGeom>
              <a:avLst/>
              <a:gdLst/>
              <a:ahLst/>
              <a:cxnLst/>
              <a:rect l="l" t="t" r="r" b="b"/>
              <a:pathLst>
                <a:path w="611218" h="481979">
                  <a:moveTo>
                    <a:pt x="224745" y="94707"/>
                  </a:moveTo>
                  <a:cubicBezTo>
                    <a:pt x="347961" y="94707"/>
                    <a:pt x="448505" y="171589"/>
                    <a:pt x="448505" y="266213"/>
                  </a:cubicBezTo>
                  <a:cubicBezTo>
                    <a:pt x="448505" y="360837"/>
                    <a:pt x="347961" y="436734"/>
                    <a:pt x="224745" y="436734"/>
                  </a:cubicBezTo>
                  <a:cubicBezTo>
                    <a:pt x="202074" y="436734"/>
                    <a:pt x="181373" y="434763"/>
                    <a:pt x="161659" y="429834"/>
                  </a:cubicBezTo>
                  <a:cubicBezTo>
                    <a:pt x="135044" y="478132"/>
                    <a:pt x="86744" y="488974"/>
                    <a:pt x="44358" y="478132"/>
                  </a:cubicBezTo>
                  <a:cubicBezTo>
                    <a:pt x="69986" y="455462"/>
                    <a:pt x="92658" y="434763"/>
                    <a:pt x="109416" y="413078"/>
                  </a:cubicBezTo>
                  <a:cubicBezTo>
                    <a:pt x="43372" y="382522"/>
                    <a:pt x="0" y="328310"/>
                    <a:pt x="0" y="266213"/>
                  </a:cubicBezTo>
                  <a:cubicBezTo>
                    <a:pt x="0" y="171589"/>
                    <a:pt x="100544" y="94707"/>
                    <a:pt x="224745" y="94707"/>
                  </a:cubicBezTo>
                  <a:close/>
                  <a:moveTo>
                    <a:pt x="386440" y="0"/>
                  </a:moveTo>
                  <a:cubicBezTo>
                    <a:pt x="510659" y="0"/>
                    <a:pt x="611218" y="76830"/>
                    <a:pt x="611218" y="170405"/>
                  </a:cubicBezTo>
                  <a:cubicBezTo>
                    <a:pt x="611218" y="232460"/>
                    <a:pt x="566854" y="287620"/>
                    <a:pt x="501787" y="317170"/>
                  </a:cubicBezTo>
                  <a:cubicBezTo>
                    <a:pt x="518546" y="338840"/>
                    <a:pt x="541221" y="360510"/>
                    <a:pt x="566854" y="382180"/>
                  </a:cubicBezTo>
                  <a:cubicBezTo>
                    <a:pt x="523476" y="393015"/>
                    <a:pt x="481083" y="383165"/>
                    <a:pt x="454465" y="334900"/>
                  </a:cubicBezTo>
                  <a:cubicBezTo>
                    <a:pt x="547137" y="154645"/>
                    <a:pt x="301656" y="47280"/>
                    <a:pt x="201097" y="73875"/>
                  </a:cubicBezTo>
                  <a:cubicBezTo>
                    <a:pt x="241518" y="29550"/>
                    <a:pt x="309542" y="0"/>
                    <a:pt x="386440" y="0"/>
                  </a:cubicBezTo>
                  <a:close/>
                </a:path>
              </a:pathLst>
            </a:custGeom>
            <a:solidFill>
              <a:schemeClr val="bg2"/>
            </a:solidFill>
            <a:ln>
              <a:noFill/>
            </a:ln>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grpSp>
    </p:spTree>
    <p:extLst>
      <p:ext uri="{BB962C8B-B14F-4D97-AF65-F5344CB8AC3E}">
        <p14:creationId xmlns:p14="http://schemas.microsoft.com/office/powerpoint/2010/main" val="26484084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 presetClass="entr" presetSubtype="0" fill="hold" grpId="0" nodeType="withEffect" nodePh="1">
                                  <p:stCondLst>
                                    <p:cond delay="750"/>
                                  </p:stCondLst>
                                  <p:endCondLst>
                                    <p:cond evt="begin" delay="0">
                                      <p:tn val="8"/>
                                    </p:cond>
                                  </p:endCondLst>
                                  <p:childTnLst>
                                    <p:set>
                                      <p:cBhvr>
                                        <p:cTn id="9" dur="1" fill="hold">
                                          <p:stCondLst>
                                            <p:cond delay="0"/>
                                          </p:stCondLst>
                                        </p:cTn>
                                        <p:tgtEl>
                                          <p:spTgt spid="9"/>
                                        </p:tgtEl>
                                        <p:attrNameLst>
                                          <p:attrName>style.visibility</p:attrName>
                                        </p:attrNameLst>
                                      </p:cBhvr>
                                      <p:to>
                                        <p:strVal val="visible"/>
                                      </p:to>
                                    </p:set>
                                  </p:childTnLst>
                                </p:cTn>
                              </p:par>
                            </p:childTnLst>
                          </p:cTn>
                        </p:par>
                        <p:par>
                          <p:cTn id="10" fill="hold">
                            <p:stCondLst>
                              <p:cond delay="750"/>
                            </p:stCondLst>
                            <p:childTnLst>
                              <p:par>
                                <p:cTn id="11" presetID="10" presetClass="entr" presetSubtype="0" fill="hold" grpId="0" nodeType="after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grpId="0" nodeType="withEffect">
                                  <p:stCondLst>
                                    <p:cond delay="50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par>
                                <p:cTn id="17" presetID="6" presetClass="emph" presetSubtype="0" accel="100000" autoRev="1" fill="hold" grpId="1" nodeType="withEffect">
                                  <p:stCondLst>
                                    <p:cond delay="0"/>
                                  </p:stCondLst>
                                  <p:childTnLst>
                                    <p:animScale>
                                      <p:cBhvr>
                                        <p:cTn id="18" dur="500" fill="hold"/>
                                        <p:tgtEl>
                                          <p:spTgt spid="11"/>
                                        </p:tgtEl>
                                      </p:cBhvr>
                                      <p:by x="50000" y="50000"/>
                                    </p:animScale>
                                  </p:childTnLst>
                                </p:cTn>
                              </p:par>
                              <p:par>
                                <p:cTn id="19" presetID="42" presetClass="path" presetSubtype="0" accel="100000" autoRev="1" fill="hold" grpId="2" nodeType="withEffect">
                                  <p:stCondLst>
                                    <p:cond delay="0"/>
                                  </p:stCondLst>
                                  <p:childTnLst>
                                    <p:animMotion origin="layout" path="M 3.80393E-6 7.85293E-7 L -0.018 0.17068 " pathEditMode="relative" rAng="0" ptsTypes="AA">
                                      <p:cBhvr>
                                        <p:cTn id="20" dur="500" fill="hold"/>
                                        <p:tgtEl>
                                          <p:spTgt spid="11"/>
                                        </p:tgtEl>
                                        <p:attrNameLst>
                                          <p:attrName>ppt_x</p:attrName>
                                          <p:attrName>ppt_y</p:attrName>
                                        </p:attrNameLst>
                                      </p:cBhvr>
                                      <p:rCtr x="-906" y="8534"/>
                                    </p:animMotion>
                                  </p:childTnLst>
                                </p:cTn>
                              </p:par>
                            </p:childTnLst>
                          </p:cTn>
                        </p:par>
                        <p:par>
                          <p:cTn id="21" fill="hold">
                            <p:stCondLst>
                              <p:cond delay="1750"/>
                            </p:stCondLst>
                            <p:childTnLst>
                              <p:par>
                                <p:cTn id="22" presetID="10" presetClass="entr" presetSubtype="0" fill="hold" grpId="0" nodeType="after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10" grpId="0" animBg="1"/>
      <p:bldP spid="11" grpId="0" animBg="1"/>
      <p:bldP spid="11" grpId="1" animBg="1"/>
      <p:bldP spid="11" grpId="2" animBg="1"/>
      <p:bldP spid="12"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0"/>
            <a:ext cx="1681080" cy="6994525"/>
            <a:chOff x="0" y="0"/>
            <a:chExt cx="1681080" cy="6994525"/>
          </a:xfrm>
        </p:grpSpPr>
        <p:sp>
          <p:nvSpPr>
            <p:cNvPr id="31" name="Rectangle 30"/>
            <p:cNvSpPr/>
            <p:nvPr/>
          </p:nvSpPr>
          <p:spPr bwMode="auto">
            <a:xfrm>
              <a:off x="0" y="0"/>
              <a:ext cx="1646237" cy="699452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4" name="~~~" descr="Up:  ~~~"/>
            <p:cNvSpPr/>
            <p:nvPr/>
          </p:nvSpPr>
          <p:spPr bwMode="auto">
            <a:xfrm>
              <a:off x="1487404" y="529713"/>
              <a:ext cx="193676" cy="387351"/>
            </a:xfrm>
            <a:custGeom>
              <a:avLst/>
              <a:gdLst>
                <a:gd name="connsiteX0" fmla="*/ 193676 w 193676"/>
                <a:gd name="connsiteY0" fmla="*/ 0 h 387351"/>
                <a:gd name="connsiteX1" fmla="*/ 193676 w 193676"/>
                <a:gd name="connsiteY1" fmla="*/ 387351 h 387351"/>
                <a:gd name="connsiteX2" fmla="*/ 0 w 193676"/>
                <a:gd name="connsiteY2" fmla="*/ 193676 h 387351"/>
              </a:gdLst>
              <a:ahLst/>
              <a:cxnLst>
                <a:cxn ang="0">
                  <a:pos x="connsiteX0" y="connsiteY0"/>
                </a:cxn>
                <a:cxn ang="0">
                  <a:pos x="connsiteX1" y="connsiteY1"/>
                </a:cxn>
                <a:cxn ang="0">
                  <a:pos x="connsiteX2" y="connsiteY2"/>
                </a:cxn>
              </a:cxnLst>
              <a:rect l="l" t="t" r="r" b="b"/>
              <a:pathLst>
                <a:path w="193676" h="387351">
                  <a:moveTo>
                    <a:pt x="193676" y="0"/>
                  </a:moveTo>
                  <a:lnTo>
                    <a:pt x="193676" y="387351"/>
                  </a:lnTo>
                  <a:lnTo>
                    <a:pt x="0" y="193676"/>
                  </a:lnTo>
                  <a:close/>
                </a:path>
              </a:pathLst>
            </a:cu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3" name="Freeform 12" descr="Up:  Freeform 12"/>
            <p:cNvSpPr>
              <a:spLocks noChangeAspect="1"/>
            </p:cNvSpPr>
            <p:nvPr/>
          </p:nvSpPr>
          <p:spPr bwMode="black">
            <a:xfrm>
              <a:off x="441132" y="435573"/>
              <a:ext cx="763922" cy="602394"/>
            </a:xfrm>
            <a:custGeom>
              <a:avLst/>
              <a:gdLst/>
              <a:ahLst/>
              <a:cxnLst/>
              <a:rect l="l" t="t" r="r" b="b"/>
              <a:pathLst>
                <a:path w="611218" h="481979">
                  <a:moveTo>
                    <a:pt x="224745" y="94707"/>
                  </a:moveTo>
                  <a:cubicBezTo>
                    <a:pt x="347961" y="94707"/>
                    <a:pt x="448505" y="171589"/>
                    <a:pt x="448505" y="266213"/>
                  </a:cubicBezTo>
                  <a:cubicBezTo>
                    <a:pt x="448505" y="360837"/>
                    <a:pt x="347961" y="436734"/>
                    <a:pt x="224745" y="436734"/>
                  </a:cubicBezTo>
                  <a:cubicBezTo>
                    <a:pt x="202074" y="436734"/>
                    <a:pt x="181373" y="434763"/>
                    <a:pt x="161659" y="429834"/>
                  </a:cubicBezTo>
                  <a:cubicBezTo>
                    <a:pt x="135044" y="478132"/>
                    <a:pt x="86744" y="488974"/>
                    <a:pt x="44358" y="478132"/>
                  </a:cubicBezTo>
                  <a:cubicBezTo>
                    <a:pt x="69986" y="455462"/>
                    <a:pt x="92658" y="434763"/>
                    <a:pt x="109416" y="413078"/>
                  </a:cubicBezTo>
                  <a:cubicBezTo>
                    <a:pt x="43372" y="382522"/>
                    <a:pt x="0" y="328310"/>
                    <a:pt x="0" y="266213"/>
                  </a:cubicBezTo>
                  <a:cubicBezTo>
                    <a:pt x="0" y="171589"/>
                    <a:pt x="100544" y="94707"/>
                    <a:pt x="224745" y="94707"/>
                  </a:cubicBezTo>
                  <a:close/>
                  <a:moveTo>
                    <a:pt x="386440" y="0"/>
                  </a:moveTo>
                  <a:cubicBezTo>
                    <a:pt x="510659" y="0"/>
                    <a:pt x="611218" y="76830"/>
                    <a:pt x="611218" y="170405"/>
                  </a:cubicBezTo>
                  <a:cubicBezTo>
                    <a:pt x="611218" y="232460"/>
                    <a:pt x="566854" y="287620"/>
                    <a:pt x="501787" y="317170"/>
                  </a:cubicBezTo>
                  <a:cubicBezTo>
                    <a:pt x="518546" y="338840"/>
                    <a:pt x="541221" y="360510"/>
                    <a:pt x="566854" y="382180"/>
                  </a:cubicBezTo>
                  <a:cubicBezTo>
                    <a:pt x="523476" y="393015"/>
                    <a:pt x="481083" y="383165"/>
                    <a:pt x="454465" y="334900"/>
                  </a:cubicBezTo>
                  <a:cubicBezTo>
                    <a:pt x="547137" y="154645"/>
                    <a:pt x="301656" y="47280"/>
                    <a:pt x="201097" y="73875"/>
                  </a:cubicBezTo>
                  <a:cubicBezTo>
                    <a:pt x="241518" y="29550"/>
                    <a:pt x="309542" y="0"/>
                    <a:pt x="386440" y="0"/>
                  </a:cubicBezTo>
                  <a:close/>
                </a:path>
              </a:pathLst>
            </a:custGeom>
            <a:solidFill>
              <a:schemeClr val="bg2"/>
            </a:solidFill>
            <a:ln>
              <a:noFill/>
            </a:ln>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grpSp>
      <p:sp>
        <p:nvSpPr>
          <p:cNvPr id="25" name="Content Placeholder 2"/>
          <p:cNvSpPr txBox="1">
            <a:spLocks/>
          </p:cNvSpPr>
          <p:nvPr/>
        </p:nvSpPr>
        <p:spPr>
          <a:xfrm>
            <a:off x="1646236" y="1164886"/>
            <a:ext cx="10310876" cy="2529923"/>
          </a:xfrm>
          <a:prstGeom prst="rect">
            <a:avLst/>
          </a:prstGeom>
          <a:noFill/>
        </p:spPr>
        <p:txBody>
          <a:bodyPr wrap="square" lIns="182880" tIns="146304" rIns="182880" bIns="146304" rtlCol="0">
            <a:spAutoFit/>
          </a:bodyPr>
          <a:lstStyle>
            <a:defPPr>
              <a:defRPr lang="en-US"/>
            </a:defPPr>
            <a:lvl1pPr>
              <a:lnSpc>
                <a:spcPct val="90000"/>
              </a:lnSpc>
              <a:spcAft>
                <a:spcPts val="600"/>
              </a:spcAft>
              <a:defRPr sz="4400">
                <a:gradFill>
                  <a:gsLst>
                    <a:gs pos="2917">
                      <a:schemeClr val="tx1"/>
                    </a:gs>
                    <a:gs pos="30000">
                      <a:schemeClr val="tx1"/>
                    </a:gs>
                  </a:gsLst>
                  <a:lin ang="5400000" scaled="0"/>
                </a:gradFill>
                <a:latin typeface="+mj-lt"/>
              </a:defRPr>
            </a:lvl1pPr>
          </a:lstStyle>
          <a:p>
            <a:pPr>
              <a:spcAft>
                <a:spcPts val="1800"/>
              </a:spcAft>
            </a:pPr>
            <a:r>
              <a:rPr lang="en-US" sz="3200" dirty="0">
                <a:gradFill>
                  <a:gsLst>
                    <a:gs pos="2917">
                      <a:srgbClr val="404040"/>
                    </a:gs>
                    <a:gs pos="30000">
                      <a:srgbClr val="404040"/>
                    </a:gs>
                  </a:gsLst>
                  <a:lin ang="5400000" scaled="0"/>
                </a:gradFill>
              </a:rPr>
              <a:t>Was your app activated by Voice?</a:t>
            </a:r>
          </a:p>
          <a:p>
            <a:pPr>
              <a:spcAft>
                <a:spcPts val="1800"/>
              </a:spcAft>
            </a:pPr>
            <a:r>
              <a:rPr lang="en-US" sz="3200" dirty="0" smtClean="0">
                <a:gradFill>
                  <a:gsLst>
                    <a:gs pos="2917">
                      <a:srgbClr val="404040"/>
                    </a:gs>
                    <a:gs pos="30000">
                      <a:srgbClr val="404040"/>
                    </a:gs>
                  </a:gsLst>
                  <a:lin ang="5400000" scaled="0"/>
                </a:gradFill>
              </a:rPr>
              <a:t>Is </a:t>
            </a:r>
            <a:r>
              <a:rPr lang="en-US" sz="3200" dirty="0">
                <a:gradFill>
                  <a:gsLst>
                    <a:gs pos="2917">
                      <a:srgbClr val="404040"/>
                    </a:gs>
                    <a:gs pos="30000">
                      <a:srgbClr val="404040"/>
                    </a:gs>
                  </a:gsLst>
                  <a:lin ang="5400000" scaled="0"/>
                </a:gradFill>
              </a:rPr>
              <a:t>there ambiguity in the request?</a:t>
            </a:r>
          </a:p>
          <a:p>
            <a:pPr>
              <a:spcAft>
                <a:spcPts val="1800"/>
              </a:spcAft>
            </a:pPr>
            <a:r>
              <a:rPr lang="en-US" sz="3200" dirty="0" smtClean="0">
                <a:gradFill>
                  <a:gsLst>
                    <a:gs pos="2917">
                      <a:srgbClr val="404040"/>
                    </a:gs>
                    <a:gs pos="30000">
                      <a:srgbClr val="404040"/>
                    </a:gs>
                  </a:gsLst>
                  <a:lin ang="5400000" scaled="0"/>
                </a:gradFill>
              </a:rPr>
              <a:t>If </a:t>
            </a:r>
            <a:r>
              <a:rPr lang="en-US" sz="3200" dirty="0">
                <a:gradFill>
                  <a:gsLst>
                    <a:gs pos="2917">
                      <a:srgbClr val="404040"/>
                    </a:gs>
                    <a:gs pos="30000">
                      <a:srgbClr val="404040"/>
                    </a:gs>
                  </a:gsLst>
                  <a:lin ang="5400000" scaled="0"/>
                </a:gradFill>
              </a:rPr>
              <a:t>so … You may want to continue the conversation with the user inside your application… </a:t>
            </a:r>
          </a:p>
        </p:txBody>
      </p:sp>
      <p:sp>
        <p:nvSpPr>
          <p:cNvPr id="8" name="TextBox 7"/>
          <p:cNvSpPr txBox="1"/>
          <p:nvPr/>
        </p:nvSpPr>
        <p:spPr>
          <a:xfrm>
            <a:off x="1646236" y="295274"/>
            <a:ext cx="10515601" cy="960263"/>
          </a:xfrm>
          <a:prstGeom prst="rect">
            <a:avLst/>
          </a:prstGeom>
          <a:noFill/>
        </p:spPr>
        <p:txBody>
          <a:bodyPr wrap="square" lIns="182880" tIns="146304" rIns="182880" bIns="146304" rtlCol="0">
            <a:spAutoFit/>
          </a:bodyPr>
          <a:lstStyle/>
          <a:p>
            <a:pPr>
              <a:lnSpc>
                <a:spcPct val="90000"/>
              </a:lnSpc>
              <a:spcAft>
                <a:spcPts val="600"/>
              </a:spcAft>
            </a:pPr>
            <a:r>
              <a:rPr lang="en-US" sz="4800" dirty="0" smtClean="0">
                <a:gradFill>
                  <a:gsLst>
                    <a:gs pos="2917">
                      <a:srgbClr val="404040"/>
                    </a:gs>
                    <a:gs pos="30000">
                      <a:srgbClr val="404040"/>
                    </a:gs>
                  </a:gsLst>
                  <a:lin ang="5400000" scaled="0"/>
                </a:gradFill>
                <a:latin typeface="Segoe UI Light"/>
              </a:rPr>
              <a:t>Continuing the conversation</a:t>
            </a:r>
            <a:endParaRPr lang="en-US" sz="4800" dirty="0">
              <a:gradFill>
                <a:gsLst>
                  <a:gs pos="2917">
                    <a:srgbClr val="404040"/>
                  </a:gs>
                  <a:gs pos="30000">
                    <a:srgbClr val="404040"/>
                  </a:gs>
                </a:gsLst>
                <a:lin ang="5400000" scaled="0"/>
              </a:gradFill>
              <a:latin typeface="Segoe UI Light"/>
            </a:endParaRPr>
          </a:p>
        </p:txBody>
      </p:sp>
    </p:spTree>
    <p:extLst>
      <p:ext uri="{BB962C8B-B14F-4D97-AF65-F5344CB8AC3E}">
        <p14:creationId xmlns:p14="http://schemas.microsoft.com/office/powerpoint/2010/main" val="18348283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35" presetClass="path" presetSubtype="0" decel="100000" fill="hold" grpId="1" nodeType="withEffect">
                                  <p:stCondLst>
                                    <p:cond delay="0"/>
                                  </p:stCondLst>
                                  <p:childTnLst>
                                    <p:animMotion origin="layout" path="M -4.24304E-6 1.94281E-6 L -0.01838 1.94281E-6 " pathEditMode="relative" rAng="0" ptsTypes="AA">
                                      <p:cBhvr>
                                        <p:cTn id="9" dur="500" spd="-100000" fill="hold"/>
                                        <p:tgtEl>
                                          <p:spTgt spid="8"/>
                                        </p:tgtEl>
                                        <p:attrNameLst>
                                          <p:attrName>ppt_x</p:attrName>
                                          <p:attrName>ppt_y</p:attrName>
                                        </p:attrNameLst>
                                      </p:cBhvr>
                                      <p:rCtr x="-919" y="0"/>
                                    </p:animMotion>
                                  </p:childTnLst>
                                </p:cTn>
                              </p:par>
                            </p:childTnLst>
                          </p:cTn>
                        </p:par>
                        <p:par>
                          <p:cTn id="10" fill="hold">
                            <p:stCondLst>
                              <p:cond delay="500"/>
                            </p:stCondLst>
                            <p:childTnLst>
                              <p:par>
                                <p:cTn id="11" presetID="10" presetClass="entr" presetSubtype="0" fill="hold" grpId="0" nodeType="afterEffect">
                                  <p:stCondLst>
                                    <p:cond delay="250"/>
                                  </p:stCondLst>
                                  <p:childTnLst>
                                    <p:set>
                                      <p:cBhvr>
                                        <p:cTn id="12" dur="1" fill="hold">
                                          <p:stCondLst>
                                            <p:cond delay="0"/>
                                          </p:stCondLst>
                                        </p:cTn>
                                        <p:tgtEl>
                                          <p:spTgt spid="25"/>
                                        </p:tgtEl>
                                        <p:attrNameLst>
                                          <p:attrName>style.visibility</p:attrName>
                                        </p:attrNameLst>
                                      </p:cBhvr>
                                      <p:to>
                                        <p:strVal val="visible"/>
                                      </p:to>
                                    </p:set>
                                    <p:animEffect transition="in" filter="fade">
                                      <p:cBhvr>
                                        <p:cTn id="13" dur="600"/>
                                        <p:tgtEl>
                                          <p:spTgt spid="25"/>
                                        </p:tgtEl>
                                      </p:cBhvr>
                                    </p:animEffect>
                                  </p:childTnLst>
                                </p:cTn>
                              </p:par>
                              <p:par>
                                <p:cTn id="14" presetID="42" presetClass="path" presetSubtype="0" decel="100000" fill="hold" grpId="1" nodeType="withEffect">
                                  <p:stCondLst>
                                    <p:cond delay="250"/>
                                  </p:stCondLst>
                                  <p:childTnLst>
                                    <p:animMotion origin="layout" path="M 2.92316E-6 -3.74489E-6 L 2.92316E-6 0.06741 " pathEditMode="relative" rAng="0" ptsTypes="AA">
                                      <p:cBhvr>
                                        <p:cTn id="15" dur="600" spd="-100000" fill="hold"/>
                                        <p:tgtEl>
                                          <p:spTgt spid="25"/>
                                        </p:tgtEl>
                                        <p:attrNameLst>
                                          <p:attrName>ppt_x</p:attrName>
                                          <p:attrName>ppt_y</p:attrName>
                                        </p:attrNameLst>
                                      </p:cBhvr>
                                      <p:rCtr x="0" y="33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5" grpId="1"/>
      <p:bldP spid="8" grpId="0"/>
      <p:bldP spid="8" grpId="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0"/>
            <a:ext cx="1681080" cy="6994525"/>
            <a:chOff x="0" y="0"/>
            <a:chExt cx="1681080" cy="6994525"/>
          </a:xfrm>
        </p:grpSpPr>
        <p:sp>
          <p:nvSpPr>
            <p:cNvPr id="31" name="Rectangle 30"/>
            <p:cNvSpPr/>
            <p:nvPr/>
          </p:nvSpPr>
          <p:spPr bwMode="auto">
            <a:xfrm>
              <a:off x="0" y="0"/>
              <a:ext cx="1646237" cy="699452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4" name="~~~" descr="Up:  ~~~"/>
            <p:cNvSpPr/>
            <p:nvPr/>
          </p:nvSpPr>
          <p:spPr bwMode="auto">
            <a:xfrm>
              <a:off x="1487404" y="529713"/>
              <a:ext cx="193676" cy="387351"/>
            </a:xfrm>
            <a:custGeom>
              <a:avLst/>
              <a:gdLst>
                <a:gd name="connsiteX0" fmla="*/ 193676 w 193676"/>
                <a:gd name="connsiteY0" fmla="*/ 0 h 387351"/>
                <a:gd name="connsiteX1" fmla="*/ 193676 w 193676"/>
                <a:gd name="connsiteY1" fmla="*/ 387351 h 387351"/>
                <a:gd name="connsiteX2" fmla="*/ 0 w 193676"/>
                <a:gd name="connsiteY2" fmla="*/ 193676 h 387351"/>
              </a:gdLst>
              <a:ahLst/>
              <a:cxnLst>
                <a:cxn ang="0">
                  <a:pos x="connsiteX0" y="connsiteY0"/>
                </a:cxn>
                <a:cxn ang="0">
                  <a:pos x="connsiteX1" y="connsiteY1"/>
                </a:cxn>
                <a:cxn ang="0">
                  <a:pos x="connsiteX2" y="connsiteY2"/>
                </a:cxn>
              </a:cxnLst>
              <a:rect l="l" t="t" r="r" b="b"/>
              <a:pathLst>
                <a:path w="193676" h="387351">
                  <a:moveTo>
                    <a:pt x="193676" y="0"/>
                  </a:moveTo>
                  <a:lnTo>
                    <a:pt x="193676" y="387351"/>
                  </a:lnTo>
                  <a:lnTo>
                    <a:pt x="0" y="193676"/>
                  </a:lnTo>
                  <a:close/>
                </a:path>
              </a:pathLst>
            </a:cu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3" name="Freeform 12" descr="Up:  Freeform 12"/>
            <p:cNvSpPr>
              <a:spLocks noChangeAspect="1"/>
            </p:cNvSpPr>
            <p:nvPr/>
          </p:nvSpPr>
          <p:spPr bwMode="black">
            <a:xfrm>
              <a:off x="441132" y="435573"/>
              <a:ext cx="763922" cy="602394"/>
            </a:xfrm>
            <a:custGeom>
              <a:avLst/>
              <a:gdLst/>
              <a:ahLst/>
              <a:cxnLst/>
              <a:rect l="l" t="t" r="r" b="b"/>
              <a:pathLst>
                <a:path w="611218" h="481979">
                  <a:moveTo>
                    <a:pt x="224745" y="94707"/>
                  </a:moveTo>
                  <a:cubicBezTo>
                    <a:pt x="347961" y="94707"/>
                    <a:pt x="448505" y="171589"/>
                    <a:pt x="448505" y="266213"/>
                  </a:cubicBezTo>
                  <a:cubicBezTo>
                    <a:pt x="448505" y="360837"/>
                    <a:pt x="347961" y="436734"/>
                    <a:pt x="224745" y="436734"/>
                  </a:cubicBezTo>
                  <a:cubicBezTo>
                    <a:pt x="202074" y="436734"/>
                    <a:pt x="181373" y="434763"/>
                    <a:pt x="161659" y="429834"/>
                  </a:cubicBezTo>
                  <a:cubicBezTo>
                    <a:pt x="135044" y="478132"/>
                    <a:pt x="86744" y="488974"/>
                    <a:pt x="44358" y="478132"/>
                  </a:cubicBezTo>
                  <a:cubicBezTo>
                    <a:pt x="69986" y="455462"/>
                    <a:pt x="92658" y="434763"/>
                    <a:pt x="109416" y="413078"/>
                  </a:cubicBezTo>
                  <a:cubicBezTo>
                    <a:pt x="43372" y="382522"/>
                    <a:pt x="0" y="328310"/>
                    <a:pt x="0" y="266213"/>
                  </a:cubicBezTo>
                  <a:cubicBezTo>
                    <a:pt x="0" y="171589"/>
                    <a:pt x="100544" y="94707"/>
                    <a:pt x="224745" y="94707"/>
                  </a:cubicBezTo>
                  <a:close/>
                  <a:moveTo>
                    <a:pt x="386440" y="0"/>
                  </a:moveTo>
                  <a:cubicBezTo>
                    <a:pt x="510659" y="0"/>
                    <a:pt x="611218" y="76830"/>
                    <a:pt x="611218" y="170405"/>
                  </a:cubicBezTo>
                  <a:cubicBezTo>
                    <a:pt x="611218" y="232460"/>
                    <a:pt x="566854" y="287620"/>
                    <a:pt x="501787" y="317170"/>
                  </a:cubicBezTo>
                  <a:cubicBezTo>
                    <a:pt x="518546" y="338840"/>
                    <a:pt x="541221" y="360510"/>
                    <a:pt x="566854" y="382180"/>
                  </a:cubicBezTo>
                  <a:cubicBezTo>
                    <a:pt x="523476" y="393015"/>
                    <a:pt x="481083" y="383165"/>
                    <a:pt x="454465" y="334900"/>
                  </a:cubicBezTo>
                  <a:cubicBezTo>
                    <a:pt x="547137" y="154645"/>
                    <a:pt x="301656" y="47280"/>
                    <a:pt x="201097" y="73875"/>
                  </a:cubicBezTo>
                  <a:cubicBezTo>
                    <a:pt x="241518" y="29550"/>
                    <a:pt x="309542" y="0"/>
                    <a:pt x="386440" y="0"/>
                  </a:cubicBezTo>
                  <a:close/>
                </a:path>
              </a:pathLst>
            </a:custGeom>
            <a:solidFill>
              <a:schemeClr val="bg2"/>
            </a:solidFill>
            <a:ln>
              <a:noFill/>
            </a:ln>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grpSp>
      <p:sp>
        <p:nvSpPr>
          <p:cNvPr id="8" name="TextBox 7"/>
          <p:cNvSpPr txBox="1"/>
          <p:nvPr/>
        </p:nvSpPr>
        <p:spPr>
          <a:xfrm>
            <a:off x="1646236" y="295274"/>
            <a:ext cx="10515601" cy="849463"/>
          </a:xfrm>
          <a:prstGeom prst="rect">
            <a:avLst/>
          </a:prstGeom>
          <a:noFill/>
        </p:spPr>
        <p:txBody>
          <a:bodyPr wrap="square" lIns="182880" tIns="146304" rIns="182880" bIns="146304" rtlCol="0">
            <a:spAutoFit/>
          </a:bodyPr>
          <a:lstStyle/>
          <a:p>
            <a:pPr>
              <a:lnSpc>
                <a:spcPct val="90000"/>
              </a:lnSpc>
              <a:spcAft>
                <a:spcPts val="600"/>
              </a:spcAft>
            </a:pPr>
            <a:r>
              <a:rPr lang="en-US" sz="4000" dirty="0">
                <a:gradFill>
                  <a:gsLst>
                    <a:gs pos="2917">
                      <a:srgbClr val="404040"/>
                    </a:gs>
                    <a:gs pos="30000">
                      <a:srgbClr val="404040"/>
                    </a:gs>
                  </a:gsLst>
                  <a:lin ang="5400000" scaled="0"/>
                </a:gradFill>
                <a:latin typeface="Segoe UI Light"/>
              </a:rPr>
              <a:t>In Application Speech Synthesis/Recognition</a:t>
            </a:r>
          </a:p>
        </p:txBody>
      </p:sp>
      <p:sp>
        <p:nvSpPr>
          <p:cNvPr id="9" name="Content Placeholder 2"/>
          <p:cNvSpPr txBox="1">
            <a:spLocks/>
          </p:cNvSpPr>
          <p:nvPr/>
        </p:nvSpPr>
        <p:spPr>
          <a:xfrm>
            <a:off x="2125599" y="1266533"/>
            <a:ext cx="10310876" cy="3954463"/>
          </a:xfrm>
          <a:prstGeom prst="rect">
            <a:avLst/>
          </a:prstGeom>
          <a:noFill/>
        </p:spPr>
        <p:txBody>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Clr>
                <a:srgbClr val="404040"/>
              </a:buClr>
              <a:buFont typeface="Wingdings" panose="05000000000000000000" pitchFamily="2" charset="2"/>
              <a:buNone/>
            </a:pPr>
            <a:r>
              <a:rPr lang="en-US" sz="1200" dirty="0">
                <a:solidFill>
                  <a:srgbClr val="008000"/>
                </a:solidFill>
                <a:highlight>
                  <a:srgbClr val="FFFFFF"/>
                </a:highlight>
                <a:latin typeface="Consolas" pitchFamily="49" charset="0"/>
                <a:cs typeface="Consolas" pitchFamily="49" charset="0"/>
              </a:rPr>
              <a:t>// Windows Phone Silverlight </a:t>
            </a:r>
            <a:r>
              <a:rPr lang="en-US" sz="1200" dirty="0" smtClean="0">
                <a:solidFill>
                  <a:srgbClr val="008000"/>
                </a:solidFill>
                <a:highlight>
                  <a:srgbClr val="FFFFFF"/>
                </a:highlight>
                <a:latin typeface="Consolas" pitchFamily="49" charset="0"/>
                <a:cs typeface="Consolas" pitchFamily="49" charset="0"/>
              </a:rPr>
              <a:t>App</a:t>
            </a:r>
          </a:p>
          <a:p>
            <a:pPr marL="0" indent="0">
              <a:buClr>
                <a:srgbClr val="404040"/>
              </a:buClr>
              <a:buFont typeface="Wingdings" panose="05000000000000000000" pitchFamily="2" charset="2"/>
              <a:buNone/>
            </a:pPr>
            <a:r>
              <a:rPr lang="en-US" sz="1200" dirty="0" smtClean="0">
                <a:solidFill>
                  <a:srgbClr val="008000"/>
                </a:solidFill>
                <a:highlight>
                  <a:srgbClr val="FFFFFF"/>
                </a:highlight>
                <a:latin typeface="Consolas" pitchFamily="49" charset="0"/>
                <a:cs typeface="Consolas" pitchFamily="49" charset="0"/>
              </a:rPr>
              <a:t>// Synthesis</a:t>
            </a:r>
            <a:endParaRPr lang="en-US" sz="1200" dirty="0">
              <a:solidFill>
                <a:srgbClr val="008000"/>
              </a:solidFill>
              <a:highlight>
                <a:srgbClr val="FFFFFF"/>
              </a:highlight>
              <a:latin typeface="Consolas" pitchFamily="49" charset="0"/>
              <a:cs typeface="Consolas" pitchFamily="49" charset="0"/>
            </a:endParaRPr>
          </a:p>
          <a:p>
            <a:pPr marL="0" indent="0">
              <a:buClr>
                <a:srgbClr val="404040"/>
              </a:buClr>
              <a:buFont typeface="Wingdings" panose="05000000000000000000" pitchFamily="2" charset="2"/>
              <a:buNone/>
            </a:pPr>
            <a:r>
              <a:rPr lang="en-GB" sz="1200" dirty="0">
                <a:solidFill>
                  <a:srgbClr val="0000FF"/>
                </a:solidFill>
                <a:highlight>
                  <a:srgbClr val="FFFFFF"/>
                </a:highlight>
                <a:latin typeface="Consolas" pitchFamily="49" charset="0"/>
                <a:cs typeface="Consolas" pitchFamily="49" charset="0"/>
              </a:rPr>
              <a:t>private</a:t>
            </a:r>
            <a:r>
              <a:rPr lang="en-GB" sz="1200" dirty="0">
                <a:solidFill>
                  <a:srgbClr val="000000"/>
                </a:solidFill>
                <a:highlight>
                  <a:srgbClr val="FFFFFF"/>
                </a:highlight>
                <a:latin typeface="Consolas" pitchFamily="49" charset="0"/>
                <a:cs typeface="Consolas" pitchFamily="49" charset="0"/>
              </a:rPr>
              <a:t> </a:t>
            </a:r>
            <a:r>
              <a:rPr lang="en-GB" sz="1200" dirty="0" err="1">
                <a:solidFill>
                  <a:srgbClr val="0000FF"/>
                </a:solidFill>
                <a:highlight>
                  <a:srgbClr val="FFFFFF"/>
                </a:highlight>
                <a:latin typeface="Consolas" pitchFamily="49" charset="0"/>
                <a:cs typeface="Consolas" pitchFamily="49" charset="0"/>
              </a:rPr>
              <a:t>async</a:t>
            </a:r>
            <a:r>
              <a:rPr lang="en-GB" sz="1200" dirty="0">
                <a:solidFill>
                  <a:srgbClr val="000000"/>
                </a:solidFill>
                <a:highlight>
                  <a:srgbClr val="FFFFFF"/>
                </a:highlight>
                <a:latin typeface="Consolas" pitchFamily="49" charset="0"/>
                <a:cs typeface="Consolas" pitchFamily="49" charset="0"/>
              </a:rPr>
              <a:t> </a:t>
            </a:r>
            <a:r>
              <a:rPr lang="en-GB" sz="1200" dirty="0">
                <a:solidFill>
                  <a:srgbClr val="0000FF"/>
                </a:solidFill>
                <a:highlight>
                  <a:srgbClr val="FFFFFF"/>
                </a:highlight>
                <a:latin typeface="Consolas" pitchFamily="49" charset="0"/>
                <a:cs typeface="Consolas" pitchFamily="49" charset="0"/>
              </a:rPr>
              <a:t>void</a:t>
            </a:r>
            <a:r>
              <a:rPr lang="en-GB" sz="1200" dirty="0">
                <a:solidFill>
                  <a:srgbClr val="000000"/>
                </a:solidFill>
                <a:highlight>
                  <a:srgbClr val="FFFFFF"/>
                </a:highlight>
                <a:latin typeface="Consolas" pitchFamily="49" charset="0"/>
                <a:cs typeface="Consolas" pitchFamily="49" charset="0"/>
              </a:rPr>
              <a:t> </a:t>
            </a:r>
            <a:r>
              <a:rPr lang="en-GB" sz="1200" dirty="0" err="1">
                <a:solidFill>
                  <a:srgbClr val="000000"/>
                </a:solidFill>
                <a:highlight>
                  <a:srgbClr val="FFFFFF"/>
                </a:highlight>
                <a:latin typeface="Consolas" pitchFamily="49" charset="0"/>
                <a:cs typeface="Consolas" pitchFamily="49" charset="0"/>
              </a:rPr>
              <a:t>SpeakText</a:t>
            </a:r>
            <a:r>
              <a:rPr lang="en-GB" sz="1200" dirty="0">
                <a:solidFill>
                  <a:srgbClr val="000000"/>
                </a:solidFill>
                <a:highlight>
                  <a:srgbClr val="FFFFFF"/>
                </a:highlight>
                <a:latin typeface="Consolas" pitchFamily="49" charset="0"/>
                <a:cs typeface="Consolas" pitchFamily="49" charset="0"/>
              </a:rPr>
              <a:t>(</a:t>
            </a:r>
            <a:r>
              <a:rPr lang="en-GB" sz="1200" dirty="0">
                <a:solidFill>
                  <a:srgbClr val="0000FF"/>
                </a:solidFill>
                <a:highlight>
                  <a:srgbClr val="FFFFFF"/>
                </a:highlight>
                <a:latin typeface="Consolas" pitchFamily="49" charset="0"/>
                <a:cs typeface="Consolas" pitchFamily="49" charset="0"/>
              </a:rPr>
              <a:t>string</a:t>
            </a:r>
            <a:r>
              <a:rPr lang="en-GB" sz="1200" dirty="0">
                <a:solidFill>
                  <a:srgbClr val="000000"/>
                </a:solidFill>
                <a:highlight>
                  <a:srgbClr val="FFFFFF"/>
                </a:highlight>
                <a:latin typeface="Consolas" pitchFamily="49" charset="0"/>
                <a:cs typeface="Consolas" pitchFamily="49" charset="0"/>
              </a:rPr>
              <a:t> </a:t>
            </a:r>
            <a:r>
              <a:rPr lang="en-GB" sz="1200" dirty="0" err="1">
                <a:solidFill>
                  <a:srgbClr val="000000"/>
                </a:solidFill>
                <a:highlight>
                  <a:srgbClr val="FFFFFF"/>
                </a:highlight>
                <a:latin typeface="Consolas" pitchFamily="49" charset="0"/>
                <a:cs typeface="Consolas" pitchFamily="49" charset="0"/>
              </a:rPr>
              <a:t>textToSpeak</a:t>
            </a:r>
            <a:r>
              <a:rPr lang="en-GB" sz="1200" dirty="0">
                <a:solidFill>
                  <a:srgbClr val="000000"/>
                </a:solidFill>
                <a:highlight>
                  <a:srgbClr val="FFFFFF"/>
                </a:highlight>
                <a:latin typeface="Consolas" pitchFamily="49" charset="0"/>
                <a:cs typeface="Consolas" pitchFamily="49" charset="0"/>
              </a:rPr>
              <a:t>)</a:t>
            </a:r>
          </a:p>
          <a:p>
            <a:pPr marL="0" indent="0">
              <a:buClr>
                <a:srgbClr val="404040"/>
              </a:buClr>
              <a:buFont typeface="Wingdings" panose="05000000000000000000" pitchFamily="2" charset="2"/>
              <a:buNone/>
            </a:pPr>
            <a:r>
              <a:rPr lang="en-US" sz="1200" dirty="0">
                <a:solidFill>
                  <a:srgbClr val="000000"/>
                </a:solidFill>
                <a:highlight>
                  <a:srgbClr val="FFFFFF"/>
                </a:highlight>
                <a:latin typeface="Consolas" pitchFamily="49" charset="0"/>
                <a:cs typeface="Consolas" pitchFamily="49" charset="0"/>
              </a:rPr>
              <a:t>{</a:t>
            </a:r>
          </a:p>
          <a:p>
            <a:pPr marL="0" indent="0">
              <a:buClr>
                <a:srgbClr val="404040"/>
              </a:buClr>
              <a:buFont typeface="Wingdings" panose="05000000000000000000" pitchFamily="2" charset="2"/>
              <a:buNone/>
            </a:pPr>
            <a:r>
              <a:rPr lang="en-US" sz="1200" dirty="0">
                <a:solidFill>
                  <a:srgbClr val="000000"/>
                </a:solidFill>
                <a:highlight>
                  <a:srgbClr val="FFFFFF"/>
                </a:highlight>
                <a:latin typeface="Consolas" pitchFamily="49" charset="0"/>
                <a:cs typeface="Consolas" pitchFamily="49" charset="0"/>
              </a:rPr>
              <a:t>    </a:t>
            </a:r>
            <a:r>
              <a:rPr lang="en-US" sz="1200" dirty="0" err="1">
                <a:solidFill>
                  <a:srgbClr val="2B91AF"/>
                </a:solidFill>
                <a:highlight>
                  <a:srgbClr val="FFFFFF"/>
                </a:highlight>
                <a:latin typeface="Consolas" pitchFamily="49" charset="0"/>
                <a:cs typeface="Consolas" pitchFamily="49" charset="0"/>
              </a:rPr>
              <a:t>SpeechSynthesizer</a:t>
            </a:r>
            <a:r>
              <a:rPr lang="en-US" sz="1200" dirty="0">
                <a:solidFill>
                  <a:srgbClr val="000000"/>
                </a:solidFill>
                <a:highlight>
                  <a:srgbClr val="FFFFFF"/>
                </a:highlight>
                <a:latin typeface="Consolas" pitchFamily="49" charset="0"/>
                <a:cs typeface="Consolas" pitchFamily="49" charset="0"/>
              </a:rPr>
              <a:t> synthesizer = </a:t>
            </a:r>
            <a:r>
              <a:rPr lang="en-US" sz="1200" dirty="0">
                <a:solidFill>
                  <a:srgbClr val="0000FF"/>
                </a:solidFill>
                <a:highlight>
                  <a:srgbClr val="FFFFFF"/>
                </a:highlight>
                <a:latin typeface="Consolas" pitchFamily="49" charset="0"/>
                <a:cs typeface="Consolas" pitchFamily="49" charset="0"/>
              </a:rPr>
              <a:t>new</a:t>
            </a:r>
            <a:r>
              <a:rPr lang="en-US" sz="1200" dirty="0">
                <a:solidFill>
                  <a:srgbClr val="000000"/>
                </a:solidFill>
                <a:highlight>
                  <a:srgbClr val="FFFFFF"/>
                </a:highlight>
                <a:latin typeface="Consolas" pitchFamily="49" charset="0"/>
                <a:cs typeface="Consolas" pitchFamily="49" charset="0"/>
              </a:rPr>
              <a:t> </a:t>
            </a:r>
            <a:r>
              <a:rPr lang="en-US" sz="1200" dirty="0" err="1">
                <a:solidFill>
                  <a:srgbClr val="2B91AF"/>
                </a:solidFill>
                <a:highlight>
                  <a:srgbClr val="FFFFFF"/>
                </a:highlight>
                <a:latin typeface="Consolas" pitchFamily="49" charset="0"/>
                <a:cs typeface="Consolas" pitchFamily="49" charset="0"/>
              </a:rPr>
              <a:t>SpeechSynthesizer</a:t>
            </a:r>
            <a:r>
              <a:rPr lang="en-US" sz="1200" dirty="0">
                <a:solidFill>
                  <a:srgbClr val="000000"/>
                </a:solidFill>
                <a:highlight>
                  <a:srgbClr val="FFFFFF"/>
                </a:highlight>
                <a:latin typeface="Consolas" pitchFamily="49" charset="0"/>
                <a:cs typeface="Consolas" pitchFamily="49" charset="0"/>
              </a:rPr>
              <a:t>();</a:t>
            </a:r>
          </a:p>
          <a:p>
            <a:pPr marL="0" indent="0">
              <a:buClr>
                <a:srgbClr val="404040"/>
              </a:buClr>
              <a:buFont typeface="Wingdings" panose="05000000000000000000" pitchFamily="2" charset="2"/>
              <a:buNone/>
            </a:pPr>
            <a:r>
              <a:rPr lang="en-US" sz="1200" dirty="0">
                <a:solidFill>
                  <a:srgbClr val="000000"/>
                </a:solidFill>
                <a:highlight>
                  <a:srgbClr val="FFFFFF"/>
                </a:highlight>
                <a:latin typeface="Consolas" pitchFamily="49" charset="0"/>
                <a:cs typeface="Consolas" pitchFamily="49" charset="0"/>
              </a:rPr>
              <a:t>    </a:t>
            </a:r>
            <a:r>
              <a:rPr lang="en-US" sz="1200" dirty="0">
                <a:solidFill>
                  <a:srgbClr val="0000FF"/>
                </a:solidFill>
                <a:highlight>
                  <a:srgbClr val="FFFFFF"/>
                </a:highlight>
                <a:latin typeface="Consolas" pitchFamily="49" charset="0"/>
                <a:cs typeface="Consolas" pitchFamily="49" charset="0"/>
              </a:rPr>
              <a:t>await</a:t>
            </a:r>
            <a:r>
              <a:rPr lang="en-US" sz="1200" dirty="0">
                <a:solidFill>
                  <a:srgbClr val="000000"/>
                </a:solidFill>
                <a:highlight>
                  <a:srgbClr val="FFFFFF"/>
                </a:highlight>
                <a:latin typeface="Consolas" pitchFamily="49" charset="0"/>
                <a:cs typeface="Consolas" pitchFamily="49" charset="0"/>
              </a:rPr>
              <a:t> </a:t>
            </a:r>
            <a:r>
              <a:rPr lang="en-US" sz="1200" dirty="0" err="1">
                <a:solidFill>
                  <a:srgbClr val="000000"/>
                </a:solidFill>
                <a:highlight>
                  <a:srgbClr val="FFFFFF"/>
                </a:highlight>
                <a:latin typeface="Consolas" pitchFamily="49" charset="0"/>
                <a:cs typeface="Consolas" pitchFamily="49" charset="0"/>
              </a:rPr>
              <a:t>synthesizer.SpeakTextAsync</a:t>
            </a:r>
            <a:r>
              <a:rPr lang="en-US" sz="1200" dirty="0">
                <a:solidFill>
                  <a:srgbClr val="000000"/>
                </a:solidFill>
                <a:highlight>
                  <a:srgbClr val="FFFFFF"/>
                </a:highlight>
                <a:latin typeface="Consolas" pitchFamily="49" charset="0"/>
                <a:cs typeface="Consolas" pitchFamily="49" charset="0"/>
              </a:rPr>
              <a:t>(</a:t>
            </a:r>
            <a:r>
              <a:rPr lang="en-US" sz="1200" dirty="0" err="1">
                <a:solidFill>
                  <a:srgbClr val="000000"/>
                </a:solidFill>
                <a:highlight>
                  <a:srgbClr val="FFFFFF"/>
                </a:highlight>
                <a:latin typeface="Consolas" pitchFamily="49" charset="0"/>
                <a:cs typeface="Consolas" pitchFamily="49" charset="0"/>
              </a:rPr>
              <a:t>textToSpeak</a:t>
            </a:r>
            <a:r>
              <a:rPr lang="en-US" sz="1200" dirty="0">
                <a:solidFill>
                  <a:srgbClr val="000000"/>
                </a:solidFill>
                <a:highlight>
                  <a:srgbClr val="FFFFFF"/>
                </a:highlight>
                <a:latin typeface="Consolas" pitchFamily="49" charset="0"/>
                <a:cs typeface="Consolas" pitchFamily="49" charset="0"/>
              </a:rPr>
              <a:t>);</a:t>
            </a:r>
          </a:p>
          <a:p>
            <a:pPr marL="0" indent="0">
              <a:buClr>
                <a:srgbClr val="404040"/>
              </a:buClr>
              <a:buFont typeface="Wingdings" panose="05000000000000000000" pitchFamily="2" charset="2"/>
              <a:buNone/>
            </a:pPr>
            <a:r>
              <a:rPr lang="en-US" sz="1200" dirty="0">
                <a:solidFill>
                  <a:srgbClr val="000000"/>
                </a:solidFill>
                <a:highlight>
                  <a:srgbClr val="FFFFFF"/>
                </a:highlight>
                <a:latin typeface="Consolas" pitchFamily="49" charset="0"/>
                <a:cs typeface="Consolas" pitchFamily="49" charset="0"/>
              </a:rPr>
              <a:t>}</a:t>
            </a:r>
            <a:endParaRPr lang="en-US" sz="1200" dirty="0">
              <a:solidFill>
                <a:srgbClr val="00B050"/>
              </a:solidFill>
              <a:latin typeface="Consolas" pitchFamily="49" charset="0"/>
              <a:cs typeface="Consolas" pitchFamily="49" charset="0"/>
            </a:endParaRPr>
          </a:p>
          <a:p>
            <a:pPr marL="0" indent="0">
              <a:buClr>
                <a:srgbClr val="404040"/>
              </a:buClr>
              <a:buFont typeface="Wingdings" panose="05000000000000000000" pitchFamily="2" charset="2"/>
              <a:buNone/>
            </a:pPr>
            <a:endParaRPr lang="en-US" sz="1200" dirty="0">
              <a:solidFill>
                <a:srgbClr val="00B050"/>
              </a:solidFill>
              <a:latin typeface="Consolas" pitchFamily="49" charset="0"/>
              <a:cs typeface="Consolas" pitchFamily="49" charset="0"/>
            </a:endParaRPr>
          </a:p>
          <a:p>
            <a:pPr marL="0" indent="0">
              <a:buClr>
                <a:srgbClr val="404040"/>
              </a:buClr>
              <a:buFont typeface="Wingdings" panose="05000000000000000000" pitchFamily="2" charset="2"/>
              <a:buNone/>
            </a:pPr>
            <a:r>
              <a:rPr lang="en-US" sz="1200" dirty="0">
                <a:solidFill>
                  <a:srgbClr val="008000"/>
                </a:solidFill>
                <a:highlight>
                  <a:srgbClr val="FFFFFF"/>
                </a:highlight>
                <a:latin typeface="Consolas" pitchFamily="49" charset="0"/>
                <a:cs typeface="Consolas" pitchFamily="49" charset="0"/>
              </a:rPr>
              <a:t>// Recognition</a:t>
            </a:r>
          </a:p>
          <a:p>
            <a:pPr marL="0" indent="0">
              <a:buClr>
                <a:srgbClr val="404040"/>
              </a:buClr>
              <a:buFont typeface="Wingdings" panose="05000000000000000000" pitchFamily="2" charset="2"/>
              <a:buNone/>
            </a:pPr>
            <a:r>
              <a:rPr lang="en-US" sz="1200" dirty="0">
                <a:solidFill>
                  <a:srgbClr val="0000FF"/>
                </a:solidFill>
                <a:highlight>
                  <a:srgbClr val="FFFFFF"/>
                </a:highlight>
                <a:latin typeface="Consolas" pitchFamily="49" charset="0"/>
                <a:cs typeface="Consolas" pitchFamily="49" charset="0"/>
              </a:rPr>
              <a:t>private</a:t>
            </a:r>
            <a:r>
              <a:rPr lang="en-US" sz="1200" dirty="0">
                <a:solidFill>
                  <a:srgbClr val="000000"/>
                </a:solidFill>
                <a:highlight>
                  <a:srgbClr val="FFFFFF"/>
                </a:highlight>
                <a:latin typeface="Consolas" pitchFamily="49" charset="0"/>
                <a:cs typeface="Consolas" pitchFamily="49" charset="0"/>
              </a:rPr>
              <a:t> </a:t>
            </a:r>
            <a:r>
              <a:rPr lang="en-US" sz="1200" dirty="0" err="1">
                <a:solidFill>
                  <a:srgbClr val="0000FF"/>
                </a:solidFill>
                <a:highlight>
                  <a:srgbClr val="FFFFFF"/>
                </a:highlight>
                <a:latin typeface="Consolas" pitchFamily="49" charset="0"/>
                <a:cs typeface="Consolas" pitchFamily="49" charset="0"/>
              </a:rPr>
              <a:t>async</a:t>
            </a:r>
            <a:r>
              <a:rPr lang="en-US" sz="1200" dirty="0">
                <a:solidFill>
                  <a:srgbClr val="000000"/>
                </a:solidFill>
                <a:highlight>
                  <a:srgbClr val="FFFFFF"/>
                </a:highlight>
                <a:latin typeface="Consolas" pitchFamily="49" charset="0"/>
                <a:cs typeface="Consolas" pitchFamily="49" charset="0"/>
              </a:rPr>
              <a:t> </a:t>
            </a:r>
            <a:r>
              <a:rPr lang="en-US" sz="1200" dirty="0">
                <a:solidFill>
                  <a:srgbClr val="2B91AF"/>
                </a:solidFill>
                <a:highlight>
                  <a:srgbClr val="FFFFFF"/>
                </a:highlight>
                <a:latin typeface="Consolas" pitchFamily="49" charset="0"/>
                <a:cs typeface="Consolas" pitchFamily="49" charset="0"/>
              </a:rPr>
              <a:t>Task</a:t>
            </a:r>
            <a:r>
              <a:rPr lang="en-US" sz="1200" dirty="0">
                <a:solidFill>
                  <a:srgbClr val="000000"/>
                </a:solidFill>
                <a:highlight>
                  <a:srgbClr val="FFFFFF"/>
                </a:highlight>
                <a:latin typeface="Consolas" pitchFamily="49" charset="0"/>
                <a:cs typeface="Consolas" pitchFamily="49" charset="0"/>
              </a:rPr>
              <a:t>&lt;</a:t>
            </a:r>
            <a:r>
              <a:rPr lang="en-US" sz="1200" dirty="0" err="1">
                <a:solidFill>
                  <a:srgbClr val="2B91AF"/>
                </a:solidFill>
                <a:highlight>
                  <a:srgbClr val="FFFFFF"/>
                </a:highlight>
                <a:latin typeface="Consolas" pitchFamily="49" charset="0"/>
                <a:cs typeface="Consolas" pitchFamily="49" charset="0"/>
              </a:rPr>
              <a:t>SpeechRecognitionUIResult</a:t>
            </a:r>
            <a:r>
              <a:rPr lang="en-US" sz="1200" dirty="0">
                <a:solidFill>
                  <a:srgbClr val="000000"/>
                </a:solidFill>
                <a:highlight>
                  <a:srgbClr val="FFFFFF"/>
                </a:highlight>
                <a:latin typeface="Consolas" pitchFamily="49" charset="0"/>
                <a:cs typeface="Consolas" pitchFamily="49" charset="0"/>
              </a:rPr>
              <a:t>&gt; </a:t>
            </a:r>
            <a:r>
              <a:rPr lang="en-US" sz="1200" dirty="0" err="1">
                <a:solidFill>
                  <a:srgbClr val="000000"/>
                </a:solidFill>
                <a:highlight>
                  <a:srgbClr val="FFFFFF"/>
                </a:highlight>
                <a:latin typeface="Consolas" pitchFamily="49" charset="0"/>
                <a:cs typeface="Consolas" pitchFamily="49" charset="0"/>
              </a:rPr>
              <a:t>RecognizeSpeech</a:t>
            </a:r>
            <a:r>
              <a:rPr lang="en-US" sz="1200" dirty="0">
                <a:solidFill>
                  <a:srgbClr val="000000"/>
                </a:solidFill>
                <a:highlight>
                  <a:srgbClr val="FFFFFF"/>
                </a:highlight>
                <a:latin typeface="Consolas" pitchFamily="49" charset="0"/>
                <a:cs typeface="Consolas" pitchFamily="49" charset="0"/>
              </a:rPr>
              <a:t>()</a:t>
            </a:r>
          </a:p>
          <a:p>
            <a:pPr marL="0" indent="0">
              <a:buClr>
                <a:srgbClr val="404040"/>
              </a:buClr>
              <a:buFont typeface="Wingdings" panose="05000000000000000000" pitchFamily="2" charset="2"/>
              <a:buNone/>
            </a:pPr>
            <a:r>
              <a:rPr lang="en-US" sz="1200" dirty="0">
                <a:solidFill>
                  <a:srgbClr val="000000"/>
                </a:solidFill>
                <a:highlight>
                  <a:srgbClr val="FFFFFF"/>
                </a:highlight>
                <a:latin typeface="Consolas" pitchFamily="49" charset="0"/>
                <a:cs typeface="Consolas" pitchFamily="49" charset="0"/>
              </a:rPr>
              <a:t>{</a:t>
            </a:r>
          </a:p>
          <a:p>
            <a:pPr marL="0" indent="0">
              <a:buClr>
                <a:srgbClr val="404040"/>
              </a:buClr>
              <a:buFont typeface="Wingdings" panose="05000000000000000000" pitchFamily="2" charset="2"/>
              <a:buNone/>
            </a:pPr>
            <a:r>
              <a:rPr lang="en-US" sz="1200" dirty="0">
                <a:solidFill>
                  <a:srgbClr val="000000"/>
                </a:solidFill>
                <a:highlight>
                  <a:srgbClr val="FFFFFF"/>
                </a:highlight>
                <a:latin typeface="Consolas" pitchFamily="49" charset="0"/>
                <a:cs typeface="Consolas" pitchFamily="49" charset="0"/>
              </a:rPr>
              <a:t>    </a:t>
            </a:r>
            <a:r>
              <a:rPr lang="en-US" sz="1200" dirty="0" err="1">
                <a:solidFill>
                  <a:srgbClr val="2B91AF"/>
                </a:solidFill>
                <a:highlight>
                  <a:srgbClr val="FFFFFF"/>
                </a:highlight>
                <a:latin typeface="Consolas" pitchFamily="49" charset="0"/>
                <a:cs typeface="Consolas" pitchFamily="49" charset="0"/>
              </a:rPr>
              <a:t>SpeechRecognizerUI</a:t>
            </a:r>
            <a:r>
              <a:rPr lang="en-US" sz="1200" dirty="0">
                <a:solidFill>
                  <a:srgbClr val="000000"/>
                </a:solidFill>
                <a:highlight>
                  <a:srgbClr val="FFFFFF"/>
                </a:highlight>
                <a:latin typeface="Consolas" pitchFamily="49" charset="0"/>
                <a:cs typeface="Consolas" pitchFamily="49" charset="0"/>
              </a:rPr>
              <a:t> recognizer = </a:t>
            </a:r>
            <a:r>
              <a:rPr lang="en-US" sz="1200" dirty="0">
                <a:solidFill>
                  <a:srgbClr val="0000FF"/>
                </a:solidFill>
                <a:highlight>
                  <a:srgbClr val="FFFFFF"/>
                </a:highlight>
                <a:latin typeface="Consolas" pitchFamily="49" charset="0"/>
                <a:cs typeface="Consolas" pitchFamily="49" charset="0"/>
              </a:rPr>
              <a:t>new</a:t>
            </a:r>
            <a:r>
              <a:rPr lang="en-US" sz="1200" dirty="0">
                <a:solidFill>
                  <a:srgbClr val="000000"/>
                </a:solidFill>
                <a:highlight>
                  <a:srgbClr val="FFFFFF"/>
                </a:highlight>
                <a:latin typeface="Consolas" pitchFamily="49" charset="0"/>
                <a:cs typeface="Consolas" pitchFamily="49" charset="0"/>
              </a:rPr>
              <a:t> </a:t>
            </a:r>
            <a:r>
              <a:rPr lang="en-US" sz="1200" dirty="0" err="1">
                <a:solidFill>
                  <a:srgbClr val="2B91AF"/>
                </a:solidFill>
                <a:highlight>
                  <a:srgbClr val="FFFFFF"/>
                </a:highlight>
                <a:latin typeface="Consolas" pitchFamily="49" charset="0"/>
                <a:cs typeface="Consolas" pitchFamily="49" charset="0"/>
              </a:rPr>
              <a:t>SpeechRecognizerUI</a:t>
            </a:r>
            <a:r>
              <a:rPr lang="en-US" sz="1200" dirty="0" smtClean="0">
                <a:solidFill>
                  <a:srgbClr val="000000"/>
                </a:solidFill>
                <a:highlight>
                  <a:srgbClr val="FFFFFF"/>
                </a:highlight>
                <a:latin typeface="Consolas" pitchFamily="49" charset="0"/>
                <a:cs typeface="Consolas" pitchFamily="49" charset="0"/>
              </a:rPr>
              <a:t>();</a:t>
            </a:r>
          </a:p>
          <a:p>
            <a:pPr marL="0" indent="0">
              <a:buClr>
                <a:srgbClr val="404040"/>
              </a:buClr>
              <a:buFont typeface="Wingdings" panose="05000000000000000000" pitchFamily="2" charset="2"/>
              <a:buNone/>
            </a:pPr>
            <a:endParaRPr lang="en-US" sz="1200" dirty="0">
              <a:solidFill>
                <a:srgbClr val="000000"/>
              </a:solidFill>
              <a:highlight>
                <a:srgbClr val="FFFFFF"/>
              </a:highlight>
              <a:latin typeface="Consolas" pitchFamily="49" charset="0"/>
              <a:cs typeface="Consolas" pitchFamily="49" charset="0"/>
            </a:endParaRPr>
          </a:p>
          <a:p>
            <a:pPr marL="0" indent="0">
              <a:buClr>
                <a:srgbClr val="404040"/>
              </a:buClr>
              <a:buFont typeface="Wingdings" panose="05000000000000000000" pitchFamily="2" charset="2"/>
              <a:buNone/>
            </a:pPr>
            <a:r>
              <a:rPr lang="en-GB" sz="1200" dirty="0">
                <a:solidFill>
                  <a:srgbClr val="000000"/>
                </a:solidFill>
                <a:highlight>
                  <a:srgbClr val="FFFFFF"/>
                </a:highlight>
                <a:latin typeface="Consolas" pitchFamily="49" charset="0"/>
                <a:cs typeface="Consolas" pitchFamily="49" charset="0"/>
              </a:rPr>
              <a:t>    </a:t>
            </a:r>
            <a:r>
              <a:rPr lang="en-GB" sz="1200" dirty="0">
                <a:solidFill>
                  <a:srgbClr val="008000"/>
                </a:solidFill>
                <a:highlight>
                  <a:srgbClr val="FFFFFF"/>
                </a:highlight>
                <a:latin typeface="Consolas" pitchFamily="49" charset="0"/>
                <a:cs typeface="Consolas" pitchFamily="49" charset="0"/>
              </a:rPr>
              <a:t>// One of three Grammar types available</a:t>
            </a:r>
            <a:endParaRPr lang="en-GB" sz="1200" dirty="0">
              <a:solidFill>
                <a:srgbClr val="000000"/>
              </a:solidFill>
              <a:highlight>
                <a:srgbClr val="FFFFFF"/>
              </a:highlight>
              <a:latin typeface="Consolas" pitchFamily="49" charset="0"/>
              <a:cs typeface="Consolas" pitchFamily="49" charset="0"/>
            </a:endParaRPr>
          </a:p>
          <a:p>
            <a:pPr marL="0" indent="0">
              <a:buClr>
                <a:srgbClr val="404040"/>
              </a:buClr>
              <a:buFont typeface="Wingdings" panose="05000000000000000000" pitchFamily="2" charset="2"/>
              <a:buNone/>
            </a:pPr>
            <a:r>
              <a:rPr lang="en-US" sz="1200" dirty="0">
                <a:solidFill>
                  <a:srgbClr val="000000"/>
                </a:solidFill>
                <a:highlight>
                  <a:srgbClr val="FFFFFF"/>
                </a:highlight>
                <a:latin typeface="Consolas" pitchFamily="49" charset="0"/>
                <a:cs typeface="Consolas" pitchFamily="49" charset="0"/>
              </a:rPr>
              <a:t>    </a:t>
            </a:r>
            <a:r>
              <a:rPr lang="en-US" sz="1200" dirty="0" err="1">
                <a:solidFill>
                  <a:srgbClr val="000000"/>
                </a:solidFill>
                <a:highlight>
                  <a:srgbClr val="FFFFFF"/>
                </a:highlight>
                <a:latin typeface="Consolas" pitchFamily="49" charset="0"/>
                <a:cs typeface="Consolas" pitchFamily="49" charset="0"/>
              </a:rPr>
              <a:t>recognizer.Recognizer.Grammars.AddGrammarFromPredefinedType</a:t>
            </a:r>
            <a:r>
              <a:rPr lang="en-US" sz="1200" dirty="0" smtClean="0">
                <a:solidFill>
                  <a:srgbClr val="000000"/>
                </a:solidFill>
                <a:highlight>
                  <a:srgbClr val="FFFFFF"/>
                </a:highlight>
                <a:latin typeface="Consolas" pitchFamily="49" charset="0"/>
                <a:cs typeface="Consolas" pitchFamily="49" charset="0"/>
              </a:rPr>
              <a:t>(</a:t>
            </a:r>
          </a:p>
          <a:p>
            <a:pPr marL="0" indent="0">
              <a:buClr>
                <a:srgbClr val="404040"/>
              </a:buClr>
              <a:buFont typeface="Wingdings" panose="05000000000000000000" pitchFamily="2" charset="2"/>
              <a:buNone/>
            </a:pPr>
            <a:r>
              <a:rPr lang="en-US" sz="1200" dirty="0">
                <a:solidFill>
                  <a:srgbClr val="000000"/>
                </a:solidFill>
                <a:highlight>
                  <a:srgbClr val="FFFFFF"/>
                </a:highlight>
                <a:latin typeface="Consolas" pitchFamily="49" charset="0"/>
                <a:cs typeface="Consolas" pitchFamily="49" charset="0"/>
              </a:rPr>
              <a:t> </a:t>
            </a:r>
            <a:r>
              <a:rPr lang="en-US" sz="1200" dirty="0" smtClean="0">
                <a:solidFill>
                  <a:srgbClr val="000000"/>
                </a:solidFill>
                <a:highlight>
                  <a:srgbClr val="FFFFFF"/>
                </a:highlight>
                <a:latin typeface="Consolas" pitchFamily="49" charset="0"/>
                <a:cs typeface="Consolas" pitchFamily="49" charset="0"/>
              </a:rPr>
              <a:t>       </a:t>
            </a:r>
            <a:r>
              <a:rPr lang="en-US" sz="1200" dirty="0" smtClean="0">
                <a:solidFill>
                  <a:srgbClr val="A31515"/>
                </a:solidFill>
                <a:highlight>
                  <a:srgbClr val="FFFFFF"/>
                </a:highlight>
                <a:latin typeface="Consolas" pitchFamily="49" charset="0"/>
                <a:cs typeface="Consolas" pitchFamily="49" charset="0"/>
              </a:rPr>
              <a:t>"</a:t>
            </a:r>
            <a:r>
              <a:rPr lang="en-US" sz="1200" dirty="0">
                <a:solidFill>
                  <a:srgbClr val="A31515"/>
                </a:solidFill>
                <a:highlight>
                  <a:srgbClr val="FFFFFF"/>
                </a:highlight>
                <a:latin typeface="Consolas" pitchFamily="49" charset="0"/>
                <a:cs typeface="Consolas" pitchFamily="49" charset="0"/>
              </a:rPr>
              <a:t>key1"</a:t>
            </a:r>
            <a:r>
              <a:rPr lang="en-US" sz="1200" dirty="0">
                <a:solidFill>
                  <a:srgbClr val="000000"/>
                </a:solidFill>
                <a:highlight>
                  <a:srgbClr val="FFFFFF"/>
                </a:highlight>
                <a:latin typeface="Consolas" pitchFamily="49" charset="0"/>
                <a:cs typeface="Consolas" pitchFamily="49" charset="0"/>
              </a:rPr>
              <a:t>, </a:t>
            </a:r>
            <a:r>
              <a:rPr lang="en-US" sz="1200" dirty="0" err="1">
                <a:solidFill>
                  <a:srgbClr val="2B91AF"/>
                </a:solidFill>
                <a:highlight>
                  <a:srgbClr val="FFFFFF"/>
                </a:highlight>
                <a:latin typeface="Consolas" pitchFamily="49" charset="0"/>
                <a:cs typeface="Consolas" pitchFamily="49" charset="0"/>
              </a:rPr>
              <a:t>SpeechPredefinedGrammar</a:t>
            </a:r>
            <a:r>
              <a:rPr lang="en-US" sz="1200" dirty="0" err="1">
                <a:solidFill>
                  <a:srgbClr val="000000"/>
                </a:solidFill>
                <a:highlight>
                  <a:srgbClr val="FFFFFF"/>
                </a:highlight>
                <a:latin typeface="Consolas" pitchFamily="49" charset="0"/>
                <a:cs typeface="Consolas" pitchFamily="49" charset="0"/>
              </a:rPr>
              <a:t>.WebSearch</a:t>
            </a:r>
            <a:r>
              <a:rPr lang="en-US" sz="1200" dirty="0">
                <a:solidFill>
                  <a:srgbClr val="000000"/>
                </a:solidFill>
                <a:highlight>
                  <a:srgbClr val="FFFFFF"/>
                </a:highlight>
                <a:latin typeface="Consolas" pitchFamily="49" charset="0"/>
                <a:cs typeface="Consolas" pitchFamily="49" charset="0"/>
              </a:rPr>
              <a:t>);</a:t>
            </a:r>
          </a:p>
          <a:p>
            <a:pPr marL="0" indent="0">
              <a:buClr>
                <a:srgbClr val="404040"/>
              </a:buClr>
              <a:buFont typeface="Wingdings" panose="05000000000000000000" pitchFamily="2" charset="2"/>
              <a:buNone/>
            </a:pPr>
            <a:endParaRPr lang="en-US" sz="1200" dirty="0" smtClean="0">
              <a:solidFill>
                <a:srgbClr val="000000"/>
              </a:solidFill>
              <a:highlight>
                <a:srgbClr val="FFFFFF"/>
              </a:highlight>
              <a:latin typeface="Consolas" pitchFamily="49" charset="0"/>
              <a:cs typeface="Consolas" pitchFamily="49" charset="0"/>
            </a:endParaRPr>
          </a:p>
          <a:p>
            <a:pPr marL="0" indent="0">
              <a:buClr>
                <a:srgbClr val="404040"/>
              </a:buClr>
              <a:buFont typeface="Wingdings" panose="05000000000000000000" pitchFamily="2" charset="2"/>
              <a:buNone/>
            </a:pPr>
            <a:r>
              <a:rPr lang="en-US" sz="1200" dirty="0" smtClean="0">
                <a:solidFill>
                  <a:srgbClr val="000000"/>
                </a:solidFill>
                <a:highlight>
                  <a:srgbClr val="FFFFFF"/>
                </a:highlight>
                <a:latin typeface="Consolas" pitchFamily="49" charset="0"/>
                <a:cs typeface="Consolas" pitchFamily="49" charset="0"/>
              </a:rPr>
              <a:t>    </a:t>
            </a:r>
            <a:r>
              <a:rPr lang="en-US" sz="1200" dirty="0">
                <a:solidFill>
                  <a:srgbClr val="0000FF"/>
                </a:solidFill>
                <a:highlight>
                  <a:srgbClr val="FFFFFF"/>
                </a:highlight>
                <a:latin typeface="Consolas" pitchFamily="49" charset="0"/>
                <a:cs typeface="Consolas" pitchFamily="49" charset="0"/>
              </a:rPr>
              <a:t>await</a:t>
            </a:r>
            <a:r>
              <a:rPr lang="en-US" sz="1200" dirty="0">
                <a:solidFill>
                  <a:srgbClr val="000000"/>
                </a:solidFill>
                <a:highlight>
                  <a:srgbClr val="FFFFFF"/>
                </a:highlight>
                <a:latin typeface="Consolas" pitchFamily="49" charset="0"/>
                <a:cs typeface="Consolas" pitchFamily="49" charset="0"/>
              </a:rPr>
              <a:t> </a:t>
            </a:r>
            <a:r>
              <a:rPr lang="en-US" sz="1200" dirty="0" err="1">
                <a:solidFill>
                  <a:srgbClr val="000000"/>
                </a:solidFill>
                <a:highlight>
                  <a:srgbClr val="FFFFFF"/>
                </a:highlight>
                <a:latin typeface="Consolas" pitchFamily="49" charset="0"/>
                <a:cs typeface="Consolas" pitchFamily="49" charset="0"/>
              </a:rPr>
              <a:t>recognizer.Recognizer.PreloadGrammarsAsync</a:t>
            </a:r>
            <a:r>
              <a:rPr lang="en-US" sz="1200" dirty="0">
                <a:solidFill>
                  <a:srgbClr val="000000"/>
                </a:solidFill>
                <a:highlight>
                  <a:srgbClr val="FFFFFF"/>
                </a:highlight>
                <a:latin typeface="Consolas" pitchFamily="49" charset="0"/>
                <a:cs typeface="Consolas" pitchFamily="49" charset="0"/>
              </a:rPr>
              <a:t>(); </a:t>
            </a:r>
            <a:r>
              <a:rPr lang="en-US" sz="1200" dirty="0">
                <a:solidFill>
                  <a:srgbClr val="008000"/>
                </a:solidFill>
                <a:highlight>
                  <a:srgbClr val="FFFFFF"/>
                </a:highlight>
                <a:latin typeface="Consolas" pitchFamily="49" charset="0"/>
                <a:cs typeface="Consolas" pitchFamily="49" charset="0"/>
              </a:rPr>
              <a:t>// Optional but recommended</a:t>
            </a:r>
          </a:p>
          <a:p>
            <a:pPr marL="0" indent="0">
              <a:buClr>
                <a:srgbClr val="404040"/>
              </a:buClr>
              <a:buFont typeface="Wingdings" panose="05000000000000000000" pitchFamily="2" charset="2"/>
              <a:buNone/>
            </a:pPr>
            <a:endParaRPr lang="en-US" sz="1200" dirty="0">
              <a:solidFill>
                <a:srgbClr val="000000"/>
              </a:solidFill>
              <a:highlight>
                <a:srgbClr val="FFFFFF"/>
              </a:highlight>
              <a:latin typeface="Consolas" pitchFamily="49" charset="0"/>
              <a:cs typeface="Consolas" pitchFamily="49" charset="0"/>
            </a:endParaRPr>
          </a:p>
          <a:p>
            <a:pPr marL="0" indent="0">
              <a:buClr>
                <a:srgbClr val="404040"/>
              </a:buClr>
              <a:buFont typeface="Wingdings" panose="05000000000000000000" pitchFamily="2" charset="2"/>
              <a:buNone/>
            </a:pPr>
            <a:r>
              <a:rPr lang="en-US" sz="1200" dirty="0">
                <a:solidFill>
                  <a:srgbClr val="000000"/>
                </a:solidFill>
                <a:highlight>
                  <a:srgbClr val="FFFFFF"/>
                </a:highlight>
                <a:latin typeface="Consolas" pitchFamily="49" charset="0"/>
                <a:cs typeface="Consolas" pitchFamily="49" charset="0"/>
              </a:rPr>
              <a:t>    </a:t>
            </a:r>
            <a:r>
              <a:rPr lang="en-GB" sz="1200" dirty="0">
                <a:solidFill>
                  <a:srgbClr val="008000"/>
                </a:solidFill>
                <a:highlight>
                  <a:srgbClr val="FFFFFF"/>
                </a:highlight>
                <a:latin typeface="Consolas" pitchFamily="49" charset="0"/>
                <a:cs typeface="Consolas" pitchFamily="49" charset="0"/>
              </a:rPr>
              <a:t>// Put up UI and recognize </a:t>
            </a:r>
            <a:r>
              <a:rPr lang="en-GB" sz="1200" dirty="0" smtClean="0">
                <a:solidFill>
                  <a:srgbClr val="008000"/>
                </a:solidFill>
                <a:highlight>
                  <a:srgbClr val="FFFFFF"/>
                </a:highlight>
                <a:latin typeface="Consolas" pitchFamily="49" charset="0"/>
                <a:cs typeface="Consolas" pitchFamily="49" charset="0"/>
              </a:rPr>
              <a:t>user's </a:t>
            </a:r>
            <a:r>
              <a:rPr lang="en-GB" sz="1200" dirty="0">
                <a:solidFill>
                  <a:srgbClr val="008000"/>
                </a:solidFill>
                <a:highlight>
                  <a:srgbClr val="FFFFFF"/>
                </a:highlight>
                <a:latin typeface="Consolas" pitchFamily="49" charset="0"/>
                <a:cs typeface="Consolas" pitchFamily="49" charset="0"/>
              </a:rPr>
              <a:t>utterance</a:t>
            </a:r>
            <a:endParaRPr lang="en-US" sz="1200" dirty="0">
              <a:solidFill>
                <a:srgbClr val="000000"/>
              </a:solidFill>
              <a:highlight>
                <a:srgbClr val="FFFFFF"/>
              </a:highlight>
              <a:latin typeface="Consolas" pitchFamily="49" charset="0"/>
              <a:cs typeface="Consolas" pitchFamily="49" charset="0"/>
            </a:endParaRPr>
          </a:p>
          <a:p>
            <a:pPr marL="0" indent="0">
              <a:buClr>
                <a:srgbClr val="404040"/>
              </a:buClr>
              <a:buFont typeface="Wingdings" panose="05000000000000000000" pitchFamily="2" charset="2"/>
              <a:buNone/>
            </a:pPr>
            <a:r>
              <a:rPr lang="en-US" sz="1200" dirty="0">
                <a:solidFill>
                  <a:srgbClr val="000000"/>
                </a:solidFill>
                <a:highlight>
                  <a:srgbClr val="FFFFFF"/>
                </a:highlight>
                <a:latin typeface="Consolas" pitchFamily="49" charset="0"/>
                <a:cs typeface="Consolas" pitchFamily="49" charset="0"/>
              </a:rPr>
              <a:t>    </a:t>
            </a:r>
            <a:r>
              <a:rPr lang="en-US" sz="1200" dirty="0" err="1">
                <a:solidFill>
                  <a:srgbClr val="2B91AF"/>
                </a:solidFill>
                <a:highlight>
                  <a:srgbClr val="FFFFFF"/>
                </a:highlight>
                <a:latin typeface="Consolas" pitchFamily="49" charset="0"/>
                <a:cs typeface="Consolas" pitchFamily="49" charset="0"/>
              </a:rPr>
              <a:t>SpeechRecognitionUIResult</a:t>
            </a:r>
            <a:r>
              <a:rPr lang="en-US" sz="1200" dirty="0">
                <a:solidFill>
                  <a:srgbClr val="000000"/>
                </a:solidFill>
                <a:highlight>
                  <a:srgbClr val="FFFFFF"/>
                </a:highlight>
                <a:latin typeface="Consolas" pitchFamily="49" charset="0"/>
                <a:cs typeface="Consolas" pitchFamily="49" charset="0"/>
              </a:rPr>
              <a:t> </a:t>
            </a:r>
            <a:r>
              <a:rPr lang="en-US" sz="1200" dirty="0" smtClean="0">
                <a:solidFill>
                  <a:srgbClr val="000000"/>
                </a:solidFill>
                <a:highlight>
                  <a:srgbClr val="FFFFFF"/>
                </a:highlight>
                <a:latin typeface="Consolas" pitchFamily="49" charset="0"/>
                <a:cs typeface="Consolas" pitchFamily="49" charset="0"/>
              </a:rPr>
              <a:t>result </a:t>
            </a:r>
            <a:r>
              <a:rPr lang="en-US" sz="1200" dirty="0">
                <a:solidFill>
                  <a:srgbClr val="000000"/>
                </a:solidFill>
                <a:highlight>
                  <a:srgbClr val="FFFFFF"/>
                </a:highlight>
                <a:latin typeface="Consolas" pitchFamily="49" charset="0"/>
                <a:cs typeface="Consolas" pitchFamily="49" charset="0"/>
              </a:rPr>
              <a:t>= </a:t>
            </a:r>
            <a:r>
              <a:rPr lang="en-US" sz="1200" dirty="0">
                <a:solidFill>
                  <a:srgbClr val="0000FF"/>
                </a:solidFill>
                <a:highlight>
                  <a:srgbClr val="FFFFFF"/>
                </a:highlight>
                <a:latin typeface="Consolas" pitchFamily="49" charset="0"/>
                <a:cs typeface="Consolas" pitchFamily="49" charset="0"/>
              </a:rPr>
              <a:t>await</a:t>
            </a:r>
            <a:r>
              <a:rPr lang="en-US" sz="1200" dirty="0">
                <a:solidFill>
                  <a:srgbClr val="000000"/>
                </a:solidFill>
                <a:highlight>
                  <a:srgbClr val="FFFFFF"/>
                </a:highlight>
                <a:latin typeface="Consolas" pitchFamily="49" charset="0"/>
                <a:cs typeface="Consolas" pitchFamily="49" charset="0"/>
              </a:rPr>
              <a:t> </a:t>
            </a:r>
            <a:r>
              <a:rPr lang="en-US" sz="1200" dirty="0" err="1">
                <a:solidFill>
                  <a:srgbClr val="000000"/>
                </a:solidFill>
                <a:highlight>
                  <a:srgbClr val="FFFFFF"/>
                </a:highlight>
                <a:latin typeface="Consolas" pitchFamily="49" charset="0"/>
                <a:cs typeface="Consolas" pitchFamily="49" charset="0"/>
              </a:rPr>
              <a:t>recognizer.RecognizeWithUIAsync</a:t>
            </a:r>
            <a:r>
              <a:rPr lang="en-US" sz="1200" dirty="0">
                <a:solidFill>
                  <a:srgbClr val="000000"/>
                </a:solidFill>
                <a:highlight>
                  <a:srgbClr val="FFFFFF"/>
                </a:highlight>
                <a:latin typeface="Consolas" pitchFamily="49" charset="0"/>
                <a:cs typeface="Consolas" pitchFamily="49" charset="0"/>
              </a:rPr>
              <a:t>();</a:t>
            </a:r>
          </a:p>
          <a:p>
            <a:pPr marL="0" indent="0">
              <a:buClr>
                <a:srgbClr val="404040"/>
              </a:buClr>
              <a:buFont typeface="Wingdings" panose="05000000000000000000" pitchFamily="2" charset="2"/>
              <a:buNone/>
            </a:pPr>
            <a:endParaRPr lang="en-US" sz="1200" dirty="0">
              <a:solidFill>
                <a:srgbClr val="000000"/>
              </a:solidFill>
              <a:highlight>
                <a:srgbClr val="FFFFFF"/>
              </a:highlight>
              <a:latin typeface="Consolas" pitchFamily="49" charset="0"/>
              <a:cs typeface="Consolas" pitchFamily="49" charset="0"/>
            </a:endParaRPr>
          </a:p>
          <a:p>
            <a:pPr marL="0" indent="0">
              <a:buClr>
                <a:srgbClr val="404040"/>
              </a:buClr>
              <a:buFont typeface="Wingdings" panose="05000000000000000000" pitchFamily="2" charset="2"/>
              <a:buNone/>
            </a:pPr>
            <a:r>
              <a:rPr lang="en-US" sz="1200" dirty="0">
                <a:solidFill>
                  <a:srgbClr val="000000"/>
                </a:solidFill>
                <a:highlight>
                  <a:srgbClr val="FFFFFF"/>
                </a:highlight>
                <a:latin typeface="Consolas" pitchFamily="49" charset="0"/>
                <a:cs typeface="Consolas" pitchFamily="49" charset="0"/>
              </a:rPr>
              <a:t>    </a:t>
            </a:r>
            <a:r>
              <a:rPr lang="en-US" sz="1200" dirty="0">
                <a:solidFill>
                  <a:srgbClr val="0000FF"/>
                </a:solidFill>
                <a:highlight>
                  <a:srgbClr val="FFFFFF"/>
                </a:highlight>
                <a:latin typeface="Consolas" pitchFamily="49" charset="0"/>
                <a:cs typeface="Consolas" pitchFamily="49" charset="0"/>
              </a:rPr>
              <a:t>return</a:t>
            </a:r>
            <a:r>
              <a:rPr lang="en-US" sz="1200" dirty="0">
                <a:solidFill>
                  <a:srgbClr val="000000"/>
                </a:solidFill>
                <a:highlight>
                  <a:srgbClr val="FFFFFF"/>
                </a:highlight>
                <a:latin typeface="Consolas" pitchFamily="49" charset="0"/>
                <a:cs typeface="Consolas" pitchFamily="49" charset="0"/>
              </a:rPr>
              <a:t> </a:t>
            </a:r>
            <a:r>
              <a:rPr lang="en-US" sz="1200" dirty="0" smtClean="0">
                <a:solidFill>
                  <a:srgbClr val="000000"/>
                </a:solidFill>
                <a:highlight>
                  <a:srgbClr val="FFFFFF"/>
                </a:highlight>
                <a:latin typeface="Consolas" pitchFamily="49" charset="0"/>
                <a:cs typeface="Consolas" pitchFamily="49" charset="0"/>
              </a:rPr>
              <a:t>result</a:t>
            </a:r>
            <a:r>
              <a:rPr lang="en-US" sz="1200" dirty="0">
                <a:solidFill>
                  <a:srgbClr val="000000"/>
                </a:solidFill>
                <a:highlight>
                  <a:srgbClr val="FFFFFF"/>
                </a:highlight>
                <a:latin typeface="Consolas" pitchFamily="49" charset="0"/>
                <a:cs typeface="Consolas" pitchFamily="49" charset="0"/>
              </a:rPr>
              <a:t>;</a:t>
            </a:r>
          </a:p>
          <a:p>
            <a:pPr marL="0" indent="0">
              <a:buClr>
                <a:srgbClr val="404040"/>
              </a:buClr>
              <a:buFont typeface="Wingdings" panose="05000000000000000000" pitchFamily="2" charset="2"/>
              <a:buNone/>
            </a:pPr>
            <a:r>
              <a:rPr lang="en-US" sz="1200" dirty="0">
                <a:solidFill>
                  <a:srgbClr val="000000"/>
                </a:solidFill>
                <a:highlight>
                  <a:srgbClr val="FFFFFF"/>
                </a:highlight>
                <a:latin typeface="Consolas" pitchFamily="49" charset="0"/>
                <a:cs typeface="Consolas" pitchFamily="49" charset="0"/>
              </a:rPr>
              <a:t>}</a:t>
            </a:r>
          </a:p>
          <a:p>
            <a:pPr marL="0" indent="0">
              <a:buClr>
                <a:srgbClr val="404040"/>
              </a:buClr>
              <a:buFont typeface="Wingdings" panose="05000000000000000000" pitchFamily="2" charset="2"/>
              <a:buNone/>
            </a:pPr>
            <a:r>
              <a:rPr lang="en-GB" sz="1200" dirty="0">
                <a:solidFill>
                  <a:srgbClr val="008000"/>
                </a:solidFill>
                <a:highlight>
                  <a:srgbClr val="FFFFFF"/>
                </a:highlight>
                <a:latin typeface="Consolas" pitchFamily="49" charset="0"/>
                <a:cs typeface="Consolas" pitchFamily="49" charset="0"/>
              </a:rPr>
              <a:t>// Calling code uses </a:t>
            </a:r>
            <a:r>
              <a:rPr lang="en-GB" sz="1200" dirty="0" err="1" smtClean="0">
                <a:solidFill>
                  <a:srgbClr val="008000"/>
                </a:solidFill>
                <a:highlight>
                  <a:srgbClr val="FFFFFF"/>
                </a:highlight>
                <a:latin typeface="Consolas" pitchFamily="49" charset="0"/>
                <a:cs typeface="Consolas" pitchFamily="49" charset="0"/>
              </a:rPr>
              <a:t>result.RecognitionResult.Text</a:t>
            </a:r>
            <a:r>
              <a:rPr lang="en-GB" sz="1200" dirty="0" smtClean="0">
                <a:solidFill>
                  <a:srgbClr val="008000"/>
                </a:solidFill>
                <a:highlight>
                  <a:srgbClr val="FFFFFF"/>
                </a:highlight>
                <a:latin typeface="Consolas" pitchFamily="49" charset="0"/>
                <a:cs typeface="Consolas" pitchFamily="49" charset="0"/>
              </a:rPr>
              <a:t> </a:t>
            </a:r>
            <a:r>
              <a:rPr lang="en-GB" sz="1200" dirty="0">
                <a:solidFill>
                  <a:srgbClr val="008000"/>
                </a:solidFill>
                <a:highlight>
                  <a:srgbClr val="FFFFFF"/>
                </a:highlight>
                <a:latin typeface="Consolas" pitchFamily="49" charset="0"/>
                <a:cs typeface="Consolas" pitchFamily="49" charset="0"/>
              </a:rPr>
              <a:t>or </a:t>
            </a:r>
            <a:r>
              <a:rPr lang="en-US" sz="1200" dirty="0" err="1" smtClean="0">
                <a:solidFill>
                  <a:srgbClr val="008000"/>
                </a:solidFill>
                <a:highlight>
                  <a:srgbClr val="FFFFFF"/>
                </a:highlight>
                <a:latin typeface="Consolas" pitchFamily="49" charset="0"/>
                <a:cs typeface="Consolas" pitchFamily="49" charset="0"/>
              </a:rPr>
              <a:t>result.RecognitionResult.Semantics</a:t>
            </a:r>
            <a:endParaRPr lang="en-US" sz="1200" dirty="0">
              <a:solidFill>
                <a:srgbClr val="008000"/>
              </a:solidFill>
              <a:highlight>
                <a:srgbClr val="FFFFFF"/>
              </a:highlight>
              <a:latin typeface="Consolas" pitchFamily="49" charset="0"/>
              <a:cs typeface="Consolas" pitchFamily="49" charset="0"/>
            </a:endParaRPr>
          </a:p>
        </p:txBody>
      </p:sp>
    </p:spTree>
    <p:extLst>
      <p:ext uri="{BB962C8B-B14F-4D97-AF65-F5344CB8AC3E}">
        <p14:creationId xmlns:p14="http://schemas.microsoft.com/office/powerpoint/2010/main" val="20995560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35" presetClass="path" presetSubtype="0" decel="100000" fill="hold" grpId="1" nodeType="withEffect">
                                  <p:stCondLst>
                                    <p:cond delay="0"/>
                                  </p:stCondLst>
                                  <p:childTnLst>
                                    <p:animMotion origin="layout" path="M -4.24304E-6 1.94281E-6 L -0.01838 1.94281E-6 " pathEditMode="relative" rAng="0" ptsTypes="AA">
                                      <p:cBhvr>
                                        <p:cTn id="9" dur="500" spd="-100000" fill="hold"/>
                                        <p:tgtEl>
                                          <p:spTgt spid="8"/>
                                        </p:tgtEl>
                                        <p:attrNameLst>
                                          <p:attrName>ppt_x</p:attrName>
                                          <p:attrName>ppt_y</p:attrName>
                                        </p:attrNameLst>
                                      </p:cBhvr>
                                      <p:rCtr x="-919" y="0"/>
                                    </p:animMotion>
                                  </p:childTnLst>
                                </p:cTn>
                              </p:par>
                            </p:childTnLst>
                          </p:cTn>
                        </p:par>
                        <p:par>
                          <p:cTn id="10" fill="hold">
                            <p:stCondLst>
                              <p:cond delay="500"/>
                            </p:stCondLst>
                            <p:childTnLst>
                              <p:par>
                                <p:cTn id="11" presetID="10" presetClass="entr" presetSubtype="0" fill="hold" grpId="0" nodeType="afterEffect">
                                  <p:stCondLst>
                                    <p:cond delay="25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600"/>
                                        <p:tgtEl>
                                          <p:spTgt spid="9"/>
                                        </p:tgtEl>
                                      </p:cBhvr>
                                    </p:animEffect>
                                  </p:childTnLst>
                                </p:cTn>
                              </p:par>
                              <p:par>
                                <p:cTn id="14" presetID="42" presetClass="path" presetSubtype="0" decel="100000" fill="hold" grpId="1" nodeType="withEffect">
                                  <p:stCondLst>
                                    <p:cond delay="250"/>
                                  </p:stCondLst>
                                  <p:childTnLst>
                                    <p:animMotion origin="layout" path="M 3.01251E-6 4.11711E-6 L 3.01251E-6 0.0674 " pathEditMode="relative" rAng="0" ptsTypes="AA">
                                      <p:cBhvr>
                                        <p:cTn id="15" dur="600" spd="-100000" fill="hold"/>
                                        <p:tgtEl>
                                          <p:spTgt spid="9"/>
                                        </p:tgtEl>
                                        <p:attrNameLst>
                                          <p:attrName>ppt_x</p:attrName>
                                          <p:attrName>ppt_y</p:attrName>
                                        </p:attrNameLst>
                                      </p:cBhvr>
                                      <p:rCtr x="0" y="33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P spid="9" grpId="0"/>
      <p:bldP spid="9" grpId="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1646236" y="295274"/>
            <a:ext cx="10515601" cy="849463"/>
          </a:xfrm>
          <a:prstGeom prst="rect">
            <a:avLst/>
          </a:prstGeom>
          <a:noFill/>
        </p:spPr>
        <p:txBody>
          <a:bodyPr wrap="square" lIns="182880" tIns="146304" rIns="182880" bIns="146304" rtlCol="0">
            <a:spAutoFit/>
          </a:bodyPr>
          <a:lstStyle/>
          <a:p>
            <a:pPr>
              <a:lnSpc>
                <a:spcPct val="90000"/>
              </a:lnSpc>
              <a:spcAft>
                <a:spcPts val="600"/>
              </a:spcAft>
            </a:pPr>
            <a:r>
              <a:rPr lang="en-US" sz="4000" dirty="0">
                <a:gradFill>
                  <a:gsLst>
                    <a:gs pos="2917">
                      <a:srgbClr val="404040"/>
                    </a:gs>
                    <a:gs pos="30000">
                      <a:srgbClr val="404040"/>
                    </a:gs>
                  </a:gsLst>
                  <a:lin ang="5400000" scaled="0"/>
                </a:gradFill>
                <a:latin typeface="Segoe UI Light"/>
              </a:rPr>
              <a:t>In Application Speech Synthesis/Recognition</a:t>
            </a:r>
          </a:p>
        </p:txBody>
      </p:sp>
      <p:sp>
        <p:nvSpPr>
          <p:cNvPr id="12" name="Content Placeholder 2"/>
          <p:cNvSpPr txBox="1">
            <a:spLocks/>
          </p:cNvSpPr>
          <p:nvPr/>
        </p:nvSpPr>
        <p:spPr>
          <a:xfrm>
            <a:off x="2125599" y="1266533"/>
            <a:ext cx="10310876" cy="3954463"/>
          </a:xfrm>
          <a:prstGeom prst="rect">
            <a:avLst/>
          </a:prstGeom>
          <a:noFill/>
        </p:spPr>
        <p:txBody>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Clr>
                <a:srgbClr val="404040"/>
              </a:buClr>
              <a:buFont typeface="Wingdings" panose="05000000000000000000" pitchFamily="2" charset="2"/>
              <a:buNone/>
            </a:pPr>
            <a:r>
              <a:rPr lang="en-US" sz="1200" dirty="0">
                <a:solidFill>
                  <a:srgbClr val="008000"/>
                </a:solidFill>
                <a:highlight>
                  <a:srgbClr val="FFFFFF"/>
                </a:highlight>
                <a:latin typeface="Consolas" pitchFamily="49" charset="0"/>
                <a:cs typeface="Consolas" pitchFamily="49" charset="0"/>
              </a:rPr>
              <a:t>// Windows Phone Silverlight </a:t>
            </a:r>
            <a:r>
              <a:rPr lang="en-US" sz="1200" dirty="0" smtClean="0">
                <a:solidFill>
                  <a:srgbClr val="008000"/>
                </a:solidFill>
                <a:highlight>
                  <a:srgbClr val="FFFFFF"/>
                </a:highlight>
                <a:latin typeface="Consolas" pitchFamily="49" charset="0"/>
                <a:cs typeface="Consolas" pitchFamily="49" charset="0"/>
              </a:rPr>
              <a:t>App</a:t>
            </a:r>
          </a:p>
          <a:p>
            <a:pPr marL="0" indent="0">
              <a:buClr>
                <a:srgbClr val="404040"/>
              </a:buClr>
              <a:buFont typeface="Wingdings" panose="05000000000000000000" pitchFamily="2" charset="2"/>
              <a:buNone/>
            </a:pPr>
            <a:r>
              <a:rPr lang="en-US" sz="1200" dirty="0" smtClean="0">
                <a:solidFill>
                  <a:srgbClr val="008000"/>
                </a:solidFill>
                <a:highlight>
                  <a:srgbClr val="FFFFFF"/>
                </a:highlight>
                <a:latin typeface="Consolas" pitchFamily="49" charset="0"/>
                <a:cs typeface="Consolas" pitchFamily="49" charset="0"/>
              </a:rPr>
              <a:t>// Synthesis</a:t>
            </a:r>
            <a:endParaRPr lang="en-US" sz="1200" dirty="0">
              <a:solidFill>
                <a:srgbClr val="008000"/>
              </a:solidFill>
              <a:highlight>
                <a:srgbClr val="FFFFFF"/>
              </a:highlight>
              <a:latin typeface="Consolas" pitchFamily="49" charset="0"/>
              <a:cs typeface="Consolas" pitchFamily="49" charset="0"/>
            </a:endParaRPr>
          </a:p>
          <a:p>
            <a:pPr marL="0" indent="0">
              <a:buClr>
                <a:srgbClr val="404040"/>
              </a:buClr>
              <a:buFont typeface="Wingdings" panose="05000000000000000000" pitchFamily="2" charset="2"/>
              <a:buNone/>
            </a:pPr>
            <a:r>
              <a:rPr lang="en-GB" sz="1200" dirty="0">
                <a:solidFill>
                  <a:srgbClr val="0000FF"/>
                </a:solidFill>
                <a:highlight>
                  <a:srgbClr val="FFFFFF"/>
                </a:highlight>
                <a:latin typeface="Consolas" pitchFamily="49" charset="0"/>
                <a:cs typeface="Consolas" pitchFamily="49" charset="0"/>
              </a:rPr>
              <a:t>private</a:t>
            </a:r>
            <a:r>
              <a:rPr lang="en-GB" sz="1200" dirty="0">
                <a:solidFill>
                  <a:srgbClr val="000000"/>
                </a:solidFill>
                <a:highlight>
                  <a:srgbClr val="FFFFFF"/>
                </a:highlight>
                <a:latin typeface="Consolas" pitchFamily="49" charset="0"/>
                <a:cs typeface="Consolas" pitchFamily="49" charset="0"/>
              </a:rPr>
              <a:t> </a:t>
            </a:r>
            <a:r>
              <a:rPr lang="en-GB" sz="1200" dirty="0" err="1">
                <a:solidFill>
                  <a:srgbClr val="0000FF"/>
                </a:solidFill>
                <a:highlight>
                  <a:srgbClr val="FFFFFF"/>
                </a:highlight>
                <a:latin typeface="Consolas" pitchFamily="49" charset="0"/>
                <a:cs typeface="Consolas" pitchFamily="49" charset="0"/>
              </a:rPr>
              <a:t>async</a:t>
            </a:r>
            <a:r>
              <a:rPr lang="en-GB" sz="1200" dirty="0">
                <a:solidFill>
                  <a:srgbClr val="000000"/>
                </a:solidFill>
                <a:highlight>
                  <a:srgbClr val="FFFFFF"/>
                </a:highlight>
                <a:latin typeface="Consolas" pitchFamily="49" charset="0"/>
                <a:cs typeface="Consolas" pitchFamily="49" charset="0"/>
              </a:rPr>
              <a:t> </a:t>
            </a:r>
            <a:r>
              <a:rPr lang="en-GB" sz="1200" dirty="0">
                <a:solidFill>
                  <a:srgbClr val="0000FF"/>
                </a:solidFill>
                <a:highlight>
                  <a:srgbClr val="FFFFFF"/>
                </a:highlight>
                <a:latin typeface="Consolas" pitchFamily="49" charset="0"/>
                <a:cs typeface="Consolas" pitchFamily="49" charset="0"/>
              </a:rPr>
              <a:t>void</a:t>
            </a:r>
            <a:r>
              <a:rPr lang="en-GB" sz="1200" dirty="0">
                <a:solidFill>
                  <a:srgbClr val="000000"/>
                </a:solidFill>
                <a:highlight>
                  <a:srgbClr val="FFFFFF"/>
                </a:highlight>
                <a:latin typeface="Consolas" pitchFamily="49" charset="0"/>
                <a:cs typeface="Consolas" pitchFamily="49" charset="0"/>
              </a:rPr>
              <a:t> </a:t>
            </a:r>
            <a:r>
              <a:rPr lang="en-GB" sz="1200" dirty="0" err="1">
                <a:solidFill>
                  <a:srgbClr val="000000"/>
                </a:solidFill>
                <a:highlight>
                  <a:srgbClr val="FFFFFF"/>
                </a:highlight>
                <a:latin typeface="Consolas" pitchFamily="49" charset="0"/>
                <a:cs typeface="Consolas" pitchFamily="49" charset="0"/>
              </a:rPr>
              <a:t>SpeakText</a:t>
            </a:r>
            <a:r>
              <a:rPr lang="en-GB" sz="1200" dirty="0">
                <a:solidFill>
                  <a:srgbClr val="000000"/>
                </a:solidFill>
                <a:highlight>
                  <a:srgbClr val="FFFFFF"/>
                </a:highlight>
                <a:latin typeface="Consolas" pitchFamily="49" charset="0"/>
                <a:cs typeface="Consolas" pitchFamily="49" charset="0"/>
              </a:rPr>
              <a:t>(</a:t>
            </a:r>
            <a:r>
              <a:rPr lang="en-GB" sz="1200" dirty="0">
                <a:solidFill>
                  <a:srgbClr val="0000FF"/>
                </a:solidFill>
                <a:highlight>
                  <a:srgbClr val="FFFFFF"/>
                </a:highlight>
                <a:latin typeface="Consolas" pitchFamily="49" charset="0"/>
                <a:cs typeface="Consolas" pitchFamily="49" charset="0"/>
              </a:rPr>
              <a:t>string</a:t>
            </a:r>
            <a:r>
              <a:rPr lang="en-GB" sz="1200" dirty="0">
                <a:solidFill>
                  <a:srgbClr val="000000"/>
                </a:solidFill>
                <a:highlight>
                  <a:srgbClr val="FFFFFF"/>
                </a:highlight>
                <a:latin typeface="Consolas" pitchFamily="49" charset="0"/>
                <a:cs typeface="Consolas" pitchFamily="49" charset="0"/>
              </a:rPr>
              <a:t> </a:t>
            </a:r>
            <a:r>
              <a:rPr lang="en-GB" sz="1200" dirty="0" err="1">
                <a:solidFill>
                  <a:srgbClr val="000000"/>
                </a:solidFill>
                <a:highlight>
                  <a:srgbClr val="FFFFFF"/>
                </a:highlight>
                <a:latin typeface="Consolas" pitchFamily="49" charset="0"/>
                <a:cs typeface="Consolas" pitchFamily="49" charset="0"/>
              </a:rPr>
              <a:t>textToSpeak</a:t>
            </a:r>
            <a:r>
              <a:rPr lang="en-GB" sz="1200" dirty="0">
                <a:solidFill>
                  <a:srgbClr val="000000"/>
                </a:solidFill>
                <a:highlight>
                  <a:srgbClr val="FFFFFF"/>
                </a:highlight>
                <a:latin typeface="Consolas" pitchFamily="49" charset="0"/>
                <a:cs typeface="Consolas" pitchFamily="49" charset="0"/>
              </a:rPr>
              <a:t>)</a:t>
            </a:r>
          </a:p>
          <a:p>
            <a:pPr marL="0" indent="0">
              <a:buClr>
                <a:srgbClr val="404040"/>
              </a:buClr>
              <a:buFont typeface="Wingdings" panose="05000000000000000000" pitchFamily="2" charset="2"/>
              <a:buNone/>
            </a:pPr>
            <a:r>
              <a:rPr lang="en-US" sz="1200" dirty="0">
                <a:solidFill>
                  <a:srgbClr val="000000"/>
                </a:solidFill>
                <a:highlight>
                  <a:srgbClr val="FFFFFF"/>
                </a:highlight>
                <a:latin typeface="Consolas" pitchFamily="49" charset="0"/>
                <a:cs typeface="Consolas" pitchFamily="49" charset="0"/>
              </a:rPr>
              <a:t>{</a:t>
            </a:r>
          </a:p>
          <a:p>
            <a:pPr marL="0" indent="0">
              <a:buClr>
                <a:srgbClr val="404040"/>
              </a:buClr>
              <a:buFont typeface="Wingdings" panose="05000000000000000000" pitchFamily="2" charset="2"/>
              <a:buNone/>
            </a:pPr>
            <a:r>
              <a:rPr lang="en-US" sz="1200" dirty="0">
                <a:solidFill>
                  <a:srgbClr val="000000"/>
                </a:solidFill>
                <a:highlight>
                  <a:srgbClr val="FFFFFF"/>
                </a:highlight>
                <a:latin typeface="Consolas" pitchFamily="49" charset="0"/>
                <a:cs typeface="Consolas" pitchFamily="49" charset="0"/>
              </a:rPr>
              <a:t>    </a:t>
            </a:r>
            <a:r>
              <a:rPr lang="en-US" sz="1200" dirty="0" err="1">
                <a:solidFill>
                  <a:srgbClr val="2B91AF"/>
                </a:solidFill>
                <a:highlight>
                  <a:srgbClr val="FFFFFF"/>
                </a:highlight>
                <a:latin typeface="Consolas" pitchFamily="49" charset="0"/>
                <a:cs typeface="Consolas" pitchFamily="49" charset="0"/>
              </a:rPr>
              <a:t>SpeechSynthesizer</a:t>
            </a:r>
            <a:r>
              <a:rPr lang="en-US" sz="1200" dirty="0">
                <a:solidFill>
                  <a:srgbClr val="000000"/>
                </a:solidFill>
                <a:highlight>
                  <a:srgbClr val="FFFFFF"/>
                </a:highlight>
                <a:latin typeface="Consolas" pitchFamily="49" charset="0"/>
                <a:cs typeface="Consolas" pitchFamily="49" charset="0"/>
              </a:rPr>
              <a:t> synthesizer = </a:t>
            </a:r>
            <a:r>
              <a:rPr lang="en-US" sz="1200" dirty="0">
                <a:solidFill>
                  <a:srgbClr val="0000FF"/>
                </a:solidFill>
                <a:highlight>
                  <a:srgbClr val="FFFFFF"/>
                </a:highlight>
                <a:latin typeface="Consolas" pitchFamily="49" charset="0"/>
                <a:cs typeface="Consolas" pitchFamily="49" charset="0"/>
              </a:rPr>
              <a:t>new</a:t>
            </a:r>
            <a:r>
              <a:rPr lang="en-US" sz="1200" dirty="0">
                <a:solidFill>
                  <a:srgbClr val="000000"/>
                </a:solidFill>
                <a:highlight>
                  <a:srgbClr val="FFFFFF"/>
                </a:highlight>
                <a:latin typeface="Consolas" pitchFamily="49" charset="0"/>
                <a:cs typeface="Consolas" pitchFamily="49" charset="0"/>
              </a:rPr>
              <a:t> </a:t>
            </a:r>
            <a:r>
              <a:rPr lang="en-US" sz="1200" dirty="0" err="1">
                <a:solidFill>
                  <a:srgbClr val="2B91AF"/>
                </a:solidFill>
                <a:highlight>
                  <a:srgbClr val="FFFFFF"/>
                </a:highlight>
                <a:latin typeface="Consolas" pitchFamily="49" charset="0"/>
                <a:cs typeface="Consolas" pitchFamily="49" charset="0"/>
              </a:rPr>
              <a:t>SpeechSynthesizer</a:t>
            </a:r>
            <a:r>
              <a:rPr lang="en-US" sz="1200" dirty="0">
                <a:solidFill>
                  <a:srgbClr val="000000"/>
                </a:solidFill>
                <a:highlight>
                  <a:srgbClr val="FFFFFF"/>
                </a:highlight>
                <a:latin typeface="Consolas" pitchFamily="49" charset="0"/>
                <a:cs typeface="Consolas" pitchFamily="49" charset="0"/>
              </a:rPr>
              <a:t>();</a:t>
            </a:r>
          </a:p>
          <a:p>
            <a:pPr marL="0" indent="0">
              <a:buClr>
                <a:srgbClr val="404040"/>
              </a:buClr>
              <a:buFont typeface="Wingdings" panose="05000000000000000000" pitchFamily="2" charset="2"/>
              <a:buNone/>
            </a:pPr>
            <a:r>
              <a:rPr lang="en-US" sz="1200" dirty="0">
                <a:solidFill>
                  <a:srgbClr val="000000"/>
                </a:solidFill>
                <a:highlight>
                  <a:srgbClr val="FFFFFF"/>
                </a:highlight>
                <a:latin typeface="Consolas" pitchFamily="49" charset="0"/>
                <a:cs typeface="Consolas" pitchFamily="49" charset="0"/>
              </a:rPr>
              <a:t>    </a:t>
            </a:r>
            <a:r>
              <a:rPr lang="en-US" sz="1200" dirty="0">
                <a:solidFill>
                  <a:srgbClr val="0000FF"/>
                </a:solidFill>
                <a:highlight>
                  <a:srgbClr val="FFFFFF"/>
                </a:highlight>
                <a:latin typeface="Consolas" pitchFamily="49" charset="0"/>
                <a:cs typeface="Consolas" pitchFamily="49" charset="0"/>
              </a:rPr>
              <a:t>await</a:t>
            </a:r>
            <a:r>
              <a:rPr lang="en-US" sz="1200" dirty="0">
                <a:solidFill>
                  <a:srgbClr val="000000"/>
                </a:solidFill>
                <a:highlight>
                  <a:srgbClr val="FFFFFF"/>
                </a:highlight>
                <a:latin typeface="Consolas" pitchFamily="49" charset="0"/>
                <a:cs typeface="Consolas" pitchFamily="49" charset="0"/>
              </a:rPr>
              <a:t> </a:t>
            </a:r>
            <a:r>
              <a:rPr lang="en-US" sz="1200" dirty="0" err="1">
                <a:solidFill>
                  <a:srgbClr val="000000"/>
                </a:solidFill>
                <a:highlight>
                  <a:srgbClr val="FFFFFF"/>
                </a:highlight>
                <a:latin typeface="Consolas" pitchFamily="49" charset="0"/>
                <a:cs typeface="Consolas" pitchFamily="49" charset="0"/>
              </a:rPr>
              <a:t>synthesizer.SpeakTextAsync</a:t>
            </a:r>
            <a:r>
              <a:rPr lang="en-US" sz="1200" dirty="0">
                <a:solidFill>
                  <a:srgbClr val="000000"/>
                </a:solidFill>
                <a:highlight>
                  <a:srgbClr val="FFFFFF"/>
                </a:highlight>
                <a:latin typeface="Consolas" pitchFamily="49" charset="0"/>
                <a:cs typeface="Consolas" pitchFamily="49" charset="0"/>
              </a:rPr>
              <a:t>(</a:t>
            </a:r>
            <a:r>
              <a:rPr lang="en-US" sz="1200" dirty="0" err="1">
                <a:solidFill>
                  <a:srgbClr val="000000"/>
                </a:solidFill>
                <a:highlight>
                  <a:srgbClr val="FFFFFF"/>
                </a:highlight>
                <a:latin typeface="Consolas" pitchFamily="49" charset="0"/>
                <a:cs typeface="Consolas" pitchFamily="49" charset="0"/>
              </a:rPr>
              <a:t>textToSpeak</a:t>
            </a:r>
            <a:r>
              <a:rPr lang="en-US" sz="1200" dirty="0">
                <a:solidFill>
                  <a:srgbClr val="000000"/>
                </a:solidFill>
                <a:highlight>
                  <a:srgbClr val="FFFFFF"/>
                </a:highlight>
                <a:latin typeface="Consolas" pitchFamily="49" charset="0"/>
                <a:cs typeface="Consolas" pitchFamily="49" charset="0"/>
              </a:rPr>
              <a:t>);</a:t>
            </a:r>
          </a:p>
          <a:p>
            <a:pPr marL="0" indent="0">
              <a:buClr>
                <a:srgbClr val="404040"/>
              </a:buClr>
              <a:buFont typeface="Wingdings" panose="05000000000000000000" pitchFamily="2" charset="2"/>
              <a:buNone/>
            </a:pPr>
            <a:r>
              <a:rPr lang="en-US" sz="1200" dirty="0">
                <a:solidFill>
                  <a:srgbClr val="000000"/>
                </a:solidFill>
                <a:highlight>
                  <a:srgbClr val="FFFFFF"/>
                </a:highlight>
                <a:latin typeface="Consolas" pitchFamily="49" charset="0"/>
                <a:cs typeface="Consolas" pitchFamily="49" charset="0"/>
              </a:rPr>
              <a:t>}</a:t>
            </a:r>
            <a:endParaRPr lang="en-US" sz="1200" dirty="0">
              <a:solidFill>
                <a:srgbClr val="00B050"/>
              </a:solidFill>
              <a:latin typeface="Consolas" pitchFamily="49" charset="0"/>
              <a:cs typeface="Consolas" pitchFamily="49" charset="0"/>
            </a:endParaRPr>
          </a:p>
          <a:p>
            <a:pPr marL="0" indent="0">
              <a:buClr>
                <a:srgbClr val="404040"/>
              </a:buClr>
              <a:buFont typeface="Wingdings" panose="05000000000000000000" pitchFamily="2" charset="2"/>
              <a:buNone/>
            </a:pPr>
            <a:endParaRPr lang="en-US" sz="1200" dirty="0">
              <a:solidFill>
                <a:srgbClr val="00B050"/>
              </a:solidFill>
              <a:latin typeface="Consolas" pitchFamily="49" charset="0"/>
              <a:cs typeface="Consolas" pitchFamily="49" charset="0"/>
            </a:endParaRPr>
          </a:p>
          <a:p>
            <a:pPr marL="0" indent="0">
              <a:buClr>
                <a:srgbClr val="404040"/>
              </a:buClr>
              <a:buFont typeface="Wingdings" panose="05000000000000000000" pitchFamily="2" charset="2"/>
              <a:buNone/>
            </a:pPr>
            <a:r>
              <a:rPr lang="en-US" sz="1200" dirty="0">
                <a:solidFill>
                  <a:srgbClr val="008000"/>
                </a:solidFill>
                <a:highlight>
                  <a:srgbClr val="FFFFFF"/>
                </a:highlight>
                <a:latin typeface="Consolas" pitchFamily="49" charset="0"/>
                <a:cs typeface="Consolas" pitchFamily="49" charset="0"/>
              </a:rPr>
              <a:t>// Recognition</a:t>
            </a:r>
          </a:p>
          <a:p>
            <a:pPr marL="0" indent="0">
              <a:buClr>
                <a:srgbClr val="404040"/>
              </a:buClr>
              <a:buFont typeface="Wingdings" panose="05000000000000000000" pitchFamily="2" charset="2"/>
              <a:buNone/>
            </a:pPr>
            <a:r>
              <a:rPr lang="en-US" sz="1200" dirty="0">
                <a:solidFill>
                  <a:srgbClr val="0000FF"/>
                </a:solidFill>
                <a:highlight>
                  <a:srgbClr val="FFFFFF"/>
                </a:highlight>
                <a:latin typeface="Consolas" pitchFamily="49" charset="0"/>
                <a:cs typeface="Consolas" pitchFamily="49" charset="0"/>
              </a:rPr>
              <a:t>private</a:t>
            </a:r>
            <a:r>
              <a:rPr lang="en-US" sz="1200" dirty="0">
                <a:solidFill>
                  <a:srgbClr val="000000"/>
                </a:solidFill>
                <a:highlight>
                  <a:srgbClr val="FFFFFF"/>
                </a:highlight>
                <a:latin typeface="Consolas" pitchFamily="49" charset="0"/>
                <a:cs typeface="Consolas" pitchFamily="49" charset="0"/>
              </a:rPr>
              <a:t> </a:t>
            </a:r>
            <a:r>
              <a:rPr lang="en-US" sz="1200" dirty="0" err="1">
                <a:solidFill>
                  <a:srgbClr val="0000FF"/>
                </a:solidFill>
                <a:highlight>
                  <a:srgbClr val="FFFFFF"/>
                </a:highlight>
                <a:latin typeface="Consolas" pitchFamily="49" charset="0"/>
                <a:cs typeface="Consolas" pitchFamily="49" charset="0"/>
              </a:rPr>
              <a:t>async</a:t>
            </a:r>
            <a:r>
              <a:rPr lang="en-US" sz="1200" dirty="0">
                <a:solidFill>
                  <a:srgbClr val="000000"/>
                </a:solidFill>
                <a:highlight>
                  <a:srgbClr val="FFFFFF"/>
                </a:highlight>
                <a:latin typeface="Consolas" pitchFamily="49" charset="0"/>
                <a:cs typeface="Consolas" pitchFamily="49" charset="0"/>
              </a:rPr>
              <a:t> </a:t>
            </a:r>
            <a:r>
              <a:rPr lang="en-US" sz="1200" dirty="0">
                <a:solidFill>
                  <a:srgbClr val="2B91AF"/>
                </a:solidFill>
                <a:highlight>
                  <a:srgbClr val="FFFFFF"/>
                </a:highlight>
                <a:latin typeface="Consolas" pitchFamily="49" charset="0"/>
                <a:cs typeface="Consolas" pitchFamily="49" charset="0"/>
              </a:rPr>
              <a:t>Task</a:t>
            </a:r>
            <a:r>
              <a:rPr lang="en-US" sz="1200" dirty="0">
                <a:solidFill>
                  <a:srgbClr val="000000"/>
                </a:solidFill>
                <a:highlight>
                  <a:srgbClr val="FFFFFF"/>
                </a:highlight>
                <a:latin typeface="Consolas" pitchFamily="49" charset="0"/>
                <a:cs typeface="Consolas" pitchFamily="49" charset="0"/>
              </a:rPr>
              <a:t>&lt;</a:t>
            </a:r>
            <a:r>
              <a:rPr lang="en-US" sz="1200" dirty="0" err="1">
                <a:solidFill>
                  <a:srgbClr val="2B91AF"/>
                </a:solidFill>
                <a:highlight>
                  <a:srgbClr val="FFFFFF"/>
                </a:highlight>
                <a:latin typeface="Consolas" pitchFamily="49" charset="0"/>
                <a:cs typeface="Consolas" pitchFamily="49" charset="0"/>
              </a:rPr>
              <a:t>SpeechRecognitionUIResult</a:t>
            </a:r>
            <a:r>
              <a:rPr lang="en-US" sz="1200" dirty="0">
                <a:solidFill>
                  <a:srgbClr val="000000"/>
                </a:solidFill>
                <a:highlight>
                  <a:srgbClr val="FFFFFF"/>
                </a:highlight>
                <a:latin typeface="Consolas" pitchFamily="49" charset="0"/>
                <a:cs typeface="Consolas" pitchFamily="49" charset="0"/>
              </a:rPr>
              <a:t>&gt; </a:t>
            </a:r>
            <a:r>
              <a:rPr lang="en-US" sz="1200" dirty="0" err="1">
                <a:solidFill>
                  <a:srgbClr val="000000"/>
                </a:solidFill>
                <a:highlight>
                  <a:srgbClr val="FFFFFF"/>
                </a:highlight>
                <a:latin typeface="Consolas" pitchFamily="49" charset="0"/>
                <a:cs typeface="Consolas" pitchFamily="49" charset="0"/>
              </a:rPr>
              <a:t>RecognizeSpeech</a:t>
            </a:r>
            <a:r>
              <a:rPr lang="en-US" sz="1200" dirty="0">
                <a:solidFill>
                  <a:srgbClr val="000000"/>
                </a:solidFill>
                <a:highlight>
                  <a:srgbClr val="FFFFFF"/>
                </a:highlight>
                <a:latin typeface="Consolas" pitchFamily="49" charset="0"/>
                <a:cs typeface="Consolas" pitchFamily="49" charset="0"/>
              </a:rPr>
              <a:t>()</a:t>
            </a:r>
          </a:p>
          <a:p>
            <a:pPr marL="0" indent="0">
              <a:buClr>
                <a:srgbClr val="404040"/>
              </a:buClr>
              <a:buFont typeface="Wingdings" panose="05000000000000000000" pitchFamily="2" charset="2"/>
              <a:buNone/>
            </a:pPr>
            <a:r>
              <a:rPr lang="en-US" sz="1200" dirty="0">
                <a:solidFill>
                  <a:srgbClr val="000000"/>
                </a:solidFill>
                <a:highlight>
                  <a:srgbClr val="FFFFFF"/>
                </a:highlight>
                <a:latin typeface="Consolas" pitchFamily="49" charset="0"/>
                <a:cs typeface="Consolas" pitchFamily="49" charset="0"/>
              </a:rPr>
              <a:t>{</a:t>
            </a:r>
          </a:p>
          <a:p>
            <a:pPr marL="0" indent="0">
              <a:buClr>
                <a:srgbClr val="404040"/>
              </a:buClr>
              <a:buFont typeface="Wingdings" panose="05000000000000000000" pitchFamily="2" charset="2"/>
              <a:buNone/>
            </a:pPr>
            <a:r>
              <a:rPr lang="en-US" sz="1200" dirty="0">
                <a:solidFill>
                  <a:srgbClr val="000000"/>
                </a:solidFill>
                <a:highlight>
                  <a:srgbClr val="FFFFFF"/>
                </a:highlight>
                <a:latin typeface="Consolas" pitchFamily="49" charset="0"/>
                <a:cs typeface="Consolas" pitchFamily="49" charset="0"/>
              </a:rPr>
              <a:t>    </a:t>
            </a:r>
            <a:r>
              <a:rPr lang="en-US" sz="1200" dirty="0" err="1">
                <a:solidFill>
                  <a:srgbClr val="2B91AF"/>
                </a:solidFill>
                <a:highlight>
                  <a:srgbClr val="FFFFFF"/>
                </a:highlight>
                <a:latin typeface="Consolas" pitchFamily="49" charset="0"/>
                <a:cs typeface="Consolas" pitchFamily="49" charset="0"/>
              </a:rPr>
              <a:t>SpeechRecognizerUI</a:t>
            </a:r>
            <a:r>
              <a:rPr lang="en-US" sz="1200" dirty="0">
                <a:solidFill>
                  <a:srgbClr val="000000"/>
                </a:solidFill>
                <a:highlight>
                  <a:srgbClr val="FFFFFF"/>
                </a:highlight>
                <a:latin typeface="Consolas" pitchFamily="49" charset="0"/>
                <a:cs typeface="Consolas" pitchFamily="49" charset="0"/>
              </a:rPr>
              <a:t> recognizer = </a:t>
            </a:r>
            <a:r>
              <a:rPr lang="en-US" sz="1200" dirty="0">
                <a:solidFill>
                  <a:srgbClr val="0000FF"/>
                </a:solidFill>
                <a:highlight>
                  <a:srgbClr val="FFFFFF"/>
                </a:highlight>
                <a:latin typeface="Consolas" pitchFamily="49" charset="0"/>
                <a:cs typeface="Consolas" pitchFamily="49" charset="0"/>
              </a:rPr>
              <a:t>new</a:t>
            </a:r>
            <a:r>
              <a:rPr lang="en-US" sz="1200" dirty="0">
                <a:solidFill>
                  <a:srgbClr val="000000"/>
                </a:solidFill>
                <a:highlight>
                  <a:srgbClr val="FFFFFF"/>
                </a:highlight>
                <a:latin typeface="Consolas" pitchFamily="49" charset="0"/>
                <a:cs typeface="Consolas" pitchFamily="49" charset="0"/>
              </a:rPr>
              <a:t> </a:t>
            </a:r>
            <a:r>
              <a:rPr lang="en-US" sz="1200" dirty="0" err="1">
                <a:solidFill>
                  <a:srgbClr val="2B91AF"/>
                </a:solidFill>
                <a:highlight>
                  <a:srgbClr val="FFFFFF"/>
                </a:highlight>
                <a:latin typeface="Consolas" pitchFamily="49" charset="0"/>
                <a:cs typeface="Consolas" pitchFamily="49" charset="0"/>
              </a:rPr>
              <a:t>SpeechRecognizerUI</a:t>
            </a:r>
            <a:r>
              <a:rPr lang="en-US" sz="1200" dirty="0" smtClean="0">
                <a:solidFill>
                  <a:srgbClr val="000000"/>
                </a:solidFill>
                <a:highlight>
                  <a:srgbClr val="FFFFFF"/>
                </a:highlight>
                <a:latin typeface="Consolas" pitchFamily="49" charset="0"/>
                <a:cs typeface="Consolas" pitchFamily="49" charset="0"/>
              </a:rPr>
              <a:t>();</a:t>
            </a:r>
          </a:p>
          <a:p>
            <a:pPr marL="0" indent="0">
              <a:buClr>
                <a:srgbClr val="404040"/>
              </a:buClr>
              <a:buFont typeface="Wingdings" panose="05000000000000000000" pitchFamily="2" charset="2"/>
              <a:buNone/>
            </a:pPr>
            <a:endParaRPr lang="en-US" sz="1200" dirty="0">
              <a:solidFill>
                <a:srgbClr val="000000"/>
              </a:solidFill>
              <a:highlight>
                <a:srgbClr val="FFFFFF"/>
              </a:highlight>
              <a:latin typeface="Consolas" pitchFamily="49" charset="0"/>
              <a:cs typeface="Consolas" pitchFamily="49" charset="0"/>
            </a:endParaRPr>
          </a:p>
          <a:p>
            <a:pPr marL="0" indent="0">
              <a:buClr>
                <a:srgbClr val="404040"/>
              </a:buClr>
              <a:buFont typeface="Wingdings" panose="05000000000000000000" pitchFamily="2" charset="2"/>
              <a:buNone/>
            </a:pPr>
            <a:r>
              <a:rPr lang="en-GB" sz="1200" dirty="0">
                <a:solidFill>
                  <a:srgbClr val="000000"/>
                </a:solidFill>
                <a:highlight>
                  <a:srgbClr val="FFFFFF"/>
                </a:highlight>
                <a:latin typeface="Consolas" pitchFamily="49" charset="0"/>
                <a:cs typeface="Consolas" pitchFamily="49" charset="0"/>
              </a:rPr>
              <a:t>    </a:t>
            </a:r>
            <a:r>
              <a:rPr lang="en-GB" sz="1200" dirty="0">
                <a:solidFill>
                  <a:srgbClr val="008000"/>
                </a:solidFill>
                <a:highlight>
                  <a:srgbClr val="FFFFFF"/>
                </a:highlight>
                <a:latin typeface="Consolas" pitchFamily="49" charset="0"/>
                <a:cs typeface="Consolas" pitchFamily="49" charset="0"/>
              </a:rPr>
              <a:t>// One of three Grammar types available</a:t>
            </a:r>
            <a:endParaRPr lang="en-GB" sz="1200" dirty="0">
              <a:solidFill>
                <a:srgbClr val="000000"/>
              </a:solidFill>
              <a:highlight>
                <a:srgbClr val="FFFFFF"/>
              </a:highlight>
              <a:latin typeface="Consolas" pitchFamily="49" charset="0"/>
              <a:cs typeface="Consolas" pitchFamily="49" charset="0"/>
            </a:endParaRPr>
          </a:p>
          <a:p>
            <a:pPr marL="0" indent="0">
              <a:buClr>
                <a:srgbClr val="404040"/>
              </a:buClr>
              <a:buFont typeface="Wingdings" panose="05000000000000000000" pitchFamily="2" charset="2"/>
              <a:buNone/>
            </a:pPr>
            <a:r>
              <a:rPr lang="en-US" sz="1200" dirty="0">
                <a:solidFill>
                  <a:srgbClr val="000000"/>
                </a:solidFill>
                <a:highlight>
                  <a:srgbClr val="FFFFFF"/>
                </a:highlight>
                <a:latin typeface="Consolas" pitchFamily="49" charset="0"/>
                <a:cs typeface="Consolas" pitchFamily="49" charset="0"/>
              </a:rPr>
              <a:t>    </a:t>
            </a:r>
            <a:r>
              <a:rPr lang="en-US" sz="1200" dirty="0" err="1">
                <a:solidFill>
                  <a:srgbClr val="000000"/>
                </a:solidFill>
                <a:highlight>
                  <a:srgbClr val="FFFFFF"/>
                </a:highlight>
                <a:latin typeface="Consolas" pitchFamily="49" charset="0"/>
                <a:cs typeface="Consolas" pitchFamily="49" charset="0"/>
              </a:rPr>
              <a:t>recognizer.Recognizer.Grammars.AddGrammarFromPredefinedType</a:t>
            </a:r>
            <a:r>
              <a:rPr lang="en-US" sz="1200" dirty="0" smtClean="0">
                <a:solidFill>
                  <a:srgbClr val="000000"/>
                </a:solidFill>
                <a:highlight>
                  <a:srgbClr val="FFFFFF"/>
                </a:highlight>
                <a:latin typeface="Consolas" pitchFamily="49" charset="0"/>
                <a:cs typeface="Consolas" pitchFamily="49" charset="0"/>
              </a:rPr>
              <a:t>(</a:t>
            </a:r>
          </a:p>
          <a:p>
            <a:pPr marL="0" indent="0">
              <a:buClr>
                <a:srgbClr val="404040"/>
              </a:buClr>
              <a:buFont typeface="Wingdings" panose="05000000000000000000" pitchFamily="2" charset="2"/>
              <a:buNone/>
            </a:pPr>
            <a:r>
              <a:rPr lang="en-US" sz="1200" dirty="0">
                <a:solidFill>
                  <a:srgbClr val="000000"/>
                </a:solidFill>
                <a:highlight>
                  <a:srgbClr val="FFFFFF"/>
                </a:highlight>
                <a:latin typeface="Consolas" pitchFamily="49" charset="0"/>
                <a:cs typeface="Consolas" pitchFamily="49" charset="0"/>
              </a:rPr>
              <a:t> </a:t>
            </a:r>
            <a:r>
              <a:rPr lang="en-US" sz="1200" dirty="0" smtClean="0">
                <a:solidFill>
                  <a:srgbClr val="000000"/>
                </a:solidFill>
                <a:highlight>
                  <a:srgbClr val="FFFFFF"/>
                </a:highlight>
                <a:latin typeface="Consolas" pitchFamily="49" charset="0"/>
                <a:cs typeface="Consolas" pitchFamily="49" charset="0"/>
              </a:rPr>
              <a:t>       </a:t>
            </a:r>
            <a:r>
              <a:rPr lang="en-US" sz="1200" dirty="0" smtClean="0">
                <a:solidFill>
                  <a:srgbClr val="A31515"/>
                </a:solidFill>
                <a:highlight>
                  <a:srgbClr val="FFFFFF"/>
                </a:highlight>
                <a:latin typeface="Consolas" pitchFamily="49" charset="0"/>
                <a:cs typeface="Consolas" pitchFamily="49" charset="0"/>
              </a:rPr>
              <a:t>"</a:t>
            </a:r>
            <a:r>
              <a:rPr lang="en-US" sz="1200" dirty="0">
                <a:solidFill>
                  <a:srgbClr val="A31515"/>
                </a:solidFill>
                <a:highlight>
                  <a:srgbClr val="FFFFFF"/>
                </a:highlight>
                <a:latin typeface="Consolas" pitchFamily="49" charset="0"/>
                <a:cs typeface="Consolas" pitchFamily="49" charset="0"/>
              </a:rPr>
              <a:t>key1"</a:t>
            </a:r>
            <a:r>
              <a:rPr lang="en-US" sz="1200" dirty="0">
                <a:solidFill>
                  <a:srgbClr val="000000"/>
                </a:solidFill>
                <a:highlight>
                  <a:srgbClr val="FFFFFF"/>
                </a:highlight>
                <a:latin typeface="Consolas" pitchFamily="49" charset="0"/>
                <a:cs typeface="Consolas" pitchFamily="49" charset="0"/>
              </a:rPr>
              <a:t>, </a:t>
            </a:r>
            <a:r>
              <a:rPr lang="en-US" sz="1200" dirty="0" err="1">
                <a:solidFill>
                  <a:srgbClr val="2B91AF"/>
                </a:solidFill>
                <a:highlight>
                  <a:srgbClr val="FFFFFF"/>
                </a:highlight>
                <a:latin typeface="Consolas" pitchFamily="49" charset="0"/>
                <a:cs typeface="Consolas" pitchFamily="49" charset="0"/>
              </a:rPr>
              <a:t>SpeechPredefinedGrammar</a:t>
            </a:r>
            <a:r>
              <a:rPr lang="en-US" sz="1200" dirty="0" err="1">
                <a:solidFill>
                  <a:srgbClr val="000000"/>
                </a:solidFill>
                <a:highlight>
                  <a:srgbClr val="FFFFFF"/>
                </a:highlight>
                <a:latin typeface="Consolas" pitchFamily="49" charset="0"/>
                <a:cs typeface="Consolas" pitchFamily="49" charset="0"/>
              </a:rPr>
              <a:t>.WebSearch</a:t>
            </a:r>
            <a:r>
              <a:rPr lang="en-US" sz="1200" dirty="0">
                <a:solidFill>
                  <a:srgbClr val="000000"/>
                </a:solidFill>
                <a:highlight>
                  <a:srgbClr val="FFFFFF"/>
                </a:highlight>
                <a:latin typeface="Consolas" pitchFamily="49" charset="0"/>
                <a:cs typeface="Consolas" pitchFamily="49" charset="0"/>
              </a:rPr>
              <a:t>);</a:t>
            </a:r>
          </a:p>
          <a:p>
            <a:pPr marL="0" indent="0">
              <a:buClr>
                <a:srgbClr val="404040"/>
              </a:buClr>
              <a:buFont typeface="Wingdings" panose="05000000000000000000" pitchFamily="2" charset="2"/>
              <a:buNone/>
            </a:pPr>
            <a:endParaRPr lang="en-US" sz="1200" dirty="0" smtClean="0">
              <a:solidFill>
                <a:srgbClr val="000000"/>
              </a:solidFill>
              <a:highlight>
                <a:srgbClr val="FFFFFF"/>
              </a:highlight>
              <a:latin typeface="Consolas" pitchFamily="49" charset="0"/>
              <a:cs typeface="Consolas" pitchFamily="49" charset="0"/>
            </a:endParaRPr>
          </a:p>
          <a:p>
            <a:pPr marL="0" indent="0">
              <a:buClr>
                <a:srgbClr val="404040"/>
              </a:buClr>
              <a:buFont typeface="Wingdings" panose="05000000000000000000" pitchFamily="2" charset="2"/>
              <a:buNone/>
            </a:pPr>
            <a:r>
              <a:rPr lang="en-US" sz="1200" dirty="0" smtClean="0">
                <a:solidFill>
                  <a:srgbClr val="000000"/>
                </a:solidFill>
                <a:highlight>
                  <a:srgbClr val="FFFFFF"/>
                </a:highlight>
                <a:latin typeface="Consolas" pitchFamily="49" charset="0"/>
                <a:cs typeface="Consolas" pitchFamily="49" charset="0"/>
              </a:rPr>
              <a:t>    </a:t>
            </a:r>
            <a:r>
              <a:rPr lang="en-US" sz="1200" dirty="0">
                <a:solidFill>
                  <a:srgbClr val="0000FF"/>
                </a:solidFill>
                <a:highlight>
                  <a:srgbClr val="FFFFFF"/>
                </a:highlight>
                <a:latin typeface="Consolas" pitchFamily="49" charset="0"/>
                <a:cs typeface="Consolas" pitchFamily="49" charset="0"/>
              </a:rPr>
              <a:t>await</a:t>
            </a:r>
            <a:r>
              <a:rPr lang="en-US" sz="1200" dirty="0">
                <a:solidFill>
                  <a:srgbClr val="000000"/>
                </a:solidFill>
                <a:highlight>
                  <a:srgbClr val="FFFFFF"/>
                </a:highlight>
                <a:latin typeface="Consolas" pitchFamily="49" charset="0"/>
                <a:cs typeface="Consolas" pitchFamily="49" charset="0"/>
              </a:rPr>
              <a:t> </a:t>
            </a:r>
            <a:r>
              <a:rPr lang="en-US" sz="1200" dirty="0" err="1">
                <a:solidFill>
                  <a:srgbClr val="000000"/>
                </a:solidFill>
                <a:highlight>
                  <a:srgbClr val="FFFFFF"/>
                </a:highlight>
                <a:latin typeface="Consolas" pitchFamily="49" charset="0"/>
                <a:cs typeface="Consolas" pitchFamily="49" charset="0"/>
              </a:rPr>
              <a:t>recognizer.Recognizer.PreloadGrammarsAsync</a:t>
            </a:r>
            <a:r>
              <a:rPr lang="en-US" sz="1200" dirty="0">
                <a:solidFill>
                  <a:srgbClr val="000000"/>
                </a:solidFill>
                <a:highlight>
                  <a:srgbClr val="FFFFFF"/>
                </a:highlight>
                <a:latin typeface="Consolas" pitchFamily="49" charset="0"/>
                <a:cs typeface="Consolas" pitchFamily="49" charset="0"/>
              </a:rPr>
              <a:t>(); </a:t>
            </a:r>
            <a:r>
              <a:rPr lang="en-US" sz="1200" dirty="0">
                <a:solidFill>
                  <a:srgbClr val="008000"/>
                </a:solidFill>
                <a:highlight>
                  <a:srgbClr val="FFFFFF"/>
                </a:highlight>
                <a:latin typeface="Consolas" pitchFamily="49" charset="0"/>
                <a:cs typeface="Consolas" pitchFamily="49" charset="0"/>
              </a:rPr>
              <a:t>// Optional but recommended</a:t>
            </a:r>
          </a:p>
          <a:p>
            <a:pPr marL="0" indent="0">
              <a:buClr>
                <a:srgbClr val="404040"/>
              </a:buClr>
              <a:buFont typeface="Wingdings" panose="05000000000000000000" pitchFamily="2" charset="2"/>
              <a:buNone/>
            </a:pPr>
            <a:endParaRPr lang="en-US" sz="1200" dirty="0">
              <a:solidFill>
                <a:srgbClr val="000000"/>
              </a:solidFill>
              <a:highlight>
                <a:srgbClr val="FFFFFF"/>
              </a:highlight>
              <a:latin typeface="Consolas" pitchFamily="49" charset="0"/>
              <a:cs typeface="Consolas" pitchFamily="49" charset="0"/>
            </a:endParaRPr>
          </a:p>
          <a:p>
            <a:pPr marL="0" indent="0">
              <a:buClr>
                <a:srgbClr val="404040"/>
              </a:buClr>
              <a:buFont typeface="Wingdings" panose="05000000000000000000" pitchFamily="2" charset="2"/>
              <a:buNone/>
            </a:pPr>
            <a:r>
              <a:rPr lang="en-US" sz="1200" dirty="0">
                <a:solidFill>
                  <a:srgbClr val="000000"/>
                </a:solidFill>
                <a:highlight>
                  <a:srgbClr val="FFFFFF"/>
                </a:highlight>
                <a:latin typeface="Consolas" pitchFamily="49" charset="0"/>
                <a:cs typeface="Consolas" pitchFamily="49" charset="0"/>
              </a:rPr>
              <a:t>    </a:t>
            </a:r>
            <a:r>
              <a:rPr lang="en-GB" sz="1200" dirty="0">
                <a:solidFill>
                  <a:srgbClr val="008000"/>
                </a:solidFill>
                <a:highlight>
                  <a:srgbClr val="FFFFFF"/>
                </a:highlight>
                <a:latin typeface="Consolas" pitchFamily="49" charset="0"/>
                <a:cs typeface="Consolas" pitchFamily="49" charset="0"/>
              </a:rPr>
              <a:t>// Put up UI and recognize </a:t>
            </a:r>
            <a:r>
              <a:rPr lang="en-GB" sz="1200" dirty="0" smtClean="0">
                <a:solidFill>
                  <a:srgbClr val="008000"/>
                </a:solidFill>
                <a:highlight>
                  <a:srgbClr val="FFFFFF"/>
                </a:highlight>
                <a:latin typeface="Consolas" pitchFamily="49" charset="0"/>
                <a:cs typeface="Consolas" pitchFamily="49" charset="0"/>
              </a:rPr>
              <a:t>user's </a:t>
            </a:r>
            <a:r>
              <a:rPr lang="en-GB" sz="1200" dirty="0">
                <a:solidFill>
                  <a:srgbClr val="008000"/>
                </a:solidFill>
                <a:highlight>
                  <a:srgbClr val="FFFFFF"/>
                </a:highlight>
                <a:latin typeface="Consolas" pitchFamily="49" charset="0"/>
                <a:cs typeface="Consolas" pitchFamily="49" charset="0"/>
              </a:rPr>
              <a:t>utterance</a:t>
            </a:r>
            <a:endParaRPr lang="en-US" sz="1200" dirty="0">
              <a:solidFill>
                <a:srgbClr val="000000"/>
              </a:solidFill>
              <a:highlight>
                <a:srgbClr val="FFFFFF"/>
              </a:highlight>
              <a:latin typeface="Consolas" pitchFamily="49" charset="0"/>
              <a:cs typeface="Consolas" pitchFamily="49" charset="0"/>
            </a:endParaRPr>
          </a:p>
          <a:p>
            <a:pPr marL="0" indent="0">
              <a:buClr>
                <a:srgbClr val="404040"/>
              </a:buClr>
              <a:buFont typeface="Wingdings" panose="05000000000000000000" pitchFamily="2" charset="2"/>
              <a:buNone/>
            </a:pPr>
            <a:r>
              <a:rPr lang="en-US" sz="1200" dirty="0">
                <a:solidFill>
                  <a:srgbClr val="000000"/>
                </a:solidFill>
                <a:highlight>
                  <a:srgbClr val="FFFFFF"/>
                </a:highlight>
                <a:latin typeface="Consolas" pitchFamily="49" charset="0"/>
                <a:cs typeface="Consolas" pitchFamily="49" charset="0"/>
              </a:rPr>
              <a:t>    </a:t>
            </a:r>
            <a:r>
              <a:rPr lang="en-US" sz="1200" dirty="0" err="1">
                <a:solidFill>
                  <a:srgbClr val="2B91AF"/>
                </a:solidFill>
                <a:highlight>
                  <a:srgbClr val="FFFFFF"/>
                </a:highlight>
                <a:latin typeface="Consolas" pitchFamily="49" charset="0"/>
                <a:cs typeface="Consolas" pitchFamily="49" charset="0"/>
              </a:rPr>
              <a:t>SpeechRecognitionUIResult</a:t>
            </a:r>
            <a:r>
              <a:rPr lang="en-US" sz="1200" dirty="0">
                <a:solidFill>
                  <a:srgbClr val="000000"/>
                </a:solidFill>
                <a:highlight>
                  <a:srgbClr val="FFFFFF"/>
                </a:highlight>
                <a:latin typeface="Consolas" pitchFamily="49" charset="0"/>
                <a:cs typeface="Consolas" pitchFamily="49" charset="0"/>
              </a:rPr>
              <a:t> </a:t>
            </a:r>
            <a:r>
              <a:rPr lang="en-US" sz="1200" dirty="0" smtClean="0">
                <a:solidFill>
                  <a:srgbClr val="000000"/>
                </a:solidFill>
                <a:highlight>
                  <a:srgbClr val="FFFFFF"/>
                </a:highlight>
                <a:latin typeface="Consolas" pitchFamily="49" charset="0"/>
                <a:cs typeface="Consolas" pitchFamily="49" charset="0"/>
              </a:rPr>
              <a:t>result </a:t>
            </a:r>
            <a:r>
              <a:rPr lang="en-US" sz="1200" dirty="0">
                <a:solidFill>
                  <a:srgbClr val="000000"/>
                </a:solidFill>
                <a:highlight>
                  <a:srgbClr val="FFFFFF"/>
                </a:highlight>
                <a:latin typeface="Consolas" pitchFamily="49" charset="0"/>
                <a:cs typeface="Consolas" pitchFamily="49" charset="0"/>
              </a:rPr>
              <a:t>= </a:t>
            </a:r>
            <a:r>
              <a:rPr lang="en-US" sz="1200" dirty="0">
                <a:solidFill>
                  <a:srgbClr val="0000FF"/>
                </a:solidFill>
                <a:highlight>
                  <a:srgbClr val="FFFFFF"/>
                </a:highlight>
                <a:latin typeface="Consolas" pitchFamily="49" charset="0"/>
                <a:cs typeface="Consolas" pitchFamily="49" charset="0"/>
              </a:rPr>
              <a:t>await</a:t>
            </a:r>
            <a:r>
              <a:rPr lang="en-US" sz="1200" dirty="0">
                <a:solidFill>
                  <a:srgbClr val="000000"/>
                </a:solidFill>
                <a:highlight>
                  <a:srgbClr val="FFFFFF"/>
                </a:highlight>
                <a:latin typeface="Consolas" pitchFamily="49" charset="0"/>
                <a:cs typeface="Consolas" pitchFamily="49" charset="0"/>
              </a:rPr>
              <a:t> </a:t>
            </a:r>
            <a:r>
              <a:rPr lang="en-US" sz="1200" dirty="0" err="1">
                <a:solidFill>
                  <a:srgbClr val="000000"/>
                </a:solidFill>
                <a:highlight>
                  <a:srgbClr val="FFFFFF"/>
                </a:highlight>
                <a:latin typeface="Consolas" pitchFamily="49" charset="0"/>
                <a:cs typeface="Consolas" pitchFamily="49" charset="0"/>
              </a:rPr>
              <a:t>recognizer.RecognizeWithUIAsync</a:t>
            </a:r>
            <a:r>
              <a:rPr lang="en-US" sz="1200" dirty="0">
                <a:solidFill>
                  <a:srgbClr val="000000"/>
                </a:solidFill>
                <a:highlight>
                  <a:srgbClr val="FFFFFF"/>
                </a:highlight>
                <a:latin typeface="Consolas" pitchFamily="49" charset="0"/>
                <a:cs typeface="Consolas" pitchFamily="49" charset="0"/>
              </a:rPr>
              <a:t>();</a:t>
            </a:r>
          </a:p>
          <a:p>
            <a:pPr marL="0" indent="0">
              <a:buClr>
                <a:srgbClr val="404040"/>
              </a:buClr>
              <a:buFont typeface="Wingdings" panose="05000000000000000000" pitchFamily="2" charset="2"/>
              <a:buNone/>
            </a:pPr>
            <a:endParaRPr lang="en-US" sz="1200" dirty="0">
              <a:solidFill>
                <a:srgbClr val="000000"/>
              </a:solidFill>
              <a:highlight>
                <a:srgbClr val="FFFFFF"/>
              </a:highlight>
              <a:latin typeface="Consolas" pitchFamily="49" charset="0"/>
              <a:cs typeface="Consolas" pitchFamily="49" charset="0"/>
            </a:endParaRPr>
          </a:p>
          <a:p>
            <a:pPr marL="0" indent="0">
              <a:buClr>
                <a:srgbClr val="404040"/>
              </a:buClr>
              <a:buFont typeface="Wingdings" panose="05000000000000000000" pitchFamily="2" charset="2"/>
              <a:buNone/>
            </a:pPr>
            <a:r>
              <a:rPr lang="en-US" sz="1200" dirty="0">
                <a:solidFill>
                  <a:srgbClr val="000000"/>
                </a:solidFill>
                <a:highlight>
                  <a:srgbClr val="FFFFFF"/>
                </a:highlight>
                <a:latin typeface="Consolas" pitchFamily="49" charset="0"/>
                <a:cs typeface="Consolas" pitchFamily="49" charset="0"/>
              </a:rPr>
              <a:t>    </a:t>
            </a:r>
            <a:r>
              <a:rPr lang="en-US" sz="1200" dirty="0">
                <a:solidFill>
                  <a:srgbClr val="0000FF"/>
                </a:solidFill>
                <a:highlight>
                  <a:srgbClr val="FFFFFF"/>
                </a:highlight>
                <a:latin typeface="Consolas" pitchFamily="49" charset="0"/>
                <a:cs typeface="Consolas" pitchFamily="49" charset="0"/>
              </a:rPr>
              <a:t>return</a:t>
            </a:r>
            <a:r>
              <a:rPr lang="en-US" sz="1200" dirty="0">
                <a:solidFill>
                  <a:srgbClr val="000000"/>
                </a:solidFill>
                <a:highlight>
                  <a:srgbClr val="FFFFFF"/>
                </a:highlight>
                <a:latin typeface="Consolas" pitchFamily="49" charset="0"/>
                <a:cs typeface="Consolas" pitchFamily="49" charset="0"/>
              </a:rPr>
              <a:t> </a:t>
            </a:r>
            <a:r>
              <a:rPr lang="en-US" sz="1200" dirty="0" smtClean="0">
                <a:solidFill>
                  <a:srgbClr val="000000"/>
                </a:solidFill>
                <a:highlight>
                  <a:srgbClr val="FFFFFF"/>
                </a:highlight>
                <a:latin typeface="Consolas" pitchFamily="49" charset="0"/>
                <a:cs typeface="Consolas" pitchFamily="49" charset="0"/>
              </a:rPr>
              <a:t>result</a:t>
            </a:r>
            <a:r>
              <a:rPr lang="en-US" sz="1200" dirty="0">
                <a:solidFill>
                  <a:srgbClr val="000000"/>
                </a:solidFill>
                <a:highlight>
                  <a:srgbClr val="FFFFFF"/>
                </a:highlight>
                <a:latin typeface="Consolas" pitchFamily="49" charset="0"/>
                <a:cs typeface="Consolas" pitchFamily="49" charset="0"/>
              </a:rPr>
              <a:t>;</a:t>
            </a:r>
          </a:p>
          <a:p>
            <a:pPr marL="0" indent="0">
              <a:buClr>
                <a:srgbClr val="404040"/>
              </a:buClr>
              <a:buFont typeface="Wingdings" panose="05000000000000000000" pitchFamily="2" charset="2"/>
              <a:buNone/>
            </a:pPr>
            <a:r>
              <a:rPr lang="en-US" sz="1200" dirty="0">
                <a:solidFill>
                  <a:srgbClr val="000000"/>
                </a:solidFill>
                <a:highlight>
                  <a:srgbClr val="FFFFFF"/>
                </a:highlight>
                <a:latin typeface="Consolas" pitchFamily="49" charset="0"/>
                <a:cs typeface="Consolas" pitchFamily="49" charset="0"/>
              </a:rPr>
              <a:t>}</a:t>
            </a:r>
          </a:p>
          <a:p>
            <a:pPr marL="0" indent="0">
              <a:buClr>
                <a:srgbClr val="404040"/>
              </a:buClr>
              <a:buFont typeface="Wingdings" panose="05000000000000000000" pitchFamily="2" charset="2"/>
              <a:buNone/>
            </a:pPr>
            <a:r>
              <a:rPr lang="en-GB" sz="1200" dirty="0">
                <a:solidFill>
                  <a:srgbClr val="008000"/>
                </a:solidFill>
                <a:highlight>
                  <a:srgbClr val="FFFFFF"/>
                </a:highlight>
                <a:latin typeface="Consolas" pitchFamily="49" charset="0"/>
                <a:cs typeface="Consolas" pitchFamily="49" charset="0"/>
              </a:rPr>
              <a:t>// Calling code uses </a:t>
            </a:r>
            <a:r>
              <a:rPr lang="en-GB" sz="1200" dirty="0" err="1" smtClean="0">
                <a:solidFill>
                  <a:srgbClr val="008000"/>
                </a:solidFill>
                <a:highlight>
                  <a:srgbClr val="FFFFFF"/>
                </a:highlight>
                <a:latin typeface="Consolas" pitchFamily="49" charset="0"/>
                <a:cs typeface="Consolas" pitchFamily="49" charset="0"/>
              </a:rPr>
              <a:t>result.RecognitionResult.Text</a:t>
            </a:r>
            <a:r>
              <a:rPr lang="en-GB" sz="1200" dirty="0" smtClean="0">
                <a:solidFill>
                  <a:srgbClr val="008000"/>
                </a:solidFill>
                <a:highlight>
                  <a:srgbClr val="FFFFFF"/>
                </a:highlight>
                <a:latin typeface="Consolas" pitchFamily="49" charset="0"/>
                <a:cs typeface="Consolas" pitchFamily="49" charset="0"/>
              </a:rPr>
              <a:t> </a:t>
            </a:r>
            <a:r>
              <a:rPr lang="en-GB" sz="1200" dirty="0">
                <a:solidFill>
                  <a:srgbClr val="008000"/>
                </a:solidFill>
                <a:highlight>
                  <a:srgbClr val="FFFFFF"/>
                </a:highlight>
                <a:latin typeface="Consolas" pitchFamily="49" charset="0"/>
                <a:cs typeface="Consolas" pitchFamily="49" charset="0"/>
              </a:rPr>
              <a:t>or </a:t>
            </a:r>
            <a:r>
              <a:rPr lang="en-US" sz="1200" dirty="0" err="1" smtClean="0">
                <a:solidFill>
                  <a:srgbClr val="008000"/>
                </a:solidFill>
                <a:highlight>
                  <a:srgbClr val="FFFFFF"/>
                </a:highlight>
                <a:latin typeface="Consolas" pitchFamily="49" charset="0"/>
                <a:cs typeface="Consolas" pitchFamily="49" charset="0"/>
              </a:rPr>
              <a:t>result.RecognitionResult.Semantics</a:t>
            </a:r>
            <a:endParaRPr lang="en-US" sz="1200" dirty="0">
              <a:solidFill>
                <a:srgbClr val="008000"/>
              </a:solidFill>
              <a:highlight>
                <a:srgbClr val="FFFFFF"/>
              </a:highlight>
              <a:latin typeface="Consolas" pitchFamily="49" charset="0"/>
              <a:cs typeface="Consolas" pitchFamily="49" charset="0"/>
            </a:endParaRPr>
          </a:p>
        </p:txBody>
      </p:sp>
      <p:sp>
        <p:nvSpPr>
          <p:cNvPr id="18" name="Rectangle 17"/>
          <p:cNvSpPr/>
          <p:nvPr/>
        </p:nvSpPr>
        <p:spPr bwMode="auto">
          <a:xfrm>
            <a:off x="2125599" y="1440011"/>
            <a:ext cx="6100763" cy="1371451"/>
          </a:xfrm>
          <a:prstGeom prst="rect">
            <a:avLst/>
          </a:prstGeom>
          <a:noFill/>
          <a:ln w="38100">
            <a:solidFill>
              <a:schemeClr val="accent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Freeform 18"/>
          <p:cNvSpPr/>
          <p:nvPr/>
        </p:nvSpPr>
        <p:spPr bwMode="auto">
          <a:xfrm>
            <a:off x="0" y="-1"/>
            <a:ext cx="12436477" cy="6994525"/>
          </a:xfrm>
          <a:custGeom>
            <a:avLst/>
            <a:gdLst>
              <a:gd name="connsiteX0" fmla="*/ 0 w 12436477"/>
              <a:gd name="connsiteY0" fmla="*/ 0 h 6994525"/>
              <a:gd name="connsiteX1" fmla="*/ 12436477 w 12436477"/>
              <a:gd name="connsiteY1" fmla="*/ 0 h 6994525"/>
              <a:gd name="connsiteX2" fmla="*/ 12436477 w 12436477"/>
              <a:gd name="connsiteY2" fmla="*/ 6994525 h 6994525"/>
              <a:gd name="connsiteX3" fmla="*/ 0 w 12436477"/>
              <a:gd name="connsiteY3" fmla="*/ 6994525 h 6994525"/>
            </a:gdLst>
            <a:ahLst/>
            <a:cxnLst>
              <a:cxn ang="0">
                <a:pos x="connsiteX0" y="connsiteY0"/>
              </a:cxn>
              <a:cxn ang="0">
                <a:pos x="connsiteX1" y="connsiteY1"/>
              </a:cxn>
              <a:cxn ang="0">
                <a:pos x="connsiteX2" y="connsiteY2"/>
              </a:cxn>
              <a:cxn ang="0">
                <a:pos x="connsiteX3" y="connsiteY3"/>
              </a:cxn>
            </a:cxnLst>
            <a:rect l="l" t="t" r="r" b="b"/>
            <a:pathLst>
              <a:path w="12436477" h="6994525">
                <a:moveTo>
                  <a:pt x="0" y="0"/>
                </a:moveTo>
                <a:lnTo>
                  <a:pt x="12436477" y="0"/>
                </a:lnTo>
                <a:lnTo>
                  <a:pt x="12436477" y="6994525"/>
                </a:lnTo>
                <a:lnTo>
                  <a:pt x="0" y="6994525"/>
                </a:lnTo>
                <a:close/>
              </a:path>
            </a:pathLst>
          </a:custGeom>
          <a:solidFill>
            <a:schemeClr val="tx1">
              <a:lumMod val="50000"/>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p:cNvSpPr/>
          <p:nvPr/>
        </p:nvSpPr>
        <p:spPr bwMode="auto">
          <a:xfrm>
            <a:off x="3374143" y="2201862"/>
            <a:ext cx="8406694" cy="1785009"/>
          </a:xfrm>
          <a:prstGeom prst="rect">
            <a:avLst/>
          </a:prstGeom>
          <a:solidFill>
            <a:schemeClr val="bg1"/>
          </a:solidFill>
          <a:ln w="38100">
            <a:solidFill>
              <a:schemeClr val="accent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buClr>
                <a:srgbClr val="404040"/>
              </a:buClr>
            </a:pPr>
            <a:r>
              <a:rPr lang="en-US" dirty="0">
                <a:solidFill>
                  <a:srgbClr val="008000"/>
                </a:solidFill>
                <a:highlight>
                  <a:srgbClr val="FFFFFF"/>
                </a:highlight>
                <a:latin typeface="Consolas" pitchFamily="49" charset="0"/>
                <a:cs typeface="Consolas" pitchFamily="49" charset="0"/>
              </a:rPr>
              <a:t>// </a:t>
            </a:r>
            <a:r>
              <a:rPr lang="en-US" dirty="0" smtClean="0">
                <a:solidFill>
                  <a:srgbClr val="008000"/>
                </a:solidFill>
                <a:highlight>
                  <a:srgbClr val="FFFFFF"/>
                </a:highlight>
                <a:latin typeface="Consolas" pitchFamily="49" charset="0"/>
                <a:cs typeface="Consolas" pitchFamily="49" charset="0"/>
              </a:rPr>
              <a:t>Synthesis</a:t>
            </a:r>
            <a:endParaRPr lang="en-GB" dirty="0" smtClean="0">
              <a:solidFill>
                <a:srgbClr val="0000FF"/>
              </a:solidFill>
              <a:highlight>
                <a:srgbClr val="FFFFFF"/>
              </a:highlight>
              <a:latin typeface="Consolas" pitchFamily="49" charset="0"/>
              <a:cs typeface="Consolas" pitchFamily="49" charset="0"/>
            </a:endParaRPr>
          </a:p>
          <a:p>
            <a:pPr>
              <a:buClr>
                <a:srgbClr val="404040"/>
              </a:buClr>
            </a:pPr>
            <a:r>
              <a:rPr lang="en-GB" dirty="0" smtClean="0">
                <a:solidFill>
                  <a:srgbClr val="0000FF"/>
                </a:solidFill>
                <a:highlight>
                  <a:srgbClr val="FFFFFF"/>
                </a:highlight>
                <a:latin typeface="Consolas" pitchFamily="49" charset="0"/>
                <a:cs typeface="Consolas" pitchFamily="49" charset="0"/>
              </a:rPr>
              <a:t>private</a:t>
            </a:r>
            <a:r>
              <a:rPr lang="en-GB" dirty="0" smtClean="0">
                <a:solidFill>
                  <a:srgbClr val="000000"/>
                </a:solidFill>
                <a:highlight>
                  <a:srgbClr val="FFFFFF"/>
                </a:highlight>
                <a:latin typeface="Consolas" pitchFamily="49" charset="0"/>
                <a:cs typeface="Consolas" pitchFamily="49" charset="0"/>
              </a:rPr>
              <a:t> </a:t>
            </a:r>
            <a:r>
              <a:rPr lang="en-GB" dirty="0" err="1">
                <a:solidFill>
                  <a:srgbClr val="0000FF"/>
                </a:solidFill>
                <a:highlight>
                  <a:srgbClr val="FFFFFF"/>
                </a:highlight>
                <a:latin typeface="Consolas" pitchFamily="49" charset="0"/>
                <a:cs typeface="Consolas" pitchFamily="49" charset="0"/>
              </a:rPr>
              <a:t>async</a:t>
            </a:r>
            <a:r>
              <a:rPr lang="en-GB" dirty="0">
                <a:solidFill>
                  <a:srgbClr val="000000"/>
                </a:solidFill>
                <a:highlight>
                  <a:srgbClr val="FFFFFF"/>
                </a:highlight>
                <a:latin typeface="Consolas" pitchFamily="49" charset="0"/>
                <a:cs typeface="Consolas" pitchFamily="49" charset="0"/>
              </a:rPr>
              <a:t> </a:t>
            </a:r>
            <a:r>
              <a:rPr lang="en-GB" dirty="0">
                <a:solidFill>
                  <a:srgbClr val="0000FF"/>
                </a:solidFill>
                <a:highlight>
                  <a:srgbClr val="FFFFFF"/>
                </a:highlight>
                <a:latin typeface="Consolas" pitchFamily="49" charset="0"/>
                <a:cs typeface="Consolas" pitchFamily="49" charset="0"/>
              </a:rPr>
              <a:t>void</a:t>
            </a:r>
            <a:r>
              <a:rPr lang="en-GB" dirty="0">
                <a:solidFill>
                  <a:srgbClr val="000000"/>
                </a:solidFill>
                <a:highlight>
                  <a:srgbClr val="FFFFFF"/>
                </a:highlight>
                <a:latin typeface="Consolas" pitchFamily="49" charset="0"/>
                <a:cs typeface="Consolas" pitchFamily="49" charset="0"/>
              </a:rPr>
              <a:t> </a:t>
            </a:r>
            <a:r>
              <a:rPr lang="en-GB" dirty="0" err="1">
                <a:solidFill>
                  <a:srgbClr val="000000"/>
                </a:solidFill>
                <a:highlight>
                  <a:srgbClr val="FFFFFF"/>
                </a:highlight>
                <a:latin typeface="Consolas" pitchFamily="49" charset="0"/>
                <a:cs typeface="Consolas" pitchFamily="49" charset="0"/>
              </a:rPr>
              <a:t>SpeakText</a:t>
            </a:r>
            <a:r>
              <a:rPr lang="en-GB" dirty="0">
                <a:solidFill>
                  <a:srgbClr val="000000"/>
                </a:solidFill>
                <a:highlight>
                  <a:srgbClr val="FFFFFF"/>
                </a:highlight>
                <a:latin typeface="Consolas" pitchFamily="49" charset="0"/>
                <a:cs typeface="Consolas" pitchFamily="49" charset="0"/>
              </a:rPr>
              <a:t>(</a:t>
            </a:r>
            <a:r>
              <a:rPr lang="en-GB" dirty="0">
                <a:solidFill>
                  <a:srgbClr val="0000FF"/>
                </a:solidFill>
                <a:highlight>
                  <a:srgbClr val="FFFFFF"/>
                </a:highlight>
                <a:latin typeface="Consolas" pitchFamily="49" charset="0"/>
                <a:cs typeface="Consolas" pitchFamily="49" charset="0"/>
              </a:rPr>
              <a:t>string</a:t>
            </a:r>
            <a:r>
              <a:rPr lang="en-GB" dirty="0">
                <a:solidFill>
                  <a:srgbClr val="000000"/>
                </a:solidFill>
                <a:highlight>
                  <a:srgbClr val="FFFFFF"/>
                </a:highlight>
                <a:latin typeface="Consolas" pitchFamily="49" charset="0"/>
                <a:cs typeface="Consolas" pitchFamily="49" charset="0"/>
              </a:rPr>
              <a:t> </a:t>
            </a:r>
            <a:r>
              <a:rPr lang="en-GB" dirty="0" err="1">
                <a:solidFill>
                  <a:srgbClr val="000000"/>
                </a:solidFill>
                <a:highlight>
                  <a:srgbClr val="FFFFFF"/>
                </a:highlight>
                <a:latin typeface="Consolas" pitchFamily="49" charset="0"/>
                <a:cs typeface="Consolas" pitchFamily="49" charset="0"/>
              </a:rPr>
              <a:t>textToSpeak</a:t>
            </a:r>
            <a:r>
              <a:rPr lang="en-GB" dirty="0">
                <a:solidFill>
                  <a:srgbClr val="000000"/>
                </a:solidFill>
                <a:highlight>
                  <a:srgbClr val="FFFFFF"/>
                </a:highlight>
                <a:latin typeface="Consolas" pitchFamily="49" charset="0"/>
                <a:cs typeface="Consolas" pitchFamily="49" charset="0"/>
              </a:rPr>
              <a:t>)</a:t>
            </a:r>
          </a:p>
          <a:p>
            <a:pPr>
              <a:buClr>
                <a:srgbClr val="404040"/>
              </a:buClr>
            </a:pPr>
            <a:r>
              <a:rPr lang="en-US" dirty="0">
                <a:solidFill>
                  <a:srgbClr val="000000"/>
                </a:solidFill>
                <a:highlight>
                  <a:srgbClr val="FFFFFF"/>
                </a:highlight>
                <a:latin typeface="Consolas" pitchFamily="49" charset="0"/>
                <a:cs typeface="Consolas" pitchFamily="49" charset="0"/>
              </a:rPr>
              <a:t>{</a:t>
            </a:r>
          </a:p>
          <a:p>
            <a:pPr>
              <a:buClr>
                <a:srgbClr val="404040"/>
              </a:buClr>
            </a:pPr>
            <a:r>
              <a:rPr lang="en-US" dirty="0">
                <a:solidFill>
                  <a:srgbClr val="000000"/>
                </a:solidFill>
                <a:highlight>
                  <a:srgbClr val="FFFFFF"/>
                </a:highlight>
                <a:latin typeface="Consolas" pitchFamily="49" charset="0"/>
                <a:cs typeface="Consolas" pitchFamily="49" charset="0"/>
              </a:rPr>
              <a:t>    </a:t>
            </a:r>
            <a:r>
              <a:rPr lang="en-US" dirty="0" err="1">
                <a:solidFill>
                  <a:srgbClr val="2B91AF"/>
                </a:solidFill>
                <a:highlight>
                  <a:srgbClr val="FFFFFF"/>
                </a:highlight>
                <a:latin typeface="Consolas" pitchFamily="49" charset="0"/>
                <a:cs typeface="Consolas" pitchFamily="49" charset="0"/>
              </a:rPr>
              <a:t>SpeechSynthesizer</a:t>
            </a:r>
            <a:r>
              <a:rPr lang="en-US" dirty="0">
                <a:solidFill>
                  <a:srgbClr val="000000"/>
                </a:solidFill>
                <a:highlight>
                  <a:srgbClr val="FFFFFF"/>
                </a:highlight>
                <a:latin typeface="Consolas" pitchFamily="49" charset="0"/>
                <a:cs typeface="Consolas" pitchFamily="49" charset="0"/>
              </a:rPr>
              <a:t> synthesizer = </a:t>
            </a:r>
            <a:r>
              <a:rPr lang="en-US" dirty="0">
                <a:solidFill>
                  <a:srgbClr val="0000FF"/>
                </a:solidFill>
                <a:highlight>
                  <a:srgbClr val="FFFFFF"/>
                </a:highlight>
                <a:latin typeface="Consolas" pitchFamily="49" charset="0"/>
                <a:cs typeface="Consolas" pitchFamily="49" charset="0"/>
              </a:rPr>
              <a:t>new</a:t>
            </a:r>
            <a:r>
              <a:rPr lang="en-US" dirty="0">
                <a:solidFill>
                  <a:srgbClr val="000000"/>
                </a:solidFill>
                <a:highlight>
                  <a:srgbClr val="FFFFFF"/>
                </a:highlight>
                <a:latin typeface="Consolas" pitchFamily="49" charset="0"/>
                <a:cs typeface="Consolas" pitchFamily="49" charset="0"/>
              </a:rPr>
              <a:t> </a:t>
            </a:r>
            <a:r>
              <a:rPr lang="en-US" dirty="0" err="1">
                <a:solidFill>
                  <a:srgbClr val="2B91AF"/>
                </a:solidFill>
                <a:highlight>
                  <a:srgbClr val="FFFFFF"/>
                </a:highlight>
                <a:latin typeface="Consolas" pitchFamily="49" charset="0"/>
                <a:cs typeface="Consolas" pitchFamily="49" charset="0"/>
              </a:rPr>
              <a:t>SpeechSynthesizer</a:t>
            </a:r>
            <a:r>
              <a:rPr lang="en-US" dirty="0">
                <a:solidFill>
                  <a:srgbClr val="000000"/>
                </a:solidFill>
                <a:highlight>
                  <a:srgbClr val="FFFFFF"/>
                </a:highlight>
                <a:latin typeface="Consolas" pitchFamily="49" charset="0"/>
                <a:cs typeface="Consolas" pitchFamily="49" charset="0"/>
              </a:rPr>
              <a:t>();</a:t>
            </a:r>
          </a:p>
          <a:p>
            <a:pPr>
              <a:buClr>
                <a:srgbClr val="404040"/>
              </a:buClr>
            </a:pPr>
            <a:r>
              <a:rPr lang="en-US" dirty="0">
                <a:solidFill>
                  <a:srgbClr val="000000"/>
                </a:solidFill>
                <a:highlight>
                  <a:srgbClr val="FFFFFF"/>
                </a:highlight>
                <a:latin typeface="Consolas" pitchFamily="49" charset="0"/>
                <a:cs typeface="Consolas" pitchFamily="49" charset="0"/>
              </a:rPr>
              <a:t>    </a:t>
            </a:r>
            <a:r>
              <a:rPr lang="en-US" dirty="0">
                <a:solidFill>
                  <a:srgbClr val="0000FF"/>
                </a:solidFill>
                <a:highlight>
                  <a:srgbClr val="FFFFFF"/>
                </a:highlight>
                <a:latin typeface="Consolas" pitchFamily="49" charset="0"/>
                <a:cs typeface="Consolas" pitchFamily="49" charset="0"/>
              </a:rPr>
              <a:t>await</a:t>
            </a:r>
            <a:r>
              <a:rPr lang="en-US" dirty="0">
                <a:solidFill>
                  <a:srgbClr val="000000"/>
                </a:solidFill>
                <a:highlight>
                  <a:srgbClr val="FFFFFF"/>
                </a:highlight>
                <a:latin typeface="Consolas" pitchFamily="49" charset="0"/>
                <a:cs typeface="Consolas" pitchFamily="49" charset="0"/>
              </a:rPr>
              <a:t> </a:t>
            </a:r>
            <a:r>
              <a:rPr lang="en-US" dirty="0" err="1">
                <a:solidFill>
                  <a:srgbClr val="000000"/>
                </a:solidFill>
                <a:highlight>
                  <a:srgbClr val="FFFFFF"/>
                </a:highlight>
                <a:latin typeface="Consolas" pitchFamily="49" charset="0"/>
                <a:cs typeface="Consolas" pitchFamily="49" charset="0"/>
              </a:rPr>
              <a:t>synthesizer.SpeakTextAsync</a:t>
            </a:r>
            <a:r>
              <a:rPr lang="en-US" dirty="0">
                <a:solidFill>
                  <a:srgbClr val="000000"/>
                </a:solidFill>
                <a:highlight>
                  <a:srgbClr val="FFFFFF"/>
                </a:highlight>
                <a:latin typeface="Consolas" pitchFamily="49" charset="0"/>
                <a:cs typeface="Consolas" pitchFamily="49" charset="0"/>
              </a:rPr>
              <a:t>(</a:t>
            </a:r>
            <a:r>
              <a:rPr lang="en-US" dirty="0" err="1">
                <a:solidFill>
                  <a:srgbClr val="000000"/>
                </a:solidFill>
                <a:highlight>
                  <a:srgbClr val="FFFFFF"/>
                </a:highlight>
                <a:latin typeface="Consolas" pitchFamily="49" charset="0"/>
                <a:cs typeface="Consolas" pitchFamily="49" charset="0"/>
              </a:rPr>
              <a:t>textToSpeak</a:t>
            </a:r>
            <a:r>
              <a:rPr lang="en-US" dirty="0">
                <a:solidFill>
                  <a:srgbClr val="000000"/>
                </a:solidFill>
                <a:highlight>
                  <a:srgbClr val="FFFFFF"/>
                </a:highlight>
                <a:latin typeface="Consolas" pitchFamily="49" charset="0"/>
                <a:cs typeface="Consolas" pitchFamily="49" charset="0"/>
              </a:rPr>
              <a:t>);</a:t>
            </a:r>
          </a:p>
          <a:p>
            <a:pPr>
              <a:buClr>
                <a:srgbClr val="404040"/>
              </a:buClr>
            </a:pPr>
            <a:r>
              <a:rPr lang="en-US" dirty="0">
                <a:solidFill>
                  <a:srgbClr val="000000"/>
                </a:solidFill>
                <a:highlight>
                  <a:srgbClr val="FFFFFF"/>
                </a:highlight>
                <a:latin typeface="Consolas" pitchFamily="49" charset="0"/>
                <a:cs typeface="Consolas" pitchFamily="49" charset="0"/>
              </a:rPr>
              <a:t>}</a:t>
            </a:r>
            <a:endParaRPr lang="en-US" dirty="0">
              <a:solidFill>
                <a:srgbClr val="00B050"/>
              </a:solidFill>
              <a:latin typeface="Consolas" pitchFamily="49" charset="0"/>
              <a:cs typeface="Consolas" pitchFamily="49" charset="0"/>
            </a:endParaRPr>
          </a:p>
        </p:txBody>
      </p:sp>
      <p:sp>
        <p:nvSpPr>
          <p:cNvPr id="21" name="TextBox 20"/>
          <p:cNvSpPr txBox="1"/>
          <p:nvPr/>
        </p:nvSpPr>
        <p:spPr>
          <a:xfrm>
            <a:off x="3364762" y="4112395"/>
            <a:ext cx="8416075" cy="664797"/>
          </a:xfrm>
          <a:prstGeom prst="rect">
            <a:avLst/>
          </a:prstGeom>
          <a:solidFill>
            <a:schemeClr val="accent2"/>
          </a:solidFill>
          <a:ln>
            <a:noFill/>
          </a:ln>
        </p:spPr>
        <p:txBody>
          <a:bodyPr wrap="square" lIns="182880" tIns="146304" rIns="182880" bIns="182880" rtlCol="0">
            <a:spAutoFit/>
          </a:bodyPr>
          <a:lstStyle/>
          <a:p>
            <a:pPr>
              <a:lnSpc>
                <a:spcPct val="90000"/>
              </a:lnSpc>
              <a:spcAft>
                <a:spcPts val="600"/>
              </a:spcAft>
            </a:pPr>
            <a:r>
              <a:rPr lang="en-US" sz="2400" b="1" dirty="0" smtClean="0">
                <a:gradFill>
                  <a:gsLst>
                    <a:gs pos="0">
                      <a:srgbClr val="FFFFFF"/>
                    </a:gs>
                    <a:gs pos="100000">
                      <a:srgbClr val="FFFFFF"/>
                    </a:gs>
                  </a:gsLst>
                  <a:lin ang="5400000" scaled="1"/>
                </a:gradFill>
              </a:rPr>
              <a:t>Function that speaks </a:t>
            </a:r>
            <a:r>
              <a:rPr lang="en-US" sz="2400" b="1" dirty="0">
                <a:gradFill>
                  <a:gsLst>
                    <a:gs pos="0">
                      <a:srgbClr val="FFFFFF"/>
                    </a:gs>
                    <a:gs pos="100000">
                      <a:srgbClr val="FFFFFF"/>
                    </a:gs>
                  </a:gsLst>
                  <a:lin ang="5400000" scaled="1"/>
                </a:gradFill>
              </a:rPr>
              <a:t>text with two lines of code!</a:t>
            </a:r>
          </a:p>
        </p:txBody>
      </p:sp>
      <p:grpSp>
        <p:nvGrpSpPr>
          <p:cNvPr id="22" name="Group 21"/>
          <p:cNvGrpSpPr/>
          <p:nvPr/>
        </p:nvGrpSpPr>
        <p:grpSpPr>
          <a:xfrm>
            <a:off x="0" y="0"/>
            <a:ext cx="1646237" cy="6994525"/>
            <a:chOff x="0" y="0"/>
            <a:chExt cx="1646237" cy="6994525"/>
          </a:xfrm>
        </p:grpSpPr>
        <p:sp>
          <p:nvSpPr>
            <p:cNvPr id="25" name="Freeform 24"/>
            <p:cNvSpPr/>
            <p:nvPr/>
          </p:nvSpPr>
          <p:spPr bwMode="auto">
            <a:xfrm>
              <a:off x="0" y="0"/>
              <a:ext cx="1646237" cy="6994525"/>
            </a:xfrm>
            <a:custGeom>
              <a:avLst/>
              <a:gdLst>
                <a:gd name="connsiteX0" fmla="*/ 0 w 1646237"/>
                <a:gd name="connsiteY0" fmla="*/ 0 h 6994525"/>
                <a:gd name="connsiteX1" fmla="*/ 1646237 w 1646237"/>
                <a:gd name="connsiteY1" fmla="*/ 0 h 6994525"/>
                <a:gd name="connsiteX2" fmla="*/ 1646237 w 1646237"/>
                <a:gd name="connsiteY2" fmla="*/ 564556 h 6994525"/>
                <a:gd name="connsiteX3" fmla="*/ 1487404 w 1646237"/>
                <a:gd name="connsiteY3" fmla="*/ 723389 h 6994525"/>
                <a:gd name="connsiteX4" fmla="*/ 1646237 w 1646237"/>
                <a:gd name="connsiteY4" fmla="*/ 882221 h 6994525"/>
                <a:gd name="connsiteX5" fmla="*/ 1646237 w 1646237"/>
                <a:gd name="connsiteY5" fmla="*/ 6994525 h 6994525"/>
                <a:gd name="connsiteX6" fmla="*/ 0 w 1646237"/>
                <a:gd name="connsiteY6" fmla="*/ 6994525 h 6994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46237" h="6994525">
                  <a:moveTo>
                    <a:pt x="0" y="0"/>
                  </a:moveTo>
                  <a:lnTo>
                    <a:pt x="1646237" y="0"/>
                  </a:lnTo>
                  <a:lnTo>
                    <a:pt x="1646237" y="564556"/>
                  </a:lnTo>
                  <a:lnTo>
                    <a:pt x="1487404" y="723389"/>
                  </a:lnTo>
                  <a:lnTo>
                    <a:pt x="1646237" y="882221"/>
                  </a:lnTo>
                  <a:lnTo>
                    <a:pt x="1646237" y="6994525"/>
                  </a:lnTo>
                  <a:lnTo>
                    <a:pt x="0" y="6994525"/>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6" name="Freeform 12" descr="Up:  Freeform 12"/>
            <p:cNvSpPr>
              <a:spLocks noChangeAspect="1"/>
            </p:cNvSpPr>
            <p:nvPr/>
          </p:nvSpPr>
          <p:spPr bwMode="black">
            <a:xfrm>
              <a:off x="441132" y="435573"/>
              <a:ext cx="763922" cy="602394"/>
            </a:xfrm>
            <a:custGeom>
              <a:avLst/>
              <a:gdLst/>
              <a:ahLst/>
              <a:cxnLst/>
              <a:rect l="l" t="t" r="r" b="b"/>
              <a:pathLst>
                <a:path w="611218" h="481979">
                  <a:moveTo>
                    <a:pt x="224745" y="94707"/>
                  </a:moveTo>
                  <a:cubicBezTo>
                    <a:pt x="347961" y="94707"/>
                    <a:pt x="448505" y="171589"/>
                    <a:pt x="448505" y="266213"/>
                  </a:cubicBezTo>
                  <a:cubicBezTo>
                    <a:pt x="448505" y="360837"/>
                    <a:pt x="347961" y="436734"/>
                    <a:pt x="224745" y="436734"/>
                  </a:cubicBezTo>
                  <a:cubicBezTo>
                    <a:pt x="202074" y="436734"/>
                    <a:pt x="181373" y="434763"/>
                    <a:pt x="161659" y="429834"/>
                  </a:cubicBezTo>
                  <a:cubicBezTo>
                    <a:pt x="135044" y="478132"/>
                    <a:pt x="86744" y="488974"/>
                    <a:pt x="44358" y="478132"/>
                  </a:cubicBezTo>
                  <a:cubicBezTo>
                    <a:pt x="69986" y="455462"/>
                    <a:pt x="92658" y="434763"/>
                    <a:pt x="109416" y="413078"/>
                  </a:cubicBezTo>
                  <a:cubicBezTo>
                    <a:pt x="43372" y="382522"/>
                    <a:pt x="0" y="328310"/>
                    <a:pt x="0" y="266213"/>
                  </a:cubicBezTo>
                  <a:cubicBezTo>
                    <a:pt x="0" y="171589"/>
                    <a:pt x="100544" y="94707"/>
                    <a:pt x="224745" y="94707"/>
                  </a:cubicBezTo>
                  <a:close/>
                  <a:moveTo>
                    <a:pt x="386440" y="0"/>
                  </a:moveTo>
                  <a:cubicBezTo>
                    <a:pt x="510659" y="0"/>
                    <a:pt x="611218" y="76830"/>
                    <a:pt x="611218" y="170405"/>
                  </a:cubicBezTo>
                  <a:cubicBezTo>
                    <a:pt x="611218" y="232460"/>
                    <a:pt x="566854" y="287620"/>
                    <a:pt x="501787" y="317170"/>
                  </a:cubicBezTo>
                  <a:cubicBezTo>
                    <a:pt x="518546" y="338840"/>
                    <a:pt x="541221" y="360510"/>
                    <a:pt x="566854" y="382180"/>
                  </a:cubicBezTo>
                  <a:cubicBezTo>
                    <a:pt x="523476" y="393015"/>
                    <a:pt x="481083" y="383165"/>
                    <a:pt x="454465" y="334900"/>
                  </a:cubicBezTo>
                  <a:cubicBezTo>
                    <a:pt x="547137" y="154645"/>
                    <a:pt x="301656" y="47280"/>
                    <a:pt x="201097" y="73875"/>
                  </a:cubicBezTo>
                  <a:cubicBezTo>
                    <a:pt x="241518" y="29550"/>
                    <a:pt x="309542" y="0"/>
                    <a:pt x="386440" y="0"/>
                  </a:cubicBezTo>
                  <a:close/>
                </a:path>
              </a:pathLst>
            </a:custGeom>
            <a:solidFill>
              <a:schemeClr val="bg2"/>
            </a:solidFill>
            <a:ln>
              <a:noFill/>
            </a:ln>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grpSp>
    </p:spTree>
    <p:extLst>
      <p:ext uri="{BB962C8B-B14F-4D97-AF65-F5344CB8AC3E}">
        <p14:creationId xmlns:p14="http://schemas.microsoft.com/office/powerpoint/2010/main" val="40182361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par>
                          <p:cTn id="8" fill="hold">
                            <p:stCondLst>
                              <p:cond delay="750"/>
                            </p:stCondLst>
                            <p:childTnLst>
                              <p:par>
                                <p:cTn id="9" presetID="10" presetClass="entr" presetSubtype="0" fill="hold" grpId="0" nodeType="afterEffect">
                                  <p:stCondLst>
                                    <p:cond delay="500"/>
                                  </p:stCondLst>
                                  <p:childTnLst>
                                    <p:set>
                                      <p:cBhvr>
                                        <p:cTn id="10" dur="1" fill="hold">
                                          <p:stCondLst>
                                            <p:cond delay="0"/>
                                          </p:stCondLst>
                                        </p:cTn>
                                        <p:tgtEl>
                                          <p:spTgt spid="19"/>
                                        </p:tgtEl>
                                        <p:attrNameLst>
                                          <p:attrName>style.visibility</p:attrName>
                                        </p:attrNameLst>
                                      </p:cBhvr>
                                      <p:to>
                                        <p:strVal val="visible"/>
                                      </p:to>
                                    </p:set>
                                    <p:animEffect transition="in" filter="fade">
                                      <p:cBhvr>
                                        <p:cTn id="11" dur="500"/>
                                        <p:tgtEl>
                                          <p:spTgt spid="19"/>
                                        </p:tgtEl>
                                      </p:cBhvr>
                                    </p:animEffect>
                                  </p:childTnLst>
                                </p:cTn>
                              </p:par>
                              <p:par>
                                <p:cTn id="12" presetID="10" presetClass="entr" presetSubtype="0" fill="hold" grpId="0" nodeType="withEffect">
                                  <p:stCondLst>
                                    <p:cond delay="500"/>
                                  </p:stCondLst>
                                  <p:childTnLst>
                                    <p:set>
                                      <p:cBhvr>
                                        <p:cTn id="13" dur="1" fill="hold">
                                          <p:stCondLst>
                                            <p:cond delay="0"/>
                                          </p:stCondLst>
                                        </p:cTn>
                                        <p:tgtEl>
                                          <p:spTgt spid="20"/>
                                        </p:tgtEl>
                                        <p:attrNameLst>
                                          <p:attrName>style.visibility</p:attrName>
                                        </p:attrNameLst>
                                      </p:cBhvr>
                                      <p:to>
                                        <p:strVal val="visible"/>
                                      </p:to>
                                    </p:set>
                                    <p:animEffect transition="in" filter="fade">
                                      <p:cBhvr>
                                        <p:cTn id="14" dur="500"/>
                                        <p:tgtEl>
                                          <p:spTgt spid="20"/>
                                        </p:tgtEl>
                                      </p:cBhvr>
                                    </p:animEffect>
                                  </p:childTnLst>
                                </p:cTn>
                              </p:par>
                              <p:par>
                                <p:cTn id="15" presetID="6" presetClass="emph" presetSubtype="0" accel="100000" autoRev="1" fill="hold" grpId="1" nodeType="withEffect">
                                  <p:stCondLst>
                                    <p:cond delay="0"/>
                                  </p:stCondLst>
                                  <p:childTnLst>
                                    <p:animScale>
                                      <p:cBhvr>
                                        <p:cTn id="16" dur="500" fill="hold"/>
                                        <p:tgtEl>
                                          <p:spTgt spid="20"/>
                                        </p:tgtEl>
                                      </p:cBhvr>
                                      <p:by x="50000" y="50000"/>
                                    </p:animScale>
                                  </p:childTnLst>
                                </p:cTn>
                              </p:par>
                              <p:par>
                                <p:cTn id="17" presetID="42" presetClass="path" presetSubtype="0" accel="100000" autoRev="1" fill="hold" grpId="2" nodeType="withEffect">
                                  <p:stCondLst>
                                    <p:cond delay="0"/>
                                  </p:stCondLst>
                                  <p:childTnLst>
                                    <p:animMotion origin="layout" path="M 2.7036E-6 -7.58057E-7 L -0.20118 -0.11779 " pathEditMode="relative" rAng="0" ptsTypes="AA">
                                      <p:cBhvr>
                                        <p:cTn id="18" dur="500" fill="hold"/>
                                        <p:tgtEl>
                                          <p:spTgt spid="20"/>
                                        </p:tgtEl>
                                        <p:attrNameLst>
                                          <p:attrName>ppt_x</p:attrName>
                                          <p:attrName>ppt_y</p:attrName>
                                        </p:attrNameLst>
                                      </p:cBhvr>
                                      <p:rCtr x="-10059" y="-5901"/>
                                    </p:animMotion>
                                  </p:childTnLst>
                                </p:cTn>
                              </p:par>
                            </p:childTnLst>
                          </p:cTn>
                        </p:par>
                        <p:par>
                          <p:cTn id="19" fill="hold">
                            <p:stCondLst>
                              <p:cond delay="1750"/>
                            </p:stCondLst>
                            <p:childTnLst>
                              <p:par>
                                <p:cTn id="20" presetID="10" presetClass="entr" presetSubtype="0" fill="hold" grpId="0" nodeType="after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0" grpId="0" animBg="1"/>
      <p:bldP spid="20" grpId="1" animBg="1"/>
      <p:bldP spid="20" grpId="2" animBg="1"/>
      <p:bldP spid="21"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1646236" y="295274"/>
            <a:ext cx="10515601" cy="849463"/>
          </a:xfrm>
          <a:prstGeom prst="rect">
            <a:avLst/>
          </a:prstGeom>
          <a:noFill/>
        </p:spPr>
        <p:txBody>
          <a:bodyPr wrap="square" lIns="182880" tIns="146304" rIns="182880" bIns="146304" rtlCol="0">
            <a:spAutoFit/>
          </a:bodyPr>
          <a:lstStyle/>
          <a:p>
            <a:pPr>
              <a:lnSpc>
                <a:spcPct val="90000"/>
              </a:lnSpc>
              <a:spcAft>
                <a:spcPts val="600"/>
              </a:spcAft>
            </a:pPr>
            <a:r>
              <a:rPr lang="en-US" sz="4000" dirty="0">
                <a:gradFill>
                  <a:gsLst>
                    <a:gs pos="2917">
                      <a:srgbClr val="404040"/>
                    </a:gs>
                    <a:gs pos="30000">
                      <a:srgbClr val="404040"/>
                    </a:gs>
                  </a:gsLst>
                  <a:lin ang="5400000" scaled="0"/>
                </a:gradFill>
                <a:latin typeface="Segoe UI Light"/>
              </a:rPr>
              <a:t>In Application Speech Synthesis/Recognition</a:t>
            </a:r>
          </a:p>
        </p:txBody>
      </p:sp>
      <p:sp>
        <p:nvSpPr>
          <p:cNvPr id="9" name="Content Placeholder 2"/>
          <p:cNvSpPr txBox="1">
            <a:spLocks/>
          </p:cNvSpPr>
          <p:nvPr/>
        </p:nvSpPr>
        <p:spPr>
          <a:xfrm>
            <a:off x="2125599" y="1266533"/>
            <a:ext cx="10310876" cy="3954463"/>
          </a:xfrm>
          <a:prstGeom prst="rect">
            <a:avLst/>
          </a:prstGeom>
          <a:noFill/>
        </p:spPr>
        <p:txBody>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spcBef>
                <a:spcPts val="0"/>
              </a:spcBef>
              <a:buClr>
                <a:srgbClr val="404040"/>
              </a:buClr>
              <a:buSzTx/>
              <a:buFont typeface="Wingdings" panose="05000000000000000000" pitchFamily="2" charset="2"/>
              <a:buNone/>
            </a:pPr>
            <a:r>
              <a:rPr lang="en-US" sz="1400" dirty="0">
                <a:solidFill>
                  <a:srgbClr val="008000"/>
                </a:solidFill>
                <a:highlight>
                  <a:srgbClr val="FFFFFF"/>
                </a:highlight>
                <a:latin typeface="Consolas" pitchFamily="49" charset="0"/>
                <a:cs typeface="Consolas" pitchFamily="49" charset="0"/>
              </a:rPr>
              <a:t>// Windows Phone Silverlight App</a:t>
            </a:r>
          </a:p>
          <a:p>
            <a:pPr marL="0" indent="0">
              <a:lnSpc>
                <a:spcPct val="100000"/>
              </a:lnSpc>
              <a:spcBef>
                <a:spcPts val="0"/>
              </a:spcBef>
              <a:buClr>
                <a:srgbClr val="404040"/>
              </a:buClr>
              <a:buSzTx/>
              <a:buFont typeface="Wingdings" panose="05000000000000000000" pitchFamily="2" charset="2"/>
              <a:buNone/>
            </a:pPr>
            <a:r>
              <a:rPr lang="en-US" sz="1400" dirty="0">
                <a:solidFill>
                  <a:srgbClr val="008000"/>
                </a:solidFill>
                <a:highlight>
                  <a:srgbClr val="FFFFFF"/>
                </a:highlight>
                <a:latin typeface="Consolas" pitchFamily="49" charset="0"/>
                <a:cs typeface="Consolas" pitchFamily="49" charset="0"/>
              </a:rPr>
              <a:t>// Synthesis</a:t>
            </a:r>
          </a:p>
          <a:p>
            <a:pPr marL="0" indent="0">
              <a:lnSpc>
                <a:spcPct val="100000"/>
              </a:lnSpc>
              <a:spcBef>
                <a:spcPts val="0"/>
              </a:spcBef>
              <a:buClr>
                <a:srgbClr val="404040"/>
              </a:buClr>
              <a:buSzTx/>
              <a:buFont typeface="Wingdings" panose="05000000000000000000" pitchFamily="2" charset="2"/>
              <a:buNone/>
            </a:pPr>
            <a:r>
              <a:rPr lang="en-GB" sz="1400" dirty="0">
                <a:solidFill>
                  <a:srgbClr val="0000FF"/>
                </a:solidFill>
                <a:highlight>
                  <a:srgbClr val="FFFFFF"/>
                </a:highlight>
                <a:latin typeface="Consolas" pitchFamily="49" charset="0"/>
                <a:cs typeface="Consolas" pitchFamily="49" charset="0"/>
              </a:rPr>
              <a:t>private</a:t>
            </a:r>
            <a:r>
              <a:rPr lang="en-GB" sz="1400" dirty="0">
                <a:solidFill>
                  <a:srgbClr val="000000"/>
                </a:solidFill>
                <a:highlight>
                  <a:srgbClr val="FFFFFF"/>
                </a:highlight>
                <a:latin typeface="Consolas" pitchFamily="49" charset="0"/>
                <a:cs typeface="Consolas" pitchFamily="49" charset="0"/>
              </a:rPr>
              <a:t> </a:t>
            </a:r>
            <a:r>
              <a:rPr lang="en-GB" sz="1400" dirty="0" err="1">
                <a:solidFill>
                  <a:srgbClr val="0000FF"/>
                </a:solidFill>
                <a:highlight>
                  <a:srgbClr val="FFFFFF"/>
                </a:highlight>
                <a:latin typeface="Consolas" pitchFamily="49" charset="0"/>
                <a:cs typeface="Consolas" pitchFamily="49" charset="0"/>
              </a:rPr>
              <a:t>async</a:t>
            </a:r>
            <a:r>
              <a:rPr lang="en-GB" sz="1400" dirty="0">
                <a:solidFill>
                  <a:srgbClr val="000000"/>
                </a:solidFill>
                <a:highlight>
                  <a:srgbClr val="FFFFFF"/>
                </a:highlight>
                <a:latin typeface="Consolas" pitchFamily="49" charset="0"/>
                <a:cs typeface="Consolas" pitchFamily="49" charset="0"/>
              </a:rPr>
              <a:t> </a:t>
            </a:r>
            <a:r>
              <a:rPr lang="en-GB" sz="1400" dirty="0">
                <a:solidFill>
                  <a:srgbClr val="0000FF"/>
                </a:solidFill>
                <a:highlight>
                  <a:srgbClr val="FFFFFF"/>
                </a:highlight>
                <a:latin typeface="Consolas" pitchFamily="49" charset="0"/>
                <a:cs typeface="Consolas" pitchFamily="49" charset="0"/>
              </a:rPr>
              <a:t>void</a:t>
            </a:r>
            <a:r>
              <a:rPr lang="en-GB" sz="1400" dirty="0">
                <a:solidFill>
                  <a:srgbClr val="000000"/>
                </a:solidFill>
                <a:highlight>
                  <a:srgbClr val="FFFFFF"/>
                </a:highlight>
                <a:latin typeface="Consolas" pitchFamily="49" charset="0"/>
                <a:cs typeface="Consolas" pitchFamily="49" charset="0"/>
              </a:rPr>
              <a:t> </a:t>
            </a:r>
            <a:r>
              <a:rPr lang="en-GB" sz="1400" dirty="0" err="1">
                <a:solidFill>
                  <a:srgbClr val="000000"/>
                </a:solidFill>
                <a:highlight>
                  <a:srgbClr val="FFFFFF"/>
                </a:highlight>
                <a:latin typeface="Consolas" pitchFamily="49" charset="0"/>
                <a:cs typeface="Consolas" pitchFamily="49" charset="0"/>
              </a:rPr>
              <a:t>SpeakText</a:t>
            </a:r>
            <a:r>
              <a:rPr lang="en-GB" sz="1400" dirty="0">
                <a:solidFill>
                  <a:srgbClr val="000000"/>
                </a:solidFill>
                <a:highlight>
                  <a:srgbClr val="FFFFFF"/>
                </a:highlight>
                <a:latin typeface="Consolas" pitchFamily="49" charset="0"/>
                <a:cs typeface="Consolas" pitchFamily="49" charset="0"/>
              </a:rPr>
              <a:t>(</a:t>
            </a:r>
            <a:r>
              <a:rPr lang="en-GB" sz="1400" dirty="0">
                <a:solidFill>
                  <a:srgbClr val="0000FF"/>
                </a:solidFill>
                <a:highlight>
                  <a:srgbClr val="FFFFFF"/>
                </a:highlight>
                <a:latin typeface="Consolas" pitchFamily="49" charset="0"/>
                <a:cs typeface="Consolas" pitchFamily="49" charset="0"/>
              </a:rPr>
              <a:t>string</a:t>
            </a:r>
            <a:r>
              <a:rPr lang="en-GB" sz="1400" dirty="0">
                <a:solidFill>
                  <a:srgbClr val="000000"/>
                </a:solidFill>
                <a:highlight>
                  <a:srgbClr val="FFFFFF"/>
                </a:highlight>
                <a:latin typeface="Consolas" pitchFamily="49" charset="0"/>
                <a:cs typeface="Consolas" pitchFamily="49" charset="0"/>
              </a:rPr>
              <a:t> </a:t>
            </a:r>
            <a:r>
              <a:rPr lang="en-GB" sz="1400" dirty="0" err="1">
                <a:solidFill>
                  <a:srgbClr val="000000"/>
                </a:solidFill>
                <a:highlight>
                  <a:srgbClr val="FFFFFF"/>
                </a:highlight>
                <a:latin typeface="Consolas" pitchFamily="49" charset="0"/>
                <a:cs typeface="Consolas" pitchFamily="49" charset="0"/>
              </a:rPr>
              <a:t>textToSpeak</a:t>
            </a:r>
            <a:r>
              <a:rPr lang="en-GB" sz="1400" dirty="0">
                <a:solidFill>
                  <a:srgbClr val="000000"/>
                </a:solidFill>
                <a:highlight>
                  <a:srgbClr val="FFFFFF"/>
                </a:highlight>
                <a:latin typeface="Consolas" pitchFamily="49" charset="0"/>
                <a:cs typeface="Consolas" pitchFamily="49" charset="0"/>
              </a:rPr>
              <a:t>)</a:t>
            </a:r>
          </a:p>
          <a:p>
            <a:pPr marL="0" indent="0">
              <a:lnSpc>
                <a:spcPct val="100000"/>
              </a:lnSpc>
              <a:spcBef>
                <a:spcPts val="0"/>
              </a:spcBef>
              <a:buClr>
                <a:srgbClr val="404040"/>
              </a:buClr>
              <a:buSzTx/>
              <a:buFont typeface="Wingdings" panose="05000000000000000000" pitchFamily="2" charset="2"/>
              <a:buNone/>
            </a:pPr>
            <a:r>
              <a:rPr lang="en-US" sz="1400" dirty="0">
                <a:solidFill>
                  <a:srgbClr val="000000"/>
                </a:solidFill>
                <a:highlight>
                  <a:srgbClr val="FFFFFF"/>
                </a:highlight>
                <a:latin typeface="Consolas" pitchFamily="49" charset="0"/>
                <a:cs typeface="Consolas" pitchFamily="49" charset="0"/>
              </a:rPr>
              <a:t>{</a:t>
            </a:r>
          </a:p>
          <a:p>
            <a:pPr marL="0" indent="0">
              <a:lnSpc>
                <a:spcPct val="100000"/>
              </a:lnSpc>
              <a:spcBef>
                <a:spcPts val="0"/>
              </a:spcBef>
              <a:buClr>
                <a:srgbClr val="404040"/>
              </a:buClr>
              <a:buSzTx/>
              <a:buFont typeface="Wingdings" panose="05000000000000000000" pitchFamily="2" charset="2"/>
              <a:buNone/>
            </a:pPr>
            <a:r>
              <a:rPr lang="en-US" sz="1400" dirty="0">
                <a:solidFill>
                  <a:srgbClr val="000000"/>
                </a:solidFill>
                <a:highlight>
                  <a:srgbClr val="FFFFFF"/>
                </a:highlight>
                <a:latin typeface="Consolas" pitchFamily="49" charset="0"/>
                <a:cs typeface="Consolas" pitchFamily="49" charset="0"/>
              </a:rPr>
              <a:t>    </a:t>
            </a:r>
            <a:r>
              <a:rPr lang="en-US" sz="1400" dirty="0" err="1">
                <a:solidFill>
                  <a:srgbClr val="2B91AF"/>
                </a:solidFill>
                <a:highlight>
                  <a:srgbClr val="FFFFFF"/>
                </a:highlight>
                <a:latin typeface="Consolas" pitchFamily="49" charset="0"/>
                <a:cs typeface="Consolas" pitchFamily="49" charset="0"/>
              </a:rPr>
              <a:t>SpeechSynthesizer</a:t>
            </a:r>
            <a:r>
              <a:rPr lang="en-US" sz="1400" dirty="0">
                <a:solidFill>
                  <a:srgbClr val="000000"/>
                </a:solidFill>
                <a:highlight>
                  <a:srgbClr val="FFFFFF"/>
                </a:highlight>
                <a:latin typeface="Consolas" pitchFamily="49" charset="0"/>
                <a:cs typeface="Consolas" pitchFamily="49" charset="0"/>
              </a:rPr>
              <a:t> synthesizer = </a:t>
            </a:r>
            <a:r>
              <a:rPr lang="en-US" sz="1400" dirty="0">
                <a:solidFill>
                  <a:srgbClr val="0000FF"/>
                </a:solidFill>
                <a:highlight>
                  <a:srgbClr val="FFFFFF"/>
                </a:highlight>
                <a:latin typeface="Consolas" pitchFamily="49" charset="0"/>
                <a:cs typeface="Consolas" pitchFamily="49" charset="0"/>
              </a:rPr>
              <a:t>new</a:t>
            </a:r>
            <a:r>
              <a:rPr lang="en-US" sz="1400" dirty="0">
                <a:solidFill>
                  <a:srgbClr val="000000"/>
                </a:solidFill>
                <a:highlight>
                  <a:srgbClr val="FFFFFF"/>
                </a:highlight>
                <a:latin typeface="Consolas" pitchFamily="49" charset="0"/>
                <a:cs typeface="Consolas" pitchFamily="49" charset="0"/>
              </a:rPr>
              <a:t> </a:t>
            </a:r>
            <a:r>
              <a:rPr lang="en-US" sz="1400" dirty="0" err="1">
                <a:solidFill>
                  <a:srgbClr val="2B91AF"/>
                </a:solidFill>
                <a:highlight>
                  <a:srgbClr val="FFFFFF"/>
                </a:highlight>
                <a:latin typeface="Consolas" pitchFamily="49" charset="0"/>
                <a:cs typeface="Consolas" pitchFamily="49" charset="0"/>
              </a:rPr>
              <a:t>SpeechSynthesizer</a:t>
            </a:r>
            <a:r>
              <a:rPr lang="en-US" sz="1400" dirty="0">
                <a:solidFill>
                  <a:srgbClr val="000000"/>
                </a:solidFill>
                <a:highlight>
                  <a:srgbClr val="FFFFFF"/>
                </a:highlight>
                <a:latin typeface="Consolas" pitchFamily="49" charset="0"/>
                <a:cs typeface="Consolas" pitchFamily="49" charset="0"/>
              </a:rPr>
              <a:t>();</a:t>
            </a:r>
          </a:p>
          <a:p>
            <a:pPr marL="0" indent="0">
              <a:lnSpc>
                <a:spcPct val="100000"/>
              </a:lnSpc>
              <a:spcBef>
                <a:spcPts val="0"/>
              </a:spcBef>
              <a:buClr>
                <a:srgbClr val="404040"/>
              </a:buClr>
              <a:buSzTx/>
              <a:buFont typeface="Wingdings" panose="05000000000000000000" pitchFamily="2" charset="2"/>
              <a:buNone/>
            </a:pPr>
            <a:r>
              <a:rPr lang="en-US" sz="1400" dirty="0">
                <a:solidFill>
                  <a:srgbClr val="000000"/>
                </a:solidFill>
                <a:highlight>
                  <a:srgbClr val="FFFFFF"/>
                </a:highlight>
                <a:latin typeface="Consolas" pitchFamily="49" charset="0"/>
                <a:cs typeface="Consolas" pitchFamily="49" charset="0"/>
              </a:rPr>
              <a:t>    </a:t>
            </a:r>
            <a:r>
              <a:rPr lang="en-US" sz="1400" dirty="0">
                <a:solidFill>
                  <a:srgbClr val="0000FF"/>
                </a:solidFill>
                <a:highlight>
                  <a:srgbClr val="FFFFFF"/>
                </a:highlight>
                <a:latin typeface="Consolas" pitchFamily="49" charset="0"/>
                <a:cs typeface="Consolas" pitchFamily="49" charset="0"/>
              </a:rPr>
              <a:t>await</a:t>
            </a:r>
            <a:r>
              <a:rPr lang="en-US" sz="1400" dirty="0">
                <a:solidFill>
                  <a:srgbClr val="000000"/>
                </a:solidFill>
                <a:highlight>
                  <a:srgbClr val="FFFFFF"/>
                </a:highlight>
                <a:latin typeface="Consolas" pitchFamily="49" charset="0"/>
                <a:cs typeface="Consolas" pitchFamily="49" charset="0"/>
              </a:rPr>
              <a:t> </a:t>
            </a:r>
            <a:r>
              <a:rPr lang="en-US" sz="1400" dirty="0" err="1">
                <a:solidFill>
                  <a:srgbClr val="000000"/>
                </a:solidFill>
                <a:highlight>
                  <a:srgbClr val="FFFFFF"/>
                </a:highlight>
                <a:latin typeface="Consolas" pitchFamily="49" charset="0"/>
                <a:cs typeface="Consolas" pitchFamily="49" charset="0"/>
              </a:rPr>
              <a:t>synthesizer.SpeakTextAsync</a:t>
            </a:r>
            <a:r>
              <a:rPr lang="en-US" sz="1400" dirty="0">
                <a:solidFill>
                  <a:srgbClr val="000000"/>
                </a:solidFill>
                <a:highlight>
                  <a:srgbClr val="FFFFFF"/>
                </a:highlight>
                <a:latin typeface="Consolas" pitchFamily="49" charset="0"/>
                <a:cs typeface="Consolas" pitchFamily="49" charset="0"/>
              </a:rPr>
              <a:t>(</a:t>
            </a:r>
            <a:r>
              <a:rPr lang="en-US" sz="1400" dirty="0" err="1">
                <a:solidFill>
                  <a:srgbClr val="000000"/>
                </a:solidFill>
                <a:highlight>
                  <a:srgbClr val="FFFFFF"/>
                </a:highlight>
                <a:latin typeface="Consolas" pitchFamily="49" charset="0"/>
                <a:cs typeface="Consolas" pitchFamily="49" charset="0"/>
              </a:rPr>
              <a:t>textToSpeak</a:t>
            </a:r>
            <a:r>
              <a:rPr lang="en-US" sz="1400" dirty="0">
                <a:solidFill>
                  <a:srgbClr val="000000"/>
                </a:solidFill>
                <a:highlight>
                  <a:srgbClr val="FFFFFF"/>
                </a:highlight>
                <a:latin typeface="Consolas" pitchFamily="49" charset="0"/>
                <a:cs typeface="Consolas" pitchFamily="49" charset="0"/>
              </a:rPr>
              <a:t>);</a:t>
            </a:r>
          </a:p>
          <a:p>
            <a:pPr marL="0" indent="0">
              <a:lnSpc>
                <a:spcPct val="100000"/>
              </a:lnSpc>
              <a:spcBef>
                <a:spcPts val="0"/>
              </a:spcBef>
              <a:buClr>
                <a:srgbClr val="404040"/>
              </a:buClr>
              <a:buSzTx/>
              <a:buFont typeface="Wingdings" panose="05000000000000000000" pitchFamily="2" charset="2"/>
              <a:buNone/>
            </a:pPr>
            <a:r>
              <a:rPr lang="en-US" sz="1400" dirty="0">
                <a:solidFill>
                  <a:srgbClr val="000000"/>
                </a:solidFill>
                <a:highlight>
                  <a:srgbClr val="FFFFFF"/>
                </a:highlight>
                <a:latin typeface="Consolas" pitchFamily="49" charset="0"/>
                <a:cs typeface="Consolas" pitchFamily="49" charset="0"/>
              </a:rPr>
              <a:t>}</a:t>
            </a:r>
            <a:endParaRPr lang="en-US" sz="1400" dirty="0">
              <a:solidFill>
                <a:srgbClr val="00B050"/>
              </a:solidFill>
              <a:latin typeface="Consolas" pitchFamily="49" charset="0"/>
              <a:cs typeface="Consolas" pitchFamily="49" charset="0"/>
            </a:endParaRPr>
          </a:p>
          <a:p>
            <a:pPr marL="0" indent="0">
              <a:lnSpc>
                <a:spcPct val="100000"/>
              </a:lnSpc>
              <a:spcBef>
                <a:spcPts val="0"/>
              </a:spcBef>
              <a:buClr>
                <a:srgbClr val="404040"/>
              </a:buClr>
              <a:buSzTx/>
              <a:buFont typeface="Wingdings" panose="05000000000000000000" pitchFamily="2" charset="2"/>
              <a:buNone/>
            </a:pPr>
            <a:endParaRPr lang="en-US" sz="1400" dirty="0">
              <a:solidFill>
                <a:srgbClr val="00B050"/>
              </a:solidFill>
              <a:latin typeface="Consolas" pitchFamily="49" charset="0"/>
              <a:cs typeface="Consolas" pitchFamily="49" charset="0"/>
            </a:endParaRPr>
          </a:p>
          <a:p>
            <a:pPr marL="0" indent="0">
              <a:lnSpc>
                <a:spcPct val="100000"/>
              </a:lnSpc>
              <a:spcBef>
                <a:spcPts val="0"/>
              </a:spcBef>
              <a:buClr>
                <a:srgbClr val="404040"/>
              </a:buClr>
              <a:buSzTx/>
              <a:buFont typeface="Wingdings" panose="05000000000000000000" pitchFamily="2" charset="2"/>
              <a:buNone/>
            </a:pPr>
            <a:r>
              <a:rPr lang="en-US" sz="1400" dirty="0">
                <a:solidFill>
                  <a:srgbClr val="008000"/>
                </a:solidFill>
                <a:highlight>
                  <a:srgbClr val="FFFFFF"/>
                </a:highlight>
                <a:latin typeface="Consolas" pitchFamily="49" charset="0"/>
                <a:cs typeface="Consolas" pitchFamily="49" charset="0"/>
              </a:rPr>
              <a:t>// Recognition</a:t>
            </a:r>
          </a:p>
          <a:p>
            <a:pPr marL="0" indent="0">
              <a:lnSpc>
                <a:spcPct val="100000"/>
              </a:lnSpc>
              <a:spcBef>
                <a:spcPts val="0"/>
              </a:spcBef>
              <a:buClr>
                <a:srgbClr val="404040"/>
              </a:buClr>
              <a:buSzTx/>
              <a:buFont typeface="Wingdings" panose="05000000000000000000" pitchFamily="2" charset="2"/>
              <a:buNone/>
            </a:pPr>
            <a:r>
              <a:rPr lang="en-US" sz="1400" dirty="0">
                <a:solidFill>
                  <a:srgbClr val="0000FF"/>
                </a:solidFill>
                <a:highlight>
                  <a:srgbClr val="FFFFFF"/>
                </a:highlight>
                <a:latin typeface="Consolas" pitchFamily="49" charset="0"/>
                <a:cs typeface="Consolas" pitchFamily="49" charset="0"/>
              </a:rPr>
              <a:t>private</a:t>
            </a:r>
            <a:r>
              <a:rPr lang="en-US" sz="1400" dirty="0">
                <a:solidFill>
                  <a:srgbClr val="000000"/>
                </a:solidFill>
                <a:highlight>
                  <a:srgbClr val="FFFFFF"/>
                </a:highlight>
                <a:latin typeface="Consolas" pitchFamily="49" charset="0"/>
                <a:cs typeface="Consolas" pitchFamily="49" charset="0"/>
              </a:rPr>
              <a:t> </a:t>
            </a:r>
            <a:r>
              <a:rPr lang="en-US" sz="1400" dirty="0" err="1">
                <a:solidFill>
                  <a:srgbClr val="0000FF"/>
                </a:solidFill>
                <a:highlight>
                  <a:srgbClr val="FFFFFF"/>
                </a:highlight>
                <a:latin typeface="Consolas" pitchFamily="49" charset="0"/>
                <a:cs typeface="Consolas" pitchFamily="49" charset="0"/>
              </a:rPr>
              <a:t>async</a:t>
            </a:r>
            <a:r>
              <a:rPr lang="en-US" sz="1400" dirty="0">
                <a:solidFill>
                  <a:srgbClr val="000000"/>
                </a:solidFill>
                <a:highlight>
                  <a:srgbClr val="FFFFFF"/>
                </a:highlight>
                <a:latin typeface="Consolas" pitchFamily="49" charset="0"/>
                <a:cs typeface="Consolas" pitchFamily="49" charset="0"/>
              </a:rPr>
              <a:t> </a:t>
            </a:r>
            <a:r>
              <a:rPr lang="en-US" sz="1400" dirty="0">
                <a:solidFill>
                  <a:srgbClr val="2B91AF"/>
                </a:solidFill>
                <a:highlight>
                  <a:srgbClr val="FFFFFF"/>
                </a:highlight>
                <a:latin typeface="Consolas" pitchFamily="49" charset="0"/>
                <a:cs typeface="Consolas" pitchFamily="49" charset="0"/>
              </a:rPr>
              <a:t>Task</a:t>
            </a:r>
            <a:r>
              <a:rPr lang="en-US" sz="1400" dirty="0">
                <a:solidFill>
                  <a:srgbClr val="000000"/>
                </a:solidFill>
                <a:highlight>
                  <a:srgbClr val="FFFFFF"/>
                </a:highlight>
                <a:latin typeface="Consolas" pitchFamily="49" charset="0"/>
                <a:cs typeface="Consolas" pitchFamily="49" charset="0"/>
              </a:rPr>
              <a:t>&lt;</a:t>
            </a:r>
            <a:r>
              <a:rPr lang="en-US" sz="1400" dirty="0" err="1">
                <a:solidFill>
                  <a:srgbClr val="2B91AF"/>
                </a:solidFill>
                <a:highlight>
                  <a:srgbClr val="FFFFFF"/>
                </a:highlight>
                <a:latin typeface="Consolas" pitchFamily="49" charset="0"/>
                <a:cs typeface="Consolas" pitchFamily="49" charset="0"/>
              </a:rPr>
              <a:t>SpeechRecognitionUIResult</a:t>
            </a:r>
            <a:r>
              <a:rPr lang="en-US" sz="1400" dirty="0">
                <a:solidFill>
                  <a:srgbClr val="000000"/>
                </a:solidFill>
                <a:highlight>
                  <a:srgbClr val="FFFFFF"/>
                </a:highlight>
                <a:latin typeface="Consolas" pitchFamily="49" charset="0"/>
                <a:cs typeface="Consolas" pitchFamily="49" charset="0"/>
              </a:rPr>
              <a:t>&gt; </a:t>
            </a:r>
            <a:r>
              <a:rPr lang="en-US" sz="1400" dirty="0" err="1">
                <a:solidFill>
                  <a:srgbClr val="000000"/>
                </a:solidFill>
                <a:highlight>
                  <a:srgbClr val="FFFFFF"/>
                </a:highlight>
                <a:latin typeface="Consolas" pitchFamily="49" charset="0"/>
                <a:cs typeface="Consolas" pitchFamily="49" charset="0"/>
              </a:rPr>
              <a:t>RecognizeSpeech</a:t>
            </a:r>
            <a:r>
              <a:rPr lang="en-US" sz="1400" dirty="0">
                <a:solidFill>
                  <a:srgbClr val="000000"/>
                </a:solidFill>
                <a:highlight>
                  <a:srgbClr val="FFFFFF"/>
                </a:highlight>
                <a:latin typeface="Consolas" pitchFamily="49" charset="0"/>
                <a:cs typeface="Consolas" pitchFamily="49" charset="0"/>
              </a:rPr>
              <a:t>()</a:t>
            </a:r>
          </a:p>
          <a:p>
            <a:pPr marL="0" indent="0">
              <a:lnSpc>
                <a:spcPct val="100000"/>
              </a:lnSpc>
              <a:spcBef>
                <a:spcPts val="0"/>
              </a:spcBef>
              <a:buClr>
                <a:srgbClr val="404040"/>
              </a:buClr>
              <a:buSzTx/>
              <a:buFont typeface="Wingdings" panose="05000000000000000000" pitchFamily="2" charset="2"/>
              <a:buNone/>
            </a:pPr>
            <a:r>
              <a:rPr lang="en-US" sz="1400" dirty="0">
                <a:solidFill>
                  <a:srgbClr val="000000"/>
                </a:solidFill>
                <a:highlight>
                  <a:srgbClr val="FFFFFF"/>
                </a:highlight>
                <a:latin typeface="Consolas" pitchFamily="49" charset="0"/>
                <a:cs typeface="Consolas" pitchFamily="49" charset="0"/>
              </a:rPr>
              <a:t>{</a:t>
            </a:r>
          </a:p>
          <a:p>
            <a:pPr marL="0" indent="0">
              <a:lnSpc>
                <a:spcPct val="100000"/>
              </a:lnSpc>
              <a:spcBef>
                <a:spcPts val="0"/>
              </a:spcBef>
              <a:buClr>
                <a:srgbClr val="404040"/>
              </a:buClr>
              <a:buSzTx/>
              <a:buFont typeface="Wingdings" panose="05000000000000000000" pitchFamily="2" charset="2"/>
              <a:buNone/>
            </a:pPr>
            <a:r>
              <a:rPr lang="en-US" sz="1400" dirty="0">
                <a:solidFill>
                  <a:srgbClr val="000000"/>
                </a:solidFill>
                <a:highlight>
                  <a:srgbClr val="FFFFFF"/>
                </a:highlight>
                <a:latin typeface="Consolas" pitchFamily="49" charset="0"/>
                <a:cs typeface="Consolas" pitchFamily="49" charset="0"/>
              </a:rPr>
              <a:t>    </a:t>
            </a:r>
            <a:r>
              <a:rPr lang="en-US" sz="1400" dirty="0" err="1">
                <a:solidFill>
                  <a:srgbClr val="2B91AF"/>
                </a:solidFill>
                <a:highlight>
                  <a:srgbClr val="FFFFFF"/>
                </a:highlight>
                <a:latin typeface="Consolas" pitchFamily="49" charset="0"/>
                <a:cs typeface="Consolas" pitchFamily="49" charset="0"/>
              </a:rPr>
              <a:t>SpeechRecognizerUI</a:t>
            </a:r>
            <a:r>
              <a:rPr lang="en-US" sz="1400" dirty="0">
                <a:solidFill>
                  <a:srgbClr val="000000"/>
                </a:solidFill>
                <a:highlight>
                  <a:srgbClr val="FFFFFF"/>
                </a:highlight>
                <a:latin typeface="Consolas" pitchFamily="49" charset="0"/>
                <a:cs typeface="Consolas" pitchFamily="49" charset="0"/>
              </a:rPr>
              <a:t> recognizer = </a:t>
            </a:r>
            <a:r>
              <a:rPr lang="en-US" sz="1400" dirty="0">
                <a:solidFill>
                  <a:srgbClr val="0000FF"/>
                </a:solidFill>
                <a:highlight>
                  <a:srgbClr val="FFFFFF"/>
                </a:highlight>
                <a:latin typeface="Consolas" pitchFamily="49" charset="0"/>
                <a:cs typeface="Consolas" pitchFamily="49" charset="0"/>
              </a:rPr>
              <a:t>new</a:t>
            </a:r>
            <a:r>
              <a:rPr lang="en-US" sz="1400" dirty="0">
                <a:solidFill>
                  <a:srgbClr val="000000"/>
                </a:solidFill>
                <a:highlight>
                  <a:srgbClr val="FFFFFF"/>
                </a:highlight>
                <a:latin typeface="Consolas" pitchFamily="49" charset="0"/>
                <a:cs typeface="Consolas" pitchFamily="49" charset="0"/>
              </a:rPr>
              <a:t> </a:t>
            </a:r>
            <a:r>
              <a:rPr lang="en-US" sz="1400" dirty="0" err="1">
                <a:solidFill>
                  <a:srgbClr val="2B91AF"/>
                </a:solidFill>
                <a:highlight>
                  <a:srgbClr val="FFFFFF"/>
                </a:highlight>
                <a:latin typeface="Consolas" pitchFamily="49" charset="0"/>
                <a:cs typeface="Consolas" pitchFamily="49" charset="0"/>
              </a:rPr>
              <a:t>SpeechRecognizerUI</a:t>
            </a:r>
            <a:r>
              <a:rPr lang="en-US" sz="1400" dirty="0">
                <a:solidFill>
                  <a:srgbClr val="000000"/>
                </a:solidFill>
                <a:highlight>
                  <a:srgbClr val="FFFFFF"/>
                </a:highlight>
                <a:latin typeface="Consolas" pitchFamily="49" charset="0"/>
                <a:cs typeface="Consolas" pitchFamily="49" charset="0"/>
              </a:rPr>
              <a:t>();</a:t>
            </a:r>
          </a:p>
          <a:p>
            <a:pPr marL="0" indent="0">
              <a:lnSpc>
                <a:spcPct val="100000"/>
              </a:lnSpc>
              <a:spcBef>
                <a:spcPts val="0"/>
              </a:spcBef>
              <a:buClr>
                <a:srgbClr val="404040"/>
              </a:buClr>
              <a:buSzTx/>
              <a:buFont typeface="Wingdings" panose="05000000000000000000" pitchFamily="2" charset="2"/>
              <a:buNone/>
            </a:pPr>
            <a:endParaRPr lang="en-US" sz="1400" dirty="0">
              <a:solidFill>
                <a:srgbClr val="000000"/>
              </a:solidFill>
              <a:highlight>
                <a:srgbClr val="FFFFFF"/>
              </a:highlight>
              <a:latin typeface="Consolas" pitchFamily="49" charset="0"/>
              <a:cs typeface="Consolas" pitchFamily="49" charset="0"/>
            </a:endParaRPr>
          </a:p>
          <a:p>
            <a:pPr marL="0" indent="0">
              <a:lnSpc>
                <a:spcPct val="100000"/>
              </a:lnSpc>
              <a:spcBef>
                <a:spcPts val="0"/>
              </a:spcBef>
              <a:buClr>
                <a:srgbClr val="404040"/>
              </a:buClr>
              <a:buSzTx/>
              <a:buFont typeface="Wingdings" panose="05000000000000000000" pitchFamily="2" charset="2"/>
              <a:buNone/>
            </a:pPr>
            <a:r>
              <a:rPr lang="en-GB" sz="1400" dirty="0">
                <a:solidFill>
                  <a:srgbClr val="000000"/>
                </a:solidFill>
                <a:highlight>
                  <a:srgbClr val="FFFFFF"/>
                </a:highlight>
                <a:latin typeface="Consolas" pitchFamily="49" charset="0"/>
                <a:cs typeface="Consolas" pitchFamily="49" charset="0"/>
              </a:rPr>
              <a:t>    </a:t>
            </a:r>
            <a:r>
              <a:rPr lang="en-GB" sz="1400" dirty="0">
                <a:solidFill>
                  <a:srgbClr val="008000"/>
                </a:solidFill>
                <a:highlight>
                  <a:srgbClr val="FFFFFF"/>
                </a:highlight>
                <a:latin typeface="Consolas" pitchFamily="49" charset="0"/>
                <a:cs typeface="Consolas" pitchFamily="49" charset="0"/>
              </a:rPr>
              <a:t>// One of three Grammar types available</a:t>
            </a:r>
            <a:endParaRPr lang="en-GB" sz="1400" dirty="0">
              <a:solidFill>
                <a:srgbClr val="000000"/>
              </a:solidFill>
              <a:highlight>
                <a:srgbClr val="FFFFFF"/>
              </a:highlight>
              <a:latin typeface="Consolas" pitchFamily="49" charset="0"/>
              <a:cs typeface="Consolas" pitchFamily="49" charset="0"/>
            </a:endParaRPr>
          </a:p>
          <a:p>
            <a:pPr marL="0" indent="0">
              <a:lnSpc>
                <a:spcPct val="100000"/>
              </a:lnSpc>
              <a:spcBef>
                <a:spcPts val="0"/>
              </a:spcBef>
              <a:buClr>
                <a:srgbClr val="404040"/>
              </a:buClr>
              <a:buSzTx/>
              <a:buFont typeface="Wingdings" panose="05000000000000000000" pitchFamily="2" charset="2"/>
              <a:buNone/>
            </a:pPr>
            <a:r>
              <a:rPr lang="en-US" sz="1400" dirty="0">
                <a:solidFill>
                  <a:srgbClr val="000000"/>
                </a:solidFill>
                <a:highlight>
                  <a:srgbClr val="FFFFFF"/>
                </a:highlight>
                <a:latin typeface="Consolas" pitchFamily="49" charset="0"/>
                <a:cs typeface="Consolas" pitchFamily="49" charset="0"/>
              </a:rPr>
              <a:t>    </a:t>
            </a:r>
            <a:r>
              <a:rPr lang="en-US" sz="1400" dirty="0" err="1">
                <a:solidFill>
                  <a:srgbClr val="000000"/>
                </a:solidFill>
                <a:highlight>
                  <a:srgbClr val="FFFFFF"/>
                </a:highlight>
                <a:latin typeface="Consolas" pitchFamily="49" charset="0"/>
                <a:cs typeface="Consolas" pitchFamily="49" charset="0"/>
              </a:rPr>
              <a:t>recognizer.Recognizer.Grammars.AddGrammarFromPredefinedType</a:t>
            </a:r>
            <a:r>
              <a:rPr lang="en-US" sz="1400" dirty="0">
                <a:solidFill>
                  <a:srgbClr val="000000"/>
                </a:solidFill>
                <a:highlight>
                  <a:srgbClr val="FFFFFF"/>
                </a:highlight>
                <a:latin typeface="Consolas" pitchFamily="49" charset="0"/>
                <a:cs typeface="Consolas" pitchFamily="49" charset="0"/>
              </a:rPr>
              <a:t>(</a:t>
            </a:r>
          </a:p>
          <a:p>
            <a:pPr marL="0" indent="0">
              <a:lnSpc>
                <a:spcPct val="100000"/>
              </a:lnSpc>
              <a:spcBef>
                <a:spcPts val="0"/>
              </a:spcBef>
              <a:buClr>
                <a:srgbClr val="404040"/>
              </a:buClr>
              <a:buSzTx/>
              <a:buFont typeface="Wingdings" panose="05000000000000000000" pitchFamily="2" charset="2"/>
              <a:buNone/>
            </a:pPr>
            <a:r>
              <a:rPr lang="en-US" sz="1400" dirty="0">
                <a:solidFill>
                  <a:srgbClr val="000000"/>
                </a:solidFill>
                <a:highlight>
                  <a:srgbClr val="FFFFFF"/>
                </a:highlight>
                <a:latin typeface="Consolas" pitchFamily="49" charset="0"/>
                <a:cs typeface="Consolas" pitchFamily="49" charset="0"/>
              </a:rPr>
              <a:t>        </a:t>
            </a:r>
            <a:r>
              <a:rPr lang="en-US" sz="1400" dirty="0">
                <a:solidFill>
                  <a:srgbClr val="A31515"/>
                </a:solidFill>
                <a:highlight>
                  <a:srgbClr val="FFFFFF"/>
                </a:highlight>
                <a:latin typeface="Consolas" pitchFamily="49" charset="0"/>
                <a:cs typeface="Consolas" pitchFamily="49" charset="0"/>
              </a:rPr>
              <a:t>"key1"</a:t>
            </a:r>
            <a:r>
              <a:rPr lang="en-US" sz="1400" dirty="0">
                <a:solidFill>
                  <a:srgbClr val="000000"/>
                </a:solidFill>
                <a:highlight>
                  <a:srgbClr val="FFFFFF"/>
                </a:highlight>
                <a:latin typeface="Consolas" pitchFamily="49" charset="0"/>
                <a:cs typeface="Consolas" pitchFamily="49" charset="0"/>
              </a:rPr>
              <a:t>, </a:t>
            </a:r>
            <a:r>
              <a:rPr lang="en-US" sz="1400" dirty="0" err="1">
                <a:solidFill>
                  <a:srgbClr val="2B91AF"/>
                </a:solidFill>
                <a:highlight>
                  <a:srgbClr val="FFFFFF"/>
                </a:highlight>
                <a:latin typeface="Consolas" pitchFamily="49" charset="0"/>
                <a:cs typeface="Consolas" pitchFamily="49" charset="0"/>
              </a:rPr>
              <a:t>SpeechPredefinedGrammar</a:t>
            </a:r>
            <a:r>
              <a:rPr lang="en-US" sz="1400" dirty="0" err="1">
                <a:solidFill>
                  <a:srgbClr val="000000"/>
                </a:solidFill>
                <a:highlight>
                  <a:srgbClr val="FFFFFF"/>
                </a:highlight>
                <a:latin typeface="Consolas" pitchFamily="49" charset="0"/>
                <a:cs typeface="Consolas" pitchFamily="49" charset="0"/>
              </a:rPr>
              <a:t>.WebSearch</a:t>
            </a:r>
            <a:r>
              <a:rPr lang="en-US" sz="1400" dirty="0">
                <a:solidFill>
                  <a:srgbClr val="000000"/>
                </a:solidFill>
                <a:highlight>
                  <a:srgbClr val="FFFFFF"/>
                </a:highlight>
                <a:latin typeface="Consolas" pitchFamily="49" charset="0"/>
                <a:cs typeface="Consolas" pitchFamily="49" charset="0"/>
              </a:rPr>
              <a:t>);</a:t>
            </a:r>
          </a:p>
          <a:p>
            <a:pPr marL="0" indent="0">
              <a:lnSpc>
                <a:spcPct val="100000"/>
              </a:lnSpc>
              <a:spcBef>
                <a:spcPts val="0"/>
              </a:spcBef>
              <a:buClr>
                <a:srgbClr val="404040"/>
              </a:buClr>
              <a:buSzTx/>
              <a:buFont typeface="Wingdings" panose="05000000000000000000" pitchFamily="2" charset="2"/>
              <a:buNone/>
            </a:pPr>
            <a:endParaRPr lang="en-US" sz="1400" dirty="0">
              <a:solidFill>
                <a:srgbClr val="000000"/>
              </a:solidFill>
              <a:highlight>
                <a:srgbClr val="FFFFFF"/>
              </a:highlight>
              <a:latin typeface="Consolas" pitchFamily="49" charset="0"/>
              <a:cs typeface="Consolas" pitchFamily="49" charset="0"/>
            </a:endParaRPr>
          </a:p>
          <a:p>
            <a:pPr marL="0" indent="0">
              <a:lnSpc>
                <a:spcPct val="100000"/>
              </a:lnSpc>
              <a:spcBef>
                <a:spcPts val="0"/>
              </a:spcBef>
              <a:buClr>
                <a:srgbClr val="404040"/>
              </a:buClr>
              <a:buSzTx/>
              <a:buFont typeface="Wingdings" panose="05000000000000000000" pitchFamily="2" charset="2"/>
              <a:buNone/>
            </a:pPr>
            <a:r>
              <a:rPr lang="en-US" sz="1400" dirty="0">
                <a:solidFill>
                  <a:srgbClr val="000000"/>
                </a:solidFill>
                <a:highlight>
                  <a:srgbClr val="FFFFFF"/>
                </a:highlight>
                <a:latin typeface="Consolas" pitchFamily="49" charset="0"/>
                <a:cs typeface="Consolas" pitchFamily="49" charset="0"/>
              </a:rPr>
              <a:t>    </a:t>
            </a:r>
            <a:r>
              <a:rPr lang="en-US" sz="1400" dirty="0">
                <a:solidFill>
                  <a:srgbClr val="0000FF"/>
                </a:solidFill>
                <a:highlight>
                  <a:srgbClr val="FFFFFF"/>
                </a:highlight>
                <a:latin typeface="Consolas" pitchFamily="49" charset="0"/>
                <a:cs typeface="Consolas" pitchFamily="49" charset="0"/>
              </a:rPr>
              <a:t>await</a:t>
            </a:r>
            <a:r>
              <a:rPr lang="en-US" sz="1400" dirty="0">
                <a:solidFill>
                  <a:srgbClr val="000000"/>
                </a:solidFill>
                <a:highlight>
                  <a:srgbClr val="FFFFFF"/>
                </a:highlight>
                <a:latin typeface="Consolas" pitchFamily="49" charset="0"/>
                <a:cs typeface="Consolas" pitchFamily="49" charset="0"/>
              </a:rPr>
              <a:t> </a:t>
            </a:r>
            <a:r>
              <a:rPr lang="en-US" sz="1400" dirty="0" err="1">
                <a:solidFill>
                  <a:srgbClr val="000000"/>
                </a:solidFill>
                <a:highlight>
                  <a:srgbClr val="FFFFFF"/>
                </a:highlight>
                <a:latin typeface="Consolas" pitchFamily="49" charset="0"/>
                <a:cs typeface="Consolas" pitchFamily="49" charset="0"/>
              </a:rPr>
              <a:t>recognizer.Recognizer.PreloadGrammarsAsync</a:t>
            </a:r>
            <a:r>
              <a:rPr lang="en-US" sz="1400" dirty="0">
                <a:solidFill>
                  <a:srgbClr val="000000"/>
                </a:solidFill>
                <a:highlight>
                  <a:srgbClr val="FFFFFF"/>
                </a:highlight>
                <a:latin typeface="Consolas" pitchFamily="49" charset="0"/>
                <a:cs typeface="Consolas" pitchFamily="49" charset="0"/>
              </a:rPr>
              <a:t>(); </a:t>
            </a:r>
            <a:r>
              <a:rPr lang="en-US" sz="1400" dirty="0">
                <a:solidFill>
                  <a:srgbClr val="008000"/>
                </a:solidFill>
                <a:highlight>
                  <a:srgbClr val="FFFFFF"/>
                </a:highlight>
                <a:latin typeface="Consolas" pitchFamily="49" charset="0"/>
                <a:cs typeface="Consolas" pitchFamily="49" charset="0"/>
              </a:rPr>
              <a:t>// Optional but recommended</a:t>
            </a:r>
          </a:p>
          <a:p>
            <a:pPr marL="0" indent="0">
              <a:lnSpc>
                <a:spcPct val="100000"/>
              </a:lnSpc>
              <a:spcBef>
                <a:spcPts val="0"/>
              </a:spcBef>
              <a:buClr>
                <a:srgbClr val="404040"/>
              </a:buClr>
              <a:buSzTx/>
              <a:buFont typeface="Wingdings" panose="05000000000000000000" pitchFamily="2" charset="2"/>
              <a:buNone/>
            </a:pPr>
            <a:endParaRPr lang="en-US" sz="1400" dirty="0">
              <a:solidFill>
                <a:srgbClr val="000000"/>
              </a:solidFill>
              <a:highlight>
                <a:srgbClr val="FFFFFF"/>
              </a:highlight>
              <a:latin typeface="Consolas" pitchFamily="49" charset="0"/>
              <a:cs typeface="Consolas" pitchFamily="49" charset="0"/>
            </a:endParaRPr>
          </a:p>
          <a:p>
            <a:pPr marL="0" indent="0">
              <a:lnSpc>
                <a:spcPct val="100000"/>
              </a:lnSpc>
              <a:spcBef>
                <a:spcPts val="0"/>
              </a:spcBef>
              <a:buClr>
                <a:srgbClr val="404040"/>
              </a:buClr>
              <a:buSzTx/>
              <a:buFont typeface="Wingdings" panose="05000000000000000000" pitchFamily="2" charset="2"/>
              <a:buNone/>
            </a:pPr>
            <a:r>
              <a:rPr lang="en-US" sz="1400" dirty="0">
                <a:solidFill>
                  <a:srgbClr val="000000"/>
                </a:solidFill>
                <a:highlight>
                  <a:srgbClr val="FFFFFF"/>
                </a:highlight>
                <a:latin typeface="Consolas" pitchFamily="49" charset="0"/>
                <a:cs typeface="Consolas" pitchFamily="49" charset="0"/>
              </a:rPr>
              <a:t>    </a:t>
            </a:r>
            <a:r>
              <a:rPr lang="en-GB" sz="1400" dirty="0">
                <a:solidFill>
                  <a:srgbClr val="008000"/>
                </a:solidFill>
                <a:highlight>
                  <a:srgbClr val="FFFFFF"/>
                </a:highlight>
                <a:latin typeface="Consolas" pitchFamily="49" charset="0"/>
                <a:cs typeface="Consolas" pitchFamily="49" charset="0"/>
              </a:rPr>
              <a:t>// Put up UI and recognize user's utterance</a:t>
            </a:r>
            <a:endParaRPr lang="en-US" sz="1400" dirty="0">
              <a:solidFill>
                <a:srgbClr val="000000"/>
              </a:solidFill>
              <a:highlight>
                <a:srgbClr val="FFFFFF"/>
              </a:highlight>
              <a:latin typeface="Consolas" pitchFamily="49" charset="0"/>
              <a:cs typeface="Consolas" pitchFamily="49" charset="0"/>
            </a:endParaRPr>
          </a:p>
          <a:p>
            <a:pPr marL="0" indent="0">
              <a:lnSpc>
                <a:spcPct val="100000"/>
              </a:lnSpc>
              <a:spcBef>
                <a:spcPts val="0"/>
              </a:spcBef>
              <a:buClr>
                <a:srgbClr val="404040"/>
              </a:buClr>
              <a:buSzTx/>
              <a:buFont typeface="Wingdings" panose="05000000000000000000" pitchFamily="2" charset="2"/>
              <a:buNone/>
            </a:pPr>
            <a:r>
              <a:rPr lang="en-US" sz="1400" dirty="0">
                <a:solidFill>
                  <a:srgbClr val="000000"/>
                </a:solidFill>
                <a:highlight>
                  <a:srgbClr val="FFFFFF"/>
                </a:highlight>
                <a:latin typeface="Consolas" pitchFamily="49" charset="0"/>
                <a:cs typeface="Consolas" pitchFamily="49" charset="0"/>
              </a:rPr>
              <a:t>    </a:t>
            </a:r>
            <a:r>
              <a:rPr lang="en-US" sz="1400" dirty="0" err="1">
                <a:solidFill>
                  <a:srgbClr val="2B91AF"/>
                </a:solidFill>
                <a:highlight>
                  <a:srgbClr val="FFFFFF"/>
                </a:highlight>
                <a:latin typeface="Consolas" pitchFamily="49" charset="0"/>
                <a:cs typeface="Consolas" pitchFamily="49" charset="0"/>
              </a:rPr>
              <a:t>SpeechRecognitionUIResult</a:t>
            </a:r>
            <a:r>
              <a:rPr lang="en-US" sz="1400" dirty="0">
                <a:solidFill>
                  <a:srgbClr val="000000"/>
                </a:solidFill>
                <a:highlight>
                  <a:srgbClr val="FFFFFF"/>
                </a:highlight>
                <a:latin typeface="Consolas" pitchFamily="49" charset="0"/>
                <a:cs typeface="Consolas" pitchFamily="49" charset="0"/>
              </a:rPr>
              <a:t> result = </a:t>
            </a:r>
            <a:r>
              <a:rPr lang="en-US" sz="1400" dirty="0">
                <a:solidFill>
                  <a:srgbClr val="0000FF"/>
                </a:solidFill>
                <a:highlight>
                  <a:srgbClr val="FFFFFF"/>
                </a:highlight>
                <a:latin typeface="Consolas" pitchFamily="49" charset="0"/>
                <a:cs typeface="Consolas" pitchFamily="49" charset="0"/>
              </a:rPr>
              <a:t>await</a:t>
            </a:r>
            <a:r>
              <a:rPr lang="en-US" sz="1400" dirty="0">
                <a:solidFill>
                  <a:srgbClr val="000000"/>
                </a:solidFill>
                <a:highlight>
                  <a:srgbClr val="FFFFFF"/>
                </a:highlight>
                <a:latin typeface="Consolas" pitchFamily="49" charset="0"/>
                <a:cs typeface="Consolas" pitchFamily="49" charset="0"/>
              </a:rPr>
              <a:t> </a:t>
            </a:r>
            <a:r>
              <a:rPr lang="en-US" sz="1400" dirty="0" err="1">
                <a:solidFill>
                  <a:srgbClr val="000000"/>
                </a:solidFill>
                <a:highlight>
                  <a:srgbClr val="FFFFFF"/>
                </a:highlight>
                <a:latin typeface="Consolas" pitchFamily="49" charset="0"/>
                <a:cs typeface="Consolas" pitchFamily="49" charset="0"/>
              </a:rPr>
              <a:t>recognizer.RecognizeWithUIAsync</a:t>
            </a:r>
            <a:r>
              <a:rPr lang="en-US" sz="1400" dirty="0">
                <a:solidFill>
                  <a:srgbClr val="000000"/>
                </a:solidFill>
                <a:highlight>
                  <a:srgbClr val="FFFFFF"/>
                </a:highlight>
                <a:latin typeface="Consolas" pitchFamily="49" charset="0"/>
                <a:cs typeface="Consolas" pitchFamily="49" charset="0"/>
              </a:rPr>
              <a:t>();</a:t>
            </a:r>
          </a:p>
          <a:p>
            <a:pPr marL="0" indent="0">
              <a:lnSpc>
                <a:spcPct val="100000"/>
              </a:lnSpc>
              <a:spcBef>
                <a:spcPts val="0"/>
              </a:spcBef>
              <a:buClr>
                <a:srgbClr val="404040"/>
              </a:buClr>
              <a:buSzTx/>
              <a:buFont typeface="Wingdings" panose="05000000000000000000" pitchFamily="2" charset="2"/>
              <a:buNone/>
            </a:pPr>
            <a:endParaRPr lang="en-US" sz="1400" dirty="0">
              <a:solidFill>
                <a:srgbClr val="000000"/>
              </a:solidFill>
              <a:highlight>
                <a:srgbClr val="FFFFFF"/>
              </a:highlight>
              <a:latin typeface="Consolas" pitchFamily="49" charset="0"/>
              <a:cs typeface="Consolas" pitchFamily="49" charset="0"/>
            </a:endParaRPr>
          </a:p>
          <a:p>
            <a:pPr marL="0" indent="0">
              <a:lnSpc>
                <a:spcPct val="100000"/>
              </a:lnSpc>
              <a:spcBef>
                <a:spcPts val="0"/>
              </a:spcBef>
              <a:buClr>
                <a:srgbClr val="404040"/>
              </a:buClr>
              <a:buSzTx/>
              <a:buFont typeface="Wingdings" panose="05000000000000000000" pitchFamily="2" charset="2"/>
              <a:buNone/>
            </a:pPr>
            <a:r>
              <a:rPr lang="en-US" sz="1400" dirty="0">
                <a:solidFill>
                  <a:srgbClr val="000000"/>
                </a:solidFill>
                <a:highlight>
                  <a:srgbClr val="FFFFFF"/>
                </a:highlight>
                <a:latin typeface="Consolas" pitchFamily="49" charset="0"/>
                <a:cs typeface="Consolas" pitchFamily="49" charset="0"/>
              </a:rPr>
              <a:t>    </a:t>
            </a:r>
            <a:r>
              <a:rPr lang="en-US" sz="1400" dirty="0">
                <a:solidFill>
                  <a:srgbClr val="0000FF"/>
                </a:solidFill>
                <a:highlight>
                  <a:srgbClr val="FFFFFF"/>
                </a:highlight>
                <a:latin typeface="Consolas" pitchFamily="49" charset="0"/>
                <a:cs typeface="Consolas" pitchFamily="49" charset="0"/>
              </a:rPr>
              <a:t>return</a:t>
            </a:r>
            <a:r>
              <a:rPr lang="en-US" sz="1400" dirty="0">
                <a:solidFill>
                  <a:srgbClr val="000000"/>
                </a:solidFill>
                <a:highlight>
                  <a:srgbClr val="FFFFFF"/>
                </a:highlight>
                <a:latin typeface="Consolas" pitchFamily="49" charset="0"/>
                <a:cs typeface="Consolas" pitchFamily="49" charset="0"/>
              </a:rPr>
              <a:t> result;</a:t>
            </a:r>
          </a:p>
          <a:p>
            <a:pPr marL="0" indent="0">
              <a:lnSpc>
                <a:spcPct val="100000"/>
              </a:lnSpc>
              <a:spcBef>
                <a:spcPts val="0"/>
              </a:spcBef>
              <a:buClr>
                <a:srgbClr val="404040"/>
              </a:buClr>
              <a:buSzTx/>
              <a:buFont typeface="Wingdings" panose="05000000000000000000" pitchFamily="2" charset="2"/>
              <a:buNone/>
            </a:pPr>
            <a:r>
              <a:rPr lang="en-US" sz="1400" dirty="0">
                <a:solidFill>
                  <a:srgbClr val="000000"/>
                </a:solidFill>
                <a:highlight>
                  <a:srgbClr val="FFFFFF"/>
                </a:highlight>
                <a:latin typeface="Consolas" pitchFamily="49" charset="0"/>
                <a:cs typeface="Consolas" pitchFamily="49" charset="0"/>
              </a:rPr>
              <a:t>}</a:t>
            </a:r>
          </a:p>
          <a:p>
            <a:pPr marL="0" indent="0">
              <a:lnSpc>
                <a:spcPct val="100000"/>
              </a:lnSpc>
              <a:spcBef>
                <a:spcPts val="0"/>
              </a:spcBef>
              <a:buClr>
                <a:srgbClr val="404040"/>
              </a:buClr>
              <a:buSzTx/>
              <a:buFont typeface="Wingdings" panose="05000000000000000000" pitchFamily="2" charset="2"/>
              <a:buNone/>
            </a:pPr>
            <a:r>
              <a:rPr lang="en-GB" sz="1400" dirty="0">
                <a:solidFill>
                  <a:srgbClr val="008000"/>
                </a:solidFill>
                <a:highlight>
                  <a:srgbClr val="FFFFFF"/>
                </a:highlight>
                <a:latin typeface="Consolas" pitchFamily="49" charset="0"/>
                <a:cs typeface="Consolas" pitchFamily="49" charset="0"/>
              </a:rPr>
              <a:t>// Calling code uses </a:t>
            </a:r>
            <a:r>
              <a:rPr lang="en-GB" sz="1400" dirty="0" err="1">
                <a:solidFill>
                  <a:srgbClr val="008000"/>
                </a:solidFill>
                <a:highlight>
                  <a:srgbClr val="FFFFFF"/>
                </a:highlight>
                <a:latin typeface="Consolas" pitchFamily="49" charset="0"/>
                <a:cs typeface="Consolas" pitchFamily="49" charset="0"/>
              </a:rPr>
              <a:t>result.RecognitionResult.Text</a:t>
            </a:r>
            <a:r>
              <a:rPr lang="en-GB" sz="1400" dirty="0">
                <a:solidFill>
                  <a:srgbClr val="008000"/>
                </a:solidFill>
                <a:highlight>
                  <a:srgbClr val="FFFFFF"/>
                </a:highlight>
                <a:latin typeface="Consolas" pitchFamily="49" charset="0"/>
                <a:cs typeface="Consolas" pitchFamily="49" charset="0"/>
              </a:rPr>
              <a:t> or </a:t>
            </a:r>
            <a:r>
              <a:rPr lang="en-US" sz="1400" dirty="0" err="1">
                <a:solidFill>
                  <a:srgbClr val="008000"/>
                </a:solidFill>
                <a:highlight>
                  <a:srgbClr val="FFFFFF"/>
                </a:highlight>
                <a:latin typeface="Consolas" pitchFamily="49" charset="0"/>
                <a:cs typeface="Consolas" pitchFamily="49" charset="0"/>
              </a:rPr>
              <a:t>result.RecognitionResult.Semantics</a:t>
            </a:r>
            <a:endParaRPr lang="en-US" sz="1400" dirty="0">
              <a:solidFill>
                <a:srgbClr val="008000"/>
              </a:solidFill>
              <a:highlight>
                <a:srgbClr val="FFFFFF"/>
              </a:highlight>
              <a:latin typeface="Consolas" pitchFamily="49" charset="0"/>
              <a:cs typeface="Consolas" pitchFamily="49" charset="0"/>
            </a:endParaRPr>
          </a:p>
        </p:txBody>
      </p:sp>
      <p:sp>
        <p:nvSpPr>
          <p:cNvPr id="18" name="Rectangle 17"/>
          <p:cNvSpPr/>
          <p:nvPr/>
        </p:nvSpPr>
        <p:spPr bwMode="auto">
          <a:xfrm flipV="1">
            <a:off x="2108200" y="2887662"/>
            <a:ext cx="8420100" cy="2333334"/>
          </a:xfrm>
          <a:prstGeom prst="rect">
            <a:avLst/>
          </a:prstGeom>
          <a:noFill/>
          <a:ln w="38100">
            <a:solidFill>
              <a:schemeClr val="accent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Freeform 18"/>
          <p:cNvSpPr/>
          <p:nvPr/>
        </p:nvSpPr>
        <p:spPr bwMode="auto">
          <a:xfrm>
            <a:off x="-2" y="-1"/>
            <a:ext cx="12436477" cy="6994525"/>
          </a:xfrm>
          <a:custGeom>
            <a:avLst/>
            <a:gdLst>
              <a:gd name="connsiteX0" fmla="*/ 0 w 12436477"/>
              <a:gd name="connsiteY0" fmla="*/ 0 h 6994525"/>
              <a:gd name="connsiteX1" fmla="*/ 12436477 w 12436477"/>
              <a:gd name="connsiteY1" fmla="*/ 0 h 6994525"/>
              <a:gd name="connsiteX2" fmla="*/ 12436477 w 12436477"/>
              <a:gd name="connsiteY2" fmla="*/ 6994525 h 6994525"/>
              <a:gd name="connsiteX3" fmla="*/ 0 w 12436477"/>
              <a:gd name="connsiteY3" fmla="*/ 6994525 h 6994525"/>
            </a:gdLst>
            <a:ahLst/>
            <a:cxnLst>
              <a:cxn ang="0">
                <a:pos x="connsiteX0" y="connsiteY0"/>
              </a:cxn>
              <a:cxn ang="0">
                <a:pos x="connsiteX1" y="connsiteY1"/>
              </a:cxn>
              <a:cxn ang="0">
                <a:pos x="connsiteX2" y="connsiteY2"/>
              </a:cxn>
              <a:cxn ang="0">
                <a:pos x="connsiteX3" y="connsiteY3"/>
              </a:cxn>
            </a:cxnLst>
            <a:rect l="l" t="t" r="r" b="b"/>
            <a:pathLst>
              <a:path w="12436477" h="6994525">
                <a:moveTo>
                  <a:pt x="0" y="0"/>
                </a:moveTo>
                <a:lnTo>
                  <a:pt x="12436477" y="0"/>
                </a:lnTo>
                <a:lnTo>
                  <a:pt x="12436477" y="6994525"/>
                </a:lnTo>
                <a:lnTo>
                  <a:pt x="0" y="6994525"/>
                </a:lnTo>
                <a:close/>
              </a:path>
            </a:pathLst>
          </a:custGeom>
          <a:solidFill>
            <a:schemeClr val="tx1">
              <a:lumMod val="50000"/>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p:cNvSpPr/>
          <p:nvPr/>
        </p:nvSpPr>
        <p:spPr bwMode="auto">
          <a:xfrm>
            <a:off x="3374143" y="1144737"/>
            <a:ext cx="8406694" cy="2842135"/>
          </a:xfrm>
          <a:prstGeom prst="rect">
            <a:avLst/>
          </a:prstGeom>
          <a:solidFill>
            <a:schemeClr val="bg1"/>
          </a:solidFill>
          <a:ln w="38100">
            <a:solidFill>
              <a:schemeClr val="accent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buClr>
                <a:srgbClr val="404040"/>
              </a:buClr>
            </a:pPr>
            <a:r>
              <a:rPr lang="en-US" sz="1600" dirty="0">
                <a:solidFill>
                  <a:srgbClr val="008000"/>
                </a:solidFill>
                <a:highlight>
                  <a:srgbClr val="FFFFFF"/>
                </a:highlight>
                <a:latin typeface="Consolas" pitchFamily="49" charset="0"/>
                <a:cs typeface="Consolas" pitchFamily="49" charset="0"/>
              </a:rPr>
              <a:t>// Recognition</a:t>
            </a:r>
          </a:p>
          <a:p>
            <a:pPr>
              <a:buClr>
                <a:srgbClr val="404040"/>
              </a:buClr>
            </a:pPr>
            <a:r>
              <a:rPr lang="en-US" sz="1600" dirty="0">
                <a:solidFill>
                  <a:srgbClr val="0000FF"/>
                </a:solidFill>
                <a:highlight>
                  <a:srgbClr val="FFFFFF"/>
                </a:highlight>
                <a:latin typeface="Consolas" pitchFamily="49" charset="0"/>
                <a:cs typeface="Consolas" pitchFamily="49" charset="0"/>
              </a:rPr>
              <a:t>private</a:t>
            </a:r>
            <a:r>
              <a:rPr lang="en-US" sz="1600" dirty="0">
                <a:solidFill>
                  <a:srgbClr val="000000"/>
                </a:solidFill>
                <a:highlight>
                  <a:srgbClr val="FFFFFF"/>
                </a:highlight>
                <a:latin typeface="Consolas" pitchFamily="49" charset="0"/>
                <a:cs typeface="Consolas" pitchFamily="49" charset="0"/>
              </a:rPr>
              <a:t> </a:t>
            </a:r>
            <a:r>
              <a:rPr lang="en-US" sz="1600" dirty="0" err="1">
                <a:solidFill>
                  <a:srgbClr val="0000FF"/>
                </a:solidFill>
                <a:highlight>
                  <a:srgbClr val="FFFFFF"/>
                </a:highlight>
                <a:latin typeface="Consolas" pitchFamily="49" charset="0"/>
                <a:cs typeface="Consolas" pitchFamily="49" charset="0"/>
              </a:rPr>
              <a:t>async</a:t>
            </a:r>
            <a:r>
              <a:rPr lang="en-US" sz="1600" dirty="0">
                <a:solidFill>
                  <a:srgbClr val="000000"/>
                </a:solidFill>
                <a:highlight>
                  <a:srgbClr val="FFFFFF"/>
                </a:highlight>
                <a:latin typeface="Consolas" pitchFamily="49" charset="0"/>
                <a:cs typeface="Consolas" pitchFamily="49" charset="0"/>
              </a:rPr>
              <a:t> </a:t>
            </a:r>
            <a:r>
              <a:rPr lang="en-US" sz="1600" dirty="0">
                <a:solidFill>
                  <a:srgbClr val="2B91AF"/>
                </a:solidFill>
                <a:highlight>
                  <a:srgbClr val="FFFFFF"/>
                </a:highlight>
                <a:latin typeface="Consolas" pitchFamily="49" charset="0"/>
                <a:cs typeface="Consolas" pitchFamily="49" charset="0"/>
              </a:rPr>
              <a:t>Task</a:t>
            </a:r>
            <a:r>
              <a:rPr lang="en-US" sz="1600" dirty="0">
                <a:solidFill>
                  <a:srgbClr val="000000"/>
                </a:solidFill>
                <a:highlight>
                  <a:srgbClr val="FFFFFF"/>
                </a:highlight>
                <a:latin typeface="Consolas" pitchFamily="49" charset="0"/>
                <a:cs typeface="Consolas" pitchFamily="49" charset="0"/>
              </a:rPr>
              <a:t>&lt;</a:t>
            </a:r>
            <a:r>
              <a:rPr lang="en-US" sz="1600" dirty="0" err="1">
                <a:solidFill>
                  <a:srgbClr val="2B91AF"/>
                </a:solidFill>
                <a:highlight>
                  <a:srgbClr val="FFFFFF"/>
                </a:highlight>
                <a:latin typeface="Consolas" pitchFamily="49" charset="0"/>
                <a:cs typeface="Consolas" pitchFamily="49" charset="0"/>
              </a:rPr>
              <a:t>SpeechRecognitionUIResult</a:t>
            </a:r>
            <a:r>
              <a:rPr lang="en-US" sz="1600" dirty="0">
                <a:solidFill>
                  <a:srgbClr val="000000"/>
                </a:solidFill>
                <a:highlight>
                  <a:srgbClr val="FFFFFF"/>
                </a:highlight>
                <a:latin typeface="Consolas" pitchFamily="49" charset="0"/>
                <a:cs typeface="Consolas" pitchFamily="49" charset="0"/>
              </a:rPr>
              <a:t>&gt; </a:t>
            </a:r>
            <a:r>
              <a:rPr lang="en-US" sz="1600" dirty="0" err="1">
                <a:solidFill>
                  <a:srgbClr val="000000"/>
                </a:solidFill>
                <a:highlight>
                  <a:srgbClr val="FFFFFF"/>
                </a:highlight>
                <a:latin typeface="Consolas" pitchFamily="49" charset="0"/>
                <a:cs typeface="Consolas" pitchFamily="49" charset="0"/>
              </a:rPr>
              <a:t>RecognizeSpeech</a:t>
            </a:r>
            <a:r>
              <a:rPr lang="en-US" sz="1600" dirty="0">
                <a:solidFill>
                  <a:srgbClr val="000000"/>
                </a:solidFill>
                <a:highlight>
                  <a:srgbClr val="FFFFFF"/>
                </a:highlight>
                <a:latin typeface="Consolas" pitchFamily="49" charset="0"/>
                <a:cs typeface="Consolas" pitchFamily="49" charset="0"/>
              </a:rPr>
              <a:t>()</a:t>
            </a:r>
          </a:p>
          <a:p>
            <a:pPr>
              <a:buClr>
                <a:srgbClr val="404040"/>
              </a:buClr>
            </a:pPr>
            <a:r>
              <a:rPr lang="en-US" sz="1600" dirty="0">
                <a:solidFill>
                  <a:srgbClr val="000000"/>
                </a:solidFill>
                <a:highlight>
                  <a:srgbClr val="FFFFFF"/>
                </a:highlight>
                <a:latin typeface="Consolas" pitchFamily="49" charset="0"/>
                <a:cs typeface="Consolas" pitchFamily="49" charset="0"/>
              </a:rPr>
              <a:t>{</a:t>
            </a:r>
          </a:p>
          <a:p>
            <a:pPr>
              <a:buClr>
                <a:srgbClr val="404040"/>
              </a:buClr>
            </a:pPr>
            <a:r>
              <a:rPr lang="en-US" sz="1600" dirty="0">
                <a:solidFill>
                  <a:srgbClr val="000000"/>
                </a:solidFill>
                <a:highlight>
                  <a:srgbClr val="FFFFFF"/>
                </a:highlight>
                <a:latin typeface="Consolas" pitchFamily="49" charset="0"/>
                <a:cs typeface="Consolas" pitchFamily="49" charset="0"/>
              </a:rPr>
              <a:t>    </a:t>
            </a:r>
            <a:r>
              <a:rPr lang="en-US" sz="1600" dirty="0" err="1">
                <a:solidFill>
                  <a:srgbClr val="2B91AF"/>
                </a:solidFill>
                <a:highlight>
                  <a:srgbClr val="FFFFFF"/>
                </a:highlight>
                <a:latin typeface="Consolas" pitchFamily="49" charset="0"/>
                <a:cs typeface="Consolas" pitchFamily="49" charset="0"/>
              </a:rPr>
              <a:t>SpeechRecognizerUI</a:t>
            </a:r>
            <a:r>
              <a:rPr lang="en-US" sz="1600" dirty="0">
                <a:solidFill>
                  <a:srgbClr val="000000"/>
                </a:solidFill>
                <a:highlight>
                  <a:srgbClr val="FFFFFF"/>
                </a:highlight>
                <a:latin typeface="Consolas" pitchFamily="49" charset="0"/>
                <a:cs typeface="Consolas" pitchFamily="49" charset="0"/>
              </a:rPr>
              <a:t> recognizer = </a:t>
            </a:r>
            <a:r>
              <a:rPr lang="en-US" sz="1600" dirty="0">
                <a:solidFill>
                  <a:srgbClr val="0000FF"/>
                </a:solidFill>
                <a:highlight>
                  <a:srgbClr val="FFFFFF"/>
                </a:highlight>
                <a:latin typeface="Consolas" pitchFamily="49" charset="0"/>
                <a:cs typeface="Consolas" pitchFamily="49" charset="0"/>
              </a:rPr>
              <a:t>new</a:t>
            </a:r>
            <a:r>
              <a:rPr lang="en-US" sz="1600" dirty="0">
                <a:solidFill>
                  <a:srgbClr val="000000"/>
                </a:solidFill>
                <a:highlight>
                  <a:srgbClr val="FFFFFF"/>
                </a:highlight>
                <a:latin typeface="Consolas" pitchFamily="49" charset="0"/>
                <a:cs typeface="Consolas" pitchFamily="49" charset="0"/>
              </a:rPr>
              <a:t> </a:t>
            </a:r>
            <a:r>
              <a:rPr lang="en-US" sz="1600" dirty="0" err="1">
                <a:solidFill>
                  <a:srgbClr val="2B91AF"/>
                </a:solidFill>
                <a:highlight>
                  <a:srgbClr val="FFFFFF"/>
                </a:highlight>
                <a:latin typeface="Consolas" pitchFamily="49" charset="0"/>
                <a:cs typeface="Consolas" pitchFamily="49" charset="0"/>
              </a:rPr>
              <a:t>SpeechRecognizerUI</a:t>
            </a:r>
            <a:r>
              <a:rPr lang="en-US" sz="1600" dirty="0" smtClean="0">
                <a:solidFill>
                  <a:srgbClr val="000000"/>
                </a:solidFill>
                <a:highlight>
                  <a:srgbClr val="FFFFFF"/>
                </a:highlight>
                <a:latin typeface="Consolas" pitchFamily="49" charset="0"/>
                <a:cs typeface="Consolas" pitchFamily="49" charset="0"/>
              </a:rPr>
              <a:t>();</a:t>
            </a:r>
          </a:p>
          <a:p>
            <a:pPr>
              <a:buClr>
                <a:srgbClr val="404040"/>
              </a:buClr>
            </a:pPr>
            <a:endParaRPr lang="en-US" sz="1600" dirty="0">
              <a:solidFill>
                <a:srgbClr val="000000"/>
              </a:solidFill>
              <a:highlight>
                <a:srgbClr val="FFFFFF"/>
              </a:highlight>
              <a:latin typeface="Consolas" pitchFamily="49" charset="0"/>
              <a:cs typeface="Consolas" pitchFamily="49" charset="0"/>
            </a:endParaRPr>
          </a:p>
          <a:p>
            <a:pPr>
              <a:buClr>
                <a:srgbClr val="404040"/>
              </a:buClr>
            </a:pPr>
            <a:r>
              <a:rPr lang="en-GB" sz="1600" dirty="0">
                <a:solidFill>
                  <a:srgbClr val="000000"/>
                </a:solidFill>
                <a:highlight>
                  <a:srgbClr val="FFFFFF"/>
                </a:highlight>
                <a:latin typeface="Consolas" pitchFamily="49" charset="0"/>
                <a:cs typeface="Consolas" pitchFamily="49" charset="0"/>
              </a:rPr>
              <a:t>    </a:t>
            </a:r>
            <a:r>
              <a:rPr lang="en-GB" sz="1600" dirty="0">
                <a:solidFill>
                  <a:srgbClr val="008000"/>
                </a:solidFill>
                <a:highlight>
                  <a:srgbClr val="FFFFFF"/>
                </a:highlight>
                <a:latin typeface="Consolas" pitchFamily="49" charset="0"/>
                <a:cs typeface="Consolas" pitchFamily="49" charset="0"/>
              </a:rPr>
              <a:t>// One of three Grammar types available</a:t>
            </a:r>
            <a:endParaRPr lang="en-GB" sz="1600" dirty="0">
              <a:solidFill>
                <a:srgbClr val="000000"/>
              </a:solidFill>
              <a:highlight>
                <a:srgbClr val="FFFFFF"/>
              </a:highlight>
              <a:latin typeface="Consolas" pitchFamily="49" charset="0"/>
              <a:cs typeface="Consolas" pitchFamily="49" charset="0"/>
            </a:endParaRPr>
          </a:p>
          <a:p>
            <a:pPr>
              <a:buClr>
                <a:srgbClr val="404040"/>
              </a:buClr>
            </a:pPr>
            <a:r>
              <a:rPr lang="en-US" sz="1600" dirty="0">
                <a:solidFill>
                  <a:srgbClr val="000000"/>
                </a:solidFill>
                <a:highlight>
                  <a:srgbClr val="FFFFFF"/>
                </a:highlight>
                <a:latin typeface="Consolas" pitchFamily="49" charset="0"/>
                <a:cs typeface="Consolas" pitchFamily="49" charset="0"/>
              </a:rPr>
              <a:t>    </a:t>
            </a:r>
            <a:r>
              <a:rPr lang="en-US" sz="1600" dirty="0" err="1">
                <a:solidFill>
                  <a:srgbClr val="000000"/>
                </a:solidFill>
                <a:highlight>
                  <a:srgbClr val="FFFFFF"/>
                </a:highlight>
                <a:latin typeface="Consolas" pitchFamily="49" charset="0"/>
                <a:cs typeface="Consolas" pitchFamily="49" charset="0"/>
              </a:rPr>
              <a:t>recognizer.Recognizer.Grammars.AddGrammarFromPredefinedType</a:t>
            </a:r>
            <a:r>
              <a:rPr lang="en-US" sz="1600" dirty="0">
                <a:solidFill>
                  <a:srgbClr val="000000"/>
                </a:solidFill>
                <a:highlight>
                  <a:srgbClr val="FFFFFF"/>
                </a:highlight>
                <a:latin typeface="Consolas" pitchFamily="49" charset="0"/>
                <a:cs typeface="Consolas" pitchFamily="49" charset="0"/>
              </a:rPr>
              <a:t>(</a:t>
            </a:r>
          </a:p>
          <a:p>
            <a:pPr>
              <a:buClr>
                <a:srgbClr val="404040"/>
              </a:buClr>
            </a:pPr>
            <a:r>
              <a:rPr lang="en-US" sz="1600" dirty="0">
                <a:solidFill>
                  <a:srgbClr val="000000"/>
                </a:solidFill>
                <a:highlight>
                  <a:srgbClr val="FFFFFF"/>
                </a:highlight>
                <a:latin typeface="Consolas" pitchFamily="49" charset="0"/>
                <a:cs typeface="Consolas" pitchFamily="49" charset="0"/>
              </a:rPr>
              <a:t>        </a:t>
            </a:r>
            <a:r>
              <a:rPr lang="en-US" sz="1600" dirty="0">
                <a:solidFill>
                  <a:srgbClr val="A31515"/>
                </a:solidFill>
                <a:highlight>
                  <a:srgbClr val="FFFFFF"/>
                </a:highlight>
                <a:latin typeface="Consolas" pitchFamily="49" charset="0"/>
                <a:cs typeface="Consolas" pitchFamily="49" charset="0"/>
              </a:rPr>
              <a:t>"key1"</a:t>
            </a:r>
            <a:r>
              <a:rPr lang="en-US" sz="1600" dirty="0">
                <a:solidFill>
                  <a:srgbClr val="000000"/>
                </a:solidFill>
                <a:highlight>
                  <a:srgbClr val="FFFFFF"/>
                </a:highlight>
                <a:latin typeface="Consolas" pitchFamily="49" charset="0"/>
                <a:cs typeface="Consolas" pitchFamily="49" charset="0"/>
              </a:rPr>
              <a:t>, </a:t>
            </a:r>
            <a:r>
              <a:rPr lang="en-US" sz="1600" dirty="0" err="1">
                <a:solidFill>
                  <a:srgbClr val="2B91AF"/>
                </a:solidFill>
                <a:highlight>
                  <a:srgbClr val="FFFFFF"/>
                </a:highlight>
                <a:latin typeface="Consolas" pitchFamily="49" charset="0"/>
                <a:cs typeface="Consolas" pitchFamily="49" charset="0"/>
              </a:rPr>
              <a:t>SpeechPredefinedGrammar</a:t>
            </a:r>
            <a:r>
              <a:rPr lang="en-US" sz="1600" dirty="0" err="1">
                <a:solidFill>
                  <a:srgbClr val="000000"/>
                </a:solidFill>
                <a:highlight>
                  <a:srgbClr val="FFFFFF"/>
                </a:highlight>
                <a:latin typeface="Consolas" pitchFamily="49" charset="0"/>
                <a:cs typeface="Consolas" pitchFamily="49" charset="0"/>
              </a:rPr>
              <a:t>.WebSearch</a:t>
            </a:r>
            <a:r>
              <a:rPr lang="en-US" sz="1600" dirty="0" smtClean="0">
                <a:solidFill>
                  <a:srgbClr val="000000"/>
                </a:solidFill>
                <a:highlight>
                  <a:srgbClr val="FFFFFF"/>
                </a:highlight>
                <a:latin typeface="Consolas" pitchFamily="49" charset="0"/>
                <a:cs typeface="Consolas" pitchFamily="49" charset="0"/>
              </a:rPr>
              <a:t>);</a:t>
            </a:r>
          </a:p>
          <a:p>
            <a:pPr>
              <a:buClr>
                <a:srgbClr val="404040"/>
              </a:buClr>
            </a:pPr>
            <a:endParaRPr lang="en-US" sz="1600" dirty="0" smtClean="0">
              <a:solidFill>
                <a:srgbClr val="000000"/>
              </a:solidFill>
              <a:highlight>
                <a:srgbClr val="FFFFFF"/>
              </a:highlight>
              <a:latin typeface="Consolas" pitchFamily="49" charset="0"/>
              <a:cs typeface="Consolas" pitchFamily="49" charset="0"/>
            </a:endParaRPr>
          </a:p>
          <a:p>
            <a:pPr>
              <a:buClr>
                <a:srgbClr val="404040"/>
              </a:buClr>
            </a:pPr>
            <a:r>
              <a:rPr lang="en-US" sz="1600" dirty="0" smtClean="0">
                <a:solidFill>
                  <a:srgbClr val="008000"/>
                </a:solidFill>
                <a:highlight>
                  <a:srgbClr val="FFFFFF"/>
                </a:highlight>
                <a:latin typeface="Consolas" pitchFamily="49" charset="0"/>
                <a:cs typeface="Consolas" pitchFamily="49" charset="0"/>
              </a:rPr>
              <a:t>    // </a:t>
            </a:r>
            <a:r>
              <a:rPr lang="en-US" sz="1600" dirty="0">
                <a:solidFill>
                  <a:srgbClr val="008000"/>
                </a:solidFill>
                <a:highlight>
                  <a:srgbClr val="FFFFFF"/>
                </a:highlight>
                <a:latin typeface="Consolas" pitchFamily="49" charset="0"/>
                <a:cs typeface="Consolas" pitchFamily="49" charset="0"/>
              </a:rPr>
              <a:t>Optional but recommended</a:t>
            </a:r>
            <a:endParaRPr lang="en-US" sz="1600" dirty="0">
              <a:solidFill>
                <a:srgbClr val="000000"/>
              </a:solidFill>
              <a:highlight>
                <a:srgbClr val="FFFFFF"/>
              </a:highlight>
              <a:latin typeface="Consolas" pitchFamily="49" charset="0"/>
              <a:cs typeface="Consolas" pitchFamily="49" charset="0"/>
            </a:endParaRPr>
          </a:p>
          <a:p>
            <a:pPr>
              <a:buClr>
                <a:srgbClr val="404040"/>
              </a:buClr>
            </a:pPr>
            <a:r>
              <a:rPr lang="en-US" sz="1600" dirty="0">
                <a:solidFill>
                  <a:srgbClr val="000000"/>
                </a:solidFill>
                <a:highlight>
                  <a:srgbClr val="FFFFFF"/>
                </a:highlight>
                <a:latin typeface="Consolas" pitchFamily="49" charset="0"/>
                <a:cs typeface="Consolas" pitchFamily="49" charset="0"/>
              </a:rPr>
              <a:t>    </a:t>
            </a:r>
            <a:r>
              <a:rPr lang="en-US" sz="1600" dirty="0">
                <a:solidFill>
                  <a:srgbClr val="0000FF"/>
                </a:solidFill>
                <a:highlight>
                  <a:srgbClr val="FFFFFF"/>
                </a:highlight>
                <a:latin typeface="Consolas" pitchFamily="49" charset="0"/>
                <a:cs typeface="Consolas" pitchFamily="49" charset="0"/>
              </a:rPr>
              <a:t>await</a:t>
            </a:r>
            <a:r>
              <a:rPr lang="en-US" sz="1600" dirty="0">
                <a:solidFill>
                  <a:srgbClr val="000000"/>
                </a:solidFill>
                <a:highlight>
                  <a:srgbClr val="FFFFFF"/>
                </a:highlight>
                <a:latin typeface="Consolas" pitchFamily="49" charset="0"/>
                <a:cs typeface="Consolas" pitchFamily="49" charset="0"/>
              </a:rPr>
              <a:t> </a:t>
            </a:r>
            <a:r>
              <a:rPr lang="en-US" sz="1600" dirty="0" err="1">
                <a:solidFill>
                  <a:srgbClr val="000000"/>
                </a:solidFill>
                <a:highlight>
                  <a:srgbClr val="FFFFFF"/>
                </a:highlight>
                <a:latin typeface="Consolas" pitchFamily="49" charset="0"/>
                <a:cs typeface="Consolas" pitchFamily="49" charset="0"/>
              </a:rPr>
              <a:t>recognizer.Recognizer.PreloadGrammarsAsync</a:t>
            </a:r>
            <a:r>
              <a:rPr lang="en-US" sz="1600" dirty="0">
                <a:solidFill>
                  <a:srgbClr val="000000"/>
                </a:solidFill>
                <a:highlight>
                  <a:srgbClr val="FFFFFF"/>
                </a:highlight>
                <a:latin typeface="Consolas" pitchFamily="49" charset="0"/>
                <a:cs typeface="Consolas" pitchFamily="49" charset="0"/>
              </a:rPr>
              <a:t>(); </a:t>
            </a:r>
            <a:endParaRPr lang="en-US" sz="1600" dirty="0">
              <a:solidFill>
                <a:srgbClr val="008000"/>
              </a:solidFill>
              <a:highlight>
                <a:srgbClr val="FFFFFF"/>
              </a:highlight>
              <a:latin typeface="Consolas" pitchFamily="49" charset="0"/>
              <a:cs typeface="Consolas" pitchFamily="49" charset="0"/>
            </a:endParaRPr>
          </a:p>
        </p:txBody>
      </p:sp>
      <p:sp>
        <p:nvSpPr>
          <p:cNvPr id="21" name="TextBox 20"/>
          <p:cNvSpPr txBox="1"/>
          <p:nvPr/>
        </p:nvSpPr>
        <p:spPr>
          <a:xfrm>
            <a:off x="3364762" y="4112395"/>
            <a:ext cx="8416075" cy="963341"/>
          </a:xfrm>
          <a:prstGeom prst="rect">
            <a:avLst/>
          </a:prstGeom>
          <a:solidFill>
            <a:schemeClr val="accent2"/>
          </a:solidFill>
          <a:ln>
            <a:noFill/>
          </a:ln>
        </p:spPr>
        <p:txBody>
          <a:bodyPr wrap="square" lIns="182880" tIns="146304" rIns="182880" bIns="182880" rtlCol="0">
            <a:spAutoFit/>
          </a:bodyPr>
          <a:lstStyle/>
          <a:p>
            <a:pPr>
              <a:lnSpc>
                <a:spcPct val="90000"/>
              </a:lnSpc>
              <a:spcAft>
                <a:spcPts val="600"/>
              </a:spcAft>
            </a:pPr>
            <a:r>
              <a:rPr lang="en-US" sz="2400" b="1" dirty="0" smtClean="0">
                <a:gradFill>
                  <a:gsLst>
                    <a:gs pos="0">
                      <a:srgbClr val="FFFFFF"/>
                    </a:gs>
                    <a:gs pos="100000">
                      <a:srgbClr val="FFFFFF"/>
                    </a:gs>
                  </a:gsLst>
                  <a:lin ang="5400000" scaled="1"/>
                </a:gradFill>
              </a:rPr>
              <a:t>Function for recognizing speech</a:t>
            </a:r>
          </a:p>
          <a:p>
            <a:pPr>
              <a:lnSpc>
                <a:spcPct val="90000"/>
              </a:lnSpc>
              <a:spcAft>
                <a:spcPts val="600"/>
              </a:spcAft>
            </a:pPr>
            <a:r>
              <a:rPr lang="en-US" sz="1600" dirty="0" smtClean="0">
                <a:gradFill>
                  <a:gsLst>
                    <a:gs pos="0">
                      <a:srgbClr val="FFFFFF"/>
                    </a:gs>
                    <a:gs pos="100000">
                      <a:srgbClr val="FFFFFF"/>
                    </a:gs>
                  </a:gsLst>
                  <a:lin ang="5400000" scaled="1"/>
                </a:gradFill>
              </a:rPr>
              <a:t>Recognizes </a:t>
            </a:r>
            <a:r>
              <a:rPr lang="en-US" sz="1600" dirty="0">
                <a:gradFill>
                  <a:gsLst>
                    <a:gs pos="0">
                      <a:srgbClr val="FFFFFF"/>
                    </a:gs>
                    <a:gs pos="100000">
                      <a:srgbClr val="FFFFFF"/>
                    </a:gs>
                  </a:gsLst>
                  <a:lin ang="5400000" scaled="1"/>
                </a:gradFill>
              </a:rPr>
              <a:t>using </a:t>
            </a:r>
            <a:r>
              <a:rPr lang="en-US" sz="1600" dirty="0" smtClean="0">
                <a:gradFill>
                  <a:gsLst>
                    <a:gs pos="0">
                      <a:srgbClr val="FFFFFF"/>
                    </a:gs>
                    <a:gs pos="100000">
                      <a:srgbClr val="FFFFFF"/>
                    </a:gs>
                  </a:gsLst>
                  <a:lin ang="5400000" scaled="1"/>
                </a:gradFill>
              </a:rPr>
              <a:t>the </a:t>
            </a:r>
            <a:r>
              <a:rPr lang="en-US" sz="1600" dirty="0" err="1">
                <a:gradFill>
                  <a:gsLst>
                    <a:gs pos="0">
                      <a:srgbClr val="FFFFFF"/>
                    </a:gs>
                    <a:gs pos="100000">
                      <a:srgbClr val="FFFFFF"/>
                    </a:gs>
                  </a:gsLst>
                  <a:lin ang="5400000" scaled="1"/>
                </a:gradFill>
              </a:rPr>
              <a:t>W</a:t>
            </a:r>
            <a:r>
              <a:rPr lang="en-US" sz="1600" dirty="0" err="1" smtClean="0">
                <a:gradFill>
                  <a:gsLst>
                    <a:gs pos="0">
                      <a:srgbClr val="FFFFFF"/>
                    </a:gs>
                    <a:gs pos="100000">
                      <a:srgbClr val="FFFFFF"/>
                    </a:gs>
                  </a:gsLst>
                  <a:lin ang="5400000" scaled="1"/>
                </a:gradFill>
              </a:rPr>
              <a:t>ebSearch</a:t>
            </a:r>
            <a:r>
              <a:rPr lang="en-US" sz="1600" dirty="0" smtClean="0">
                <a:gradFill>
                  <a:gsLst>
                    <a:gs pos="0">
                      <a:srgbClr val="FFFFFF"/>
                    </a:gs>
                    <a:gs pos="100000">
                      <a:srgbClr val="FFFFFF"/>
                    </a:gs>
                  </a:gsLst>
                  <a:lin ang="5400000" scaled="1"/>
                </a:gradFill>
              </a:rPr>
              <a:t> grammar</a:t>
            </a:r>
            <a:endParaRPr lang="en-US" sz="1600" dirty="0">
              <a:gradFill>
                <a:gsLst>
                  <a:gs pos="0">
                    <a:srgbClr val="FFFFFF"/>
                  </a:gs>
                  <a:gs pos="100000">
                    <a:srgbClr val="FFFFFF"/>
                  </a:gs>
                </a:gsLst>
                <a:lin ang="5400000" scaled="1"/>
              </a:gradFill>
            </a:endParaRPr>
          </a:p>
        </p:txBody>
      </p:sp>
      <p:grpSp>
        <p:nvGrpSpPr>
          <p:cNvPr id="22" name="Group 21"/>
          <p:cNvGrpSpPr/>
          <p:nvPr/>
        </p:nvGrpSpPr>
        <p:grpSpPr>
          <a:xfrm>
            <a:off x="0" y="0"/>
            <a:ext cx="1646237" cy="6994525"/>
            <a:chOff x="0" y="0"/>
            <a:chExt cx="1646237" cy="6994525"/>
          </a:xfrm>
        </p:grpSpPr>
        <p:sp>
          <p:nvSpPr>
            <p:cNvPr id="25" name="Freeform 24"/>
            <p:cNvSpPr/>
            <p:nvPr/>
          </p:nvSpPr>
          <p:spPr bwMode="auto">
            <a:xfrm>
              <a:off x="0" y="0"/>
              <a:ext cx="1646237" cy="6994525"/>
            </a:xfrm>
            <a:custGeom>
              <a:avLst/>
              <a:gdLst>
                <a:gd name="connsiteX0" fmla="*/ 0 w 1646237"/>
                <a:gd name="connsiteY0" fmla="*/ 0 h 6994525"/>
                <a:gd name="connsiteX1" fmla="*/ 1646237 w 1646237"/>
                <a:gd name="connsiteY1" fmla="*/ 0 h 6994525"/>
                <a:gd name="connsiteX2" fmla="*/ 1646237 w 1646237"/>
                <a:gd name="connsiteY2" fmla="*/ 564556 h 6994525"/>
                <a:gd name="connsiteX3" fmla="*/ 1487404 w 1646237"/>
                <a:gd name="connsiteY3" fmla="*/ 723389 h 6994525"/>
                <a:gd name="connsiteX4" fmla="*/ 1646237 w 1646237"/>
                <a:gd name="connsiteY4" fmla="*/ 882221 h 6994525"/>
                <a:gd name="connsiteX5" fmla="*/ 1646237 w 1646237"/>
                <a:gd name="connsiteY5" fmla="*/ 6994525 h 6994525"/>
                <a:gd name="connsiteX6" fmla="*/ 0 w 1646237"/>
                <a:gd name="connsiteY6" fmla="*/ 6994525 h 6994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46237" h="6994525">
                  <a:moveTo>
                    <a:pt x="0" y="0"/>
                  </a:moveTo>
                  <a:lnTo>
                    <a:pt x="1646237" y="0"/>
                  </a:lnTo>
                  <a:lnTo>
                    <a:pt x="1646237" y="564556"/>
                  </a:lnTo>
                  <a:lnTo>
                    <a:pt x="1487404" y="723389"/>
                  </a:lnTo>
                  <a:lnTo>
                    <a:pt x="1646237" y="882221"/>
                  </a:lnTo>
                  <a:lnTo>
                    <a:pt x="1646237" y="6994525"/>
                  </a:lnTo>
                  <a:lnTo>
                    <a:pt x="0" y="6994525"/>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6" name="Freeform 12" descr="Up:  Freeform 12"/>
            <p:cNvSpPr>
              <a:spLocks noChangeAspect="1"/>
            </p:cNvSpPr>
            <p:nvPr/>
          </p:nvSpPr>
          <p:spPr bwMode="black">
            <a:xfrm>
              <a:off x="441132" y="435573"/>
              <a:ext cx="763922" cy="602394"/>
            </a:xfrm>
            <a:custGeom>
              <a:avLst/>
              <a:gdLst/>
              <a:ahLst/>
              <a:cxnLst/>
              <a:rect l="l" t="t" r="r" b="b"/>
              <a:pathLst>
                <a:path w="611218" h="481979">
                  <a:moveTo>
                    <a:pt x="224745" y="94707"/>
                  </a:moveTo>
                  <a:cubicBezTo>
                    <a:pt x="347961" y="94707"/>
                    <a:pt x="448505" y="171589"/>
                    <a:pt x="448505" y="266213"/>
                  </a:cubicBezTo>
                  <a:cubicBezTo>
                    <a:pt x="448505" y="360837"/>
                    <a:pt x="347961" y="436734"/>
                    <a:pt x="224745" y="436734"/>
                  </a:cubicBezTo>
                  <a:cubicBezTo>
                    <a:pt x="202074" y="436734"/>
                    <a:pt x="181373" y="434763"/>
                    <a:pt x="161659" y="429834"/>
                  </a:cubicBezTo>
                  <a:cubicBezTo>
                    <a:pt x="135044" y="478132"/>
                    <a:pt x="86744" y="488974"/>
                    <a:pt x="44358" y="478132"/>
                  </a:cubicBezTo>
                  <a:cubicBezTo>
                    <a:pt x="69986" y="455462"/>
                    <a:pt x="92658" y="434763"/>
                    <a:pt x="109416" y="413078"/>
                  </a:cubicBezTo>
                  <a:cubicBezTo>
                    <a:pt x="43372" y="382522"/>
                    <a:pt x="0" y="328310"/>
                    <a:pt x="0" y="266213"/>
                  </a:cubicBezTo>
                  <a:cubicBezTo>
                    <a:pt x="0" y="171589"/>
                    <a:pt x="100544" y="94707"/>
                    <a:pt x="224745" y="94707"/>
                  </a:cubicBezTo>
                  <a:close/>
                  <a:moveTo>
                    <a:pt x="386440" y="0"/>
                  </a:moveTo>
                  <a:cubicBezTo>
                    <a:pt x="510659" y="0"/>
                    <a:pt x="611218" y="76830"/>
                    <a:pt x="611218" y="170405"/>
                  </a:cubicBezTo>
                  <a:cubicBezTo>
                    <a:pt x="611218" y="232460"/>
                    <a:pt x="566854" y="287620"/>
                    <a:pt x="501787" y="317170"/>
                  </a:cubicBezTo>
                  <a:cubicBezTo>
                    <a:pt x="518546" y="338840"/>
                    <a:pt x="541221" y="360510"/>
                    <a:pt x="566854" y="382180"/>
                  </a:cubicBezTo>
                  <a:cubicBezTo>
                    <a:pt x="523476" y="393015"/>
                    <a:pt x="481083" y="383165"/>
                    <a:pt x="454465" y="334900"/>
                  </a:cubicBezTo>
                  <a:cubicBezTo>
                    <a:pt x="547137" y="154645"/>
                    <a:pt x="301656" y="47280"/>
                    <a:pt x="201097" y="73875"/>
                  </a:cubicBezTo>
                  <a:cubicBezTo>
                    <a:pt x="241518" y="29550"/>
                    <a:pt x="309542" y="0"/>
                    <a:pt x="386440" y="0"/>
                  </a:cubicBezTo>
                  <a:close/>
                </a:path>
              </a:pathLst>
            </a:custGeom>
            <a:solidFill>
              <a:schemeClr val="bg2"/>
            </a:solidFill>
            <a:ln>
              <a:noFill/>
            </a:ln>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grpSp>
    </p:spTree>
    <p:extLst>
      <p:ext uri="{BB962C8B-B14F-4D97-AF65-F5344CB8AC3E}">
        <p14:creationId xmlns:p14="http://schemas.microsoft.com/office/powerpoint/2010/main" val="15712061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par>
                          <p:cTn id="8" fill="hold">
                            <p:stCondLst>
                              <p:cond delay="750"/>
                            </p:stCondLst>
                            <p:childTnLst>
                              <p:par>
                                <p:cTn id="9" presetID="10" presetClass="entr" presetSubtype="0" fill="hold" grpId="0" nodeType="afterEffect">
                                  <p:stCondLst>
                                    <p:cond delay="500"/>
                                  </p:stCondLst>
                                  <p:childTnLst>
                                    <p:set>
                                      <p:cBhvr>
                                        <p:cTn id="10" dur="1" fill="hold">
                                          <p:stCondLst>
                                            <p:cond delay="0"/>
                                          </p:stCondLst>
                                        </p:cTn>
                                        <p:tgtEl>
                                          <p:spTgt spid="19"/>
                                        </p:tgtEl>
                                        <p:attrNameLst>
                                          <p:attrName>style.visibility</p:attrName>
                                        </p:attrNameLst>
                                      </p:cBhvr>
                                      <p:to>
                                        <p:strVal val="visible"/>
                                      </p:to>
                                    </p:set>
                                    <p:animEffect transition="in" filter="fade">
                                      <p:cBhvr>
                                        <p:cTn id="11" dur="500"/>
                                        <p:tgtEl>
                                          <p:spTgt spid="19"/>
                                        </p:tgtEl>
                                      </p:cBhvr>
                                    </p:animEffect>
                                  </p:childTnLst>
                                </p:cTn>
                              </p:par>
                              <p:par>
                                <p:cTn id="12" presetID="10" presetClass="entr" presetSubtype="0" fill="hold" grpId="0" nodeType="withEffect">
                                  <p:stCondLst>
                                    <p:cond delay="500"/>
                                  </p:stCondLst>
                                  <p:childTnLst>
                                    <p:set>
                                      <p:cBhvr>
                                        <p:cTn id="13" dur="1" fill="hold">
                                          <p:stCondLst>
                                            <p:cond delay="0"/>
                                          </p:stCondLst>
                                        </p:cTn>
                                        <p:tgtEl>
                                          <p:spTgt spid="20"/>
                                        </p:tgtEl>
                                        <p:attrNameLst>
                                          <p:attrName>style.visibility</p:attrName>
                                        </p:attrNameLst>
                                      </p:cBhvr>
                                      <p:to>
                                        <p:strVal val="visible"/>
                                      </p:to>
                                    </p:set>
                                    <p:animEffect transition="in" filter="fade">
                                      <p:cBhvr>
                                        <p:cTn id="14" dur="500"/>
                                        <p:tgtEl>
                                          <p:spTgt spid="20"/>
                                        </p:tgtEl>
                                      </p:cBhvr>
                                    </p:animEffect>
                                  </p:childTnLst>
                                </p:cTn>
                              </p:par>
                              <p:par>
                                <p:cTn id="15" presetID="6" presetClass="emph" presetSubtype="0" accel="100000" autoRev="1" fill="hold" grpId="1" nodeType="withEffect">
                                  <p:stCondLst>
                                    <p:cond delay="0"/>
                                  </p:stCondLst>
                                  <p:childTnLst>
                                    <p:animScale>
                                      <p:cBhvr>
                                        <p:cTn id="16" dur="500" fill="hold"/>
                                        <p:tgtEl>
                                          <p:spTgt spid="20"/>
                                        </p:tgtEl>
                                      </p:cBhvr>
                                      <p:by x="50000" y="50000"/>
                                    </p:animScale>
                                  </p:childTnLst>
                                </p:cTn>
                              </p:par>
                              <p:par>
                                <p:cTn id="17" presetID="42" presetClass="path" presetSubtype="0" accel="100000" autoRev="1" fill="hold" grpId="2" nodeType="withEffect">
                                  <p:stCondLst>
                                    <p:cond delay="0"/>
                                  </p:stCondLst>
                                  <p:childTnLst>
                                    <p:animMotion origin="layout" path="M 2.7036E-6 -1.20744E-6 L -0.14973 0.23809 " pathEditMode="relative" rAng="0" ptsTypes="AA">
                                      <p:cBhvr>
                                        <p:cTn id="18" dur="500" fill="hold"/>
                                        <p:tgtEl>
                                          <p:spTgt spid="20"/>
                                        </p:tgtEl>
                                        <p:attrNameLst>
                                          <p:attrName>ppt_x</p:attrName>
                                          <p:attrName>ppt_y</p:attrName>
                                        </p:attrNameLst>
                                      </p:cBhvr>
                                      <p:rCtr x="-7493" y="11893"/>
                                    </p:animMotion>
                                  </p:childTnLst>
                                </p:cTn>
                              </p:par>
                            </p:childTnLst>
                          </p:cTn>
                        </p:par>
                        <p:par>
                          <p:cTn id="19" fill="hold">
                            <p:stCondLst>
                              <p:cond delay="1750"/>
                            </p:stCondLst>
                            <p:childTnLst>
                              <p:par>
                                <p:cTn id="20" presetID="10" presetClass="entr" presetSubtype="0" fill="hold" grpId="0" nodeType="after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0" grpId="0" animBg="1"/>
      <p:bldP spid="20" grpId="1" animBg="1"/>
      <p:bldP spid="20" grpId="2" animBg="1"/>
      <p:bldP spid="21"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1646236" y="295274"/>
            <a:ext cx="10515601" cy="849463"/>
          </a:xfrm>
          <a:prstGeom prst="rect">
            <a:avLst/>
          </a:prstGeom>
          <a:noFill/>
        </p:spPr>
        <p:txBody>
          <a:bodyPr wrap="square" lIns="182880" tIns="146304" rIns="182880" bIns="146304" rtlCol="0">
            <a:spAutoFit/>
          </a:bodyPr>
          <a:lstStyle/>
          <a:p>
            <a:pPr>
              <a:lnSpc>
                <a:spcPct val="90000"/>
              </a:lnSpc>
              <a:spcAft>
                <a:spcPts val="600"/>
              </a:spcAft>
            </a:pPr>
            <a:r>
              <a:rPr lang="en-US" sz="4000" dirty="0">
                <a:gradFill>
                  <a:gsLst>
                    <a:gs pos="2917">
                      <a:srgbClr val="404040"/>
                    </a:gs>
                    <a:gs pos="30000">
                      <a:srgbClr val="404040"/>
                    </a:gs>
                  </a:gsLst>
                  <a:lin ang="5400000" scaled="0"/>
                </a:gradFill>
                <a:latin typeface="Segoe UI Light"/>
              </a:rPr>
              <a:t>In Application Speech Synthesis/Recognition</a:t>
            </a:r>
          </a:p>
        </p:txBody>
      </p:sp>
      <p:sp>
        <p:nvSpPr>
          <p:cNvPr id="9" name="Content Placeholder 2"/>
          <p:cNvSpPr txBox="1">
            <a:spLocks/>
          </p:cNvSpPr>
          <p:nvPr/>
        </p:nvSpPr>
        <p:spPr>
          <a:xfrm>
            <a:off x="2125599" y="1266533"/>
            <a:ext cx="10310876" cy="3954463"/>
          </a:xfrm>
          <a:prstGeom prst="rect">
            <a:avLst/>
          </a:prstGeom>
          <a:noFill/>
        </p:spPr>
        <p:txBody>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Clr>
                <a:srgbClr val="404040"/>
              </a:buClr>
              <a:buFont typeface="Wingdings" panose="05000000000000000000" pitchFamily="2" charset="2"/>
              <a:buNone/>
            </a:pPr>
            <a:r>
              <a:rPr lang="en-US" sz="1200" dirty="0">
                <a:solidFill>
                  <a:srgbClr val="008000"/>
                </a:solidFill>
                <a:highlight>
                  <a:srgbClr val="FFFFFF"/>
                </a:highlight>
                <a:latin typeface="Consolas" pitchFamily="49" charset="0"/>
                <a:cs typeface="Consolas" pitchFamily="49" charset="0"/>
              </a:rPr>
              <a:t>// Windows Phone Silverlight App</a:t>
            </a:r>
          </a:p>
          <a:p>
            <a:pPr marL="0" indent="0">
              <a:buClr>
                <a:srgbClr val="404040"/>
              </a:buClr>
              <a:buFont typeface="Wingdings" panose="05000000000000000000" pitchFamily="2" charset="2"/>
              <a:buNone/>
            </a:pPr>
            <a:r>
              <a:rPr lang="en-US" sz="1200" dirty="0">
                <a:solidFill>
                  <a:srgbClr val="008000"/>
                </a:solidFill>
                <a:highlight>
                  <a:srgbClr val="FFFFFF"/>
                </a:highlight>
                <a:latin typeface="Consolas" pitchFamily="49" charset="0"/>
                <a:cs typeface="Consolas" pitchFamily="49" charset="0"/>
              </a:rPr>
              <a:t>// Synthesis</a:t>
            </a:r>
          </a:p>
          <a:p>
            <a:pPr marL="0" indent="0">
              <a:buClr>
                <a:srgbClr val="404040"/>
              </a:buClr>
              <a:buFont typeface="Wingdings" panose="05000000000000000000" pitchFamily="2" charset="2"/>
              <a:buNone/>
            </a:pPr>
            <a:r>
              <a:rPr lang="en-GB" sz="1200" dirty="0">
                <a:solidFill>
                  <a:srgbClr val="0000FF"/>
                </a:solidFill>
                <a:highlight>
                  <a:srgbClr val="FFFFFF"/>
                </a:highlight>
                <a:latin typeface="Consolas" pitchFamily="49" charset="0"/>
                <a:cs typeface="Consolas" pitchFamily="49" charset="0"/>
              </a:rPr>
              <a:t>private</a:t>
            </a:r>
            <a:r>
              <a:rPr lang="en-GB" sz="1200" dirty="0">
                <a:solidFill>
                  <a:srgbClr val="000000"/>
                </a:solidFill>
                <a:highlight>
                  <a:srgbClr val="FFFFFF"/>
                </a:highlight>
                <a:latin typeface="Consolas" pitchFamily="49" charset="0"/>
                <a:cs typeface="Consolas" pitchFamily="49" charset="0"/>
              </a:rPr>
              <a:t> </a:t>
            </a:r>
            <a:r>
              <a:rPr lang="en-GB" sz="1200" dirty="0" err="1">
                <a:solidFill>
                  <a:srgbClr val="0000FF"/>
                </a:solidFill>
                <a:highlight>
                  <a:srgbClr val="FFFFFF"/>
                </a:highlight>
                <a:latin typeface="Consolas" pitchFamily="49" charset="0"/>
                <a:cs typeface="Consolas" pitchFamily="49" charset="0"/>
              </a:rPr>
              <a:t>async</a:t>
            </a:r>
            <a:r>
              <a:rPr lang="en-GB" sz="1200" dirty="0">
                <a:solidFill>
                  <a:srgbClr val="000000"/>
                </a:solidFill>
                <a:highlight>
                  <a:srgbClr val="FFFFFF"/>
                </a:highlight>
                <a:latin typeface="Consolas" pitchFamily="49" charset="0"/>
                <a:cs typeface="Consolas" pitchFamily="49" charset="0"/>
              </a:rPr>
              <a:t> </a:t>
            </a:r>
            <a:r>
              <a:rPr lang="en-GB" sz="1200" dirty="0">
                <a:solidFill>
                  <a:srgbClr val="0000FF"/>
                </a:solidFill>
                <a:highlight>
                  <a:srgbClr val="FFFFFF"/>
                </a:highlight>
                <a:latin typeface="Consolas" pitchFamily="49" charset="0"/>
                <a:cs typeface="Consolas" pitchFamily="49" charset="0"/>
              </a:rPr>
              <a:t>void</a:t>
            </a:r>
            <a:r>
              <a:rPr lang="en-GB" sz="1200" dirty="0">
                <a:solidFill>
                  <a:srgbClr val="000000"/>
                </a:solidFill>
                <a:highlight>
                  <a:srgbClr val="FFFFFF"/>
                </a:highlight>
                <a:latin typeface="Consolas" pitchFamily="49" charset="0"/>
                <a:cs typeface="Consolas" pitchFamily="49" charset="0"/>
              </a:rPr>
              <a:t> </a:t>
            </a:r>
            <a:r>
              <a:rPr lang="en-GB" sz="1200" dirty="0" err="1">
                <a:solidFill>
                  <a:srgbClr val="000000"/>
                </a:solidFill>
                <a:highlight>
                  <a:srgbClr val="FFFFFF"/>
                </a:highlight>
                <a:latin typeface="Consolas" pitchFamily="49" charset="0"/>
                <a:cs typeface="Consolas" pitchFamily="49" charset="0"/>
              </a:rPr>
              <a:t>SpeakText</a:t>
            </a:r>
            <a:r>
              <a:rPr lang="en-GB" sz="1200" dirty="0">
                <a:solidFill>
                  <a:srgbClr val="000000"/>
                </a:solidFill>
                <a:highlight>
                  <a:srgbClr val="FFFFFF"/>
                </a:highlight>
                <a:latin typeface="Consolas" pitchFamily="49" charset="0"/>
                <a:cs typeface="Consolas" pitchFamily="49" charset="0"/>
              </a:rPr>
              <a:t>(</a:t>
            </a:r>
            <a:r>
              <a:rPr lang="en-GB" sz="1200" dirty="0">
                <a:solidFill>
                  <a:srgbClr val="0000FF"/>
                </a:solidFill>
                <a:highlight>
                  <a:srgbClr val="FFFFFF"/>
                </a:highlight>
                <a:latin typeface="Consolas" pitchFamily="49" charset="0"/>
                <a:cs typeface="Consolas" pitchFamily="49" charset="0"/>
              </a:rPr>
              <a:t>string</a:t>
            </a:r>
            <a:r>
              <a:rPr lang="en-GB" sz="1200" dirty="0">
                <a:solidFill>
                  <a:srgbClr val="000000"/>
                </a:solidFill>
                <a:highlight>
                  <a:srgbClr val="FFFFFF"/>
                </a:highlight>
                <a:latin typeface="Consolas" pitchFamily="49" charset="0"/>
                <a:cs typeface="Consolas" pitchFamily="49" charset="0"/>
              </a:rPr>
              <a:t> </a:t>
            </a:r>
            <a:r>
              <a:rPr lang="en-GB" sz="1200" dirty="0" err="1">
                <a:solidFill>
                  <a:srgbClr val="000000"/>
                </a:solidFill>
                <a:highlight>
                  <a:srgbClr val="FFFFFF"/>
                </a:highlight>
                <a:latin typeface="Consolas" pitchFamily="49" charset="0"/>
                <a:cs typeface="Consolas" pitchFamily="49" charset="0"/>
              </a:rPr>
              <a:t>textToSpeak</a:t>
            </a:r>
            <a:r>
              <a:rPr lang="en-GB" sz="1200" dirty="0">
                <a:solidFill>
                  <a:srgbClr val="000000"/>
                </a:solidFill>
                <a:highlight>
                  <a:srgbClr val="FFFFFF"/>
                </a:highlight>
                <a:latin typeface="Consolas" pitchFamily="49" charset="0"/>
                <a:cs typeface="Consolas" pitchFamily="49" charset="0"/>
              </a:rPr>
              <a:t>)</a:t>
            </a:r>
          </a:p>
          <a:p>
            <a:pPr marL="0" indent="0">
              <a:buClr>
                <a:srgbClr val="404040"/>
              </a:buClr>
              <a:buFont typeface="Wingdings" panose="05000000000000000000" pitchFamily="2" charset="2"/>
              <a:buNone/>
            </a:pPr>
            <a:r>
              <a:rPr lang="en-US" sz="1200" dirty="0">
                <a:solidFill>
                  <a:srgbClr val="000000"/>
                </a:solidFill>
                <a:highlight>
                  <a:srgbClr val="FFFFFF"/>
                </a:highlight>
                <a:latin typeface="Consolas" pitchFamily="49" charset="0"/>
                <a:cs typeface="Consolas" pitchFamily="49" charset="0"/>
              </a:rPr>
              <a:t>{</a:t>
            </a:r>
          </a:p>
          <a:p>
            <a:pPr marL="0" indent="0">
              <a:buClr>
                <a:srgbClr val="404040"/>
              </a:buClr>
              <a:buFont typeface="Wingdings" panose="05000000000000000000" pitchFamily="2" charset="2"/>
              <a:buNone/>
            </a:pPr>
            <a:r>
              <a:rPr lang="en-US" sz="1200" dirty="0">
                <a:solidFill>
                  <a:srgbClr val="000000"/>
                </a:solidFill>
                <a:highlight>
                  <a:srgbClr val="FFFFFF"/>
                </a:highlight>
                <a:latin typeface="Consolas" pitchFamily="49" charset="0"/>
                <a:cs typeface="Consolas" pitchFamily="49" charset="0"/>
              </a:rPr>
              <a:t>    </a:t>
            </a:r>
            <a:r>
              <a:rPr lang="en-US" sz="1200" dirty="0" err="1">
                <a:solidFill>
                  <a:srgbClr val="2B91AF"/>
                </a:solidFill>
                <a:highlight>
                  <a:srgbClr val="FFFFFF"/>
                </a:highlight>
                <a:latin typeface="Consolas" pitchFamily="49" charset="0"/>
                <a:cs typeface="Consolas" pitchFamily="49" charset="0"/>
              </a:rPr>
              <a:t>SpeechSynthesizer</a:t>
            </a:r>
            <a:r>
              <a:rPr lang="en-US" sz="1200" dirty="0">
                <a:solidFill>
                  <a:srgbClr val="000000"/>
                </a:solidFill>
                <a:highlight>
                  <a:srgbClr val="FFFFFF"/>
                </a:highlight>
                <a:latin typeface="Consolas" pitchFamily="49" charset="0"/>
                <a:cs typeface="Consolas" pitchFamily="49" charset="0"/>
              </a:rPr>
              <a:t> synthesizer = </a:t>
            </a:r>
            <a:r>
              <a:rPr lang="en-US" sz="1200" dirty="0">
                <a:solidFill>
                  <a:srgbClr val="0000FF"/>
                </a:solidFill>
                <a:highlight>
                  <a:srgbClr val="FFFFFF"/>
                </a:highlight>
                <a:latin typeface="Consolas" pitchFamily="49" charset="0"/>
                <a:cs typeface="Consolas" pitchFamily="49" charset="0"/>
              </a:rPr>
              <a:t>new</a:t>
            </a:r>
            <a:r>
              <a:rPr lang="en-US" sz="1200" dirty="0">
                <a:solidFill>
                  <a:srgbClr val="000000"/>
                </a:solidFill>
                <a:highlight>
                  <a:srgbClr val="FFFFFF"/>
                </a:highlight>
                <a:latin typeface="Consolas" pitchFamily="49" charset="0"/>
                <a:cs typeface="Consolas" pitchFamily="49" charset="0"/>
              </a:rPr>
              <a:t> </a:t>
            </a:r>
            <a:r>
              <a:rPr lang="en-US" sz="1200" dirty="0" err="1">
                <a:solidFill>
                  <a:srgbClr val="2B91AF"/>
                </a:solidFill>
                <a:highlight>
                  <a:srgbClr val="FFFFFF"/>
                </a:highlight>
                <a:latin typeface="Consolas" pitchFamily="49" charset="0"/>
                <a:cs typeface="Consolas" pitchFamily="49" charset="0"/>
              </a:rPr>
              <a:t>SpeechSynthesizer</a:t>
            </a:r>
            <a:r>
              <a:rPr lang="en-US" sz="1200" dirty="0">
                <a:solidFill>
                  <a:srgbClr val="000000"/>
                </a:solidFill>
                <a:highlight>
                  <a:srgbClr val="FFFFFF"/>
                </a:highlight>
                <a:latin typeface="Consolas" pitchFamily="49" charset="0"/>
                <a:cs typeface="Consolas" pitchFamily="49" charset="0"/>
              </a:rPr>
              <a:t>();</a:t>
            </a:r>
          </a:p>
          <a:p>
            <a:pPr marL="0" indent="0">
              <a:buClr>
                <a:srgbClr val="404040"/>
              </a:buClr>
              <a:buFont typeface="Wingdings" panose="05000000000000000000" pitchFamily="2" charset="2"/>
              <a:buNone/>
            </a:pPr>
            <a:r>
              <a:rPr lang="en-US" sz="1200" dirty="0">
                <a:solidFill>
                  <a:srgbClr val="000000"/>
                </a:solidFill>
                <a:highlight>
                  <a:srgbClr val="FFFFFF"/>
                </a:highlight>
                <a:latin typeface="Consolas" pitchFamily="49" charset="0"/>
                <a:cs typeface="Consolas" pitchFamily="49" charset="0"/>
              </a:rPr>
              <a:t>    </a:t>
            </a:r>
            <a:r>
              <a:rPr lang="en-US" sz="1200" dirty="0">
                <a:solidFill>
                  <a:srgbClr val="0000FF"/>
                </a:solidFill>
                <a:highlight>
                  <a:srgbClr val="FFFFFF"/>
                </a:highlight>
                <a:latin typeface="Consolas" pitchFamily="49" charset="0"/>
                <a:cs typeface="Consolas" pitchFamily="49" charset="0"/>
              </a:rPr>
              <a:t>await</a:t>
            </a:r>
            <a:r>
              <a:rPr lang="en-US" sz="1200" dirty="0">
                <a:solidFill>
                  <a:srgbClr val="000000"/>
                </a:solidFill>
                <a:highlight>
                  <a:srgbClr val="FFFFFF"/>
                </a:highlight>
                <a:latin typeface="Consolas" pitchFamily="49" charset="0"/>
                <a:cs typeface="Consolas" pitchFamily="49" charset="0"/>
              </a:rPr>
              <a:t> </a:t>
            </a:r>
            <a:r>
              <a:rPr lang="en-US" sz="1200" dirty="0" err="1">
                <a:solidFill>
                  <a:srgbClr val="000000"/>
                </a:solidFill>
                <a:highlight>
                  <a:srgbClr val="FFFFFF"/>
                </a:highlight>
                <a:latin typeface="Consolas" pitchFamily="49" charset="0"/>
                <a:cs typeface="Consolas" pitchFamily="49" charset="0"/>
              </a:rPr>
              <a:t>synthesizer.SpeakTextAsync</a:t>
            </a:r>
            <a:r>
              <a:rPr lang="en-US" sz="1200" dirty="0">
                <a:solidFill>
                  <a:srgbClr val="000000"/>
                </a:solidFill>
                <a:highlight>
                  <a:srgbClr val="FFFFFF"/>
                </a:highlight>
                <a:latin typeface="Consolas" pitchFamily="49" charset="0"/>
                <a:cs typeface="Consolas" pitchFamily="49" charset="0"/>
              </a:rPr>
              <a:t>(</a:t>
            </a:r>
            <a:r>
              <a:rPr lang="en-US" sz="1200" dirty="0" err="1">
                <a:solidFill>
                  <a:srgbClr val="000000"/>
                </a:solidFill>
                <a:highlight>
                  <a:srgbClr val="FFFFFF"/>
                </a:highlight>
                <a:latin typeface="Consolas" pitchFamily="49" charset="0"/>
                <a:cs typeface="Consolas" pitchFamily="49" charset="0"/>
              </a:rPr>
              <a:t>textToSpeak</a:t>
            </a:r>
            <a:r>
              <a:rPr lang="en-US" sz="1200" dirty="0">
                <a:solidFill>
                  <a:srgbClr val="000000"/>
                </a:solidFill>
                <a:highlight>
                  <a:srgbClr val="FFFFFF"/>
                </a:highlight>
                <a:latin typeface="Consolas" pitchFamily="49" charset="0"/>
                <a:cs typeface="Consolas" pitchFamily="49" charset="0"/>
              </a:rPr>
              <a:t>);</a:t>
            </a:r>
          </a:p>
          <a:p>
            <a:pPr marL="0" indent="0">
              <a:buClr>
                <a:srgbClr val="404040"/>
              </a:buClr>
              <a:buFont typeface="Wingdings" panose="05000000000000000000" pitchFamily="2" charset="2"/>
              <a:buNone/>
            </a:pPr>
            <a:r>
              <a:rPr lang="en-US" sz="1200" dirty="0">
                <a:solidFill>
                  <a:srgbClr val="000000"/>
                </a:solidFill>
                <a:highlight>
                  <a:srgbClr val="FFFFFF"/>
                </a:highlight>
                <a:latin typeface="Consolas" pitchFamily="49" charset="0"/>
                <a:cs typeface="Consolas" pitchFamily="49" charset="0"/>
              </a:rPr>
              <a:t>}</a:t>
            </a:r>
            <a:endParaRPr lang="en-US" sz="1200" dirty="0">
              <a:solidFill>
                <a:srgbClr val="00B050"/>
              </a:solidFill>
              <a:latin typeface="Consolas" pitchFamily="49" charset="0"/>
              <a:cs typeface="Consolas" pitchFamily="49" charset="0"/>
            </a:endParaRPr>
          </a:p>
          <a:p>
            <a:pPr marL="0" indent="0">
              <a:buClr>
                <a:srgbClr val="404040"/>
              </a:buClr>
              <a:buFont typeface="Wingdings" panose="05000000000000000000" pitchFamily="2" charset="2"/>
              <a:buNone/>
            </a:pPr>
            <a:endParaRPr lang="en-US" sz="1200" dirty="0">
              <a:solidFill>
                <a:srgbClr val="00B050"/>
              </a:solidFill>
              <a:latin typeface="Consolas" pitchFamily="49" charset="0"/>
              <a:cs typeface="Consolas" pitchFamily="49" charset="0"/>
            </a:endParaRPr>
          </a:p>
          <a:p>
            <a:pPr marL="0" indent="0">
              <a:buClr>
                <a:srgbClr val="404040"/>
              </a:buClr>
              <a:buFont typeface="Wingdings" panose="05000000000000000000" pitchFamily="2" charset="2"/>
              <a:buNone/>
            </a:pPr>
            <a:r>
              <a:rPr lang="en-US" sz="1200" dirty="0">
                <a:solidFill>
                  <a:srgbClr val="008000"/>
                </a:solidFill>
                <a:highlight>
                  <a:srgbClr val="FFFFFF"/>
                </a:highlight>
                <a:latin typeface="Consolas" pitchFamily="49" charset="0"/>
                <a:cs typeface="Consolas" pitchFamily="49" charset="0"/>
              </a:rPr>
              <a:t>// Recognition</a:t>
            </a:r>
          </a:p>
          <a:p>
            <a:pPr marL="0" indent="0">
              <a:buClr>
                <a:srgbClr val="404040"/>
              </a:buClr>
              <a:buFont typeface="Wingdings" panose="05000000000000000000" pitchFamily="2" charset="2"/>
              <a:buNone/>
            </a:pPr>
            <a:r>
              <a:rPr lang="en-US" sz="1200" dirty="0">
                <a:solidFill>
                  <a:srgbClr val="0000FF"/>
                </a:solidFill>
                <a:highlight>
                  <a:srgbClr val="FFFFFF"/>
                </a:highlight>
                <a:latin typeface="Consolas" pitchFamily="49" charset="0"/>
                <a:cs typeface="Consolas" pitchFamily="49" charset="0"/>
              </a:rPr>
              <a:t>private</a:t>
            </a:r>
            <a:r>
              <a:rPr lang="en-US" sz="1200" dirty="0">
                <a:solidFill>
                  <a:srgbClr val="000000"/>
                </a:solidFill>
                <a:highlight>
                  <a:srgbClr val="FFFFFF"/>
                </a:highlight>
                <a:latin typeface="Consolas" pitchFamily="49" charset="0"/>
                <a:cs typeface="Consolas" pitchFamily="49" charset="0"/>
              </a:rPr>
              <a:t> </a:t>
            </a:r>
            <a:r>
              <a:rPr lang="en-US" sz="1200" dirty="0" err="1">
                <a:solidFill>
                  <a:srgbClr val="0000FF"/>
                </a:solidFill>
                <a:highlight>
                  <a:srgbClr val="FFFFFF"/>
                </a:highlight>
                <a:latin typeface="Consolas" pitchFamily="49" charset="0"/>
                <a:cs typeface="Consolas" pitchFamily="49" charset="0"/>
              </a:rPr>
              <a:t>async</a:t>
            </a:r>
            <a:r>
              <a:rPr lang="en-US" sz="1200" dirty="0">
                <a:solidFill>
                  <a:srgbClr val="000000"/>
                </a:solidFill>
                <a:highlight>
                  <a:srgbClr val="FFFFFF"/>
                </a:highlight>
                <a:latin typeface="Consolas" pitchFamily="49" charset="0"/>
                <a:cs typeface="Consolas" pitchFamily="49" charset="0"/>
              </a:rPr>
              <a:t> </a:t>
            </a:r>
            <a:r>
              <a:rPr lang="en-US" sz="1200" dirty="0">
                <a:solidFill>
                  <a:srgbClr val="2B91AF"/>
                </a:solidFill>
                <a:highlight>
                  <a:srgbClr val="FFFFFF"/>
                </a:highlight>
                <a:latin typeface="Consolas" pitchFamily="49" charset="0"/>
                <a:cs typeface="Consolas" pitchFamily="49" charset="0"/>
              </a:rPr>
              <a:t>Task</a:t>
            </a:r>
            <a:r>
              <a:rPr lang="en-US" sz="1200" dirty="0">
                <a:solidFill>
                  <a:srgbClr val="000000"/>
                </a:solidFill>
                <a:highlight>
                  <a:srgbClr val="FFFFFF"/>
                </a:highlight>
                <a:latin typeface="Consolas" pitchFamily="49" charset="0"/>
                <a:cs typeface="Consolas" pitchFamily="49" charset="0"/>
              </a:rPr>
              <a:t>&lt;</a:t>
            </a:r>
            <a:r>
              <a:rPr lang="en-US" sz="1200" dirty="0" err="1">
                <a:solidFill>
                  <a:srgbClr val="2B91AF"/>
                </a:solidFill>
                <a:highlight>
                  <a:srgbClr val="FFFFFF"/>
                </a:highlight>
                <a:latin typeface="Consolas" pitchFamily="49" charset="0"/>
                <a:cs typeface="Consolas" pitchFamily="49" charset="0"/>
              </a:rPr>
              <a:t>SpeechRecognitionUIResult</a:t>
            </a:r>
            <a:r>
              <a:rPr lang="en-US" sz="1200" dirty="0">
                <a:solidFill>
                  <a:srgbClr val="000000"/>
                </a:solidFill>
                <a:highlight>
                  <a:srgbClr val="FFFFFF"/>
                </a:highlight>
                <a:latin typeface="Consolas" pitchFamily="49" charset="0"/>
                <a:cs typeface="Consolas" pitchFamily="49" charset="0"/>
              </a:rPr>
              <a:t>&gt; </a:t>
            </a:r>
            <a:r>
              <a:rPr lang="en-US" sz="1200" dirty="0" err="1">
                <a:solidFill>
                  <a:srgbClr val="000000"/>
                </a:solidFill>
                <a:highlight>
                  <a:srgbClr val="FFFFFF"/>
                </a:highlight>
                <a:latin typeface="Consolas" pitchFamily="49" charset="0"/>
                <a:cs typeface="Consolas" pitchFamily="49" charset="0"/>
              </a:rPr>
              <a:t>RecognizeSpeech</a:t>
            </a:r>
            <a:r>
              <a:rPr lang="en-US" sz="1200" dirty="0">
                <a:solidFill>
                  <a:srgbClr val="000000"/>
                </a:solidFill>
                <a:highlight>
                  <a:srgbClr val="FFFFFF"/>
                </a:highlight>
                <a:latin typeface="Consolas" pitchFamily="49" charset="0"/>
                <a:cs typeface="Consolas" pitchFamily="49" charset="0"/>
              </a:rPr>
              <a:t>()</a:t>
            </a:r>
          </a:p>
          <a:p>
            <a:pPr marL="0" indent="0">
              <a:buClr>
                <a:srgbClr val="404040"/>
              </a:buClr>
              <a:buFont typeface="Wingdings" panose="05000000000000000000" pitchFamily="2" charset="2"/>
              <a:buNone/>
            </a:pPr>
            <a:r>
              <a:rPr lang="en-US" sz="1200" dirty="0">
                <a:solidFill>
                  <a:srgbClr val="000000"/>
                </a:solidFill>
                <a:highlight>
                  <a:srgbClr val="FFFFFF"/>
                </a:highlight>
                <a:latin typeface="Consolas" pitchFamily="49" charset="0"/>
                <a:cs typeface="Consolas" pitchFamily="49" charset="0"/>
              </a:rPr>
              <a:t>{</a:t>
            </a:r>
          </a:p>
          <a:p>
            <a:pPr marL="0" indent="0">
              <a:buClr>
                <a:srgbClr val="404040"/>
              </a:buClr>
              <a:buFont typeface="Wingdings" panose="05000000000000000000" pitchFamily="2" charset="2"/>
              <a:buNone/>
            </a:pPr>
            <a:r>
              <a:rPr lang="en-US" sz="1200" dirty="0">
                <a:solidFill>
                  <a:srgbClr val="000000"/>
                </a:solidFill>
                <a:highlight>
                  <a:srgbClr val="FFFFFF"/>
                </a:highlight>
                <a:latin typeface="Consolas" pitchFamily="49" charset="0"/>
                <a:cs typeface="Consolas" pitchFamily="49" charset="0"/>
              </a:rPr>
              <a:t>    </a:t>
            </a:r>
            <a:r>
              <a:rPr lang="en-US" sz="1200" dirty="0" err="1">
                <a:solidFill>
                  <a:srgbClr val="2B91AF"/>
                </a:solidFill>
                <a:highlight>
                  <a:srgbClr val="FFFFFF"/>
                </a:highlight>
                <a:latin typeface="Consolas" pitchFamily="49" charset="0"/>
                <a:cs typeface="Consolas" pitchFamily="49" charset="0"/>
              </a:rPr>
              <a:t>SpeechRecognizerUI</a:t>
            </a:r>
            <a:r>
              <a:rPr lang="en-US" sz="1200" dirty="0">
                <a:solidFill>
                  <a:srgbClr val="000000"/>
                </a:solidFill>
                <a:highlight>
                  <a:srgbClr val="FFFFFF"/>
                </a:highlight>
                <a:latin typeface="Consolas" pitchFamily="49" charset="0"/>
                <a:cs typeface="Consolas" pitchFamily="49" charset="0"/>
              </a:rPr>
              <a:t> recognizer = </a:t>
            </a:r>
            <a:r>
              <a:rPr lang="en-US" sz="1200" dirty="0">
                <a:solidFill>
                  <a:srgbClr val="0000FF"/>
                </a:solidFill>
                <a:highlight>
                  <a:srgbClr val="FFFFFF"/>
                </a:highlight>
                <a:latin typeface="Consolas" pitchFamily="49" charset="0"/>
                <a:cs typeface="Consolas" pitchFamily="49" charset="0"/>
              </a:rPr>
              <a:t>new</a:t>
            </a:r>
            <a:r>
              <a:rPr lang="en-US" sz="1200" dirty="0">
                <a:solidFill>
                  <a:srgbClr val="000000"/>
                </a:solidFill>
                <a:highlight>
                  <a:srgbClr val="FFFFFF"/>
                </a:highlight>
                <a:latin typeface="Consolas" pitchFamily="49" charset="0"/>
                <a:cs typeface="Consolas" pitchFamily="49" charset="0"/>
              </a:rPr>
              <a:t> </a:t>
            </a:r>
            <a:r>
              <a:rPr lang="en-US" sz="1200" dirty="0" err="1">
                <a:solidFill>
                  <a:srgbClr val="2B91AF"/>
                </a:solidFill>
                <a:highlight>
                  <a:srgbClr val="FFFFFF"/>
                </a:highlight>
                <a:latin typeface="Consolas" pitchFamily="49" charset="0"/>
                <a:cs typeface="Consolas" pitchFamily="49" charset="0"/>
              </a:rPr>
              <a:t>SpeechRecognizerUI</a:t>
            </a:r>
            <a:r>
              <a:rPr lang="en-US" sz="1200" dirty="0">
                <a:solidFill>
                  <a:srgbClr val="000000"/>
                </a:solidFill>
                <a:highlight>
                  <a:srgbClr val="FFFFFF"/>
                </a:highlight>
                <a:latin typeface="Consolas" pitchFamily="49" charset="0"/>
                <a:cs typeface="Consolas" pitchFamily="49" charset="0"/>
              </a:rPr>
              <a:t>();</a:t>
            </a:r>
          </a:p>
          <a:p>
            <a:pPr marL="0" indent="0">
              <a:buClr>
                <a:srgbClr val="404040"/>
              </a:buClr>
              <a:buFont typeface="Wingdings" panose="05000000000000000000" pitchFamily="2" charset="2"/>
              <a:buNone/>
            </a:pPr>
            <a:endParaRPr lang="en-US" sz="1200" dirty="0">
              <a:solidFill>
                <a:srgbClr val="000000"/>
              </a:solidFill>
              <a:highlight>
                <a:srgbClr val="FFFFFF"/>
              </a:highlight>
              <a:latin typeface="Consolas" pitchFamily="49" charset="0"/>
              <a:cs typeface="Consolas" pitchFamily="49" charset="0"/>
            </a:endParaRPr>
          </a:p>
          <a:p>
            <a:pPr marL="0" indent="0">
              <a:buClr>
                <a:srgbClr val="404040"/>
              </a:buClr>
              <a:buFont typeface="Wingdings" panose="05000000000000000000" pitchFamily="2" charset="2"/>
              <a:buNone/>
            </a:pPr>
            <a:r>
              <a:rPr lang="en-GB" sz="1200" dirty="0">
                <a:solidFill>
                  <a:srgbClr val="000000"/>
                </a:solidFill>
                <a:highlight>
                  <a:srgbClr val="FFFFFF"/>
                </a:highlight>
                <a:latin typeface="Consolas" pitchFamily="49" charset="0"/>
                <a:cs typeface="Consolas" pitchFamily="49" charset="0"/>
              </a:rPr>
              <a:t>    </a:t>
            </a:r>
            <a:r>
              <a:rPr lang="en-GB" sz="1200" dirty="0">
                <a:solidFill>
                  <a:srgbClr val="008000"/>
                </a:solidFill>
                <a:highlight>
                  <a:srgbClr val="FFFFFF"/>
                </a:highlight>
                <a:latin typeface="Consolas" pitchFamily="49" charset="0"/>
                <a:cs typeface="Consolas" pitchFamily="49" charset="0"/>
              </a:rPr>
              <a:t>// One of three Grammar types available</a:t>
            </a:r>
            <a:endParaRPr lang="en-GB" sz="1200" dirty="0">
              <a:solidFill>
                <a:srgbClr val="000000"/>
              </a:solidFill>
              <a:highlight>
                <a:srgbClr val="FFFFFF"/>
              </a:highlight>
              <a:latin typeface="Consolas" pitchFamily="49" charset="0"/>
              <a:cs typeface="Consolas" pitchFamily="49" charset="0"/>
            </a:endParaRPr>
          </a:p>
          <a:p>
            <a:pPr marL="0" indent="0">
              <a:buClr>
                <a:srgbClr val="404040"/>
              </a:buClr>
              <a:buFont typeface="Wingdings" panose="05000000000000000000" pitchFamily="2" charset="2"/>
              <a:buNone/>
            </a:pPr>
            <a:r>
              <a:rPr lang="en-US" sz="1200" dirty="0">
                <a:solidFill>
                  <a:srgbClr val="000000"/>
                </a:solidFill>
                <a:highlight>
                  <a:srgbClr val="FFFFFF"/>
                </a:highlight>
                <a:latin typeface="Consolas" pitchFamily="49" charset="0"/>
                <a:cs typeface="Consolas" pitchFamily="49" charset="0"/>
              </a:rPr>
              <a:t>    </a:t>
            </a:r>
            <a:r>
              <a:rPr lang="en-US" sz="1200" dirty="0" err="1">
                <a:solidFill>
                  <a:srgbClr val="000000"/>
                </a:solidFill>
                <a:highlight>
                  <a:srgbClr val="FFFFFF"/>
                </a:highlight>
                <a:latin typeface="Consolas" pitchFamily="49" charset="0"/>
                <a:cs typeface="Consolas" pitchFamily="49" charset="0"/>
              </a:rPr>
              <a:t>recognizer.Recognizer.Grammars.AddGrammarFromPredefinedType</a:t>
            </a:r>
            <a:r>
              <a:rPr lang="en-US" sz="1200" dirty="0">
                <a:solidFill>
                  <a:srgbClr val="000000"/>
                </a:solidFill>
                <a:highlight>
                  <a:srgbClr val="FFFFFF"/>
                </a:highlight>
                <a:latin typeface="Consolas" pitchFamily="49" charset="0"/>
                <a:cs typeface="Consolas" pitchFamily="49" charset="0"/>
              </a:rPr>
              <a:t>(</a:t>
            </a:r>
          </a:p>
          <a:p>
            <a:pPr marL="0" indent="0">
              <a:buClr>
                <a:srgbClr val="404040"/>
              </a:buClr>
              <a:buFont typeface="Wingdings" panose="05000000000000000000" pitchFamily="2" charset="2"/>
              <a:buNone/>
            </a:pPr>
            <a:r>
              <a:rPr lang="en-US" sz="1200" dirty="0">
                <a:solidFill>
                  <a:srgbClr val="000000"/>
                </a:solidFill>
                <a:highlight>
                  <a:srgbClr val="FFFFFF"/>
                </a:highlight>
                <a:latin typeface="Consolas" pitchFamily="49" charset="0"/>
                <a:cs typeface="Consolas" pitchFamily="49" charset="0"/>
              </a:rPr>
              <a:t>        </a:t>
            </a:r>
            <a:r>
              <a:rPr lang="en-US" sz="1200" dirty="0">
                <a:solidFill>
                  <a:srgbClr val="A31515"/>
                </a:solidFill>
                <a:highlight>
                  <a:srgbClr val="FFFFFF"/>
                </a:highlight>
                <a:latin typeface="Consolas" pitchFamily="49" charset="0"/>
                <a:cs typeface="Consolas" pitchFamily="49" charset="0"/>
              </a:rPr>
              <a:t>"key1"</a:t>
            </a:r>
            <a:r>
              <a:rPr lang="en-US" sz="1200" dirty="0">
                <a:solidFill>
                  <a:srgbClr val="000000"/>
                </a:solidFill>
                <a:highlight>
                  <a:srgbClr val="FFFFFF"/>
                </a:highlight>
                <a:latin typeface="Consolas" pitchFamily="49" charset="0"/>
                <a:cs typeface="Consolas" pitchFamily="49" charset="0"/>
              </a:rPr>
              <a:t>, </a:t>
            </a:r>
            <a:r>
              <a:rPr lang="en-US" sz="1200" dirty="0" err="1">
                <a:solidFill>
                  <a:srgbClr val="2B91AF"/>
                </a:solidFill>
                <a:highlight>
                  <a:srgbClr val="FFFFFF"/>
                </a:highlight>
                <a:latin typeface="Consolas" pitchFamily="49" charset="0"/>
                <a:cs typeface="Consolas" pitchFamily="49" charset="0"/>
              </a:rPr>
              <a:t>SpeechPredefinedGrammar</a:t>
            </a:r>
            <a:r>
              <a:rPr lang="en-US" sz="1200" dirty="0" err="1">
                <a:solidFill>
                  <a:srgbClr val="000000"/>
                </a:solidFill>
                <a:highlight>
                  <a:srgbClr val="FFFFFF"/>
                </a:highlight>
                <a:latin typeface="Consolas" pitchFamily="49" charset="0"/>
                <a:cs typeface="Consolas" pitchFamily="49" charset="0"/>
              </a:rPr>
              <a:t>.WebSearch</a:t>
            </a:r>
            <a:r>
              <a:rPr lang="en-US" sz="1200" dirty="0">
                <a:solidFill>
                  <a:srgbClr val="000000"/>
                </a:solidFill>
                <a:highlight>
                  <a:srgbClr val="FFFFFF"/>
                </a:highlight>
                <a:latin typeface="Consolas" pitchFamily="49" charset="0"/>
                <a:cs typeface="Consolas" pitchFamily="49" charset="0"/>
              </a:rPr>
              <a:t>);</a:t>
            </a:r>
          </a:p>
          <a:p>
            <a:pPr marL="0" indent="0">
              <a:buClr>
                <a:srgbClr val="404040"/>
              </a:buClr>
              <a:buFont typeface="Wingdings" panose="05000000000000000000" pitchFamily="2" charset="2"/>
              <a:buNone/>
            </a:pPr>
            <a:endParaRPr lang="en-US" sz="1200" dirty="0">
              <a:solidFill>
                <a:srgbClr val="000000"/>
              </a:solidFill>
              <a:highlight>
                <a:srgbClr val="FFFFFF"/>
              </a:highlight>
              <a:latin typeface="Consolas" pitchFamily="49" charset="0"/>
              <a:cs typeface="Consolas" pitchFamily="49" charset="0"/>
            </a:endParaRPr>
          </a:p>
          <a:p>
            <a:pPr marL="0" indent="0">
              <a:buClr>
                <a:srgbClr val="404040"/>
              </a:buClr>
              <a:buFont typeface="Wingdings" panose="05000000000000000000" pitchFamily="2" charset="2"/>
              <a:buNone/>
            </a:pPr>
            <a:r>
              <a:rPr lang="en-US" sz="1200" dirty="0">
                <a:solidFill>
                  <a:srgbClr val="000000"/>
                </a:solidFill>
                <a:highlight>
                  <a:srgbClr val="FFFFFF"/>
                </a:highlight>
                <a:latin typeface="Consolas" pitchFamily="49" charset="0"/>
                <a:cs typeface="Consolas" pitchFamily="49" charset="0"/>
              </a:rPr>
              <a:t>    </a:t>
            </a:r>
            <a:r>
              <a:rPr lang="en-US" sz="1200" dirty="0">
                <a:solidFill>
                  <a:srgbClr val="0000FF"/>
                </a:solidFill>
                <a:highlight>
                  <a:srgbClr val="FFFFFF"/>
                </a:highlight>
                <a:latin typeface="Consolas" pitchFamily="49" charset="0"/>
                <a:cs typeface="Consolas" pitchFamily="49" charset="0"/>
              </a:rPr>
              <a:t>await</a:t>
            </a:r>
            <a:r>
              <a:rPr lang="en-US" sz="1200" dirty="0">
                <a:solidFill>
                  <a:srgbClr val="000000"/>
                </a:solidFill>
                <a:highlight>
                  <a:srgbClr val="FFFFFF"/>
                </a:highlight>
                <a:latin typeface="Consolas" pitchFamily="49" charset="0"/>
                <a:cs typeface="Consolas" pitchFamily="49" charset="0"/>
              </a:rPr>
              <a:t> </a:t>
            </a:r>
            <a:r>
              <a:rPr lang="en-US" sz="1200" dirty="0" err="1">
                <a:solidFill>
                  <a:srgbClr val="000000"/>
                </a:solidFill>
                <a:highlight>
                  <a:srgbClr val="FFFFFF"/>
                </a:highlight>
                <a:latin typeface="Consolas" pitchFamily="49" charset="0"/>
                <a:cs typeface="Consolas" pitchFamily="49" charset="0"/>
              </a:rPr>
              <a:t>recognizer.Recognizer.PreloadGrammarsAsync</a:t>
            </a:r>
            <a:r>
              <a:rPr lang="en-US" sz="1200" dirty="0">
                <a:solidFill>
                  <a:srgbClr val="000000"/>
                </a:solidFill>
                <a:highlight>
                  <a:srgbClr val="FFFFFF"/>
                </a:highlight>
                <a:latin typeface="Consolas" pitchFamily="49" charset="0"/>
                <a:cs typeface="Consolas" pitchFamily="49" charset="0"/>
              </a:rPr>
              <a:t>(); </a:t>
            </a:r>
            <a:r>
              <a:rPr lang="en-US" sz="1200" dirty="0">
                <a:solidFill>
                  <a:srgbClr val="008000"/>
                </a:solidFill>
                <a:highlight>
                  <a:srgbClr val="FFFFFF"/>
                </a:highlight>
                <a:latin typeface="Consolas" pitchFamily="49" charset="0"/>
                <a:cs typeface="Consolas" pitchFamily="49" charset="0"/>
              </a:rPr>
              <a:t>// Optional but recommended</a:t>
            </a:r>
          </a:p>
          <a:p>
            <a:pPr marL="0" indent="0">
              <a:buClr>
                <a:srgbClr val="404040"/>
              </a:buClr>
              <a:buFont typeface="Wingdings" panose="05000000000000000000" pitchFamily="2" charset="2"/>
              <a:buNone/>
            </a:pPr>
            <a:endParaRPr lang="en-US" sz="1200" dirty="0">
              <a:solidFill>
                <a:srgbClr val="000000"/>
              </a:solidFill>
              <a:highlight>
                <a:srgbClr val="FFFFFF"/>
              </a:highlight>
              <a:latin typeface="Consolas" pitchFamily="49" charset="0"/>
              <a:cs typeface="Consolas" pitchFamily="49" charset="0"/>
            </a:endParaRPr>
          </a:p>
          <a:p>
            <a:pPr marL="0" indent="0">
              <a:buClr>
                <a:srgbClr val="404040"/>
              </a:buClr>
              <a:buFont typeface="Wingdings" panose="05000000000000000000" pitchFamily="2" charset="2"/>
              <a:buNone/>
            </a:pPr>
            <a:r>
              <a:rPr lang="en-US" sz="1200" dirty="0">
                <a:solidFill>
                  <a:srgbClr val="000000"/>
                </a:solidFill>
                <a:highlight>
                  <a:srgbClr val="FFFFFF"/>
                </a:highlight>
                <a:latin typeface="Consolas" pitchFamily="49" charset="0"/>
                <a:cs typeface="Consolas" pitchFamily="49" charset="0"/>
              </a:rPr>
              <a:t>    </a:t>
            </a:r>
            <a:r>
              <a:rPr lang="en-GB" sz="1200" dirty="0">
                <a:solidFill>
                  <a:srgbClr val="008000"/>
                </a:solidFill>
                <a:highlight>
                  <a:srgbClr val="FFFFFF"/>
                </a:highlight>
                <a:latin typeface="Consolas" pitchFamily="49" charset="0"/>
                <a:cs typeface="Consolas" pitchFamily="49" charset="0"/>
              </a:rPr>
              <a:t>// Put up UI and recognize user's utterance</a:t>
            </a:r>
            <a:endParaRPr lang="en-US" sz="1200" dirty="0">
              <a:solidFill>
                <a:srgbClr val="000000"/>
              </a:solidFill>
              <a:highlight>
                <a:srgbClr val="FFFFFF"/>
              </a:highlight>
              <a:latin typeface="Consolas" pitchFamily="49" charset="0"/>
              <a:cs typeface="Consolas" pitchFamily="49" charset="0"/>
            </a:endParaRPr>
          </a:p>
          <a:p>
            <a:pPr marL="0" indent="0">
              <a:buClr>
                <a:srgbClr val="404040"/>
              </a:buClr>
              <a:buFont typeface="Wingdings" panose="05000000000000000000" pitchFamily="2" charset="2"/>
              <a:buNone/>
            </a:pPr>
            <a:r>
              <a:rPr lang="en-US" sz="1200" dirty="0">
                <a:solidFill>
                  <a:srgbClr val="000000"/>
                </a:solidFill>
                <a:highlight>
                  <a:srgbClr val="FFFFFF"/>
                </a:highlight>
                <a:latin typeface="Consolas" pitchFamily="49" charset="0"/>
                <a:cs typeface="Consolas" pitchFamily="49" charset="0"/>
              </a:rPr>
              <a:t>    </a:t>
            </a:r>
            <a:r>
              <a:rPr lang="en-US" sz="1200" dirty="0" err="1">
                <a:solidFill>
                  <a:srgbClr val="2B91AF"/>
                </a:solidFill>
                <a:highlight>
                  <a:srgbClr val="FFFFFF"/>
                </a:highlight>
                <a:latin typeface="Consolas" pitchFamily="49" charset="0"/>
                <a:cs typeface="Consolas" pitchFamily="49" charset="0"/>
              </a:rPr>
              <a:t>SpeechRecognitionUIResult</a:t>
            </a:r>
            <a:r>
              <a:rPr lang="en-US" sz="1200" dirty="0">
                <a:solidFill>
                  <a:srgbClr val="000000"/>
                </a:solidFill>
                <a:highlight>
                  <a:srgbClr val="FFFFFF"/>
                </a:highlight>
                <a:latin typeface="Consolas" pitchFamily="49" charset="0"/>
                <a:cs typeface="Consolas" pitchFamily="49" charset="0"/>
              </a:rPr>
              <a:t> result = </a:t>
            </a:r>
            <a:r>
              <a:rPr lang="en-US" sz="1200" dirty="0">
                <a:solidFill>
                  <a:srgbClr val="0000FF"/>
                </a:solidFill>
                <a:highlight>
                  <a:srgbClr val="FFFFFF"/>
                </a:highlight>
                <a:latin typeface="Consolas" pitchFamily="49" charset="0"/>
                <a:cs typeface="Consolas" pitchFamily="49" charset="0"/>
              </a:rPr>
              <a:t>await</a:t>
            </a:r>
            <a:r>
              <a:rPr lang="en-US" sz="1200" dirty="0">
                <a:solidFill>
                  <a:srgbClr val="000000"/>
                </a:solidFill>
                <a:highlight>
                  <a:srgbClr val="FFFFFF"/>
                </a:highlight>
                <a:latin typeface="Consolas" pitchFamily="49" charset="0"/>
                <a:cs typeface="Consolas" pitchFamily="49" charset="0"/>
              </a:rPr>
              <a:t> </a:t>
            </a:r>
            <a:r>
              <a:rPr lang="en-US" sz="1200" dirty="0" err="1">
                <a:solidFill>
                  <a:srgbClr val="000000"/>
                </a:solidFill>
                <a:highlight>
                  <a:srgbClr val="FFFFFF"/>
                </a:highlight>
                <a:latin typeface="Consolas" pitchFamily="49" charset="0"/>
                <a:cs typeface="Consolas" pitchFamily="49" charset="0"/>
              </a:rPr>
              <a:t>recognizer.RecognizeWithUIAsync</a:t>
            </a:r>
            <a:r>
              <a:rPr lang="en-US" sz="1200" dirty="0">
                <a:solidFill>
                  <a:srgbClr val="000000"/>
                </a:solidFill>
                <a:highlight>
                  <a:srgbClr val="FFFFFF"/>
                </a:highlight>
                <a:latin typeface="Consolas" pitchFamily="49" charset="0"/>
                <a:cs typeface="Consolas" pitchFamily="49" charset="0"/>
              </a:rPr>
              <a:t>();</a:t>
            </a:r>
          </a:p>
          <a:p>
            <a:pPr marL="0" indent="0">
              <a:buClr>
                <a:srgbClr val="404040"/>
              </a:buClr>
              <a:buFont typeface="Wingdings" panose="05000000000000000000" pitchFamily="2" charset="2"/>
              <a:buNone/>
            </a:pPr>
            <a:endParaRPr lang="en-US" sz="1200" dirty="0">
              <a:solidFill>
                <a:srgbClr val="000000"/>
              </a:solidFill>
              <a:highlight>
                <a:srgbClr val="FFFFFF"/>
              </a:highlight>
              <a:latin typeface="Consolas" pitchFamily="49" charset="0"/>
              <a:cs typeface="Consolas" pitchFamily="49" charset="0"/>
            </a:endParaRPr>
          </a:p>
          <a:p>
            <a:pPr marL="0" indent="0">
              <a:buClr>
                <a:srgbClr val="404040"/>
              </a:buClr>
              <a:buFont typeface="Wingdings" panose="05000000000000000000" pitchFamily="2" charset="2"/>
              <a:buNone/>
            </a:pPr>
            <a:r>
              <a:rPr lang="en-US" sz="1200" dirty="0">
                <a:solidFill>
                  <a:srgbClr val="000000"/>
                </a:solidFill>
                <a:highlight>
                  <a:srgbClr val="FFFFFF"/>
                </a:highlight>
                <a:latin typeface="Consolas" pitchFamily="49" charset="0"/>
                <a:cs typeface="Consolas" pitchFamily="49" charset="0"/>
              </a:rPr>
              <a:t>    </a:t>
            </a:r>
            <a:r>
              <a:rPr lang="en-US" sz="1200" dirty="0">
                <a:solidFill>
                  <a:srgbClr val="0000FF"/>
                </a:solidFill>
                <a:highlight>
                  <a:srgbClr val="FFFFFF"/>
                </a:highlight>
                <a:latin typeface="Consolas" pitchFamily="49" charset="0"/>
                <a:cs typeface="Consolas" pitchFamily="49" charset="0"/>
              </a:rPr>
              <a:t>return</a:t>
            </a:r>
            <a:r>
              <a:rPr lang="en-US" sz="1200" dirty="0">
                <a:solidFill>
                  <a:srgbClr val="000000"/>
                </a:solidFill>
                <a:highlight>
                  <a:srgbClr val="FFFFFF"/>
                </a:highlight>
                <a:latin typeface="Consolas" pitchFamily="49" charset="0"/>
                <a:cs typeface="Consolas" pitchFamily="49" charset="0"/>
              </a:rPr>
              <a:t> result;</a:t>
            </a:r>
          </a:p>
          <a:p>
            <a:pPr marL="0" indent="0">
              <a:buClr>
                <a:srgbClr val="404040"/>
              </a:buClr>
              <a:buFont typeface="Wingdings" panose="05000000000000000000" pitchFamily="2" charset="2"/>
              <a:buNone/>
            </a:pPr>
            <a:r>
              <a:rPr lang="en-US" sz="1200" dirty="0">
                <a:solidFill>
                  <a:srgbClr val="000000"/>
                </a:solidFill>
                <a:highlight>
                  <a:srgbClr val="FFFFFF"/>
                </a:highlight>
                <a:latin typeface="Consolas" pitchFamily="49" charset="0"/>
                <a:cs typeface="Consolas" pitchFamily="49" charset="0"/>
              </a:rPr>
              <a:t>}</a:t>
            </a:r>
          </a:p>
          <a:p>
            <a:pPr marL="0" indent="0">
              <a:buClr>
                <a:srgbClr val="404040"/>
              </a:buClr>
              <a:buFont typeface="Wingdings" panose="05000000000000000000" pitchFamily="2" charset="2"/>
              <a:buNone/>
            </a:pPr>
            <a:r>
              <a:rPr lang="en-GB" sz="1200" dirty="0">
                <a:solidFill>
                  <a:srgbClr val="008000"/>
                </a:solidFill>
                <a:highlight>
                  <a:srgbClr val="FFFFFF"/>
                </a:highlight>
                <a:latin typeface="Consolas" pitchFamily="49" charset="0"/>
                <a:cs typeface="Consolas" pitchFamily="49" charset="0"/>
              </a:rPr>
              <a:t>// Calling code uses </a:t>
            </a:r>
            <a:r>
              <a:rPr lang="en-GB" sz="1200" dirty="0" err="1">
                <a:solidFill>
                  <a:srgbClr val="008000"/>
                </a:solidFill>
                <a:highlight>
                  <a:srgbClr val="FFFFFF"/>
                </a:highlight>
                <a:latin typeface="Consolas" pitchFamily="49" charset="0"/>
                <a:cs typeface="Consolas" pitchFamily="49" charset="0"/>
              </a:rPr>
              <a:t>result.RecognitionResult.Text</a:t>
            </a:r>
            <a:r>
              <a:rPr lang="en-GB" sz="1200" dirty="0">
                <a:solidFill>
                  <a:srgbClr val="008000"/>
                </a:solidFill>
                <a:highlight>
                  <a:srgbClr val="FFFFFF"/>
                </a:highlight>
                <a:latin typeface="Consolas" pitchFamily="49" charset="0"/>
                <a:cs typeface="Consolas" pitchFamily="49" charset="0"/>
              </a:rPr>
              <a:t> or </a:t>
            </a:r>
            <a:r>
              <a:rPr lang="en-US" sz="1200" dirty="0" err="1">
                <a:solidFill>
                  <a:srgbClr val="008000"/>
                </a:solidFill>
                <a:highlight>
                  <a:srgbClr val="FFFFFF"/>
                </a:highlight>
                <a:latin typeface="Consolas" pitchFamily="49" charset="0"/>
                <a:cs typeface="Consolas" pitchFamily="49" charset="0"/>
              </a:rPr>
              <a:t>result.RecognitionResult.Semantics</a:t>
            </a:r>
            <a:endParaRPr lang="en-US" sz="1200" dirty="0">
              <a:solidFill>
                <a:srgbClr val="008000"/>
              </a:solidFill>
              <a:highlight>
                <a:srgbClr val="FFFFFF"/>
              </a:highlight>
              <a:latin typeface="Consolas" pitchFamily="49" charset="0"/>
              <a:cs typeface="Consolas" pitchFamily="49" charset="0"/>
            </a:endParaRPr>
          </a:p>
        </p:txBody>
      </p:sp>
      <p:sp>
        <p:nvSpPr>
          <p:cNvPr id="18" name="Rectangle 17"/>
          <p:cNvSpPr/>
          <p:nvPr/>
        </p:nvSpPr>
        <p:spPr bwMode="auto">
          <a:xfrm>
            <a:off x="2332037" y="4940600"/>
            <a:ext cx="7658100" cy="1124774"/>
          </a:xfrm>
          <a:prstGeom prst="rect">
            <a:avLst/>
          </a:prstGeom>
          <a:noFill/>
          <a:ln w="38100">
            <a:solidFill>
              <a:schemeClr val="accent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Freeform 18"/>
          <p:cNvSpPr/>
          <p:nvPr/>
        </p:nvSpPr>
        <p:spPr bwMode="auto">
          <a:xfrm>
            <a:off x="0" y="-1"/>
            <a:ext cx="12436477" cy="6994525"/>
          </a:xfrm>
          <a:custGeom>
            <a:avLst/>
            <a:gdLst>
              <a:gd name="connsiteX0" fmla="*/ 0 w 12436477"/>
              <a:gd name="connsiteY0" fmla="*/ 0 h 6994525"/>
              <a:gd name="connsiteX1" fmla="*/ 12436477 w 12436477"/>
              <a:gd name="connsiteY1" fmla="*/ 0 h 6994525"/>
              <a:gd name="connsiteX2" fmla="*/ 12436477 w 12436477"/>
              <a:gd name="connsiteY2" fmla="*/ 6994525 h 6994525"/>
              <a:gd name="connsiteX3" fmla="*/ 0 w 12436477"/>
              <a:gd name="connsiteY3" fmla="*/ 6994525 h 6994525"/>
            </a:gdLst>
            <a:ahLst/>
            <a:cxnLst>
              <a:cxn ang="0">
                <a:pos x="connsiteX0" y="connsiteY0"/>
              </a:cxn>
              <a:cxn ang="0">
                <a:pos x="connsiteX1" y="connsiteY1"/>
              </a:cxn>
              <a:cxn ang="0">
                <a:pos x="connsiteX2" y="connsiteY2"/>
              </a:cxn>
              <a:cxn ang="0">
                <a:pos x="connsiteX3" y="connsiteY3"/>
              </a:cxn>
            </a:cxnLst>
            <a:rect l="l" t="t" r="r" b="b"/>
            <a:pathLst>
              <a:path w="12436477" h="6994525">
                <a:moveTo>
                  <a:pt x="0" y="0"/>
                </a:moveTo>
                <a:lnTo>
                  <a:pt x="12436477" y="0"/>
                </a:lnTo>
                <a:lnTo>
                  <a:pt x="12436477" y="6994525"/>
                </a:lnTo>
                <a:lnTo>
                  <a:pt x="0" y="6994525"/>
                </a:lnTo>
                <a:close/>
              </a:path>
            </a:pathLst>
          </a:custGeom>
          <a:solidFill>
            <a:schemeClr val="tx1">
              <a:lumMod val="50000"/>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p:cNvSpPr/>
          <p:nvPr/>
        </p:nvSpPr>
        <p:spPr bwMode="auto">
          <a:xfrm>
            <a:off x="3374143" y="2374900"/>
            <a:ext cx="8406694" cy="1611971"/>
          </a:xfrm>
          <a:prstGeom prst="rect">
            <a:avLst/>
          </a:prstGeom>
          <a:solidFill>
            <a:schemeClr val="bg1"/>
          </a:solidFill>
          <a:ln w="38100">
            <a:solidFill>
              <a:schemeClr val="accent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buClr>
                <a:srgbClr val="404040"/>
              </a:buClr>
            </a:pPr>
            <a:r>
              <a:rPr lang="en-GB" dirty="0">
                <a:solidFill>
                  <a:srgbClr val="008000"/>
                </a:solidFill>
                <a:highlight>
                  <a:srgbClr val="FFFFFF"/>
                </a:highlight>
                <a:latin typeface="Consolas" pitchFamily="49" charset="0"/>
                <a:cs typeface="Consolas" pitchFamily="49" charset="0"/>
              </a:rPr>
              <a:t>// Put up UI and recognize user's utterance</a:t>
            </a:r>
            <a:endParaRPr lang="en-US" dirty="0">
              <a:solidFill>
                <a:srgbClr val="000000"/>
              </a:solidFill>
              <a:highlight>
                <a:srgbClr val="FFFFFF"/>
              </a:highlight>
              <a:latin typeface="Consolas" pitchFamily="49" charset="0"/>
              <a:cs typeface="Consolas" pitchFamily="49" charset="0"/>
            </a:endParaRPr>
          </a:p>
          <a:p>
            <a:pPr>
              <a:buClr>
                <a:srgbClr val="404040"/>
              </a:buClr>
            </a:pPr>
            <a:r>
              <a:rPr lang="en-US" dirty="0" err="1" smtClean="0">
                <a:solidFill>
                  <a:srgbClr val="2B91AF"/>
                </a:solidFill>
                <a:highlight>
                  <a:srgbClr val="FFFFFF"/>
                </a:highlight>
                <a:latin typeface="Consolas" pitchFamily="49" charset="0"/>
                <a:cs typeface="Consolas" pitchFamily="49" charset="0"/>
              </a:rPr>
              <a:t>SpeechRecognitionUIResult</a:t>
            </a:r>
            <a:r>
              <a:rPr lang="en-US" dirty="0" smtClean="0">
                <a:solidFill>
                  <a:srgbClr val="000000"/>
                </a:solidFill>
                <a:highlight>
                  <a:srgbClr val="FFFFFF"/>
                </a:highlight>
                <a:latin typeface="Consolas" pitchFamily="49" charset="0"/>
                <a:cs typeface="Consolas" pitchFamily="49" charset="0"/>
              </a:rPr>
              <a:t> </a:t>
            </a:r>
            <a:r>
              <a:rPr lang="en-US" dirty="0">
                <a:solidFill>
                  <a:srgbClr val="000000"/>
                </a:solidFill>
                <a:highlight>
                  <a:srgbClr val="FFFFFF"/>
                </a:highlight>
                <a:latin typeface="Consolas" pitchFamily="49" charset="0"/>
                <a:cs typeface="Consolas" pitchFamily="49" charset="0"/>
              </a:rPr>
              <a:t>result </a:t>
            </a:r>
            <a:endParaRPr lang="en-US" dirty="0" smtClean="0">
              <a:solidFill>
                <a:srgbClr val="000000"/>
              </a:solidFill>
              <a:highlight>
                <a:srgbClr val="FFFFFF"/>
              </a:highlight>
              <a:latin typeface="Consolas" pitchFamily="49" charset="0"/>
              <a:cs typeface="Consolas" pitchFamily="49" charset="0"/>
            </a:endParaRPr>
          </a:p>
          <a:p>
            <a:pPr>
              <a:buClr>
                <a:srgbClr val="404040"/>
              </a:buClr>
            </a:pPr>
            <a:r>
              <a:rPr lang="en-US" dirty="0">
                <a:solidFill>
                  <a:srgbClr val="000000"/>
                </a:solidFill>
                <a:highlight>
                  <a:srgbClr val="FFFFFF"/>
                </a:highlight>
                <a:latin typeface="Consolas" pitchFamily="49" charset="0"/>
                <a:cs typeface="Consolas" pitchFamily="49" charset="0"/>
              </a:rPr>
              <a:t> </a:t>
            </a:r>
            <a:r>
              <a:rPr lang="en-US" dirty="0" smtClean="0">
                <a:solidFill>
                  <a:srgbClr val="000000"/>
                </a:solidFill>
                <a:highlight>
                  <a:srgbClr val="FFFFFF"/>
                </a:highlight>
                <a:latin typeface="Consolas" pitchFamily="49" charset="0"/>
                <a:cs typeface="Consolas" pitchFamily="49" charset="0"/>
              </a:rPr>
              <a:t>   = </a:t>
            </a:r>
            <a:r>
              <a:rPr lang="en-US" dirty="0">
                <a:solidFill>
                  <a:srgbClr val="0000FF"/>
                </a:solidFill>
                <a:highlight>
                  <a:srgbClr val="FFFFFF"/>
                </a:highlight>
                <a:latin typeface="Consolas" pitchFamily="49" charset="0"/>
                <a:cs typeface="Consolas" pitchFamily="49" charset="0"/>
              </a:rPr>
              <a:t>await</a:t>
            </a:r>
            <a:r>
              <a:rPr lang="en-US" dirty="0">
                <a:solidFill>
                  <a:srgbClr val="000000"/>
                </a:solidFill>
                <a:highlight>
                  <a:srgbClr val="FFFFFF"/>
                </a:highlight>
                <a:latin typeface="Consolas" pitchFamily="49" charset="0"/>
                <a:cs typeface="Consolas" pitchFamily="49" charset="0"/>
              </a:rPr>
              <a:t> </a:t>
            </a:r>
            <a:r>
              <a:rPr lang="en-US" dirty="0" err="1" smtClean="0">
                <a:solidFill>
                  <a:srgbClr val="000000"/>
                </a:solidFill>
                <a:highlight>
                  <a:srgbClr val="FFFFFF"/>
                </a:highlight>
                <a:latin typeface="Consolas" pitchFamily="49" charset="0"/>
                <a:cs typeface="Consolas" pitchFamily="49" charset="0"/>
              </a:rPr>
              <a:t>recognizer.RecognizeWithUIAsync</a:t>
            </a:r>
            <a:r>
              <a:rPr lang="en-US" dirty="0">
                <a:solidFill>
                  <a:srgbClr val="000000"/>
                </a:solidFill>
                <a:highlight>
                  <a:srgbClr val="FFFFFF"/>
                </a:highlight>
                <a:latin typeface="Consolas" pitchFamily="49" charset="0"/>
                <a:cs typeface="Consolas" pitchFamily="49" charset="0"/>
              </a:rPr>
              <a:t>();</a:t>
            </a:r>
          </a:p>
          <a:p>
            <a:pPr>
              <a:buClr>
                <a:srgbClr val="404040"/>
              </a:buClr>
            </a:pPr>
            <a:endParaRPr lang="en-US" dirty="0">
              <a:solidFill>
                <a:srgbClr val="000000"/>
              </a:solidFill>
              <a:highlight>
                <a:srgbClr val="FFFFFF"/>
              </a:highlight>
              <a:latin typeface="Consolas" pitchFamily="49" charset="0"/>
              <a:cs typeface="Consolas" pitchFamily="49" charset="0"/>
            </a:endParaRPr>
          </a:p>
          <a:p>
            <a:pPr>
              <a:buClr>
                <a:srgbClr val="404040"/>
              </a:buClr>
            </a:pPr>
            <a:r>
              <a:rPr lang="en-US" dirty="0" smtClean="0">
                <a:solidFill>
                  <a:srgbClr val="0000FF"/>
                </a:solidFill>
                <a:highlight>
                  <a:srgbClr val="FFFFFF"/>
                </a:highlight>
                <a:latin typeface="Consolas" pitchFamily="49" charset="0"/>
                <a:cs typeface="Consolas" pitchFamily="49" charset="0"/>
              </a:rPr>
              <a:t>return</a:t>
            </a:r>
            <a:r>
              <a:rPr lang="en-US" dirty="0" smtClean="0">
                <a:solidFill>
                  <a:srgbClr val="000000"/>
                </a:solidFill>
                <a:highlight>
                  <a:srgbClr val="FFFFFF"/>
                </a:highlight>
                <a:latin typeface="Consolas" pitchFamily="49" charset="0"/>
                <a:cs typeface="Consolas" pitchFamily="49" charset="0"/>
              </a:rPr>
              <a:t> </a:t>
            </a:r>
            <a:r>
              <a:rPr lang="en-US" dirty="0">
                <a:solidFill>
                  <a:srgbClr val="000000"/>
                </a:solidFill>
                <a:highlight>
                  <a:srgbClr val="FFFFFF"/>
                </a:highlight>
                <a:latin typeface="Consolas" pitchFamily="49" charset="0"/>
                <a:cs typeface="Consolas" pitchFamily="49" charset="0"/>
              </a:rPr>
              <a:t>result;</a:t>
            </a:r>
          </a:p>
        </p:txBody>
      </p:sp>
      <p:sp>
        <p:nvSpPr>
          <p:cNvPr id="21" name="TextBox 20"/>
          <p:cNvSpPr txBox="1"/>
          <p:nvPr/>
        </p:nvSpPr>
        <p:spPr>
          <a:xfrm>
            <a:off x="3364762" y="4112395"/>
            <a:ext cx="8416075" cy="852541"/>
          </a:xfrm>
          <a:prstGeom prst="rect">
            <a:avLst/>
          </a:prstGeom>
          <a:solidFill>
            <a:schemeClr val="accent2"/>
          </a:solidFill>
          <a:ln>
            <a:noFill/>
          </a:ln>
        </p:spPr>
        <p:txBody>
          <a:bodyPr wrap="square" lIns="182880" tIns="146304" rIns="182880" bIns="182880" rtlCol="0">
            <a:spAutoFit/>
          </a:bodyPr>
          <a:lstStyle/>
          <a:p>
            <a:pPr>
              <a:lnSpc>
                <a:spcPct val="90000"/>
              </a:lnSpc>
              <a:spcAft>
                <a:spcPts val="600"/>
              </a:spcAft>
            </a:pPr>
            <a:r>
              <a:rPr lang="en-US" sz="1600" dirty="0" smtClean="0">
                <a:gradFill>
                  <a:gsLst>
                    <a:gs pos="0">
                      <a:srgbClr val="FFFFFF"/>
                    </a:gs>
                    <a:gs pos="100000">
                      <a:srgbClr val="FFFFFF"/>
                    </a:gs>
                  </a:gsLst>
                  <a:lin ang="5400000" scaled="1"/>
                </a:gradFill>
              </a:rPr>
              <a:t>Recognizes using the system default UI</a:t>
            </a:r>
          </a:p>
          <a:p>
            <a:pPr>
              <a:lnSpc>
                <a:spcPct val="90000"/>
              </a:lnSpc>
              <a:spcAft>
                <a:spcPts val="600"/>
              </a:spcAft>
            </a:pPr>
            <a:r>
              <a:rPr lang="en-US" sz="1600" dirty="0" smtClean="0">
                <a:gradFill>
                  <a:gsLst>
                    <a:gs pos="0">
                      <a:srgbClr val="FFFFFF"/>
                    </a:gs>
                    <a:gs pos="100000">
                      <a:srgbClr val="FFFFFF"/>
                    </a:gs>
                  </a:gsLst>
                  <a:lin ang="5400000" scaled="1"/>
                </a:gradFill>
              </a:rPr>
              <a:t>You </a:t>
            </a:r>
            <a:r>
              <a:rPr lang="en-US" sz="1600" dirty="0">
                <a:gradFill>
                  <a:gsLst>
                    <a:gs pos="0">
                      <a:srgbClr val="FFFFFF"/>
                    </a:gs>
                    <a:gs pos="100000">
                      <a:srgbClr val="FFFFFF"/>
                    </a:gs>
                  </a:gsLst>
                  <a:lin ang="5400000" scaled="1"/>
                </a:gradFill>
              </a:rPr>
              <a:t>can roll your own UI using the SpeechRecognizer class</a:t>
            </a:r>
          </a:p>
        </p:txBody>
      </p:sp>
      <p:grpSp>
        <p:nvGrpSpPr>
          <p:cNvPr id="22" name="Group 21"/>
          <p:cNvGrpSpPr/>
          <p:nvPr/>
        </p:nvGrpSpPr>
        <p:grpSpPr>
          <a:xfrm>
            <a:off x="0" y="0"/>
            <a:ext cx="1646237" cy="6994525"/>
            <a:chOff x="0" y="0"/>
            <a:chExt cx="1646237" cy="6994525"/>
          </a:xfrm>
        </p:grpSpPr>
        <p:sp>
          <p:nvSpPr>
            <p:cNvPr id="25" name="Freeform 24"/>
            <p:cNvSpPr/>
            <p:nvPr/>
          </p:nvSpPr>
          <p:spPr bwMode="auto">
            <a:xfrm>
              <a:off x="0" y="0"/>
              <a:ext cx="1646237" cy="6994525"/>
            </a:xfrm>
            <a:custGeom>
              <a:avLst/>
              <a:gdLst>
                <a:gd name="connsiteX0" fmla="*/ 0 w 1646237"/>
                <a:gd name="connsiteY0" fmla="*/ 0 h 6994525"/>
                <a:gd name="connsiteX1" fmla="*/ 1646237 w 1646237"/>
                <a:gd name="connsiteY1" fmla="*/ 0 h 6994525"/>
                <a:gd name="connsiteX2" fmla="*/ 1646237 w 1646237"/>
                <a:gd name="connsiteY2" fmla="*/ 564556 h 6994525"/>
                <a:gd name="connsiteX3" fmla="*/ 1487404 w 1646237"/>
                <a:gd name="connsiteY3" fmla="*/ 723389 h 6994525"/>
                <a:gd name="connsiteX4" fmla="*/ 1646237 w 1646237"/>
                <a:gd name="connsiteY4" fmla="*/ 882221 h 6994525"/>
                <a:gd name="connsiteX5" fmla="*/ 1646237 w 1646237"/>
                <a:gd name="connsiteY5" fmla="*/ 6994525 h 6994525"/>
                <a:gd name="connsiteX6" fmla="*/ 0 w 1646237"/>
                <a:gd name="connsiteY6" fmla="*/ 6994525 h 6994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46237" h="6994525">
                  <a:moveTo>
                    <a:pt x="0" y="0"/>
                  </a:moveTo>
                  <a:lnTo>
                    <a:pt x="1646237" y="0"/>
                  </a:lnTo>
                  <a:lnTo>
                    <a:pt x="1646237" y="564556"/>
                  </a:lnTo>
                  <a:lnTo>
                    <a:pt x="1487404" y="723389"/>
                  </a:lnTo>
                  <a:lnTo>
                    <a:pt x="1646237" y="882221"/>
                  </a:lnTo>
                  <a:lnTo>
                    <a:pt x="1646237" y="6994525"/>
                  </a:lnTo>
                  <a:lnTo>
                    <a:pt x="0" y="6994525"/>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6" name="Freeform 12" descr="Up:  Freeform 12"/>
            <p:cNvSpPr>
              <a:spLocks noChangeAspect="1"/>
            </p:cNvSpPr>
            <p:nvPr/>
          </p:nvSpPr>
          <p:spPr bwMode="black">
            <a:xfrm>
              <a:off x="441132" y="435573"/>
              <a:ext cx="763922" cy="602394"/>
            </a:xfrm>
            <a:custGeom>
              <a:avLst/>
              <a:gdLst/>
              <a:ahLst/>
              <a:cxnLst/>
              <a:rect l="l" t="t" r="r" b="b"/>
              <a:pathLst>
                <a:path w="611218" h="481979">
                  <a:moveTo>
                    <a:pt x="224745" y="94707"/>
                  </a:moveTo>
                  <a:cubicBezTo>
                    <a:pt x="347961" y="94707"/>
                    <a:pt x="448505" y="171589"/>
                    <a:pt x="448505" y="266213"/>
                  </a:cubicBezTo>
                  <a:cubicBezTo>
                    <a:pt x="448505" y="360837"/>
                    <a:pt x="347961" y="436734"/>
                    <a:pt x="224745" y="436734"/>
                  </a:cubicBezTo>
                  <a:cubicBezTo>
                    <a:pt x="202074" y="436734"/>
                    <a:pt x="181373" y="434763"/>
                    <a:pt x="161659" y="429834"/>
                  </a:cubicBezTo>
                  <a:cubicBezTo>
                    <a:pt x="135044" y="478132"/>
                    <a:pt x="86744" y="488974"/>
                    <a:pt x="44358" y="478132"/>
                  </a:cubicBezTo>
                  <a:cubicBezTo>
                    <a:pt x="69986" y="455462"/>
                    <a:pt x="92658" y="434763"/>
                    <a:pt x="109416" y="413078"/>
                  </a:cubicBezTo>
                  <a:cubicBezTo>
                    <a:pt x="43372" y="382522"/>
                    <a:pt x="0" y="328310"/>
                    <a:pt x="0" y="266213"/>
                  </a:cubicBezTo>
                  <a:cubicBezTo>
                    <a:pt x="0" y="171589"/>
                    <a:pt x="100544" y="94707"/>
                    <a:pt x="224745" y="94707"/>
                  </a:cubicBezTo>
                  <a:close/>
                  <a:moveTo>
                    <a:pt x="386440" y="0"/>
                  </a:moveTo>
                  <a:cubicBezTo>
                    <a:pt x="510659" y="0"/>
                    <a:pt x="611218" y="76830"/>
                    <a:pt x="611218" y="170405"/>
                  </a:cubicBezTo>
                  <a:cubicBezTo>
                    <a:pt x="611218" y="232460"/>
                    <a:pt x="566854" y="287620"/>
                    <a:pt x="501787" y="317170"/>
                  </a:cubicBezTo>
                  <a:cubicBezTo>
                    <a:pt x="518546" y="338840"/>
                    <a:pt x="541221" y="360510"/>
                    <a:pt x="566854" y="382180"/>
                  </a:cubicBezTo>
                  <a:cubicBezTo>
                    <a:pt x="523476" y="393015"/>
                    <a:pt x="481083" y="383165"/>
                    <a:pt x="454465" y="334900"/>
                  </a:cubicBezTo>
                  <a:cubicBezTo>
                    <a:pt x="547137" y="154645"/>
                    <a:pt x="301656" y="47280"/>
                    <a:pt x="201097" y="73875"/>
                  </a:cubicBezTo>
                  <a:cubicBezTo>
                    <a:pt x="241518" y="29550"/>
                    <a:pt x="309542" y="0"/>
                    <a:pt x="386440" y="0"/>
                  </a:cubicBezTo>
                  <a:close/>
                </a:path>
              </a:pathLst>
            </a:custGeom>
            <a:solidFill>
              <a:schemeClr val="bg2"/>
            </a:solidFill>
            <a:ln>
              <a:noFill/>
            </a:ln>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grpSp>
    </p:spTree>
    <p:extLst>
      <p:ext uri="{BB962C8B-B14F-4D97-AF65-F5344CB8AC3E}">
        <p14:creationId xmlns:p14="http://schemas.microsoft.com/office/powerpoint/2010/main" val="13893902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par>
                          <p:cTn id="8" fill="hold">
                            <p:stCondLst>
                              <p:cond delay="750"/>
                            </p:stCondLst>
                            <p:childTnLst>
                              <p:par>
                                <p:cTn id="9" presetID="10" presetClass="entr" presetSubtype="0" fill="hold" grpId="0" nodeType="afterEffect">
                                  <p:stCondLst>
                                    <p:cond delay="500"/>
                                  </p:stCondLst>
                                  <p:childTnLst>
                                    <p:set>
                                      <p:cBhvr>
                                        <p:cTn id="10" dur="1" fill="hold">
                                          <p:stCondLst>
                                            <p:cond delay="0"/>
                                          </p:stCondLst>
                                        </p:cTn>
                                        <p:tgtEl>
                                          <p:spTgt spid="19"/>
                                        </p:tgtEl>
                                        <p:attrNameLst>
                                          <p:attrName>style.visibility</p:attrName>
                                        </p:attrNameLst>
                                      </p:cBhvr>
                                      <p:to>
                                        <p:strVal val="visible"/>
                                      </p:to>
                                    </p:set>
                                    <p:animEffect transition="in" filter="fade">
                                      <p:cBhvr>
                                        <p:cTn id="11" dur="500"/>
                                        <p:tgtEl>
                                          <p:spTgt spid="19"/>
                                        </p:tgtEl>
                                      </p:cBhvr>
                                    </p:animEffect>
                                  </p:childTnLst>
                                </p:cTn>
                              </p:par>
                              <p:par>
                                <p:cTn id="12" presetID="10" presetClass="entr" presetSubtype="0" fill="hold" grpId="0" nodeType="withEffect">
                                  <p:stCondLst>
                                    <p:cond delay="500"/>
                                  </p:stCondLst>
                                  <p:childTnLst>
                                    <p:set>
                                      <p:cBhvr>
                                        <p:cTn id="13" dur="1" fill="hold">
                                          <p:stCondLst>
                                            <p:cond delay="0"/>
                                          </p:stCondLst>
                                        </p:cTn>
                                        <p:tgtEl>
                                          <p:spTgt spid="20"/>
                                        </p:tgtEl>
                                        <p:attrNameLst>
                                          <p:attrName>style.visibility</p:attrName>
                                        </p:attrNameLst>
                                      </p:cBhvr>
                                      <p:to>
                                        <p:strVal val="visible"/>
                                      </p:to>
                                    </p:set>
                                    <p:animEffect transition="in" filter="fade">
                                      <p:cBhvr>
                                        <p:cTn id="14" dur="500"/>
                                        <p:tgtEl>
                                          <p:spTgt spid="20"/>
                                        </p:tgtEl>
                                      </p:cBhvr>
                                    </p:animEffect>
                                  </p:childTnLst>
                                </p:cTn>
                              </p:par>
                              <p:par>
                                <p:cTn id="15" presetID="6" presetClass="emph" presetSubtype="0" accel="100000" autoRev="1" fill="hold" grpId="1" nodeType="withEffect">
                                  <p:stCondLst>
                                    <p:cond delay="0"/>
                                  </p:stCondLst>
                                  <p:childTnLst>
                                    <p:animScale>
                                      <p:cBhvr>
                                        <p:cTn id="16" dur="500" fill="hold"/>
                                        <p:tgtEl>
                                          <p:spTgt spid="20"/>
                                        </p:tgtEl>
                                      </p:cBhvr>
                                      <p:by x="50000" y="50000"/>
                                    </p:animScale>
                                  </p:childTnLst>
                                </p:cTn>
                              </p:par>
                              <p:par>
                                <p:cTn id="17" presetID="42" presetClass="path" presetSubtype="0" accel="100000" autoRev="1" fill="hold" grpId="2" nodeType="withEffect">
                                  <p:stCondLst>
                                    <p:cond delay="0"/>
                                  </p:stCondLst>
                                  <p:childTnLst>
                                    <p:animMotion origin="layout" path="M 2.7036E-6 2.64639E-6 L -0.09702 0.35043 " pathEditMode="relative" rAng="0" ptsTypes="AA">
                                      <p:cBhvr>
                                        <p:cTn id="18" dur="500" fill="hold"/>
                                        <p:tgtEl>
                                          <p:spTgt spid="20"/>
                                        </p:tgtEl>
                                        <p:attrNameLst>
                                          <p:attrName>ppt_x</p:attrName>
                                          <p:attrName>ppt_y</p:attrName>
                                        </p:attrNameLst>
                                      </p:cBhvr>
                                      <p:rCtr x="-4851" y="17522"/>
                                    </p:animMotion>
                                  </p:childTnLst>
                                </p:cTn>
                              </p:par>
                            </p:childTnLst>
                          </p:cTn>
                        </p:par>
                        <p:par>
                          <p:cTn id="19" fill="hold">
                            <p:stCondLst>
                              <p:cond delay="1750"/>
                            </p:stCondLst>
                            <p:childTnLst>
                              <p:par>
                                <p:cTn id="20" presetID="10" presetClass="entr" presetSubtype="0" fill="hold" grpId="0" nodeType="after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0" grpId="0" animBg="1"/>
      <p:bldP spid="20" grpId="1" animBg="1"/>
      <p:bldP spid="20" grpId="2" animBg="1"/>
      <p:bldP spid="21"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0"/>
            <a:ext cx="1681080" cy="6994525"/>
            <a:chOff x="0" y="0"/>
            <a:chExt cx="1681080" cy="6994525"/>
          </a:xfrm>
        </p:grpSpPr>
        <p:sp>
          <p:nvSpPr>
            <p:cNvPr id="31" name="Rectangle 30"/>
            <p:cNvSpPr/>
            <p:nvPr/>
          </p:nvSpPr>
          <p:spPr bwMode="auto">
            <a:xfrm>
              <a:off x="0" y="0"/>
              <a:ext cx="1646237" cy="699452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4" name="~~~" descr="Up:  ~~~"/>
            <p:cNvSpPr/>
            <p:nvPr/>
          </p:nvSpPr>
          <p:spPr bwMode="auto">
            <a:xfrm>
              <a:off x="1487404" y="529713"/>
              <a:ext cx="193676" cy="387351"/>
            </a:xfrm>
            <a:custGeom>
              <a:avLst/>
              <a:gdLst>
                <a:gd name="connsiteX0" fmla="*/ 193676 w 193676"/>
                <a:gd name="connsiteY0" fmla="*/ 0 h 387351"/>
                <a:gd name="connsiteX1" fmla="*/ 193676 w 193676"/>
                <a:gd name="connsiteY1" fmla="*/ 387351 h 387351"/>
                <a:gd name="connsiteX2" fmla="*/ 0 w 193676"/>
                <a:gd name="connsiteY2" fmla="*/ 193676 h 387351"/>
              </a:gdLst>
              <a:ahLst/>
              <a:cxnLst>
                <a:cxn ang="0">
                  <a:pos x="connsiteX0" y="connsiteY0"/>
                </a:cxn>
                <a:cxn ang="0">
                  <a:pos x="connsiteX1" y="connsiteY1"/>
                </a:cxn>
                <a:cxn ang="0">
                  <a:pos x="connsiteX2" y="connsiteY2"/>
                </a:cxn>
              </a:cxnLst>
              <a:rect l="l" t="t" r="r" b="b"/>
              <a:pathLst>
                <a:path w="193676" h="387351">
                  <a:moveTo>
                    <a:pt x="193676" y="0"/>
                  </a:moveTo>
                  <a:lnTo>
                    <a:pt x="193676" y="387351"/>
                  </a:lnTo>
                  <a:lnTo>
                    <a:pt x="0" y="193676"/>
                  </a:lnTo>
                  <a:close/>
                </a:path>
              </a:pathLst>
            </a:cu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3" name="Freeform 12" descr="Up:  Freeform 12"/>
            <p:cNvSpPr>
              <a:spLocks noChangeAspect="1"/>
            </p:cNvSpPr>
            <p:nvPr/>
          </p:nvSpPr>
          <p:spPr bwMode="black">
            <a:xfrm>
              <a:off x="441132" y="435573"/>
              <a:ext cx="763922" cy="602394"/>
            </a:xfrm>
            <a:custGeom>
              <a:avLst/>
              <a:gdLst/>
              <a:ahLst/>
              <a:cxnLst/>
              <a:rect l="l" t="t" r="r" b="b"/>
              <a:pathLst>
                <a:path w="611218" h="481979">
                  <a:moveTo>
                    <a:pt x="224745" y="94707"/>
                  </a:moveTo>
                  <a:cubicBezTo>
                    <a:pt x="347961" y="94707"/>
                    <a:pt x="448505" y="171589"/>
                    <a:pt x="448505" y="266213"/>
                  </a:cubicBezTo>
                  <a:cubicBezTo>
                    <a:pt x="448505" y="360837"/>
                    <a:pt x="347961" y="436734"/>
                    <a:pt x="224745" y="436734"/>
                  </a:cubicBezTo>
                  <a:cubicBezTo>
                    <a:pt x="202074" y="436734"/>
                    <a:pt x="181373" y="434763"/>
                    <a:pt x="161659" y="429834"/>
                  </a:cubicBezTo>
                  <a:cubicBezTo>
                    <a:pt x="135044" y="478132"/>
                    <a:pt x="86744" y="488974"/>
                    <a:pt x="44358" y="478132"/>
                  </a:cubicBezTo>
                  <a:cubicBezTo>
                    <a:pt x="69986" y="455462"/>
                    <a:pt x="92658" y="434763"/>
                    <a:pt x="109416" y="413078"/>
                  </a:cubicBezTo>
                  <a:cubicBezTo>
                    <a:pt x="43372" y="382522"/>
                    <a:pt x="0" y="328310"/>
                    <a:pt x="0" y="266213"/>
                  </a:cubicBezTo>
                  <a:cubicBezTo>
                    <a:pt x="0" y="171589"/>
                    <a:pt x="100544" y="94707"/>
                    <a:pt x="224745" y="94707"/>
                  </a:cubicBezTo>
                  <a:close/>
                  <a:moveTo>
                    <a:pt x="386440" y="0"/>
                  </a:moveTo>
                  <a:cubicBezTo>
                    <a:pt x="510659" y="0"/>
                    <a:pt x="611218" y="76830"/>
                    <a:pt x="611218" y="170405"/>
                  </a:cubicBezTo>
                  <a:cubicBezTo>
                    <a:pt x="611218" y="232460"/>
                    <a:pt x="566854" y="287620"/>
                    <a:pt x="501787" y="317170"/>
                  </a:cubicBezTo>
                  <a:cubicBezTo>
                    <a:pt x="518546" y="338840"/>
                    <a:pt x="541221" y="360510"/>
                    <a:pt x="566854" y="382180"/>
                  </a:cubicBezTo>
                  <a:cubicBezTo>
                    <a:pt x="523476" y="393015"/>
                    <a:pt x="481083" y="383165"/>
                    <a:pt x="454465" y="334900"/>
                  </a:cubicBezTo>
                  <a:cubicBezTo>
                    <a:pt x="547137" y="154645"/>
                    <a:pt x="301656" y="47280"/>
                    <a:pt x="201097" y="73875"/>
                  </a:cubicBezTo>
                  <a:cubicBezTo>
                    <a:pt x="241518" y="29550"/>
                    <a:pt x="309542" y="0"/>
                    <a:pt x="386440" y="0"/>
                  </a:cubicBezTo>
                  <a:close/>
                </a:path>
              </a:pathLst>
            </a:custGeom>
            <a:solidFill>
              <a:schemeClr val="bg2"/>
            </a:solidFill>
            <a:ln>
              <a:noFill/>
            </a:ln>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grpSp>
      <p:sp>
        <p:nvSpPr>
          <p:cNvPr id="8" name="TextBox 7"/>
          <p:cNvSpPr txBox="1"/>
          <p:nvPr/>
        </p:nvSpPr>
        <p:spPr>
          <a:xfrm>
            <a:off x="1646236" y="295274"/>
            <a:ext cx="10515601" cy="849463"/>
          </a:xfrm>
          <a:prstGeom prst="rect">
            <a:avLst/>
          </a:prstGeom>
          <a:noFill/>
        </p:spPr>
        <p:txBody>
          <a:bodyPr wrap="square" lIns="182880" tIns="146304" rIns="182880" bIns="146304" rtlCol="0">
            <a:spAutoFit/>
          </a:bodyPr>
          <a:lstStyle/>
          <a:p>
            <a:pPr>
              <a:lnSpc>
                <a:spcPct val="90000"/>
              </a:lnSpc>
              <a:spcAft>
                <a:spcPts val="600"/>
              </a:spcAft>
            </a:pPr>
            <a:r>
              <a:rPr lang="en-US" sz="4000" dirty="0">
                <a:gradFill>
                  <a:gsLst>
                    <a:gs pos="2917">
                      <a:srgbClr val="404040"/>
                    </a:gs>
                    <a:gs pos="30000">
                      <a:srgbClr val="404040"/>
                    </a:gs>
                  </a:gsLst>
                  <a:lin ang="5400000" scaled="0"/>
                </a:gradFill>
                <a:latin typeface="Segoe UI Light"/>
              </a:rPr>
              <a:t>In Application Speech Synthesis</a:t>
            </a:r>
          </a:p>
        </p:txBody>
      </p:sp>
      <p:sp>
        <p:nvSpPr>
          <p:cNvPr id="9" name="Content Placeholder 2"/>
          <p:cNvSpPr txBox="1">
            <a:spLocks/>
          </p:cNvSpPr>
          <p:nvPr/>
        </p:nvSpPr>
        <p:spPr>
          <a:xfrm>
            <a:off x="2125599" y="1266533"/>
            <a:ext cx="10310876" cy="3954463"/>
          </a:xfrm>
          <a:prstGeom prst="rect">
            <a:avLst/>
          </a:prstGeom>
          <a:noFill/>
        </p:spPr>
        <p:txBody>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Clr>
                <a:srgbClr val="404040"/>
              </a:buClr>
              <a:buFont typeface="Wingdings" panose="05000000000000000000" pitchFamily="2" charset="2"/>
              <a:buNone/>
            </a:pPr>
            <a:r>
              <a:rPr lang="en-US" sz="1400" dirty="0">
                <a:solidFill>
                  <a:srgbClr val="008000"/>
                </a:solidFill>
                <a:highlight>
                  <a:srgbClr val="FFFFFF"/>
                </a:highlight>
                <a:latin typeface="Consolas" pitchFamily="49" charset="0"/>
                <a:cs typeface="Consolas" pitchFamily="49" charset="0"/>
              </a:rPr>
              <a:t>// Windows Phone Store App </a:t>
            </a:r>
          </a:p>
          <a:p>
            <a:pPr marL="0" indent="0">
              <a:buClr>
                <a:srgbClr val="404040"/>
              </a:buClr>
              <a:buFont typeface="Wingdings" panose="05000000000000000000" pitchFamily="2" charset="2"/>
              <a:buNone/>
            </a:pPr>
            <a:endParaRPr lang="en-US" sz="1400" dirty="0">
              <a:solidFill>
                <a:srgbClr val="008000"/>
              </a:solidFill>
              <a:highlight>
                <a:srgbClr val="FFFFFF"/>
              </a:highlight>
              <a:latin typeface="Consolas" pitchFamily="49" charset="0"/>
              <a:cs typeface="Consolas" pitchFamily="49" charset="0"/>
            </a:endParaRPr>
          </a:p>
          <a:p>
            <a:pPr marL="0" indent="0">
              <a:buClr>
                <a:srgbClr val="404040"/>
              </a:buClr>
              <a:buFont typeface="Wingdings" panose="05000000000000000000" pitchFamily="2" charset="2"/>
              <a:buNone/>
            </a:pPr>
            <a:r>
              <a:rPr lang="en-US" sz="1400" dirty="0">
                <a:solidFill>
                  <a:srgbClr val="008000"/>
                </a:solidFill>
                <a:highlight>
                  <a:srgbClr val="FFFFFF"/>
                </a:highlight>
                <a:latin typeface="Consolas" pitchFamily="49" charset="0"/>
                <a:cs typeface="Consolas" pitchFamily="49" charset="0"/>
              </a:rPr>
              <a:t>// Synthesis</a:t>
            </a:r>
          </a:p>
          <a:p>
            <a:pPr marL="0" indent="0">
              <a:buClr>
                <a:srgbClr val="404040"/>
              </a:buClr>
              <a:buFont typeface="Wingdings" panose="05000000000000000000" pitchFamily="2" charset="2"/>
              <a:buNone/>
            </a:pPr>
            <a:r>
              <a:rPr lang="en-US" sz="1400" dirty="0">
                <a:solidFill>
                  <a:srgbClr val="008000"/>
                </a:solidFill>
                <a:highlight>
                  <a:srgbClr val="FFFFFF"/>
                </a:highlight>
                <a:latin typeface="Consolas" pitchFamily="49" charset="0"/>
                <a:cs typeface="Consolas" pitchFamily="49" charset="0"/>
              </a:rPr>
              <a:t>&lt;!--</a:t>
            </a:r>
            <a:r>
              <a:rPr lang="en-US" sz="1400" dirty="0" err="1">
                <a:solidFill>
                  <a:srgbClr val="008000"/>
                </a:solidFill>
                <a:highlight>
                  <a:srgbClr val="FFFFFF"/>
                </a:highlight>
                <a:latin typeface="Consolas" pitchFamily="49" charset="0"/>
                <a:cs typeface="Consolas" pitchFamily="49" charset="0"/>
              </a:rPr>
              <a:t>MediaElement</a:t>
            </a:r>
            <a:r>
              <a:rPr lang="en-US" sz="1400" dirty="0">
                <a:solidFill>
                  <a:srgbClr val="008000"/>
                </a:solidFill>
                <a:highlight>
                  <a:srgbClr val="FFFFFF"/>
                </a:highlight>
                <a:latin typeface="Consolas" pitchFamily="49" charset="0"/>
                <a:cs typeface="Consolas" pitchFamily="49" charset="0"/>
              </a:rPr>
              <a:t> in </a:t>
            </a:r>
            <a:r>
              <a:rPr lang="en-US" sz="1400" dirty="0" err="1">
                <a:solidFill>
                  <a:srgbClr val="008000"/>
                </a:solidFill>
                <a:highlight>
                  <a:srgbClr val="FFFFFF"/>
                </a:highlight>
                <a:latin typeface="Consolas" pitchFamily="49" charset="0"/>
                <a:cs typeface="Consolas" pitchFamily="49" charset="0"/>
              </a:rPr>
              <a:t>xaml</a:t>
            </a:r>
            <a:r>
              <a:rPr lang="en-US" sz="1400" dirty="0">
                <a:solidFill>
                  <a:srgbClr val="008000"/>
                </a:solidFill>
                <a:highlight>
                  <a:srgbClr val="FFFFFF"/>
                </a:highlight>
                <a:latin typeface="Consolas" pitchFamily="49" charset="0"/>
                <a:cs typeface="Consolas" pitchFamily="49" charset="0"/>
              </a:rPr>
              <a:t> file--&gt;</a:t>
            </a:r>
            <a:endParaRPr lang="en-US" sz="1400" dirty="0">
              <a:solidFill>
                <a:srgbClr val="000000"/>
              </a:solidFill>
              <a:highlight>
                <a:srgbClr val="FFFFFF"/>
              </a:highlight>
              <a:latin typeface="Consolas" pitchFamily="49" charset="0"/>
              <a:cs typeface="Consolas" pitchFamily="49" charset="0"/>
            </a:endParaRPr>
          </a:p>
          <a:p>
            <a:pPr marL="0" indent="0">
              <a:buClr>
                <a:srgbClr val="404040"/>
              </a:buClr>
              <a:buFont typeface="Wingdings" panose="05000000000000000000" pitchFamily="2" charset="2"/>
              <a:buNone/>
            </a:pPr>
            <a:r>
              <a:rPr lang="en-US" sz="1400" dirty="0">
                <a:solidFill>
                  <a:srgbClr val="0000FF"/>
                </a:solidFill>
                <a:highlight>
                  <a:srgbClr val="FFFFFF"/>
                </a:highlight>
                <a:latin typeface="Consolas" pitchFamily="49" charset="0"/>
                <a:cs typeface="Consolas" pitchFamily="49" charset="0"/>
              </a:rPr>
              <a:t>&lt;</a:t>
            </a:r>
            <a:r>
              <a:rPr lang="en-US" sz="1400" dirty="0" err="1">
                <a:solidFill>
                  <a:srgbClr val="A31515"/>
                </a:solidFill>
                <a:highlight>
                  <a:srgbClr val="FFFFFF"/>
                </a:highlight>
                <a:latin typeface="Consolas" pitchFamily="49" charset="0"/>
                <a:cs typeface="Consolas" pitchFamily="49" charset="0"/>
              </a:rPr>
              <a:t>MediaElement</a:t>
            </a:r>
            <a:r>
              <a:rPr lang="en-US" sz="1400" dirty="0">
                <a:solidFill>
                  <a:srgbClr val="FF0000"/>
                </a:solidFill>
                <a:highlight>
                  <a:srgbClr val="FFFFFF"/>
                </a:highlight>
                <a:latin typeface="Consolas" pitchFamily="49" charset="0"/>
                <a:cs typeface="Consolas" pitchFamily="49" charset="0"/>
              </a:rPr>
              <a:t> Name</a:t>
            </a:r>
            <a:r>
              <a:rPr lang="en-US" sz="1400" dirty="0">
                <a:solidFill>
                  <a:srgbClr val="0000FF"/>
                </a:solidFill>
                <a:highlight>
                  <a:srgbClr val="FFFFFF"/>
                </a:highlight>
                <a:latin typeface="Consolas" pitchFamily="49" charset="0"/>
                <a:cs typeface="Consolas" pitchFamily="49" charset="0"/>
              </a:rPr>
              <a:t>="</a:t>
            </a:r>
            <a:r>
              <a:rPr lang="en-US" sz="1400" dirty="0" err="1">
                <a:solidFill>
                  <a:srgbClr val="0000FF"/>
                </a:solidFill>
                <a:highlight>
                  <a:srgbClr val="FFFFFF"/>
                </a:highlight>
                <a:latin typeface="Consolas" pitchFamily="49" charset="0"/>
                <a:cs typeface="Consolas" pitchFamily="49" charset="0"/>
              </a:rPr>
              <a:t>audioPlayer</a:t>
            </a:r>
            <a:r>
              <a:rPr lang="en-US" sz="1400" dirty="0">
                <a:solidFill>
                  <a:srgbClr val="0000FF"/>
                </a:solidFill>
                <a:highlight>
                  <a:srgbClr val="FFFFFF"/>
                </a:highlight>
                <a:latin typeface="Consolas" pitchFamily="49" charset="0"/>
                <a:cs typeface="Consolas" pitchFamily="49" charset="0"/>
              </a:rPr>
              <a:t>" </a:t>
            </a:r>
            <a:r>
              <a:rPr lang="en-US" sz="1400" dirty="0">
                <a:solidFill>
                  <a:srgbClr val="FF0000"/>
                </a:solidFill>
                <a:highlight>
                  <a:srgbClr val="FFFFFF"/>
                </a:highlight>
                <a:latin typeface="Consolas" pitchFamily="49" charset="0"/>
                <a:cs typeface="Consolas" pitchFamily="49" charset="0"/>
              </a:rPr>
              <a:t>AutoPlay</a:t>
            </a:r>
            <a:r>
              <a:rPr lang="en-US" sz="1400" dirty="0">
                <a:solidFill>
                  <a:srgbClr val="0000FF"/>
                </a:solidFill>
                <a:highlight>
                  <a:srgbClr val="FFFFFF"/>
                </a:highlight>
                <a:latin typeface="Consolas" pitchFamily="49" charset="0"/>
                <a:cs typeface="Consolas" pitchFamily="49" charset="0"/>
              </a:rPr>
              <a:t>="True"</a:t>
            </a:r>
            <a:r>
              <a:rPr lang="en-US" sz="1400" dirty="0">
                <a:solidFill>
                  <a:srgbClr val="FF0000"/>
                </a:solidFill>
                <a:highlight>
                  <a:srgbClr val="FFFFFF"/>
                </a:highlight>
                <a:latin typeface="Consolas" pitchFamily="49" charset="0"/>
                <a:cs typeface="Consolas" pitchFamily="49" charset="0"/>
              </a:rPr>
              <a:t> ...</a:t>
            </a:r>
            <a:r>
              <a:rPr lang="en-US" sz="1400" dirty="0">
                <a:solidFill>
                  <a:srgbClr val="0000FF"/>
                </a:solidFill>
                <a:highlight>
                  <a:srgbClr val="FFFFFF"/>
                </a:highlight>
                <a:latin typeface="Consolas" pitchFamily="49" charset="0"/>
                <a:cs typeface="Consolas" pitchFamily="49" charset="0"/>
              </a:rPr>
              <a:t>/&gt;</a:t>
            </a:r>
          </a:p>
          <a:p>
            <a:pPr marL="0" indent="0">
              <a:buClr>
                <a:srgbClr val="404040"/>
              </a:buClr>
              <a:buFont typeface="Wingdings" panose="05000000000000000000" pitchFamily="2" charset="2"/>
              <a:buNone/>
            </a:pPr>
            <a:endParaRPr lang="en-US" sz="1400" dirty="0">
              <a:solidFill>
                <a:srgbClr val="0000FF"/>
              </a:solidFill>
              <a:highlight>
                <a:srgbClr val="FFFFFF"/>
              </a:highlight>
              <a:latin typeface="Consolas" pitchFamily="49" charset="0"/>
              <a:cs typeface="Consolas" pitchFamily="49" charset="0"/>
            </a:endParaRPr>
          </a:p>
          <a:p>
            <a:pPr marL="0" indent="0">
              <a:buClr>
                <a:srgbClr val="404040"/>
              </a:buClr>
              <a:buFont typeface="Wingdings" panose="05000000000000000000" pitchFamily="2" charset="2"/>
              <a:buNone/>
            </a:pPr>
            <a:r>
              <a:rPr lang="en-US" sz="1400" dirty="0">
                <a:solidFill>
                  <a:srgbClr val="008000"/>
                </a:solidFill>
                <a:highlight>
                  <a:srgbClr val="FFFFFF"/>
                </a:highlight>
                <a:latin typeface="Consolas" pitchFamily="49" charset="0"/>
                <a:cs typeface="Consolas" pitchFamily="49" charset="0"/>
              </a:rPr>
              <a:t>// C# code behind</a:t>
            </a:r>
            <a:endParaRPr lang="nb-NO" sz="1400" dirty="0">
              <a:solidFill>
                <a:srgbClr val="008000"/>
              </a:solidFill>
              <a:highlight>
                <a:srgbClr val="FFFFFF"/>
              </a:highlight>
              <a:latin typeface="Consolas" pitchFamily="49" charset="0"/>
              <a:cs typeface="Consolas" pitchFamily="49" charset="0"/>
            </a:endParaRPr>
          </a:p>
          <a:p>
            <a:pPr marL="0" indent="0">
              <a:buClr>
                <a:srgbClr val="404040"/>
              </a:buClr>
              <a:buFont typeface="Wingdings" panose="05000000000000000000" pitchFamily="2" charset="2"/>
              <a:buNone/>
            </a:pPr>
            <a:r>
              <a:rPr lang="en-GB" sz="1400" dirty="0">
                <a:solidFill>
                  <a:srgbClr val="008000"/>
                </a:solidFill>
                <a:highlight>
                  <a:srgbClr val="FFFFFF"/>
                </a:highlight>
                <a:latin typeface="Consolas" pitchFamily="49" charset="0"/>
                <a:cs typeface="Consolas" pitchFamily="49" charset="0"/>
              </a:rPr>
              <a:t>// Function to speak a text string</a:t>
            </a:r>
            <a:endParaRPr lang="en-GB" sz="1400" dirty="0">
              <a:solidFill>
                <a:srgbClr val="000000"/>
              </a:solidFill>
              <a:highlight>
                <a:srgbClr val="FFFFFF"/>
              </a:highlight>
              <a:latin typeface="Consolas" pitchFamily="49" charset="0"/>
              <a:cs typeface="Consolas" pitchFamily="49" charset="0"/>
            </a:endParaRPr>
          </a:p>
          <a:p>
            <a:pPr marL="0" indent="0">
              <a:buClr>
                <a:srgbClr val="404040"/>
              </a:buClr>
              <a:buFont typeface="Wingdings" panose="05000000000000000000" pitchFamily="2" charset="2"/>
              <a:buNone/>
            </a:pPr>
            <a:r>
              <a:rPr lang="en-GB" sz="1400" dirty="0">
                <a:solidFill>
                  <a:srgbClr val="0000FF"/>
                </a:solidFill>
                <a:highlight>
                  <a:srgbClr val="FFFFFF"/>
                </a:highlight>
                <a:latin typeface="Consolas" pitchFamily="49" charset="0"/>
                <a:cs typeface="Consolas" pitchFamily="49" charset="0"/>
              </a:rPr>
              <a:t>private</a:t>
            </a:r>
            <a:r>
              <a:rPr lang="en-GB" sz="1400" dirty="0">
                <a:solidFill>
                  <a:srgbClr val="000000"/>
                </a:solidFill>
                <a:highlight>
                  <a:srgbClr val="FFFFFF"/>
                </a:highlight>
                <a:latin typeface="Consolas" pitchFamily="49" charset="0"/>
                <a:cs typeface="Consolas" pitchFamily="49" charset="0"/>
              </a:rPr>
              <a:t> </a:t>
            </a:r>
            <a:r>
              <a:rPr lang="en-GB" sz="1400" dirty="0" err="1">
                <a:solidFill>
                  <a:srgbClr val="0000FF"/>
                </a:solidFill>
                <a:highlight>
                  <a:srgbClr val="FFFFFF"/>
                </a:highlight>
                <a:latin typeface="Consolas" pitchFamily="49" charset="0"/>
                <a:cs typeface="Consolas" pitchFamily="49" charset="0"/>
              </a:rPr>
              <a:t>async</a:t>
            </a:r>
            <a:r>
              <a:rPr lang="en-GB" sz="1400" dirty="0">
                <a:solidFill>
                  <a:srgbClr val="000000"/>
                </a:solidFill>
                <a:highlight>
                  <a:srgbClr val="FFFFFF"/>
                </a:highlight>
                <a:latin typeface="Consolas" pitchFamily="49" charset="0"/>
                <a:cs typeface="Consolas" pitchFamily="49" charset="0"/>
              </a:rPr>
              <a:t> </a:t>
            </a:r>
            <a:r>
              <a:rPr lang="en-GB" sz="1400" dirty="0">
                <a:solidFill>
                  <a:srgbClr val="0000FF"/>
                </a:solidFill>
                <a:highlight>
                  <a:srgbClr val="FFFFFF"/>
                </a:highlight>
                <a:latin typeface="Consolas" pitchFamily="49" charset="0"/>
                <a:cs typeface="Consolas" pitchFamily="49" charset="0"/>
              </a:rPr>
              <a:t>void</a:t>
            </a:r>
            <a:r>
              <a:rPr lang="en-GB" sz="1400" dirty="0">
                <a:solidFill>
                  <a:srgbClr val="000000"/>
                </a:solidFill>
                <a:highlight>
                  <a:srgbClr val="FFFFFF"/>
                </a:highlight>
                <a:latin typeface="Consolas" pitchFamily="49" charset="0"/>
                <a:cs typeface="Consolas" pitchFamily="49" charset="0"/>
              </a:rPr>
              <a:t> </a:t>
            </a:r>
            <a:r>
              <a:rPr lang="en-GB" sz="1400" dirty="0" err="1">
                <a:solidFill>
                  <a:srgbClr val="000000"/>
                </a:solidFill>
                <a:highlight>
                  <a:srgbClr val="FFFFFF"/>
                </a:highlight>
                <a:latin typeface="Consolas" pitchFamily="49" charset="0"/>
                <a:cs typeface="Consolas" pitchFamily="49" charset="0"/>
              </a:rPr>
              <a:t>SpeakText</a:t>
            </a:r>
            <a:r>
              <a:rPr lang="en-GB" sz="1400" dirty="0">
                <a:solidFill>
                  <a:srgbClr val="000000"/>
                </a:solidFill>
                <a:highlight>
                  <a:srgbClr val="FFFFFF"/>
                </a:highlight>
                <a:latin typeface="Consolas" pitchFamily="49" charset="0"/>
                <a:cs typeface="Consolas" pitchFamily="49" charset="0"/>
              </a:rPr>
              <a:t>(</a:t>
            </a:r>
            <a:r>
              <a:rPr lang="en-GB" sz="1400" dirty="0" err="1">
                <a:solidFill>
                  <a:srgbClr val="2B91AF"/>
                </a:solidFill>
                <a:highlight>
                  <a:srgbClr val="FFFFFF"/>
                </a:highlight>
                <a:latin typeface="Consolas" pitchFamily="49" charset="0"/>
                <a:cs typeface="Consolas" pitchFamily="49" charset="0"/>
              </a:rPr>
              <a:t>MediaElement</a:t>
            </a:r>
            <a:r>
              <a:rPr lang="en-GB" sz="1400" dirty="0">
                <a:solidFill>
                  <a:srgbClr val="000000"/>
                </a:solidFill>
                <a:highlight>
                  <a:srgbClr val="FFFFFF"/>
                </a:highlight>
                <a:latin typeface="Consolas" pitchFamily="49" charset="0"/>
                <a:cs typeface="Consolas" pitchFamily="49" charset="0"/>
              </a:rPr>
              <a:t> </a:t>
            </a:r>
            <a:r>
              <a:rPr lang="en-GB" sz="1400" dirty="0" err="1">
                <a:solidFill>
                  <a:srgbClr val="000000"/>
                </a:solidFill>
                <a:highlight>
                  <a:srgbClr val="FFFFFF"/>
                </a:highlight>
                <a:latin typeface="Consolas" pitchFamily="49" charset="0"/>
                <a:cs typeface="Consolas" pitchFamily="49" charset="0"/>
              </a:rPr>
              <a:t>audioPlayer</a:t>
            </a:r>
            <a:r>
              <a:rPr lang="en-GB" sz="1400" dirty="0">
                <a:solidFill>
                  <a:srgbClr val="000000"/>
                </a:solidFill>
                <a:highlight>
                  <a:srgbClr val="FFFFFF"/>
                </a:highlight>
                <a:latin typeface="Consolas" pitchFamily="49" charset="0"/>
                <a:cs typeface="Consolas" pitchFamily="49" charset="0"/>
              </a:rPr>
              <a:t>, </a:t>
            </a:r>
            <a:r>
              <a:rPr lang="en-GB" sz="1400" dirty="0">
                <a:solidFill>
                  <a:srgbClr val="0000FF"/>
                </a:solidFill>
                <a:highlight>
                  <a:srgbClr val="FFFFFF"/>
                </a:highlight>
                <a:latin typeface="Consolas" pitchFamily="49" charset="0"/>
                <a:cs typeface="Consolas" pitchFamily="49" charset="0"/>
              </a:rPr>
              <a:t>string</a:t>
            </a:r>
            <a:r>
              <a:rPr lang="en-GB" sz="1400" dirty="0">
                <a:solidFill>
                  <a:srgbClr val="000000"/>
                </a:solidFill>
                <a:highlight>
                  <a:srgbClr val="FFFFFF"/>
                </a:highlight>
                <a:latin typeface="Consolas" pitchFamily="49" charset="0"/>
                <a:cs typeface="Consolas" pitchFamily="49" charset="0"/>
              </a:rPr>
              <a:t> </a:t>
            </a:r>
            <a:r>
              <a:rPr lang="en-GB" sz="1400" dirty="0" err="1">
                <a:solidFill>
                  <a:srgbClr val="000000"/>
                </a:solidFill>
                <a:highlight>
                  <a:srgbClr val="FFFFFF"/>
                </a:highlight>
                <a:latin typeface="Consolas" pitchFamily="49" charset="0"/>
                <a:cs typeface="Consolas" pitchFamily="49" charset="0"/>
              </a:rPr>
              <a:t>textToSpeak</a:t>
            </a:r>
            <a:r>
              <a:rPr lang="en-GB" sz="1400" dirty="0">
                <a:solidFill>
                  <a:srgbClr val="000000"/>
                </a:solidFill>
                <a:highlight>
                  <a:srgbClr val="FFFFFF"/>
                </a:highlight>
                <a:latin typeface="Consolas" pitchFamily="49" charset="0"/>
                <a:cs typeface="Consolas" pitchFamily="49" charset="0"/>
              </a:rPr>
              <a:t>)</a:t>
            </a:r>
          </a:p>
          <a:p>
            <a:pPr marL="0" indent="0">
              <a:buClr>
                <a:srgbClr val="404040"/>
              </a:buClr>
              <a:buFont typeface="Wingdings" panose="05000000000000000000" pitchFamily="2" charset="2"/>
              <a:buNone/>
            </a:pPr>
            <a:r>
              <a:rPr lang="en-US" sz="1400" dirty="0">
                <a:solidFill>
                  <a:srgbClr val="000000"/>
                </a:solidFill>
                <a:highlight>
                  <a:srgbClr val="FFFFFF"/>
                </a:highlight>
                <a:latin typeface="Consolas" pitchFamily="49" charset="0"/>
                <a:cs typeface="Consolas" pitchFamily="49" charset="0"/>
              </a:rPr>
              <a:t>{</a:t>
            </a:r>
          </a:p>
          <a:p>
            <a:pPr marL="0" indent="0">
              <a:buClr>
                <a:srgbClr val="404040"/>
              </a:buClr>
              <a:buFont typeface="Wingdings" panose="05000000000000000000" pitchFamily="2" charset="2"/>
              <a:buNone/>
            </a:pPr>
            <a:r>
              <a:rPr lang="en-US" sz="1400" dirty="0">
                <a:solidFill>
                  <a:srgbClr val="000000"/>
                </a:solidFill>
                <a:highlight>
                  <a:srgbClr val="FFFFFF"/>
                </a:highlight>
                <a:latin typeface="Consolas" pitchFamily="49" charset="0"/>
                <a:cs typeface="Consolas" pitchFamily="49" charset="0"/>
              </a:rPr>
              <a:t>    </a:t>
            </a:r>
            <a:r>
              <a:rPr lang="en-US" sz="1400" dirty="0" err="1">
                <a:solidFill>
                  <a:srgbClr val="2B91AF"/>
                </a:solidFill>
                <a:highlight>
                  <a:srgbClr val="FFFFFF"/>
                </a:highlight>
                <a:latin typeface="Consolas" pitchFamily="49" charset="0"/>
                <a:cs typeface="Consolas" pitchFamily="49" charset="0"/>
              </a:rPr>
              <a:t>SpeechSynthesizer</a:t>
            </a:r>
            <a:r>
              <a:rPr lang="en-US" sz="1400" dirty="0">
                <a:solidFill>
                  <a:srgbClr val="000000"/>
                </a:solidFill>
                <a:highlight>
                  <a:srgbClr val="FFFFFF"/>
                </a:highlight>
                <a:latin typeface="Consolas" pitchFamily="49" charset="0"/>
                <a:cs typeface="Consolas" pitchFamily="49" charset="0"/>
              </a:rPr>
              <a:t> synthesizer = </a:t>
            </a:r>
            <a:r>
              <a:rPr lang="en-US" sz="1400" dirty="0">
                <a:solidFill>
                  <a:srgbClr val="0000FF"/>
                </a:solidFill>
                <a:highlight>
                  <a:srgbClr val="FFFFFF"/>
                </a:highlight>
                <a:latin typeface="Consolas" pitchFamily="49" charset="0"/>
                <a:cs typeface="Consolas" pitchFamily="49" charset="0"/>
              </a:rPr>
              <a:t>new</a:t>
            </a:r>
            <a:r>
              <a:rPr lang="en-US" sz="1400" dirty="0">
                <a:solidFill>
                  <a:srgbClr val="000000"/>
                </a:solidFill>
                <a:highlight>
                  <a:srgbClr val="FFFFFF"/>
                </a:highlight>
                <a:latin typeface="Consolas" pitchFamily="49" charset="0"/>
                <a:cs typeface="Consolas" pitchFamily="49" charset="0"/>
              </a:rPr>
              <a:t> </a:t>
            </a:r>
            <a:r>
              <a:rPr lang="en-US" sz="1400" dirty="0" err="1">
                <a:solidFill>
                  <a:srgbClr val="2B91AF"/>
                </a:solidFill>
                <a:highlight>
                  <a:srgbClr val="FFFFFF"/>
                </a:highlight>
                <a:latin typeface="Consolas" pitchFamily="49" charset="0"/>
                <a:cs typeface="Consolas" pitchFamily="49" charset="0"/>
              </a:rPr>
              <a:t>SpeechSynthesizer</a:t>
            </a:r>
            <a:r>
              <a:rPr lang="en-US" sz="1400" dirty="0" smtClean="0">
                <a:solidFill>
                  <a:srgbClr val="000000"/>
                </a:solidFill>
                <a:highlight>
                  <a:srgbClr val="FFFFFF"/>
                </a:highlight>
                <a:latin typeface="Consolas" pitchFamily="49" charset="0"/>
                <a:cs typeface="Consolas" pitchFamily="49" charset="0"/>
              </a:rPr>
              <a:t>();</a:t>
            </a:r>
          </a:p>
          <a:p>
            <a:pPr marL="0" indent="0">
              <a:buClr>
                <a:srgbClr val="404040"/>
              </a:buClr>
              <a:buFont typeface="Wingdings" panose="05000000000000000000" pitchFamily="2" charset="2"/>
              <a:buNone/>
            </a:pPr>
            <a:endParaRPr lang="en-US" sz="1400" dirty="0">
              <a:solidFill>
                <a:srgbClr val="000000"/>
              </a:solidFill>
              <a:highlight>
                <a:srgbClr val="FFFFFF"/>
              </a:highlight>
              <a:latin typeface="Consolas" pitchFamily="49" charset="0"/>
              <a:cs typeface="Consolas" pitchFamily="49" charset="0"/>
            </a:endParaRPr>
          </a:p>
          <a:p>
            <a:pPr marL="0" indent="0">
              <a:buClr>
                <a:srgbClr val="404040"/>
              </a:buClr>
              <a:buFont typeface="Wingdings" panose="05000000000000000000" pitchFamily="2" charset="2"/>
              <a:buNone/>
            </a:pPr>
            <a:r>
              <a:rPr lang="en-US" sz="1400" dirty="0">
                <a:solidFill>
                  <a:srgbClr val="000000"/>
                </a:solidFill>
                <a:highlight>
                  <a:srgbClr val="FFFFFF"/>
                </a:highlight>
                <a:latin typeface="Consolas" pitchFamily="49" charset="0"/>
                <a:cs typeface="Consolas" pitchFamily="49" charset="0"/>
              </a:rPr>
              <a:t>    </a:t>
            </a:r>
            <a:r>
              <a:rPr lang="en-US" sz="1400" dirty="0" err="1">
                <a:solidFill>
                  <a:srgbClr val="2B91AF"/>
                </a:solidFill>
                <a:highlight>
                  <a:srgbClr val="FFFFFF"/>
                </a:highlight>
                <a:latin typeface="Consolas" pitchFamily="49" charset="0"/>
                <a:cs typeface="Consolas" pitchFamily="49" charset="0"/>
              </a:rPr>
              <a:t>SpeechSynthesisStream</a:t>
            </a:r>
            <a:r>
              <a:rPr lang="en-US" sz="1400" dirty="0">
                <a:solidFill>
                  <a:srgbClr val="000000"/>
                </a:solidFill>
                <a:highlight>
                  <a:srgbClr val="FFFFFF"/>
                </a:highlight>
                <a:latin typeface="Consolas" pitchFamily="49" charset="0"/>
                <a:cs typeface="Consolas" pitchFamily="49" charset="0"/>
              </a:rPr>
              <a:t> </a:t>
            </a:r>
            <a:r>
              <a:rPr lang="en-US" sz="1400" dirty="0" err="1">
                <a:solidFill>
                  <a:srgbClr val="000000"/>
                </a:solidFill>
                <a:highlight>
                  <a:srgbClr val="FFFFFF"/>
                </a:highlight>
                <a:latin typeface="Consolas" pitchFamily="49" charset="0"/>
                <a:cs typeface="Consolas" pitchFamily="49" charset="0"/>
              </a:rPr>
              <a:t>ttsStream</a:t>
            </a:r>
            <a:r>
              <a:rPr lang="en-US" sz="1400" dirty="0">
                <a:solidFill>
                  <a:srgbClr val="000000"/>
                </a:solidFill>
                <a:highlight>
                  <a:srgbClr val="FFFFFF"/>
                </a:highlight>
                <a:latin typeface="Consolas" pitchFamily="49" charset="0"/>
                <a:cs typeface="Consolas" pitchFamily="49" charset="0"/>
              </a:rPr>
              <a:t> = </a:t>
            </a:r>
            <a:r>
              <a:rPr lang="en-US" sz="1400" dirty="0">
                <a:solidFill>
                  <a:srgbClr val="0000FF"/>
                </a:solidFill>
                <a:highlight>
                  <a:srgbClr val="FFFFFF"/>
                </a:highlight>
                <a:latin typeface="Consolas" pitchFamily="49" charset="0"/>
                <a:cs typeface="Consolas" pitchFamily="49" charset="0"/>
              </a:rPr>
              <a:t>await</a:t>
            </a:r>
            <a:r>
              <a:rPr lang="en-US" sz="1400" dirty="0">
                <a:solidFill>
                  <a:srgbClr val="000000"/>
                </a:solidFill>
                <a:highlight>
                  <a:srgbClr val="FFFFFF"/>
                </a:highlight>
                <a:latin typeface="Consolas" pitchFamily="49" charset="0"/>
                <a:cs typeface="Consolas" pitchFamily="49" charset="0"/>
              </a:rPr>
              <a:t> </a:t>
            </a:r>
            <a:r>
              <a:rPr lang="en-US" sz="1400" dirty="0" err="1">
                <a:solidFill>
                  <a:srgbClr val="000000"/>
                </a:solidFill>
                <a:highlight>
                  <a:srgbClr val="FFFFFF"/>
                </a:highlight>
                <a:latin typeface="Consolas" pitchFamily="49" charset="0"/>
                <a:cs typeface="Consolas" pitchFamily="49" charset="0"/>
              </a:rPr>
              <a:t>synthesizer.SynthesizeTextToStreamAsync</a:t>
            </a:r>
            <a:r>
              <a:rPr lang="en-US" sz="1400" dirty="0">
                <a:solidFill>
                  <a:srgbClr val="000000"/>
                </a:solidFill>
                <a:highlight>
                  <a:srgbClr val="FFFFFF"/>
                </a:highlight>
                <a:latin typeface="Consolas" pitchFamily="49" charset="0"/>
                <a:cs typeface="Consolas" pitchFamily="49" charset="0"/>
              </a:rPr>
              <a:t>(</a:t>
            </a:r>
            <a:r>
              <a:rPr lang="en-US" sz="1400" dirty="0" err="1">
                <a:solidFill>
                  <a:srgbClr val="000000"/>
                </a:solidFill>
                <a:highlight>
                  <a:srgbClr val="FFFFFF"/>
                </a:highlight>
                <a:latin typeface="Consolas" pitchFamily="49" charset="0"/>
                <a:cs typeface="Consolas" pitchFamily="49" charset="0"/>
              </a:rPr>
              <a:t>textToSpeak</a:t>
            </a:r>
            <a:r>
              <a:rPr lang="en-US" sz="1400" dirty="0" smtClean="0">
                <a:solidFill>
                  <a:srgbClr val="000000"/>
                </a:solidFill>
                <a:highlight>
                  <a:srgbClr val="FFFFFF"/>
                </a:highlight>
                <a:latin typeface="Consolas" pitchFamily="49" charset="0"/>
                <a:cs typeface="Consolas" pitchFamily="49" charset="0"/>
              </a:rPr>
              <a:t>);</a:t>
            </a:r>
          </a:p>
          <a:p>
            <a:pPr marL="0" indent="0">
              <a:buClr>
                <a:srgbClr val="404040"/>
              </a:buClr>
              <a:buFont typeface="Wingdings" panose="05000000000000000000" pitchFamily="2" charset="2"/>
              <a:buNone/>
            </a:pPr>
            <a:endParaRPr lang="en-US" sz="1400" dirty="0">
              <a:solidFill>
                <a:srgbClr val="000000"/>
              </a:solidFill>
              <a:highlight>
                <a:srgbClr val="FFFFFF"/>
              </a:highlight>
              <a:latin typeface="Consolas" pitchFamily="49" charset="0"/>
              <a:cs typeface="Consolas" pitchFamily="49" charset="0"/>
            </a:endParaRPr>
          </a:p>
          <a:p>
            <a:pPr marL="0" indent="0">
              <a:buClr>
                <a:srgbClr val="404040"/>
              </a:buClr>
              <a:buFont typeface="Wingdings" panose="05000000000000000000" pitchFamily="2" charset="2"/>
              <a:buNone/>
            </a:pPr>
            <a:r>
              <a:rPr lang="en-US" sz="1400" dirty="0">
                <a:solidFill>
                  <a:srgbClr val="000000"/>
                </a:solidFill>
                <a:highlight>
                  <a:srgbClr val="FFFFFF"/>
                </a:highlight>
                <a:latin typeface="Consolas" pitchFamily="49" charset="0"/>
                <a:cs typeface="Consolas" pitchFamily="49" charset="0"/>
              </a:rPr>
              <a:t>    </a:t>
            </a:r>
            <a:r>
              <a:rPr lang="en-US" sz="1400" dirty="0" err="1">
                <a:solidFill>
                  <a:srgbClr val="000000"/>
                </a:solidFill>
                <a:highlight>
                  <a:srgbClr val="FFFFFF"/>
                </a:highlight>
                <a:latin typeface="Consolas" pitchFamily="49" charset="0"/>
                <a:cs typeface="Consolas" pitchFamily="49" charset="0"/>
              </a:rPr>
              <a:t>audioPlayer.SetSource</a:t>
            </a:r>
            <a:r>
              <a:rPr lang="en-US" sz="1400" dirty="0">
                <a:solidFill>
                  <a:srgbClr val="000000"/>
                </a:solidFill>
                <a:highlight>
                  <a:srgbClr val="FFFFFF"/>
                </a:highlight>
                <a:latin typeface="Consolas" pitchFamily="49" charset="0"/>
                <a:cs typeface="Consolas" pitchFamily="49" charset="0"/>
              </a:rPr>
              <a:t>(</a:t>
            </a:r>
            <a:r>
              <a:rPr lang="en-US" sz="1400" dirty="0" err="1">
                <a:solidFill>
                  <a:srgbClr val="000000"/>
                </a:solidFill>
                <a:highlight>
                  <a:srgbClr val="FFFFFF"/>
                </a:highlight>
                <a:latin typeface="Consolas" pitchFamily="49" charset="0"/>
                <a:cs typeface="Consolas" pitchFamily="49" charset="0"/>
              </a:rPr>
              <a:t>ttsStream</a:t>
            </a:r>
            <a:r>
              <a:rPr lang="en-US" sz="1400" dirty="0">
                <a:solidFill>
                  <a:srgbClr val="000000"/>
                </a:solidFill>
                <a:highlight>
                  <a:srgbClr val="FFFFFF"/>
                </a:highlight>
                <a:latin typeface="Consolas" pitchFamily="49" charset="0"/>
                <a:cs typeface="Consolas" pitchFamily="49" charset="0"/>
              </a:rPr>
              <a:t>, </a:t>
            </a:r>
            <a:r>
              <a:rPr lang="en-US" sz="1400" dirty="0">
                <a:solidFill>
                  <a:srgbClr val="A31515"/>
                </a:solidFill>
                <a:highlight>
                  <a:srgbClr val="FFFFFF"/>
                </a:highlight>
                <a:latin typeface="Consolas" pitchFamily="49" charset="0"/>
                <a:cs typeface="Consolas" pitchFamily="49" charset="0"/>
              </a:rPr>
              <a:t>""</a:t>
            </a:r>
            <a:r>
              <a:rPr lang="en-US" sz="1400" dirty="0">
                <a:solidFill>
                  <a:srgbClr val="000000"/>
                </a:solidFill>
                <a:highlight>
                  <a:srgbClr val="FFFFFF"/>
                </a:highlight>
                <a:latin typeface="Consolas" pitchFamily="49" charset="0"/>
                <a:cs typeface="Consolas" pitchFamily="49" charset="0"/>
              </a:rPr>
              <a:t>); </a:t>
            </a:r>
            <a:r>
              <a:rPr lang="en-US" sz="1400" dirty="0">
                <a:solidFill>
                  <a:srgbClr val="008000"/>
                </a:solidFill>
                <a:highlight>
                  <a:srgbClr val="FFFFFF"/>
                </a:highlight>
                <a:latin typeface="Consolas" pitchFamily="49" charset="0"/>
                <a:cs typeface="Consolas" pitchFamily="49" charset="0"/>
              </a:rPr>
              <a:t>// This starts the player because AutoPlay="True"</a:t>
            </a:r>
          </a:p>
          <a:p>
            <a:pPr marL="0" indent="0">
              <a:buClr>
                <a:srgbClr val="404040"/>
              </a:buClr>
              <a:buFont typeface="Wingdings" panose="05000000000000000000" pitchFamily="2" charset="2"/>
              <a:buNone/>
            </a:pPr>
            <a:r>
              <a:rPr lang="en-US" sz="1400" dirty="0">
                <a:solidFill>
                  <a:srgbClr val="000000"/>
                </a:solidFill>
                <a:highlight>
                  <a:srgbClr val="FFFFFF"/>
                </a:highlight>
                <a:latin typeface="Consolas" pitchFamily="49" charset="0"/>
                <a:cs typeface="Consolas" pitchFamily="49" charset="0"/>
              </a:rPr>
              <a:t>}</a:t>
            </a:r>
            <a:endParaRPr lang="en-US" sz="1400" dirty="0">
              <a:solidFill>
                <a:srgbClr val="2B91AF"/>
              </a:solidFill>
              <a:highlight>
                <a:srgbClr val="FFFFFF"/>
              </a:highlight>
              <a:latin typeface="Consolas" pitchFamily="49" charset="0"/>
              <a:cs typeface="Consolas" pitchFamily="49" charset="0"/>
            </a:endParaRPr>
          </a:p>
          <a:p>
            <a:pPr marL="0" indent="0">
              <a:buClr>
                <a:srgbClr val="404040"/>
              </a:buClr>
              <a:buFont typeface="Wingdings" panose="05000000000000000000" pitchFamily="2" charset="2"/>
              <a:buNone/>
            </a:pPr>
            <a:endParaRPr lang="en-US" sz="1400" dirty="0">
              <a:solidFill>
                <a:srgbClr val="0000FF"/>
              </a:solidFill>
              <a:highlight>
                <a:srgbClr val="FFFFFF"/>
              </a:highlight>
              <a:latin typeface="Consolas" pitchFamily="49" charset="0"/>
              <a:cs typeface="Consolas" pitchFamily="49" charset="0"/>
            </a:endParaRPr>
          </a:p>
        </p:txBody>
      </p:sp>
    </p:spTree>
    <p:extLst>
      <p:ext uri="{BB962C8B-B14F-4D97-AF65-F5344CB8AC3E}">
        <p14:creationId xmlns:p14="http://schemas.microsoft.com/office/powerpoint/2010/main" val="13599778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35" presetClass="path" presetSubtype="0" decel="100000" fill="hold" grpId="1" nodeType="withEffect">
                                  <p:stCondLst>
                                    <p:cond delay="0"/>
                                  </p:stCondLst>
                                  <p:childTnLst>
                                    <p:animMotion origin="layout" path="M -4.24304E-6 1.94281E-6 L -0.01838 1.94281E-6 " pathEditMode="relative" rAng="0" ptsTypes="AA">
                                      <p:cBhvr>
                                        <p:cTn id="9" dur="500" spd="-100000" fill="hold"/>
                                        <p:tgtEl>
                                          <p:spTgt spid="8"/>
                                        </p:tgtEl>
                                        <p:attrNameLst>
                                          <p:attrName>ppt_x</p:attrName>
                                          <p:attrName>ppt_y</p:attrName>
                                        </p:attrNameLst>
                                      </p:cBhvr>
                                      <p:rCtr x="-919" y="0"/>
                                    </p:animMotion>
                                  </p:childTnLst>
                                </p:cTn>
                              </p:par>
                            </p:childTnLst>
                          </p:cTn>
                        </p:par>
                        <p:par>
                          <p:cTn id="10" fill="hold">
                            <p:stCondLst>
                              <p:cond delay="500"/>
                            </p:stCondLst>
                            <p:childTnLst>
                              <p:par>
                                <p:cTn id="11" presetID="10" presetClass="entr" presetSubtype="0" fill="hold" grpId="0" nodeType="afterEffect">
                                  <p:stCondLst>
                                    <p:cond delay="25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600"/>
                                        <p:tgtEl>
                                          <p:spTgt spid="9"/>
                                        </p:tgtEl>
                                      </p:cBhvr>
                                    </p:animEffect>
                                  </p:childTnLst>
                                </p:cTn>
                              </p:par>
                              <p:par>
                                <p:cTn id="14" presetID="42" presetClass="path" presetSubtype="0" decel="100000" fill="hold" grpId="1" nodeType="withEffect">
                                  <p:stCondLst>
                                    <p:cond delay="250"/>
                                  </p:stCondLst>
                                  <p:childTnLst>
                                    <p:animMotion origin="layout" path="M 3.01251E-6 4.11711E-6 L 3.01251E-6 0.0674 " pathEditMode="relative" rAng="0" ptsTypes="AA">
                                      <p:cBhvr>
                                        <p:cTn id="15" dur="600" spd="-100000" fill="hold"/>
                                        <p:tgtEl>
                                          <p:spTgt spid="9"/>
                                        </p:tgtEl>
                                        <p:attrNameLst>
                                          <p:attrName>ppt_x</p:attrName>
                                          <p:attrName>ppt_y</p:attrName>
                                        </p:attrNameLst>
                                      </p:cBhvr>
                                      <p:rCtr x="0" y="33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P spid="9" grpId="0"/>
      <p:bldP spid="9" grpId="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1646236" y="295274"/>
            <a:ext cx="10515601" cy="849463"/>
          </a:xfrm>
          <a:prstGeom prst="rect">
            <a:avLst/>
          </a:prstGeom>
          <a:noFill/>
        </p:spPr>
        <p:txBody>
          <a:bodyPr wrap="square" lIns="182880" tIns="146304" rIns="182880" bIns="146304" rtlCol="0">
            <a:spAutoFit/>
          </a:bodyPr>
          <a:lstStyle/>
          <a:p>
            <a:pPr>
              <a:lnSpc>
                <a:spcPct val="90000"/>
              </a:lnSpc>
              <a:spcAft>
                <a:spcPts val="600"/>
              </a:spcAft>
            </a:pPr>
            <a:r>
              <a:rPr lang="en-US" sz="4000" dirty="0">
                <a:gradFill>
                  <a:gsLst>
                    <a:gs pos="2917">
                      <a:srgbClr val="404040"/>
                    </a:gs>
                    <a:gs pos="30000">
                      <a:srgbClr val="404040"/>
                    </a:gs>
                  </a:gsLst>
                  <a:lin ang="5400000" scaled="0"/>
                </a:gradFill>
                <a:latin typeface="Segoe UI Light"/>
              </a:rPr>
              <a:t>In Application Speech Synthesis</a:t>
            </a:r>
          </a:p>
        </p:txBody>
      </p:sp>
      <p:sp>
        <p:nvSpPr>
          <p:cNvPr id="9" name="Content Placeholder 2"/>
          <p:cNvSpPr txBox="1">
            <a:spLocks/>
          </p:cNvSpPr>
          <p:nvPr/>
        </p:nvSpPr>
        <p:spPr>
          <a:xfrm>
            <a:off x="2125599" y="1266533"/>
            <a:ext cx="10310876" cy="3954463"/>
          </a:xfrm>
          <a:prstGeom prst="rect">
            <a:avLst/>
          </a:prstGeom>
          <a:noFill/>
        </p:spPr>
        <p:txBody>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Clr>
                <a:srgbClr val="404040"/>
              </a:buClr>
              <a:buFont typeface="Wingdings" panose="05000000000000000000" pitchFamily="2" charset="2"/>
              <a:buNone/>
            </a:pPr>
            <a:r>
              <a:rPr lang="en-US" sz="1400" dirty="0">
                <a:solidFill>
                  <a:srgbClr val="008000"/>
                </a:solidFill>
                <a:highlight>
                  <a:srgbClr val="FFFFFF"/>
                </a:highlight>
                <a:latin typeface="Consolas" pitchFamily="49" charset="0"/>
                <a:cs typeface="Consolas" pitchFamily="49" charset="0"/>
              </a:rPr>
              <a:t>// Windows Phone Store App </a:t>
            </a:r>
          </a:p>
          <a:p>
            <a:pPr marL="0" indent="0">
              <a:buClr>
                <a:srgbClr val="404040"/>
              </a:buClr>
              <a:buFont typeface="Wingdings" panose="05000000000000000000" pitchFamily="2" charset="2"/>
              <a:buNone/>
            </a:pPr>
            <a:endParaRPr lang="en-US" sz="1400" dirty="0">
              <a:solidFill>
                <a:srgbClr val="008000"/>
              </a:solidFill>
              <a:highlight>
                <a:srgbClr val="FFFFFF"/>
              </a:highlight>
              <a:latin typeface="Consolas" pitchFamily="49" charset="0"/>
              <a:cs typeface="Consolas" pitchFamily="49" charset="0"/>
            </a:endParaRPr>
          </a:p>
          <a:p>
            <a:pPr marL="0" indent="0">
              <a:buClr>
                <a:srgbClr val="404040"/>
              </a:buClr>
              <a:buFont typeface="Wingdings" panose="05000000000000000000" pitchFamily="2" charset="2"/>
              <a:buNone/>
            </a:pPr>
            <a:r>
              <a:rPr lang="en-US" sz="1400" dirty="0">
                <a:solidFill>
                  <a:srgbClr val="008000"/>
                </a:solidFill>
                <a:highlight>
                  <a:srgbClr val="FFFFFF"/>
                </a:highlight>
                <a:latin typeface="Consolas" pitchFamily="49" charset="0"/>
                <a:cs typeface="Consolas" pitchFamily="49" charset="0"/>
              </a:rPr>
              <a:t>// Synthesis</a:t>
            </a:r>
          </a:p>
          <a:p>
            <a:pPr marL="0" indent="0">
              <a:buClr>
                <a:srgbClr val="404040"/>
              </a:buClr>
              <a:buFont typeface="Wingdings" panose="05000000000000000000" pitchFamily="2" charset="2"/>
              <a:buNone/>
            </a:pPr>
            <a:r>
              <a:rPr lang="en-US" sz="1400" dirty="0">
                <a:solidFill>
                  <a:srgbClr val="008000"/>
                </a:solidFill>
                <a:highlight>
                  <a:srgbClr val="FFFFFF"/>
                </a:highlight>
                <a:latin typeface="Consolas" pitchFamily="49" charset="0"/>
                <a:cs typeface="Consolas" pitchFamily="49" charset="0"/>
              </a:rPr>
              <a:t>&lt;!--</a:t>
            </a:r>
            <a:r>
              <a:rPr lang="en-US" sz="1400" dirty="0" err="1">
                <a:solidFill>
                  <a:srgbClr val="008000"/>
                </a:solidFill>
                <a:highlight>
                  <a:srgbClr val="FFFFFF"/>
                </a:highlight>
                <a:latin typeface="Consolas" pitchFamily="49" charset="0"/>
                <a:cs typeface="Consolas" pitchFamily="49" charset="0"/>
              </a:rPr>
              <a:t>MediaElement</a:t>
            </a:r>
            <a:r>
              <a:rPr lang="en-US" sz="1400" dirty="0">
                <a:solidFill>
                  <a:srgbClr val="008000"/>
                </a:solidFill>
                <a:highlight>
                  <a:srgbClr val="FFFFFF"/>
                </a:highlight>
                <a:latin typeface="Consolas" pitchFamily="49" charset="0"/>
                <a:cs typeface="Consolas" pitchFamily="49" charset="0"/>
              </a:rPr>
              <a:t> in </a:t>
            </a:r>
            <a:r>
              <a:rPr lang="en-US" sz="1400" dirty="0" err="1">
                <a:solidFill>
                  <a:srgbClr val="008000"/>
                </a:solidFill>
                <a:highlight>
                  <a:srgbClr val="FFFFFF"/>
                </a:highlight>
                <a:latin typeface="Consolas" pitchFamily="49" charset="0"/>
                <a:cs typeface="Consolas" pitchFamily="49" charset="0"/>
              </a:rPr>
              <a:t>xaml</a:t>
            </a:r>
            <a:r>
              <a:rPr lang="en-US" sz="1400" dirty="0">
                <a:solidFill>
                  <a:srgbClr val="008000"/>
                </a:solidFill>
                <a:highlight>
                  <a:srgbClr val="FFFFFF"/>
                </a:highlight>
                <a:latin typeface="Consolas" pitchFamily="49" charset="0"/>
                <a:cs typeface="Consolas" pitchFamily="49" charset="0"/>
              </a:rPr>
              <a:t> file--&gt;</a:t>
            </a:r>
            <a:endParaRPr lang="en-US" sz="1400" dirty="0">
              <a:solidFill>
                <a:srgbClr val="000000"/>
              </a:solidFill>
              <a:highlight>
                <a:srgbClr val="FFFFFF"/>
              </a:highlight>
              <a:latin typeface="Consolas" pitchFamily="49" charset="0"/>
              <a:cs typeface="Consolas" pitchFamily="49" charset="0"/>
            </a:endParaRPr>
          </a:p>
          <a:p>
            <a:pPr marL="0" indent="0">
              <a:buClr>
                <a:srgbClr val="404040"/>
              </a:buClr>
              <a:buFont typeface="Wingdings" panose="05000000000000000000" pitchFamily="2" charset="2"/>
              <a:buNone/>
            </a:pPr>
            <a:r>
              <a:rPr lang="en-US" sz="1400" dirty="0">
                <a:solidFill>
                  <a:srgbClr val="0000FF"/>
                </a:solidFill>
                <a:highlight>
                  <a:srgbClr val="FFFFFF"/>
                </a:highlight>
                <a:latin typeface="Consolas" pitchFamily="49" charset="0"/>
                <a:cs typeface="Consolas" pitchFamily="49" charset="0"/>
              </a:rPr>
              <a:t>&lt;</a:t>
            </a:r>
            <a:r>
              <a:rPr lang="en-US" sz="1400" dirty="0" err="1">
                <a:solidFill>
                  <a:srgbClr val="A31515"/>
                </a:solidFill>
                <a:highlight>
                  <a:srgbClr val="FFFFFF"/>
                </a:highlight>
                <a:latin typeface="Consolas" pitchFamily="49" charset="0"/>
                <a:cs typeface="Consolas" pitchFamily="49" charset="0"/>
              </a:rPr>
              <a:t>MediaElement</a:t>
            </a:r>
            <a:r>
              <a:rPr lang="en-US" sz="1400" dirty="0">
                <a:solidFill>
                  <a:srgbClr val="FF0000"/>
                </a:solidFill>
                <a:highlight>
                  <a:srgbClr val="FFFFFF"/>
                </a:highlight>
                <a:latin typeface="Consolas" pitchFamily="49" charset="0"/>
                <a:cs typeface="Consolas" pitchFamily="49" charset="0"/>
              </a:rPr>
              <a:t> Name</a:t>
            </a:r>
            <a:r>
              <a:rPr lang="en-US" sz="1400" dirty="0">
                <a:solidFill>
                  <a:srgbClr val="0000FF"/>
                </a:solidFill>
                <a:highlight>
                  <a:srgbClr val="FFFFFF"/>
                </a:highlight>
                <a:latin typeface="Consolas" pitchFamily="49" charset="0"/>
                <a:cs typeface="Consolas" pitchFamily="49" charset="0"/>
              </a:rPr>
              <a:t>="</a:t>
            </a:r>
            <a:r>
              <a:rPr lang="en-US" sz="1400" dirty="0" err="1">
                <a:solidFill>
                  <a:srgbClr val="0000FF"/>
                </a:solidFill>
                <a:highlight>
                  <a:srgbClr val="FFFFFF"/>
                </a:highlight>
                <a:latin typeface="Consolas" pitchFamily="49" charset="0"/>
                <a:cs typeface="Consolas" pitchFamily="49" charset="0"/>
              </a:rPr>
              <a:t>audioPlayer</a:t>
            </a:r>
            <a:r>
              <a:rPr lang="en-US" sz="1400" dirty="0">
                <a:solidFill>
                  <a:srgbClr val="0000FF"/>
                </a:solidFill>
                <a:highlight>
                  <a:srgbClr val="FFFFFF"/>
                </a:highlight>
                <a:latin typeface="Consolas" pitchFamily="49" charset="0"/>
                <a:cs typeface="Consolas" pitchFamily="49" charset="0"/>
              </a:rPr>
              <a:t>" </a:t>
            </a:r>
            <a:r>
              <a:rPr lang="en-US" sz="1400" dirty="0">
                <a:solidFill>
                  <a:srgbClr val="FF0000"/>
                </a:solidFill>
                <a:highlight>
                  <a:srgbClr val="FFFFFF"/>
                </a:highlight>
                <a:latin typeface="Consolas" pitchFamily="49" charset="0"/>
                <a:cs typeface="Consolas" pitchFamily="49" charset="0"/>
              </a:rPr>
              <a:t>AutoPlay</a:t>
            </a:r>
            <a:r>
              <a:rPr lang="en-US" sz="1400" dirty="0">
                <a:solidFill>
                  <a:srgbClr val="0000FF"/>
                </a:solidFill>
                <a:highlight>
                  <a:srgbClr val="FFFFFF"/>
                </a:highlight>
                <a:latin typeface="Consolas" pitchFamily="49" charset="0"/>
                <a:cs typeface="Consolas" pitchFamily="49" charset="0"/>
              </a:rPr>
              <a:t>="True"</a:t>
            </a:r>
            <a:r>
              <a:rPr lang="en-US" sz="1400" dirty="0">
                <a:solidFill>
                  <a:srgbClr val="FF0000"/>
                </a:solidFill>
                <a:highlight>
                  <a:srgbClr val="FFFFFF"/>
                </a:highlight>
                <a:latin typeface="Consolas" pitchFamily="49" charset="0"/>
                <a:cs typeface="Consolas" pitchFamily="49" charset="0"/>
              </a:rPr>
              <a:t> ...</a:t>
            </a:r>
            <a:r>
              <a:rPr lang="en-US" sz="1400" dirty="0">
                <a:solidFill>
                  <a:srgbClr val="0000FF"/>
                </a:solidFill>
                <a:highlight>
                  <a:srgbClr val="FFFFFF"/>
                </a:highlight>
                <a:latin typeface="Consolas" pitchFamily="49" charset="0"/>
                <a:cs typeface="Consolas" pitchFamily="49" charset="0"/>
              </a:rPr>
              <a:t>/&gt;</a:t>
            </a:r>
          </a:p>
          <a:p>
            <a:pPr marL="0" indent="0">
              <a:buClr>
                <a:srgbClr val="404040"/>
              </a:buClr>
              <a:buFont typeface="Wingdings" panose="05000000000000000000" pitchFamily="2" charset="2"/>
              <a:buNone/>
            </a:pPr>
            <a:endParaRPr lang="en-US" sz="1400" dirty="0">
              <a:solidFill>
                <a:srgbClr val="0000FF"/>
              </a:solidFill>
              <a:highlight>
                <a:srgbClr val="FFFFFF"/>
              </a:highlight>
              <a:latin typeface="Consolas" pitchFamily="49" charset="0"/>
              <a:cs typeface="Consolas" pitchFamily="49" charset="0"/>
            </a:endParaRPr>
          </a:p>
          <a:p>
            <a:pPr marL="0" indent="0">
              <a:buClr>
                <a:srgbClr val="404040"/>
              </a:buClr>
              <a:buFont typeface="Wingdings" panose="05000000000000000000" pitchFamily="2" charset="2"/>
              <a:buNone/>
            </a:pPr>
            <a:r>
              <a:rPr lang="en-US" sz="1400" dirty="0">
                <a:solidFill>
                  <a:srgbClr val="008000"/>
                </a:solidFill>
                <a:highlight>
                  <a:srgbClr val="FFFFFF"/>
                </a:highlight>
                <a:latin typeface="Consolas" pitchFamily="49" charset="0"/>
                <a:cs typeface="Consolas" pitchFamily="49" charset="0"/>
              </a:rPr>
              <a:t>// C# code behind</a:t>
            </a:r>
            <a:endParaRPr lang="nb-NO" sz="1400" dirty="0">
              <a:solidFill>
                <a:srgbClr val="008000"/>
              </a:solidFill>
              <a:highlight>
                <a:srgbClr val="FFFFFF"/>
              </a:highlight>
              <a:latin typeface="Consolas" pitchFamily="49" charset="0"/>
              <a:cs typeface="Consolas" pitchFamily="49" charset="0"/>
            </a:endParaRPr>
          </a:p>
          <a:p>
            <a:pPr marL="0" indent="0">
              <a:buClr>
                <a:srgbClr val="404040"/>
              </a:buClr>
              <a:buFont typeface="Wingdings" panose="05000000000000000000" pitchFamily="2" charset="2"/>
              <a:buNone/>
            </a:pPr>
            <a:r>
              <a:rPr lang="en-GB" sz="1400" dirty="0">
                <a:solidFill>
                  <a:srgbClr val="008000"/>
                </a:solidFill>
                <a:highlight>
                  <a:srgbClr val="FFFFFF"/>
                </a:highlight>
                <a:latin typeface="Consolas" pitchFamily="49" charset="0"/>
                <a:cs typeface="Consolas" pitchFamily="49" charset="0"/>
              </a:rPr>
              <a:t>// Function to speak a text string</a:t>
            </a:r>
            <a:endParaRPr lang="en-GB" sz="1400" dirty="0">
              <a:solidFill>
                <a:srgbClr val="000000"/>
              </a:solidFill>
              <a:highlight>
                <a:srgbClr val="FFFFFF"/>
              </a:highlight>
              <a:latin typeface="Consolas" pitchFamily="49" charset="0"/>
              <a:cs typeface="Consolas" pitchFamily="49" charset="0"/>
            </a:endParaRPr>
          </a:p>
          <a:p>
            <a:pPr marL="0" indent="0">
              <a:buClr>
                <a:srgbClr val="404040"/>
              </a:buClr>
              <a:buFont typeface="Wingdings" panose="05000000000000000000" pitchFamily="2" charset="2"/>
              <a:buNone/>
            </a:pPr>
            <a:r>
              <a:rPr lang="en-GB" sz="1400" dirty="0">
                <a:solidFill>
                  <a:srgbClr val="0000FF"/>
                </a:solidFill>
                <a:highlight>
                  <a:srgbClr val="FFFFFF"/>
                </a:highlight>
                <a:latin typeface="Consolas" pitchFamily="49" charset="0"/>
                <a:cs typeface="Consolas" pitchFamily="49" charset="0"/>
              </a:rPr>
              <a:t>private</a:t>
            </a:r>
            <a:r>
              <a:rPr lang="en-GB" sz="1400" dirty="0">
                <a:solidFill>
                  <a:srgbClr val="000000"/>
                </a:solidFill>
                <a:highlight>
                  <a:srgbClr val="FFFFFF"/>
                </a:highlight>
                <a:latin typeface="Consolas" pitchFamily="49" charset="0"/>
                <a:cs typeface="Consolas" pitchFamily="49" charset="0"/>
              </a:rPr>
              <a:t> </a:t>
            </a:r>
            <a:r>
              <a:rPr lang="en-GB" sz="1400" dirty="0" err="1">
                <a:solidFill>
                  <a:srgbClr val="0000FF"/>
                </a:solidFill>
                <a:highlight>
                  <a:srgbClr val="FFFFFF"/>
                </a:highlight>
                <a:latin typeface="Consolas" pitchFamily="49" charset="0"/>
                <a:cs typeface="Consolas" pitchFamily="49" charset="0"/>
              </a:rPr>
              <a:t>async</a:t>
            </a:r>
            <a:r>
              <a:rPr lang="en-GB" sz="1400" dirty="0">
                <a:solidFill>
                  <a:srgbClr val="000000"/>
                </a:solidFill>
                <a:highlight>
                  <a:srgbClr val="FFFFFF"/>
                </a:highlight>
                <a:latin typeface="Consolas" pitchFamily="49" charset="0"/>
                <a:cs typeface="Consolas" pitchFamily="49" charset="0"/>
              </a:rPr>
              <a:t> </a:t>
            </a:r>
            <a:r>
              <a:rPr lang="en-GB" sz="1400" dirty="0">
                <a:solidFill>
                  <a:srgbClr val="0000FF"/>
                </a:solidFill>
                <a:highlight>
                  <a:srgbClr val="FFFFFF"/>
                </a:highlight>
                <a:latin typeface="Consolas" pitchFamily="49" charset="0"/>
                <a:cs typeface="Consolas" pitchFamily="49" charset="0"/>
              </a:rPr>
              <a:t>void</a:t>
            </a:r>
            <a:r>
              <a:rPr lang="en-GB" sz="1400" dirty="0">
                <a:solidFill>
                  <a:srgbClr val="000000"/>
                </a:solidFill>
                <a:highlight>
                  <a:srgbClr val="FFFFFF"/>
                </a:highlight>
                <a:latin typeface="Consolas" pitchFamily="49" charset="0"/>
                <a:cs typeface="Consolas" pitchFamily="49" charset="0"/>
              </a:rPr>
              <a:t> </a:t>
            </a:r>
            <a:r>
              <a:rPr lang="en-GB" sz="1400" dirty="0" err="1">
                <a:solidFill>
                  <a:srgbClr val="000000"/>
                </a:solidFill>
                <a:highlight>
                  <a:srgbClr val="FFFFFF"/>
                </a:highlight>
                <a:latin typeface="Consolas" pitchFamily="49" charset="0"/>
                <a:cs typeface="Consolas" pitchFamily="49" charset="0"/>
              </a:rPr>
              <a:t>SpeakText</a:t>
            </a:r>
            <a:r>
              <a:rPr lang="en-GB" sz="1400" dirty="0">
                <a:solidFill>
                  <a:srgbClr val="000000"/>
                </a:solidFill>
                <a:highlight>
                  <a:srgbClr val="FFFFFF"/>
                </a:highlight>
                <a:latin typeface="Consolas" pitchFamily="49" charset="0"/>
                <a:cs typeface="Consolas" pitchFamily="49" charset="0"/>
              </a:rPr>
              <a:t>(</a:t>
            </a:r>
            <a:r>
              <a:rPr lang="en-GB" sz="1400" dirty="0" err="1">
                <a:solidFill>
                  <a:srgbClr val="2B91AF"/>
                </a:solidFill>
                <a:highlight>
                  <a:srgbClr val="FFFFFF"/>
                </a:highlight>
                <a:latin typeface="Consolas" pitchFamily="49" charset="0"/>
                <a:cs typeface="Consolas" pitchFamily="49" charset="0"/>
              </a:rPr>
              <a:t>MediaElement</a:t>
            </a:r>
            <a:r>
              <a:rPr lang="en-GB" sz="1400" dirty="0">
                <a:solidFill>
                  <a:srgbClr val="000000"/>
                </a:solidFill>
                <a:highlight>
                  <a:srgbClr val="FFFFFF"/>
                </a:highlight>
                <a:latin typeface="Consolas" pitchFamily="49" charset="0"/>
                <a:cs typeface="Consolas" pitchFamily="49" charset="0"/>
              </a:rPr>
              <a:t> </a:t>
            </a:r>
            <a:r>
              <a:rPr lang="en-GB" sz="1400" dirty="0" err="1">
                <a:solidFill>
                  <a:srgbClr val="000000"/>
                </a:solidFill>
                <a:highlight>
                  <a:srgbClr val="FFFFFF"/>
                </a:highlight>
                <a:latin typeface="Consolas" pitchFamily="49" charset="0"/>
                <a:cs typeface="Consolas" pitchFamily="49" charset="0"/>
              </a:rPr>
              <a:t>audioPlayer</a:t>
            </a:r>
            <a:r>
              <a:rPr lang="en-GB" sz="1400" dirty="0">
                <a:solidFill>
                  <a:srgbClr val="000000"/>
                </a:solidFill>
                <a:highlight>
                  <a:srgbClr val="FFFFFF"/>
                </a:highlight>
                <a:latin typeface="Consolas" pitchFamily="49" charset="0"/>
                <a:cs typeface="Consolas" pitchFamily="49" charset="0"/>
              </a:rPr>
              <a:t>, </a:t>
            </a:r>
            <a:r>
              <a:rPr lang="en-GB" sz="1400" dirty="0">
                <a:solidFill>
                  <a:srgbClr val="0000FF"/>
                </a:solidFill>
                <a:highlight>
                  <a:srgbClr val="FFFFFF"/>
                </a:highlight>
                <a:latin typeface="Consolas" pitchFamily="49" charset="0"/>
                <a:cs typeface="Consolas" pitchFamily="49" charset="0"/>
              </a:rPr>
              <a:t>string</a:t>
            </a:r>
            <a:r>
              <a:rPr lang="en-GB" sz="1400" dirty="0">
                <a:solidFill>
                  <a:srgbClr val="000000"/>
                </a:solidFill>
                <a:highlight>
                  <a:srgbClr val="FFFFFF"/>
                </a:highlight>
                <a:latin typeface="Consolas" pitchFamily="49" charset="0"/>
                <a:cs typeface="Consolas" pitchFamily="49" charset="0"/>
              </a:rPr>
              <a:t> </a:t>
            </a:r>
            <a:r>
              <a:rPr lang="en-GB" sz="1400" dirty="0" err="1">
                <a:solidFill>
                  <a:srgbClr val="000000"/>
                </a:solidFill>
                <a:highlight>
                  <a:srgbClr val="FFFFFF"/>
                </a:highlight>
                <a:latin typeface="Consolas" pitchFamily="49" charset="0"/>
                <a:cs typeface="Consolas" pitchFamily="49" charset="0"/>
              </a:rPr>
              <a:t>textToSpeak</a:t>
            </a:r>
            <a:r>
              <a:rPr lang="en-GB" sz="1400" dirty="0">
                <a:solidFill>
                  <a:srgbClr val="000000"/>
                </a:solidFill>
                <a:highlight>
                  <a:srgbClr val="FFFFFF"/>
                </a:highlight>
                <a:latin typeface="Consolas" pitchFamily="49" charset="0"/>
                <a:cs typeface="Consolas" pitchFamily="49" charset="0"/>
              </a:rPr>
              <a:t>)</a:t>
            </a:r>
          </a:p>
          <a:p>
            <a:pPr marL="0" indent="0">
              <a:buClr>
                <a:srgbClr val="404040"/>
              </a:buClr>
              <a:buFont typeface="Wingdings" panose="05000000000000000000" pitchFamily="2" charset="2"/>
              <a:buNone/>
            </a:pPr>
            <a:r>
              <a:rPr lang="en-US" sz="1400" dirty="0">
                <a:solidFill>
                  <a:srgbClr val="000000"/>
                </a:solidFill>
                <a:highlight>
                  <a:srgbClr val="FFFFFF"/>
                </a:highlight>
                <a:latin typeface="Consolas" pitchFamily="49" charset="0"/>
                <a:cs typeface="Consolas" pitchFamily="49" charset="0"/>
              </a:rPr>
              <a:t>{</a:t>
            </a:r>
          </a:p>
          <a:p>
            <a:pPr marL="0" indent="0">
              <a:buClr>
                <a:srgbClr val="404040"/>
              </a:buClr>
              <a:buFont typeface="Wingdings" panose="05000000000000000000" pitchFamily="2" charset="2"/>
              <a:buNone/>
            </a:pPr>
            <a:r>
              <a:rPr lang="en-US" sz="1400" dirty="0">
                <a:solidFill>
                  <a:srgbClr val="000000"/>
                </a:solidFill>
                <a:highlight>
                  <a:srgbClr val="FFFFFF"/>
                </a:highlight>
                <a:latin typeface="Consolas" pitchFamily="49" charset="0"/>
                <a:cs typeface="Consolas" pitchFamily="49" charset="0"/>
              </a:rPr>
              <a:t>    </a:t>
            </a:r>
            <a:r>
              <a:rPr lang="en-US" sz="1400" dirty="0" err="1">
                <a:solidFill>
                  <a:srgbClr val="2B91AF"/>
                </a:solidFill>
                <a:highlight>
                  <a:srgbClr val="FFFFFF"/>
                </a:highlight>
                <a:latin typeface="Consolas" pitchFamily="49" charset="0"/>
                <a:cs typeface="Consolas" pitchFamily="49" charset="0"/>
              </a:rPr>
              <a:t>SpeechSynthesizer</a:t>
            </a:r>
            <a:r>
              <a:rPr lang="en-US" sz="1400" dirty="0">
                <a:solidFill>
                  <a:srgbClr val="000000"/>
                </a:solidFill>
                <a:highlight>
                  <a:srgbClr val="FFFFFF"/>
                </a:highlight>
                <a:latin typeface="Consolas" pitchFamily="49" charset="0"/>
                <a:cs typeface="Consolas" pitchFamily="49" charset="0"/>
              </a:rPr>
              <a:t> synthesizer = </a:t>
            </a:r>
            <a:r>
              <a:rPr lang="en-US" sz="1400" dirty="0">
                <a:solidFill>
                  <a:srgbClr val="0000FF"/>
                </a:solidFill>
                <a:highlight>
                  <a:srgbClr val="FFFFFF"/>
                </a:highlight>
                <a:latin typeface="Consolas" pitchFamily="49" charset="0"/>
                <a:cs typeface="Consolas" pitchFamily="49" charset="0"/>
              </a:rPr>
              <a:t>new</a:t>
            </a:r>
            <a:r>
              <a:rPr lang="en-US" sz="1400" dirty="0">
                <a:solidFill>
                  <a:srgbClr val="000000"/>
                </a:solidFill>
                <a:highlight>
                  <a:srgbClr val="FFFFFF"/>
                </a:highlight>
                <a:latin typeface="Consolas" pitchFamily="49" charset="0"/>
                <a:cs typeface="Consolas" pitchFamily="49" charset="0"/>
              </a:rPr>
              <a:t> </a:t>
            </a:r>
            <a:r>
              <a:rPr lang="en-US" sz="1400" dirty="0" err="1">
                <a:solidFill>
                  <a:srgbClr val="2B91AF"/>
                </a:solidFill>
                <a:highlight>
                  <a:srgbClr val="FFFFFF"/>
                </a:highlight>
                <a:latin typeface="Consolas" pitchFamily="49" charset="0"/>
                <a:cs typeface="Consolas" pitchFamily="49" charset="0"/>
              </a:rPr>
              <a:t>SpeechSynthesizer</a:t>
            </a:r>
            <a:r>
              <a:rPr lang="en-US" sz="1400" dirty="0" smtClean="0">
                <a:solidFill>
                  <a:srgbClr val="000000"/>
                </a:solidFill>
                <a:highlight>
                  <a:srgbClr val="FFFFFF"/>
                </a:highlight>
                <a:latin typeface="Consolas" pitchFamily="49" charset="0"/>
                <a:cs typeface="Consolas" pitchFamily="49" charset="0"/>
              </a:rPr>
              <a:t>();</a:t>
            </a:r>
          </a:p>
          <a:p>
            <a:pPr marL="0" indent="0">
              <a:buClr>
                <a:srgbClr val="404040"/>
              </a:buClr>
              <a:buFont typeface="Wingdings" panose="05000000000000000000" pitchFamily="2" charset="2"/>
              <a:buNone/>
            </a:pPr>
            <a:endParaRPr lang="en-US" sz="1400" dirty="0">
              <a:solidFill>
                <a:srgbClr val="000000"/>
              </a:solidFill>
              <a:highlight>
                <a:srgbClr val="FFFFFF"/>
              </a:highlight>
              <a:latin typeface="Consolas" pitchFamily="49" charset="0"/>
              <a:cs typeface="Consolas" pitchFamily="49" charset="0"/>
            </a:endParaRPr>
          </a:p>
          <a:p>
            <a:pPr marL="0" indent="0">
              <a:buClr>
                <a:srgbClr val="404040"/>
              </a:buClr>
              <a:buFont typeface="Wingdings" panose="05000000000000000000" pitchFamily="2" charset="2"/>
              <a:buNone/>
            </a:pPr>
            <a:r>
              <a:rPr lang="en-US" sz="1400" dirty="0">
                <a:solidFill>
                  <a:srgbClr val="000000"/>
                </a:solidFill>
                <a:highlight>
                  <a:srgbClr val="FFFFFF"/>
                </a:highlight>
                <a:latin typeface="Consolas" pitchFamily="49" charset="0"/>
                <a:cs typeface="Consolas" pitchFamily="49" charset="0"/>
              </a:rPr>
              <a:t>    </a:t>
            </a:r>
            <a:r>
              <a:rPr lang="en-US" sz="1400" dirty="0" err="1">
                <a:solidFill>
                  <a:srgbClr val="2B91AF"/>
                </a:solidFill>
                <a:highlight>
                  <a:srgbClr val="FFFFFF"/>
                </a:highlight>
                <a:latin typeface="Consolas" pitchFamily="49" charset="0"/>
                <a:cs typeface="Consolas" pitchFamily="49" charset="0"/>
              </a:rPr>
              <a:t>SpeechSynthesisStream</a:t>
            </a:r>
            <a:r>
              <a:rPr lang="en-US" sz="1400" dirty="0">
                <a:solidFill>
                  <a:srgbClr val="000000"/>
                </a:solidFill>
                <a:highlight>
                  <a:srgbClr val="FFFFFF"/>
                </a:highlight>
                <a:latin typeface="Consolas" pitchFamily="49" charset="0"/>
                <a:cs typeface="Consolas" pitchFamily="49" charset="0"/>
              </a:rPr>
              <a:t> </a:t>
            </a:r>
            <a:r>
              <a:rPr lang="en-US" sz="1400" dirty="0" err="1">
                <a:solidFill>
                  <a:srgbClr val="000000"/>
                </a:solidFill>
                <a:highlight>
                  <a:srgbClr val="FFFFFF"/>
                </a:highlight>
                <a:latin typeface="Consolas" pitchFamily="49" charset="0"/>
                <a:cs typeface="Consolas" pitchFamily="49" charset="0"/>
              </a:rPr>
              <a:t>ttsStream</a:t>
            </a:r>
            <a:r>
              <a:rPr lang="en-US" sz="1400" dirty="0">
                <a:solidFill>
                  <a:srgbClr val="000000"/>
                </a:solidFill>
                <a:highlight>
                  <a:srgbClr val="FFFFFF"/>
                </a:highlight>
                <a:latin typeface="Consolas" pitchFamily="49" charset="0"/>
                <a:cs typeface="Consolas" pitchFamily="49" charset="0"/>
              </a:rPr>
              <a:t> = </a:t>
            </a:r>
            <a:r>
              <a:rPr lang="en-US" sz="1400" dirty="0">
                <a:solidFill>
                  <a:srgbClr val="0000FF"/>
                </a:solidFill>
                <a:highlight>
                  <a:srgbClr val="FFFFFF"/>
                </a:highlight>
                <a:latin typeface="Consolas" pitchFamily="49" charset="0"/>
                <a:cs typeface="Consolas" pitchFamily="49" charset="0"/>
              </a:rPr>
              <a:t>await</a:t>
            </a:r>
            <a:r>
              <a:rPr lang="en-US" sz="1400" dirty="0">
                <a:solidFill>
                  <a:srgbClr val="000000"/>
                </a:solidFill>
                <a:highlight>
                  <a:srgbClr val="FFFFFF"/>
                </a:highlight>
                <a:latin typeface="Consolas" pitchFamily="49" charset="0"/>
                <a:cs typeface="Consolas" pitchFamily="49" charset="0"/>
              </a:rPr>
              <a:t> </a:t>
            </a:r>
            <a:r>
              <a:rPr lang="en-US" sz="1400" dirty="0" err="1">
                <a:solidFill>
                  <a:srgbClr val="000000"/>
                </a:solidFill>
                <a:highlight>
                  <a:srgbClr val="FFFFFF"/>
                </a:highlight>
                <a:latin typeface="Consolas" pitchFamily="49" charset="0"/>
                <a:cs typeface="Consolas" pitchFamily="49" charset="0"/>
              </a:rPr>
              <a:t>synthesizer.SynthesizeTextToStreamAsync</a:t>
            </a:r>
            <a:r>
              <a:rPr lang="en-US" sz="1400" dirty="0">
                <a:solidFill>
                  <a:srgbClr val="000000"/>
                </a:solidFill>
                <a:highlight>
                  <a:srgbClr val="FFFFFF"/>
                </a:highlight>
                <a:latin typeface="Consolas" pitchFamily="49" charset="0"/>
                <a:cs typeface="Consolas" pitchFamily="49" charset="0"/>
              </a:rPr>
              <a:t>(</a:t>
            </a:r>
            <a:r>
              <a:rPr lang="en-US" sz="1400" dirty="0" err="1">
                <a:solidFill>
                  <a:srgbClr val="000000"/>
                </a:solidFill>
                <a:highlight>
                  <a:srgbClr val="FFFFFF"/>
                </a:highlight>
                <a:latin typeface="Consolas" pitchFamily="49" charset="0"/>
                <a:cs typeface="Consolas" pitchFamily="49" charset="0"/>
              </a:rPr>
              <a:t>textToSpeak</a:t>
            </a:r>
            <a:r>
              <a:rPr lang="en-US" sz="1400" dirty="0" smtClean="0">
                <a:solidFill>
                  <a:srgbClr val="000000"/>
                </a:solidFill>
                <a:highlight>
                  <a:srgbClr val="FFFFFF"/>
                </a:highlight>
                <a:latin typeface="Consolas" pitchFamily="49" charset="0"/>
                <a:cs typeface="Consolas" pitchFamily="49" charset="0"/>
              </a:rPr>
              <a:t>);</a:t>
            </a:r>
          </a:p>
          <a:p>
            <a:pPr marL="0" indent="0">
              <a:buClr>
                <a:srgbClr val="404040"/>
              </a:buClr>
              <a:buFont typeface="Wingdings" panose="05000000000000000000" pitchFamily="2" charset="2"/>
              <a:buNone/>
            </a:pPr>
            <a:endParaRPr lang="en-US" sz="1400" dirty="0">
              <a:solidFill>
                <a:srgbClr val="000000"/>
              </a:solidFill>
              <a:highlight>
                <a:srgbClr val="FFFFFF"/>
              </a:highlight>
              <a:latin typeface="Consolas" pitchFamily="49" charset="0"/>
              <a:cs typeface="Consolas" pitchFamily="49" charset="0"/>
            </a:endParaRPr>
          </a:p>
          <a:p>
            <a:pPr marL="0" indent="0">
              <a:buClr>
                <a:srgbClr val="404040"/>
              </a:buClr>
              <a:buFont typeface="Wingdings" panose="05000000000000000000" pitchFamily="2" charset="2"/>
              <a:buNone/>
            </a:pPr>
            <a:r>
              <a:rPr lang="en-US" sz="1400" dirty="0">
                <a:solidFill>
                  <a:srgbClr val="000000"/>
                </a:solidFill>
                <a:highlight>
                  <a:srgbClr val="FFFFFF"/>
                </a:highlight>
                <a:latin typeface="Consolas" pitchFamily="49" charset="0"/>
                <a:cs typeface="Consolas" pitchFamily="49" charset="0"/>
              </a:rPr>
              <a:t>    </a:t>
            </a:r>
            <a:r>
              <a:rPr lang="en-US" sz="1400" dirty="0" err="1">
                <a:solidFill>
                  <a:srgbClr val="000000"/>
                </a:solidFill>
                <a:highlight>
                  <a:srgbClr val="FFFFFF"/>
                </a:highlight>
                <a:latin typeface="Consolas" pitchFamily="49" charset="0"/>
                <a:cs typeface="Consolas" pitchFamily="49" charset="0"/>
              </a:rPr>
              <a:t>audioPlayer.SetSource</a:t>
            </a:r>
            <a:r>
              <a:rPr lang="en-US" sz="1400" dirty="0">
                <a:solidFill>
                  <a:srgbClr val="000000"/>
                </a:solidFill>
                <a:highlight>
                  <a:srgbClr val="FFFFFF"/>
                </a:highlight>
                <a:latin typeface="Consolas" pitchFamily="49" charset="0"/>
                <a:cs typeface="Consolas" pitchFamily="49" charset="0"/>
              </a:rPr>
              <a:t>(</a:t>
            </a:r>
            <a:r>
              <a:rPr lang="en-US" sz="1400" dirty="0" err="1">
                <a:solidFill>
                  <a:srgbClr val="000000"/>
                </a:solidFill>
                <a:highlight>
                  <a:srgbClr val="FFFFFF"/>
                </a:highlight>
                <a:latin typeface="Consolas" pitchFamily="49" charset="0"/>
                <a:cs typeface="Consolas" pitchFamily="49" charset="0"/>
              </a:rPr>
              <a:t>ttsStream</a:t>
            </a:r>
            <a:r>
              <a:rPr lang="en-US" sz="1400" dirty="0">
                <a:solidFill>
                  <a:srgbClr val="000000"/>
                </a:solidFill>
                <a:highlight>
                  <a:srgbClr val="FFFFFF"/>
                </a:highlight>
                <a:latin typeface="Consolas" pitchFamily="49" charset="0"/>
                <a:cs typeface="Consolas" pitchFamily="49" charset="0"/>
              </a:rPr>
              <a:t>, </a:t>
            </a:r>
            <a:r>
              <a:rPr lang="en-US" sz="1400" dirty="0">
                <a:solidFill>
                  <a:srgbClr val="A31515"/>
                </a:solidFill>
                <a:highlight>
                  <a:srgbClr val="FFFFFF"/>
                </a:highlight>
                <a:latin typeface="Consolas" pitchFamily="49" charset="0"/>
                <a:cs typeface="Consolas" pitchFamily="49" charset="0"/>
              </a:rPr>
              <a:t>""</a:t>
            </a:r>
            <a:r>
              <a:rPr lang="en-US" sz="1400" dirty="0">
                <a:solidFill>
                  <a:srgbClr val="000000"/>
                </a:solidFill>
                <a:highlight>
                  <a:srgbClr val="FFFFFF"/>
                </a:highlight>
                <a:latin typeface="Consolas" pitchFamily="49" charset="0"/>
                <a:cs typeface="Consolas" pitchFamily="49" charset="0"/>
              </a:rPr>
              <a:t>); </a:t>
            </a:r>
            <a:r>
              <a:rPr lang="en-US" sz="1400" dirty="0">
                <a:solidFill>
                  <a:srgbClr val="008000"/>
                </a:solidFill>
                <a:highlight>
                  <a:srgbClr val="FFFFFF"/>
                </a:highlight>
                <a:latin typeface="Consolas" pitchFamily="49" charset="0"/>
                <a:cs typeface="Consolas" pitchFamily="49" charset="0"/>
              </a:rPr>
              <a:t>// This starts the player because AutoPlay="True"</a:t>
            </a:r>
          </a:p>
          <a:p>
            <a:pPr marL="0" indent="0">
              <a:buClr>
                <a:srgbClr val="404040"/>
              </a:buClr>
              <a:buFont typeface="Wingdings" panose="05000000000000000000" pitchFamily="2" charset="2"/>
              <a:buNone/>
            </a:pPr>
            <a:r>
              <a:rPr lang="en-US" sz="1400" dirty="0">
                <a:solidFill>
                  <a:srgbClr val="000000"/>
                </a:solidFill>
                <a:highlight>
                  <a:srgbClr val="FFFFFF"/>
                </a:highlight>
                <a:latin typeface="Consolas" pitchFamily="49" charset="0"/>
                <a:cs typeface="Consolas" pitchFamily="49" charset="0"/>
              </a:rPr>
              <a:t>}</a:t>
            </a:r>
            <a:endParaRPr lang="en-US" sz="1400" dirty="0">
              <a:solidFill>
                <a:srgbClr val="2B91AF"/>
              </a:solidFill>
              <a:highlight>
                <a:srgbClr val="FFFFFF"/>
              </a:highlight>
              <a:latin typeface="Consolas" pitchFamily="49" charset="0"/>
              <a:cs typeface="Consolas" pitchFamily="49" charset="0"/>
            </a:endParaRPr>
          </a:p>
          <a:p>
            <a:pPr marL="0" indent="0">
              <a:buClr>
                <a:srgbClr val="404040"/>
              </a:buClr>
              <a:buFont typeface="Wingdings" panose="05000000000000000000" pitchFamily="2" charset="2"/>
              <a:buNone/>
            </a:pPr>
            <a:endParaRPr lang="en-US" sz="1400" dirty="0">
              <a:solidFill>
                <a:srgbClr val="0000FF"/>
              </a:solidFill>
              <a:highlight>
                <a:srgbClr val="FFFFFF"/>
              </a:highlight>
              <a:latin typeface="Consolas" pitchFamily="49" charset="0"/>
              <a:cs typeface="Consolas" pitchFamily="49" charset="0"/>
            </a:endParaRPr>
          </a:p>
        </p:txBody>
      </p:sp>
      <p:sp>
        <p:nvSpPr>
          <p:cNvPr id="10" name="Rectangle 9"/>
          <p:cNvSpPr/>
          <p:nvPr/>
        </p:nvSpPr>
        <p:spPr bwMode="auto">
          <a:xfrm>
            <a:off x="2119086" y="1727200"/>
            <a:ext cx="5573485" cy="827314"/>
          </a:xfrm>
          <a:prstGeom prst="rect">
            <a:avLst/>
          </a:prstGeom>
          <a:noFill/>
          <a:ln w="38100">
            <a:solidFill>
              <a:schemeClr val="accent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Freeform 10"/>
          <p:cNvSpPr/>
          <p:nvPr/>
        </p:nvSpPr>
        <p:spPr bwMode="auto">
          <a:xfrm>
            <a:off x="0" y="0"/>
            <a:ext cx="12436477" cy="6994525"/>
          </a:xfrm>
          <a:custGeom>
            <a:avLst/>
            <a:gdLst>
              <a:gd name="connsiteX0" fmla="*/ 0 w 12436477"/>
              <a:gd name="connsiteY0" fmla="*/ 0 h 6994525"/>
              <a:gd name="connsiteX1" fmla="*/ 12436477 w 12436477"/>
              <a:gd name="connsiteY1" fmla="*/ 0 h 6994525"/>
              <a:gd name="connsiteX2" fmla="*/ 12436477 w 12436477"/>
              <a:gd name="connsiteY2" fmla="*/ 6994525 h 6994525"/>
              <a:gd name="connsiteX3" fmla="*/ 0 w 12436477"/>
              <a:gd name="connsiteY3" fmla="*/ 6994525 h 6994525"/>
            </a:gdLst>
            <a:ahLst/>
            <a:cxnLst>
              <a:cxn ang="0">
                <a:pos x="connsiteX0" y="connsiteY0"/>
              </a:cxn>
              <a:cxn ang="0">
                <a:pos x="connsiteX1" y="connsiteY1"/>
              </a:cxn>
              <a:cxn ang="0">
                <a:pos x="connsiteX2" y="connsiteY2"/>
              </a:cxn>
              <a:cxn ang="0">
                <a:pos x="connsiteX3" y="connsiteY3"/>
              </a:cxn>
            </a:cxnLst>
            <a:rect l="l" t="t" r="r" b="b"/>
            <a:pathLst>
              <a:path w="12436477" h="6994525">
                <a:moveTo>
                  <a:pt x="0" y="0"/>
                </a:moveTo>
                <a:lnTo>
                  <a:pt x="12436477" y="0"/>
                </a:lnTo>
                <a:lnTo>
                  <a:pt x="12436477" y="6994525"/>
                </a:lnTo>
                <a:lnTo>
                  <a:pt x="0" y="6994525"/>
                </a:lnTo>
                <a:close/>
              </a:path>
            </a:pathLst>
          </a:custGeom>
          <a:solidFill>
            <a:schemeClr val="tx1">
              <a:lumMod val="50000"/>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p:cNvSpPr/>
          <p:nvPr/>
        </p:nvSpPr>
        <p:spPr bwMode="auto">
          <a:xfrm>
            <a:off x="3503089" y="2401626"/>
            <a:ext cx="8406694" cy="1200128"/>
          </a:xfrm>
          <a:prstGeom prst="rect">
            <a:avLst/>
          </a:prstGeom>
          <a:solidFill>
            <a:schemeClr val="bg1"/>
          </a:solidFill>
          <a:ln w="38100">
            <a:solidFill>
              <a:schemeClr val="accent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buClr>
                <a:srgbClr val="404040"/>
              </a:buClr>
            </a:pPr>
            <a:r>
              <a:rPr lang="en-US" dirty="0">
                <a:solidFill>
                  <a:srgbClr val="008000"/>
                </a:solidFill>
                <a:highlight>
                  <a:srgbClr val="FFFFFF"/>
                </a:highlight>
                <a:latin typeface="Consolas" pitchFamily="49" charset="0"/>
                <a:cs typeface="Consolas" pitchFamily="49" charset="0"/>
              </a:rPr>
              <a:t>// Synthesis</a:t>
            </a:r>
          </a:p>
          <a:p>
            <a:pPr>
              <a:buClr>
                <a:srgbClr val="404040"/>
              </a:buClr>
            </a:pPr>
            <a:r>
              <a:rPr lang="en-US" dirty="0">
                <a:solidFill>
                  <a:srgbClr val="008000"/>
                </a:solidFill>
                <a:highlight>
                  <a:srgbClr val="FFFFFF"/>
                </a:highlight>
                <a:latin typeface="Consolas" pitchFamily="49" charset="0"/>
                <a:cs typeface="Consolas" pitchFamily="49" charset="0"/>
              </a:rPr>
              <a:t>&lt;!--</a:t>
            </a:r>
            <a:r>
              <a:rPr lang="en-US" dirty="0" err="1">
                <a:solidFill>
                  <a:srgbClr val="008000"/>
                </a:solidFill>
                <a:highlight>
                  <a:srgbClr val="FFFFFF"/>
                </a:highlight>
                <a:latin typeface="Consolas" pitchFamily="49" charset="0"/>
                <a:cs typeface="Consolas" pitchFamily="49" charset="0"/>
              </a:rPr>
              <a:t>MediaElement</a:t>
            </a:r>
            <a:r>
              <a:rPr lang="en-US" dirty="0">
                <a:solidFill>
                  <a:srgbClr val="008000"/>
                </a:solidFill>
                <a:highlight>
                  <a:srgbClr val="FFFFFF"/>
                </a:highlight>
                <a:latin typeface="Consolas" pitchFamily="49" charset="0"/>
                <a:cs typeface="Consolas" pitchFamily="49" charset="0"/>
              </a:rPr>
              <a:t> in </a:t>
            </a:r>
            <a:r>
              <a:rPr lang="en-US" dirty="0" err="1">
                <a:solidFill>
                  <a:srgbClr val="008000"/>
                </a:solidFill>
                <a:highlight>
                  <a:srgbClr val="FFFFFF"/>
                </a:highlight>
                <a:latin typeface="Consolas" pitchFamily="49" charset="0"/>
                <a:cs typeface="Consolas" pitchFamily="49" charset="0"/>
              </a:rPr>
              <a:t>xaml</a:t>
            </a:r>
            <a:r>
              <a:rPr lang="en-US" dirty="0">
                <a:solidFill>
                  <a:srgbClr val="008000"/>
                </a:solidFill>
                <a:highlight>
                  <a:srgbClr val="FFFFFF"/>
                </a:highlight>
                <a:latin typeface="Consolas" pitchFamily="49" charset="0"/>
                <a:cs typeface="Consolas" pitchFamily="49" charset="0"/>
              </a:rPr>
              <a:t> file--&gt;</a:t>
            </a:r>
            <a:endParaRPr lang="en-US" dirty="0">
              <a:solidFill>
                <a:srgbClr val="000000"/>
              </a:solidFill>
              <a:highlight>
                <a:srgbClr val="FFFFFF"/>
              </a:highlight>
              <a:latin typeface="Consolas" pitchFamily="49" charset="0"/>
              <a:cs typeface="Consolas" pitchFamily="49" charset="0"/>
            </a:endParaRPr>
          </a:p>
          <a:p>
            <a:pPr>
              <a:buClr>
                <a:srgbClr val="404040"/>
              </a:buClr>
            </a:pPr>
            <a:r>
              <a:rPr lang="en-US" dirty="0">
                <a:solidFill>
                  <a:srgbClr val="0000FF"/>
                </a:solidFill>
                <a:highlight>
                  <a:srgbClr val="FFFFFF"/>
                </a:highlight>
                <a:latin typeface="Consolas" pitchFamily="49" charset="0"/>
                <a:cs typeface="Consolas" pitchFamily="49" charset="0"/>
              </a:rPr>
              <a:t>&lt;</a:t>
            </a:r>
            <a:r>
              <a:rPr lang="en-US" dirty="0" err="1">
                <a:solidFill>
                  <a:srgbClr val="A31515"/>
                </a:solidFill>
                <a:highlight>
                  <a:srgbClr val="FFFFFF"/>
                </a:highlight>
                <a:latin typeface="Consolas" pitchFamily="49" charset="0"/>
                <a:cs typeface="Consolas" pitchFamily="49" charset="0"/>
              </a:rPr>
              <a:t>MediaElement</a:t>
            </a:r>
            <a:r>
              <a:rPr lang="en-US" dirty="0">
                <a:solidFill>
                  <a:srgbClr val="FF0000"/>
                </a:solidFill>
                <a:highlight>
                  <a:srgbClr val="FFFFFF"/>
                </a:highlight>
                <a:latin typeface="Consolas" pitchFamily="49" charset="0"/>
                <a:cs typeface="Consolas" pitchFamily="49" charset="0"/>
              </a:rPr>
              <a:t> Name</a:t>
            </a:r>
            <a:r>
              <a:rPr lang="en-US" dirty="0">
                <a:solidFill>
                  <a:srgbClr val="0000FF"/>
                </a:solidFill>
                <a:highlight>
                  <a:srgbClr val="FFFFFF"/>
                </a:highlight>
                <a:latin typeface="Consolas" pitchFamily="49" charset="0"/>
                <a:cs typeface="Consolas" pitchFamily="49" charset="0"/>
              </a:rPr>
              <a:t>="</a:t>
            </a:r>
            <a:r>
              <a:rPr lang="en-US" dirty="0" err="1">
                <a:solidFill>
                  <a:srgbClr val="0000FF"/>
                </a:solidFill>
                <a:highlight>
                  <a:srgbClr val="FFFFFF"/>
                </a:highlight>
                <a:latin typeface="Consolas" pitchFamily="49" charset="0"/>
                <a:cs typeface="Consolas" pitchFamily="49" charset="0"/>
              </a:rPr>
              <a:t>audioPlayer</a:t>
            </a:r>
            <a:r>
              <a:rPr lang="en-US" dirty="0">
                <a:solidFill>
                  <a:srgbClr val="0000FF"/>
                </a:solidFill>
                <a:highlight>
                  <a:srgbClr val="FFFFFF"/>
                </a:highlight>
                <a:latin typeface="Consolas" pitchFamily="49" charset="0"/>
                <a:cs typeface="Consolas" pitchFamily="49" charset="0"/>
              </a:rPr>
              <a:t>" </a:t>
            </a:r>
            <a:r>
              <a:rPr lang="en-US" dirty="0">
                <a:solidFill>
                  <a:srgbClr val="FF0000"/>
                </a:solidFill>
                <a:highlight>
                  <a:srgbClr val="FFFFFF"/>
                </a:highlight>
                <a:latin typeface="Consolas" pitchFamily="49" charset="0"/>
                <a:cs typeface="Consolas" pitchFamily="49" charset="0"/>
              </a:rPr>
              <a:t>AutoPlay</a:t>
            </a:r>
            <a:r>
              <a:rPr lang="en-US" dirty="0">
                <a:solidFill>
                  <a:srgbClr val="0000FF"/>
                </a:solidFill>
                <a:highlight>
                  <a:srgbClr val="FFFFFF"/>
                </a:highlight>
                <a:latin typeface="Consolas" pitchFamily="49" charset="0"/>
                <a:cs typeface="Consolas" pitchFamily="49" charset="0"/>
              </a:rPr>
              <a:t>="True"</a:t>
            </a:r>
            <a:r>
              <a:rPr lang="en-US" dirty="0">
                <a:solidFill>
                  <a:srgbClr val="FF0000"/>
                </a:solidFill>
                <a:highlight>
                  <a:srgbClr val="FFFFFF"/>
                </a:highlight>
                <a:latin typeface="Consolas" pitchFamily="49" charset="0"/>
                <a:cs typeface="Consolas" pitchFamily="49" charset="0"/>
              </a:rPr>
              <a:t> ...</a:t>
            </a:r>
            <a:r>
              <a:rPr lang="en-US" dirty="0">
                <a:solidFill>
                  <a:srgbClr val="0000FF"/>
                </a:solidFill>
                <a:highlight>
                  <a:srgbClr val="FFFFFF"/>
                </a:highlight>
                <a:latin typeface="Consolas" pitchFamily="49" charset="0"/>
                <a:cs typeface="Consolas" pitchFamily="49" charset="0"/>
              </a:rPr>
              <a:t>/&gt;</a:t>
            </a:r>
          </a:p>
        </p:txBody>
      </p:sp>
      <p:sp>
        <p:nvSpPr>
          <p:cNvPr id="13" name="TextBox 12"/>
          <p:cNvSpPr txBox="1"/>
          <p:nvPr/>
        </p:nvSpPr>
        <p:spPr>
          <a:xfrm>
            <a:off x="3479843" y="3689694"/>
            <a:ext cx="8416075" cy="553998"/>
          </a:xfrm>
          <a:prstGeom prst="rect">
            <a:avLst/>
          </a:prstGeom>
          <a:solidFill>
            <a:schemeClr val="accent2"/>
          </a:solidFill>
          <a:ln>
            <a:noFill/>
          </a:ln>
        </p:spPr>
        <p:txBody>
          <a:bodyPr wrap="square" lIns="182880" tIns="146304" rIns="182880" bIns="182880" rtlCol="0">
            <a:spAutoFit/>
          </a:bodyPr>
          <a:lstStyle/>
          <a:p>
            <a:pPr>
              <a:lnSpc>
                <a:spcPct val="90000"/>
              </a:lnSpc>
              <a:spcAft>
                <a:spcPts val="600"/>
              </a:spcAft>
            </a:pPr>
            <a:r>
              <a:rPr lang="en-US" sz="1600" dirty="0">
                <a:gradFill>
                  <a:gsLst>
                    <a:gs pos="0">
                      <a:srgbClr val="FFFFFF"/>
                    </a:gs>
                    <a:gs pos="100000">
                      <a:srgbClr val="FFFFFF"/>
                    </a:gs>
                  </a:gsLst>
                  <a:lin ang="5400000" scaled="1"/>
                </a:gradFill>
              </a:rPr>
              <a:t>Speech synthesis uses a </a:t>
            </a:r>
            <a:r>
              <a:rPr lang="en-US" sz="1600" dirty="0" err="1">
                <a:gradFill>
                  <a:gsLst>
                    <a:gs pos="0">
                      <a:srgbClr val="FFFFFF"/>
                    </a:gs>
                    <a:gs pos="100000">
                      <a:srgbClr val="FFFFFF"/>
                    </a:gs>
                  </a:gsLst>
                  <a:lin ang="5400000" scaled="1"/>
                </a:gradFill>
              </a:rPr>
              <a:t>MediaElement</a:t>
            </a:r>
            <a:r>
              <a:rPr lang="en-US" sz="1600" dirty="0">
                <a:gradFill>
                  <a:gsLst>
                    <a:gs pos="0">
                      <a:srgbClr val="FFFFFF"/>
                    </a:gs>
                    <a:gs pos="100000">
                      <a:srgbClr val="FFFFFF"/>
                    </a:gs>
                  </a:gsLst>
                  <a:lin ang="5400000" scaled="1"/>
                </a:gradFill>
              </a:rPr>
              <a:t> control to speak text</a:t>
            </a:r>
          </a:p>
        </p:txBody>
      </p:sp>
      <p:grpSp>
        <p:nvGrpSpPr>
          <p:cNvPr id="14" name="Group 13"/>
          <p:cNvGrpSpPr/>
          <p:nvPr/>
        </p:nvGrpSpPr>
        <p:grpSpPr>
          <a:xfrm>
            <a:off x="0" y="0"/>
            <a:ext cx="1646237" cy="6994525"/>
            <a:chOff x="0" y="0"/>
            <a:chExt cx="1646237" cy="6994525"/>
          </a:xfrm>
        </p:grpSpPr>
        <p:sp>
          <p:nvSpPr>
            <p:cNvPr id="15" name="Freeform 14"/>
            <p:cNvSpPr/>
            <p:nvPr/>
          </p:nvSpPr>
          <p:spPr bwMode="auto">
            <a:xfrm>
              <a:off x="0" y="0"/>
              <a:ext cx="1646237" cy="6994525"/>
            </a:xfrm>
            <a:custGeom>
              <a:avLst/>
              <a:gdLst>
                <a:gd name="connsiteX0" fmla="*/ 0 w 1646237"/>
                <a:gd name="connsiteY0" fmla="*/ 0 h 6994525"/>
                <a:gd name="connsiteX1" fmla="*/ 1646237 w 1646237"/>
                <a:gd name="connsiteY1" fmla="*/ 0 h 6994525"/>
                <a:gd name="connsiteX2" fmla="*/ 1646237 w 1646237"/>
                <a:gd name="connsiteY2" fmla="*/ 564556 h 6994525"/>
                <a:gd name="connsiteX3" fmla="*/ 1487404 w 1646237"/>
                <a:gd name="connsiteY3" fmla="*/ 723389 h 6994525"/>
                <a:gd name="connsiteX4" fmla="*/ 1646237 w 1646237"/>
                <a:gd name="connsiteY4" fmla="*/ 882221 h 6994525"/>
                <a:gd name="connsiteX5" fmla="*/ 1646237 w 1646237"/>
                <a:gd name="connsiteY5" fmla="*/ 6994525 h 6994525"/>
                <a:gd name="connsiteX6" fmla="*/ 0 w 1646237"/>
                <a:gd name="connsiteY6" fmla="*/ 6994525 h 6994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46237" h="6994525">
                  <a:moveTo>
                    <a:pt x="0" y="0"/>
                  </a:moveTo>
                  <a:lnTo>
                    <a:pt x="1646237" y="0"/>
                  </a:lnTo>
                  <a:lnTo>
                    <a:pt x="1646237" y="564556"/>
                  </a:lnTo>
                  <a:lnTo>
                    <a:pt x="1487404" y="723389"/>
                  </a:lnTo>
                  <a:lnTo>
                    <a:pt x="1646237" y="882221"/>
                  </a:lnTo>
                  <a:lnTo>
                    <a:pt x="1646237" y="6994525"/>
                  </a:lnTo>
                  <a:lnTo>
                    <a:pt x="0" y="6994525"/>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6" name="Freeform 12" descr="Up:  Freeform 12"/>
            <p:cNvSpPr>
              <a:spLocks noChangeAspect="1"/>
            </p:cNvSpPr>
            <p:nvPr/>
          </p:nvSpPr>
          <p:spPr bwMode="black">
            <a:xfrm>
              <a:off x="441132" y="435573"/>
              <a:ext cx="763922" cy="602394"/>
            </a:xfrm>
            <a:custGeom>
              <a:avLst/>
              <a:gdLst/>
              <a:ahLst/>
              <a:cxnLst/>
              <a:rect l="l" t="t" r="r" b="b"/>
              <a:pathLst>
                <a:path w="611218" h="481979">
                  <a:moveTo>
                    <a:pt x="224745" y="94707"/>
                  </a:moveTo>
                  <a:cubicBezTo>
                    <a:pt x="347961" y="94707"/>
                    <a:pt x="448505" y="171589"/>
                    <a:pt x="448505" y="266213"/>
                  </a:cubicBezTo>
                  <a:cubicBezTo>
                    <a:pt x="448505" y="360837"/>
                    <a:pt x="347961" y="436734"/>
                    <a:pt x="224745" y="436734"/>
                  </a:cubicBezTo>
                  <a:cubicBezTo>
                    <a:pt x="202074" y="436734"/>
                    <a:pt x="181373" y="434763"/>
                    <a:pt x="161659" y="429834"/>
                  </a:cubicBezTo>
                  <a:cubicBezTo>
                    <a:pt x="135044" y="478132"/>
                    <a:pt x="86744" y="488974"/>
                    <a:pt x="44358" y="478132"/>
                  </a:cubicBezTo>
                  <a:cubicBezTo>
                    <a:pt x="69986" y="455462"/>
                    <a:pt x="92658" y="434763"/>
                    <a:pt x="109416" y="413078"/>
                  </a:cubicBezTo>
                  <a:cubicBezTo>
                    <a:pt x="43372" y="382522"/>
                    <a:pt x="0" y="328310"/>
                    <a:pt x="0" y="266213"/>
                  </a:cubicBezTo>
                  <a:cubicBezTo>
                    <a:pt x="0" y="171589"/>
                    <a:pt x="100544" y="94707"/>
                    <a:pt x="224745" y="94707"/>
                  </a:cubicBezTo>
                  <a:close/>
                  <a:moveTo>
                    <a:pt x="386440" y="0"/>
                  </a:moveTo>
                  <a:cubicBezTo>
                    <a:pt x="510659" y="0"/>
                    <a:pt x="611218" y="76830"/>
                    <a:pt x="611218" y="170405"/>
                  </a:cubicBezTo>
                  <a:cubicBezTo>
                    <a:pt x="611218" y="232460"/>
                    <a:pt x="566854" y="287620"/>
                    <a:pt x="501787" y="317170"/>
                  </a:cubicBezTo>
                  <a:cubicBezTo>
                    <a:pt x="518546" y="338840"/>
                    <a:pt x="541221" y="360510"/>
                    <a:pt x="566854" y="382180"/>
                  </a:cubicBezTo>
                  <a:cubicBezTo>
                    <a:pt x="523476" y="393015"/>
                    <a:pt x="481083" y="383165"/>
                    <a:pt x="454465" y="334900"/>
                  </a:cubicBezTo>
                  <a:cubicBezTo>
                    <a:pt x="547137" y="154645"/>
                    <a:pt x="301656" y="47280"/>
                    <a:pt x="201097" y="73875"/>
                  </a:cubicBezTo>
                  <a:cubicBezTo>
                    <a:pt x="241518" y="29550"/>
                    <a:pt x="309542" y="0"/>
                    <a:pt x="386440" y="0"/>
                  </a:cubicBezTo>
                  <a:close/>
                </a:path>
              </a:pathLst>
            </a:custGeom>
            <a:solidFill>
              <a:schemeClr val="bg2"/>
            </a:solidFill>
            <a:ln>
              <a:noFill/>
            </a:ln>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grpSp>
    </p:spTree>
    <p:extLst>
      <p:ext uri="{BB962C8B-B14F-4D97-AF65-F5344CB8AC3E}">
        <p14:creationId xmlns:p14="http://schemas.microsoft.com/office/powerpoint/2010/main" val="32402129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par>
                          <p:cTn id="8" fill="hold">
                            <p:stCondLst>
                              <p:cond delay="750"/>
                            </p:stCondLst>
                            <p:childTnLst>
                              <p:par>
                                <p:cTn id="9" presetID="10" presetClass="entr" presetSubtype="0" fill="hold" grpId="0" nodeType="afterEffect">
                                  <p:stCondLst>
                                    <p:cond delay="50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par>
                                <p:cTn id="12" presetID="10" presetClass="entr" presetSubtype="0" fill="hold" grpId="0" nodeType="withEffect">
                                  <p:stCondLst>
                                    <p:cond delay="50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500"/>
                                        <p:tgtEl>
                                          <p:spTgt spid="12"/>
                                        </p:tgtEl>
                                      </p:cBhvr>
                                    </p:animEffect>
                                  </p:childTnLst>
                                </p:cTn>
                              </p:par>
                              <p:par>
                                <p:cTn id="15" presetID="6" presetClass="emph" presetSubtype="0" accel="100000" autoRev="1" fill="hold" grpId="1" nodeType="withEffect">
                                  <p:stCondLst>
                                    <p:cond delay="0"/>
                                  </p:stCondLst>
                                  <p:childTnLst>
                                    <p:animScale>
                                      <p:cBhvr>
                                        <p:cTn id="16" dur="500" fill="hold"/>
                                        <p:tgtEl>
                                          <p:spTgt spid="12"/>
                                        </p:tgtEl>
                                      </p:cBhvr>
                                      <p:by x="50000" y="50000"/>
                                    </p:animScale>
                                  </p:childTnLst>
                                </p:cTn>
                              </p:par>
                              <p:par>
                                <p:cTn id="17" presetID="42" presetClass="path" presetSubtype="0" accel="100000" autoRev="1" fill="hold" grpId="2" nodeType="withEffect">
                                  <p:stCondLst>
                                    <p:cond delay="0"/>
                                  </p:stCondLst>
                                  <p:childTnLst>
                                    <p:animMotion origin="layout" path="M 2.7036E-6 -2.57376E-6 L -0.21956 -0.18021 " pathEditMode="relative" rAng="0" ptsTypes="AA">
                                      <p:cBhvr>
                                        <p:cTn id="18" dur="500" fill="hold"/>
                                        <p:tgtEl>
                                          <p:spTgt spid="12"/>
                                        </p:tgtEl>
                                        <p:attrNameLst>
                                          <p:attrName>ppt_x</p:attrName>
                                          <p:attrName>ppt_y</p:attrName>
                                        </p:attrNameLst>
                                      </p:cBhvr>
                                      <p:rCtr x="-10978" y="-9010"/>
                                    </p:animMotion>
                                  </p:childTnLst>
                                </p:cTn>
                              </p:par>
                            </p:childTnLst>
                          </p:cTn>
                        </p:par>
                        <p:par>
                          <p:cTn id="19" fill="hold">
                            <p:stCondLst>
                              <p:cond delay="1750"/>
                            </p:stCondLst>
                            <p:childTnLst>
                              <p:par>
                                <p:cTn id="20" presetID="10" presetClass="entr" presetSubtype="0" fill="hold" grpId="0" nodeType="after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2" grpId="1" animBg="1"/>
      <p:bldP spid="12" grpId="2" animBg="1"/>
      <p:bldP spid="13"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TextBox 130"/>
          <p:cNvSpPr txBox="1"/>
          <p:nvPr/>
        </p:nvSpPr>
        <p:spPr>
          <a:xfrm>
            <a:off x="274638" y="295274"/>
            <a:ext cx="7772400" cy="960263"/>
          </a:xfrm>
          <a:prstGeom prst="rect">
            <a:avLst/>
          </a:prstGeom>
          <a:noFill/>
        </p:spPr>
        <p:txBody>
          <a:bodyPr wrap="square" lIns="182880" tIns="146304" rIns="182880" bIns="146304" rtlCol="0">
            <a:spAutoFit/>
          </a:bodyPr>
          <a:lstStyle/>
          <a:p>
            <a:pPr>
              <a:lnSpc>
                <a:spcPct val="90000"/>
              </a:lnSpc>
              <a:spcAft>
                <a:spcPts val="600"/>
              </a:spcAft>
            </a:pPr>
            <a:r>
              <a:rPr lang="en-US" sz="4800" dirty="0" smtClean="0">
                <a:gradFill>
                  <a:gsLst>
                    <a:gs pos="2917">
                      <a:srgbClr val="404040"/>
                    </a:gs>
                    <a:gs pos="30000">
                      <a:srgbClr val="404040"/>
                    </a:gs>
                  </a:gsLst>
                  <a:lin ang="5400000" scaled="0"/>
                </a:gradFill>
                <a:latin typeface="Segoe UI Light"/>
              </a:rPr>
              <a:t>Cortana: What Can You Do?</a:t>
            </a:r>
          </a:p>
        </p:txBody>
      </p:sp>
      <p:sp>
        <p:nvSpPr>
          <p:cNvPr id="130" name="Rectangle 129"/>
          <p:cNvSpPr/>
          <p:nvPr/>
        </p:nvSpPr>
        <p:spPr bwMode="auto">
          <a:xfrm>
            <a:off x="457200" y="295274"/>
            <a:ext cx="7772400" cy="8855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nvGrpSpPr>
          <p:cNvPr id="125" name="Group 124"/>
          <p:cNvGrpSpPr/>
          <p:nvPr/>
        </p:nvGrpSpPr>
        <p:grpSpPr>
          <a:xfrm>
            <a:off x="-1" y="0"/>
            <a:ext cx="1646238" cy="6994525"/>
            <a:chOff x="-1" y="0"/>
            <a:chExt cx="1646238" cy="6994525"/>
          </a:xfrm>
        </p:grpSpPr>
        <p:sp>
          <p:nvSpPr>
            <p:cNvPr id="6" name="Rectangle 5"/>
            <p:cNvSpPr/>
            <p:nvPr/>
          </p:nvSpPr>
          <p:spPr bwMode="auto">
            <a:xfrm>
              <a:off x="0" y="0"/>
              <a:ext cx="1646237" cy="699452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6" name="TextBox 15"/>
            <p:cNvSpPr txBox="1"/>
            <p:nvPr/>
          </p:nvSpPr>
          <p:spPr>
            <a:xfrm>
              <a:off x="-1" y="1180782"/>
              <a:ext cx="1570037" cy="274320"/>
            </a:xfrm>
            <a:prstGeom prst="rect">
              <a:avLst/>
            </a:prstGeom>
            <a:noFill/>
          </p:spPr>
          <p:txBody>
            <a:bodyPr wrap="square" lIns="365760" tIns="146304" rIns="182880" bIns="146304" rtlCol="0" anchor="ctr" anchorCtr="0">
              <a:noAutofit/>
            </a:bodyPr>
            <a:lstStyle/>
            <a:p>
              <a:pPr>
                <a:lnSpc>
                  <a:spcPct val="90000"/>
                </a:lnSpc>
                <a:spcAft>
                  <a:spcPts val="600"/>
                </a:spcAft>
              </a:pPr>
              <a:r>
                <a:rPr lang="en-US" sz="1600" dirty="0" smtClean="0">
                  <a:gradFill>
                    <a:gsLst>
                      <a:gs pos="2917">
                        <a:srgbClr val="404040">
                          <a:lumMod val="20000"/>
                          <a:lumOff val="80000"/>
                        </a:srgbClr>
                      </a:gs>
                      <a:gs pos="30000">
                        <a:srgbClr val="FFFFFF">
                          <a:lumMod val="95000"/>
                        </a:srgbClr>
                      </a:gs>
                    </a:gsLst>
                    <a:lin ang="5400000" scaled="0"/>
                  </a:gradFill>
                </a:rPr>
                <a:t>Phone</a:t>
              </a:r>
            </a:p>
          </p:txBody>
        </p:sp>
        <p:sp>
          <p:nvSpPr>
            <p:cNvPr id="17" name="TextBox 16"/>
            <p:cNvSpPr txBox="1"/>
            <p:nvPr/>
          </p:nvSpPr>
          <p:spPr>
            <a:xfrm>
              <a:off x="-1" y="1580513"/>
              <a:ext cx="1570037" cy="274320"/>
            </a:xfrm>
            <a:prstGeom prst="rect">
              <a:avLst/>
            </a:prstGeom>
            <a:noFill/>
          </p:spPr>
          <p:txBody>
            <a:bodyPr wrap="square" lIns="365760" tIns="146304" rIns="182880" bIns="146304" rtlCol="0" anchor="ctr" anchorCtr="0">
              <a:noAutofit/>
            </a:bodyPr>
            <a:lstStyle/>
            <a:p>
              <a:pPr>
                <a:lnSpc>
                  <a:spcPct val="90000"/>
                </a:lnSpc>
                <a:spcAft>
                  <a:spcPts val="600"/>
                </a:spcAft>
              </a:pPr>
              <a:r>
                <a:rPr lang="en-US" sz="1600" dirty="0" smtClean="0">
                  <a:gradFill>
                    <a:gsLst>
                      <a:gs pos="2917">
                        <a:srgbClr val="404040">
                          <a:lumMod val="20000"/>
                          <a:lumOff val="80000"/>
                        </a:srgbClr>
                      </a:gs>
                      <a:gs pos="30000">
                        <a:srgbClr val="FFFFFF">
                          <a:lumMod val="95000"/>
                        </a:srgbClr>
                      </a:gs>
                    </a:gsLst>
                    <a:lin ang="5400000" scaled="0"/>
                  </a:gradFill>
                </a:rPr>
                <a:t>Messaging</a:t>
              </a:r>
            </a:p>
          </p:txBody>
        </p:sp>
        <p:sp>
          <p:nvSpPr>
            <p:cNvPr id="18" name="TextBox 17"/>
            <p:cNvSpPr txBox="1"/>
            <p:nvPr/>
          </p:nvSpPr>
          <p:spPr>
            <a:xfrm>
              <a:off x="-1" y="1980244"/>
              <a:ext cx="1570037" cy="274320"/>
            </a:xfrm>
            <a:prstGeom prst="rect">
              <a:avLst/>
            </a:prstGeom>
            <a:noFill/>
          </p:spPr>
          <p:txBody>
            <a:bodyPr wrap="square" lIns="365760" tIns="146304" rIns="182880" bIns="146304" rtlCol="0" anchor="ctr" anchorCtr="0">
              <a:noAutofit/>
            </a:bodyPr>
            <a:lstStyle/>
            <a:p>
              <a:pPr>
                <a:lnSpc>
                  <a:spcPct val="90000"/>
                </a:lnSpc>
                <a:spcAft>
                  <a:spcPts val="600"/>
                </a:spcAft>
              </a:pPr>
              <a:r>
                <a:rPr lang="en-US" sz="1600" dirty="0" smtClean="0">
                  <a:gradFill>
                    <a:gsLst>
                      <a:gs pos="2917">
                        <a:srgbClr val="404040">
                          <a:lumMod val="20000"/>
                          <a:lumOff val="80000"/>
                        </a:srgbClr>
                      </a:gs>
                      <a:gs pos="30000">
                        <a:srgbClr val="FFFFFF">
                          <a:lumMod val="95000"/>
                        </a:srgbClr>
                      </a:gs>
                    </a:gsLst>
                    <a:lin ang="5400000" scaled="0"/>
                  </a:gradFill>
                </a:rPr>
                <a:t>Calendar</a:t>
              </a:r>
            </a:p>
          </p:txBody>
        </p:sp>
        <p:sp>
          <p:nvSpPr>
            <p:cNvPr id="19" name="TextBox 18"/>
            <p:cNvSpPr txBox="1"/>
            <p:nvPr/>
          </p:nvSpPr>
          <p:spPr>
            <a:xfrm>
              <a:off x="-1" y="2379975"/>
              <a:ext cx="1570037" cy="274320"/>
            </a:xfrm>
            <a:prstGeom prst="rect">
              <a:avLst/>
            </a:prstGeom>
            <a:noFill/>
          </p:spPr>
          <p:txBody>
            <a:bodyPr wrap="square" lIns="365760" tIns="146304" rIns="182880" bIns="146304" rtlCol="0" anchor="ctr" anchorCtr="0">
              <a:noAutofit/>
            </a:bodyPr>
            <a:lstStyle/>
            <a:p>
              <a:pPr>
                <a:lnSpc>
                  <a:spcPct val="90000"/>
                </a:lnSpc>
                <a:spcAft>
                  <a:spcPts val="600"/>
                </a:spcAft>
              </a:pPr>
              <a:r>
                <a:rPr lang="en-US" sz="1600" dirty="0" smtClean="0">
                  <a:gradFill>
                    <a:gsLst>
                      <a:gs pos="2917">
                        <a:srgbClr val="404040">
                          <a:lumMod val="20000"/>
                          <a:lumOff val="80000"/>
                        </a:srgbClr>
                      </a:gs>
                      <a:gs pos="30000">
                        <a:srgbClr val="FFFFFF">
                          <a:lumMod val="95000"/>
                        </a:srgbClr>
                      </a:gs>
                    </a:gsLst>
                    <a:lin ang="5400000" scaled="0"/>
                  </a:gradFill>
                </a:rPr>
                <a:t>Reminders</a:t>
              </a:r>
            </a:p>
          </p:txBody>
        </p:sp>
        <p:sp>
          <p:nvSpPr>
            <p:cNvPr id="20" name="TextBox 19"/>
            <p:cNvSpPr txBox="1"/>
            <p:nvPr/>
          </p:nvSpPr>
          <p:spPr>
            <a:xfrm>
              <a:off x="-1" y="2779706"/>
              <a:ext cx="1570037" cy="274320"/>
            </a:xfrm>
            <a:prstGeom prst="rect">
              <a:avLst/>
            </a:prstGeom>
            <a:noFill/>
          </p:spPr>
          <p:txBody>
            <a:bodyPr wrap="square" lIns="365760" tIns="146304" rIns="182880" bIns="146304" rtlCol="0" anchor="ctr" anchorCtr="0">
              <a:noAutofit/>
            </a:bodyPr>
            <a:lstStyle/>
            <a:p>
              <a:pPr>
                <a:lnSpc>
                  <a:spcPct val="90000"/>
                </a:lnSpc>
                <a:spcAft>
                  <a:spcPts val="600"/>
                </a:spcAft>
              </a:pPr>
              <a:r>
                <a:rPr lang="en-US" sz="1600" dirty="0" smtClean="0">
                  <a:gradFill>
                    <a:gsLst>
                      <a:gs pos="2917">
                        <a:srgbClr val="404040">
                          <a:lumMod val="20000"/>
                          <a:lumOff val="80000"/>
                        </a:srgbClr>
                      </a:gs>
                      <a:gs pos="30000">
                        <a:srgbClr val="FFFFFF">
                          <a:lumMod val="95000"/>
                        </a:srgbClr>
                      </a:gs>
                    </a:gsLst>
                    <a:lin ang="5400000" scaled="0"/>
                  </a:gradFill>
                </a:rPr>
                <a:t>Notes</a:t>
              </a:r>
            </a:p>
          </p:txBody>
        </p:sp>
        <p:sp>
          <p:nvSpPr>
            <p:cNvPr id="21" name="TextBox 20"/>
            <p:cNvSpPr txBox="1"/>
            <p:nvPr/>
          </p:nvSpPr>
          <p:spPr>
            <a:xfrm>
              <a:off x="-1" y="3179437"/>
              <a:ext cx="1570037" cy="274320"/>
            </a:xfrm>
            <a:prstGeom prst="rect">
              <a:avLst/>
            </a:prstGeom>
            <a:noFill/>
          </p:spPr>
          <p:txBody>
            <a:bodyPr wrap="square" lIns="365760" tIns="146304" rIns="182880" bIns="146304" rtlCol="0" anchor="ctr" anchorCtr="0">
              <a:noAutofit/>
            </a:bodyPr>
            <a:lstStyle/>
            <a:p>
              <a:pPr>
                <a:lnSpc>
                  <a:spcPct val="90000"/>
                </a:lnSpc>
                <a:spcAft>
                  <a:spcPts val="600"/>
                </a:spcAft>
              </a:pPr>
              <a:r>
                <a:rPr lang="en-US" sz="1600" dirty="0" smtClean="0">
                  <a:gradFill>
                    <a:gsLst>
                      <a:gs pos="2917">
                        <a:srgbClr val="404040">
                          <a:lumMod val="20000"/>
                          <a:lumOff val="80000"/>
                        </a:srgbClr>
                      </a:gs>
                      <a:gs pos="30000">
                        <a:srgbClr val="FFFFFF">
                          <a:lumMod val="95000"/>
                        </a:srgbClr>
                      </a:gs>
                    </a:gsLst>
                    <a:lin ang="5400000" scaled="0"/>
                  </a:gradFill>
                </a:rPr>
                <a:t>Alarms</a:t>
              </a:r>
            </a:p>
          </p:txBody>
        </p:sp>
        <p:sp>
          <p:nvSpPr>
            <p:cNvPr id="22" name="TextBox 21"/>
            <p:cNvSpPr txBox="1"/>
            <p:nvPr/>
          </p:nvSpPr>
          <p:spPr>
            <a:xfrm>
              <a:off x="-1" y="3579168"/>
              <a:ext cx="1570037" cy="274320"/>
            </a:xfrm>
            <a:prstGeom prst="rect">
              <a:avLst/>
            </a:prstGeom>
            <a:noFill/>
          </p:spPr>
          <p:txBody>
            <a:bodyPr wrap="square" lIns="365760" tIns="146304" rIns="182880" bIns="146304" rtlCol="0" anchor="ctr" anchorCtr="0">
              <a:noAutofit/>
            </a:bodyPr>
            <a:lstStyle/>
            <a:p>
              <a:pPr>
                <a:lnSpc>
                  <a:spcPct val="90000"/>
                </a:lnSpc>
                <a:spcAft>
                  <a:spcPts val="600"/>
                </a:spcAft>
              </a:pPr>
              <a:r>
                <a:rPr lang="en-US" sz="1600" dirty="0" smtClean="0">
                  <a:gradFill>
                    <a:gsLst>
                      <a:gs pos="2917">
                        <a:srgbClr val="404040">
                          <a:lumMod val="20000"/>
                          <a:lumOff val="80000"/>
                        </a:srgbClr>
                      </a:gs>
                      <a:gs pos="30000">
                        <a:srgbClr val="FFFFFF">
                          <a:lumMod val="95000"/>
                        </a:srgbClr>
                      </a:gs>
                    </a:gsLst>
                    <a:lin ang="5400000" scaled="0"/>
                  </a:gradFill>
                </a:rPr>
                <a:t>Music</a:t>
              </a:r>
            </a:p>
          </p:txBody>
        </p:sp>
        <p:sp>
          <p:nvSpPr>
            <p:cNvPr id="23" name="TextBox 22"/>
            <p:cNvSpPr txBox="1"/>
            <p:nvPr/>
          </p:nvSpPr>
          <p:spPr>
            <a:xfrm>
              <a:off x="-1" y="3978899"/>
              <a:ext cx="1570037" cy="274320"/>
            </a:xfrm>
            <a:prstGeom prst="rect">
              <a:avLst/>
            </a:prstGeom>
            <a:noFill/>
          </p:spPr>
          <p:txBody>
            <a:bodyPr wrap="square" lIns="365760" tIns="146304" rIns="182880" bIns="146304" rtlCol="0" anchor="ctr" anchorCtr="0">
              <a:noAutofit/>
            </a:bodyPr>
            <a:lstStyle/>
            <a:p>
              <a:pPr>
                <a:lnSpc>
                  <a:spcPct val="90000"/>
                </a:lnSpc>
                <a:spcAft>
                  <a:spcPts val="600"/>
                </a:spcAft>
              </a:pPr>
              <a:r>
                <a:rPr lang="en-US" sz="1600" dirty="0" smtClean="0">
                  <a:gradFill>
                    <a:gsLst>
                      <a:gs pos="2917">
                        <a:srgbClr val="404040">
                          <a:lumMod val="20000"/>
                          <a:lumOff val="80000"/>
                        </a:srgbClr>
                      </a:gs>
                      <a:gs pos="30000">
                        <a:srgbClr val="FFFFFF">
                          <a:lumMod val="95000"/>
                        </a:srgbClr>
                      </a:gs>
                    </a:gsLst>
                    <a:lin ang="5400000" scaled="0"/>
                  </a:gradFill>
                </a:rPr>
                <a:t>Places</a:t>
              </a:r>
            </a:p>
          </p:txBody>
        </p:sp>
        <p:sp>
          <p:nvSpPr>
            <p:cNvPr id="24" name="TextBox 23"/>
            <p:cNvSpPr txBox="1"/>
            <p:nvPr/>
          </p:nvSpPr>
          <p:spPr>
            <a:xfrm>
              <a:off x="-1" y="4378630"/>
              <a:ext cx="1570037" cy="274320"/>
            </a:xfrm>
            <a:prstGeom prst="rect">
              <a:avLst/>
            </a:prstGeom>
            <a:noFill/>
          </p:spPr>
          <p:txBody>
            <a:bodyPr wrap="square" lIns="365760" tIns="146304" rIns="182880" bIns="146304" rtlCol="0" anchor="ctr" anchorCtr="0">
              <a:noAutofit/>
            </a:bodyPr>
            <a:lstStyle/>
            <a:p>
              <a:pPr>
                <a:lnSpc>
                  <a:spcPct val="90000"/>
                </a:lnSpc>
                <a:spcAft>
                  <a:spcPts val="600"/>
                </a:spcAft>
              </a:pPr>
              <a:r>
                <a:rPr lang="en-US" sz="1600" dirty="0" smtClean="0">
                  <a:gradFill>
                    <a:gsLst>
                      <a:gs pos="2917">
                        <a:srgbClr val="404040">
                          <a:lumMod val="20000"/>
                          <a:lumOff val="80000"/>
                        </a:srgbClr>
                      </a:gs>
                      <a:gs pos="30000">
                        <a:srgbClr val="FFFFFF">
                          <a:lumMod val="95000"/>
                        </a:srgbClr>
                      </a:gs>
                    </a:gsLst>
                    <a:lin ang="5400000" scaled="0"/>
                  </a:gradFill>
                </a:rPr>
                <a:t>Search</a:t>
              </a:r>
            </a:p>
          </p:txBody>
        </p:sp>
        <p:sp>
          <p:nvSpPr>
            <p:cNvPr id="30" name="Freeform 5"/>
            <p:cNvSpPr>
              <a:spLocks noChangeAspect="1"/>
            </p:cNvSpPr>
            <p:nvPr/>
          </p:nvSpPr>
          <p:spPr bwMode="auto">
            <a:xfrm>
              <a:off x="134828" y="1250270"/>
              <a:ext cx="144996" cy="146304"/>
            </a:xfrm>
            <a:custGeom>
              <a:avLst/>
              <a:gdLst>
                <a:gd name="T0" fmla="*/ 74 w 91"/>
                <a:gd name="T1" fmla="*/ 56 h 92"/>
                <a:gd name="T2" fmla="*/ 91 w 91"/>
                <a:gd name="T3" fmla="*/ 71 h 92"/>
                <a:gd name="T4" fmla="*/ 69 w 91"/>
                <a:gd name="T5" fmla="*/ 92 h 92"/>
                <a:gd name="T6" fmla="*/ 0 w 91"/>
                <a:gd name="T7" fmla="*/ 22 h 92"/>
                <a:gd name="T8" fmla="*/ 20 w 91"/>
                <a:gd name="T9" fmla="*/ 0 h 92"/>
                <a:gd name="T10" fmla="*/ 35 w 91"/>
                <a:gd name="T11" fmla="*/ 17 h 92"/>
                <a:gd name="T12" fmla="*/ 31 w 91"/>
                <a:gd name="T13" fmla="*/ 32 h 92"/>
                <a:gd name="T14" fmla="*/ 35 w 91"/>
                <a:gd name="T15" fmla="*/ 44 h 92"/>
                <a:gd name="T16" fmla="*/ 43 w 91"/>
                <a:gd name="T17" fmla="*/ 53 h 92"/>
                <a:gd name="T18" fmla="*/ 57 w 91"/>
                <a:gd name="T19" fmla="*/ 60 h 92"/>
                <a:gd name="T20" fmla="*/ 74 w 91"/>
                <a:gd name="T21" fmla="*/ 56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 h="92">
                  <a:moveTo>
                    <a:pt x="74" y="56"/>
                  </a:moveTo>
                  <a:cubicBezTo>
                    <a:pt x="91" y="71"/>
                    <a:pt x="91" y="71"/>
                    <a:pt x="91" y="71"/>
                  </a:cubicBezTo>
                  <a:cubicBezTo>
                    <a:pt x="88" y="81"/>
                    <a:pt x="81" y="87"/>
                    <a:pt x="69" y="92"/>
                  </a:cubicBezTo>
                  <a:cubicBezTo>
                    <a:pt x="43" y="80"/>
                    <a:pt x="10" y="49"/>
                    <a:pt x="0" y="22"/>
                  </a:cubicBezTo>
                  <a:cubicBezTo>
                    <a:pt x="4" y="9"/>
                    <a:pt x="9" y="4"/>
                    <a:pt x="20" y="0"/>
                  </a:cubicBezTo>
                  <a:cubicBezTo>
                    <a:pt x="35" y="17"/>
                    <a:pt x="35" y="17"/>
                    <a:pt x="35" y="17"/>
                  </a:cubicBezTo>
                  <a:cubicBezTo>
                    <a:pt x="31" y="32"/>
                    <a:pt x="31" y="32"/>
                    <a:pt x="31" y="32"/>
                  </a:cubicBezTo>
                  <a:cubicBezTo>
                    <a:pt x="31" y="37"/>
                    <a:pt x="33" y="41"/>
                    <a:pt x="35" y="44"/>
                  </a:cubicBezTo>
                  <a:cubicBezTo>
                    <a:pt x="36" y="45"/>
                    <a:pt x="38" y="48"/>
                    <a:pt x="43" y="53"/>
                  </a:cubicBezTo>
                  <a:cubicBezTo>
                    <a:pt x="48" y="58"/>
                    <a:pt x="52" y="60"/>
                    <a:pt x="57" y="60"/>
                  </a:cubicBezTo>
                  <a:cubicBezTo>
                    <a:pt x="59" y="60"/>
                    <a:pt x="64" y="59"/>
                    <a:pt x="74" y="56"/>
                  </a:cubicBezTo>
                  <a:close/>
                </a:path>
              </a:pathLst>
            </a:custGeom>
            <a:solidFill>
              <a:schemeClr val="tx1">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31" name="Freeform 336"/>
            <p:cNvSpPr>
              <a:spLocks noChangeAspect="1" noEditPoints="1"/>
            </p:cNvSpPr>
            <p:nvPr/>
          </p:nvSpPr>
          <p:spPr bwMode="auto">
            <a:xfrm>
              <a:off x="129476" y="1654637"/>
              <a:ext cx="155700" cy="115762"/>
            </a:xfrm>
            <a:custGeom>
              <a:avLst/>
              <a:gdLst>
                <a:gd name="T0" fmla="*/ 102 w 269"/>
                <a:gd name="T1" fmla="*/ 0 h 200"/>
                <a:gd name="T2" fmla="*/ 102 w 269"/>
                <a:gd name="T3" fmla="*/ 33 h 200"/>
                <a:gd name="T4" fmla="*/ 0 w 269"/>
                <a:gd name="T5" fmla="*/ 33 h 200"/>
                <a:gd name="T6" fmla="*/ 0 w 269"/>
                <a:gd name="T7" fmla="*/ 200 h 200"/>
                <a:gd name="T8" fmla="*/ 17 w 269"/>
                <a:gd name="T9" fmla="*/ 200 h 200"/>
                <a:gd name="T10" fmla="*/ 52 w 269"/>
                <a:gd name="T11" fmla="*/ 167 h 200"/>
                <a:gd name="T12" fmla="*/ 170 w 269"/>
                <a:gd name="T13" fmla="*/ 167 h 200"/>
                <a:gd name="T14" fmla="*/ 170 w 269"/>
                <a:gd name="T15" fmla="*/ 134 h 200"/>
                <a:gd name="T16" fmla="*/ 220 w 269"/>
                <a:gd name="T17" fmla="*/ 134 h 200"/>
                <a:gd name="T18" fmla="*/ 253 w 269"/>
                <a:gd name="T19" fmla="*/ 167 h 200"/>
                <a:gd name="T20" fmla="*/ 269 w 269"/>
                <a:gd name="T21" fmla="*/ 167 h 200"/>
                <a:gd name="T22" fmla="*/ 269 w 269"/>
                <a:gd name="T23" fmla="*/ 0 h 200"/>
                <a:gd name="T24" fmla="*/ 102 w 269"/>
                <a:gd name="T25" fmla="*/ 0 h 200"/>
                <a:gd name="T26" fmla="*/ 151 w 269"/>
                <a:gd name="T27" fmla="*/ 151 h 200"/>
                <a:gd name="T28" fmla="*/ 52 w 269"/>
                <a:gd name="T29" fmla="*/ 151 h 200"/>
                <a:gd name="T30" fmla="*/ 17 w 269"/>
                <a:gd name="T31" fmla="*/ 184 h 200"/>
                <a:gd name="T32" fmla="*/ 17 w 269"/>
                <a:gd name="T33" fmla="*/ 50 h 200"/>
                <a:gd name="T34" fmla="*/ 151 w 269"/>
                <a:gd name="T35" fmla="*/ 50 h 200"/>
                <a:gd name="T36" fmla="*/ 151 w 269"/>
                <a:gd name="T37" fmla="*/ 151 h 200"/>
                <a:gd name="T38" fmla="*/ 253 w 269"/>
                <a:gd name="T39" fmla="*/ 151 h 200"/>
                <a:gd name="T40" fmla="*/ 220 w 269"/>
                <a:gd name="T41" fmla="*/ 118 h 200"/>
                <a:gd name="T42" fmla="*/ 170 w 269"/>
                <a:gd name="T43" fmla="*/ 118 h 200"/>
                <a:gd name="T44" fmla="*/ 170 w 269"/>
                <a:gd name="T45" fmla="*/ 33 h 200"/>
                <a:gd name="T46" fmla="*/ 118 w 269"/>
                <a:gd name="T47" fmla="*/ 33 h 200"/>
                <a:gd name="T48" fmla="*/ 118 w 269"/>
                <a:gd name="T49" fmla="*/ 17 h 200"/>
                <a:gd name="T50" fmla="*/ 253 w 269"/>
                <a:gd name="T51" fmla="*/ 17 h 200"/>
                <a:gd name="T52" fmla="*/ 253 w 269"/>
                <a:gd name="T53" fmla="*/ 151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69" h="200">
                  <a:moveTo>
                    <a:pt x="102" y="0"/>
                  </a:moveTo>
                  <a:lnTo>
                    <a:pt x="102" y="33"/>
                  </a:lnTo>
                  <a:lnTo>
                    <a:pt x="0" y="33"/>
                  </a:lnTo>
                  <a:lnTo>
                    <a:pt x="0" y="200"/>
                  </a:lnTo>
                  <a:lnTo>
                    <a:pt x="17" y="200"/>
                  </a:lnTo>
                  <a:lnTo>
                    <a:pt x="52" y="167"/>
                  </a:lnTo>
                  <a:lnTo>
                    <a:pt x="170" y="167"/>
                  </a:lnTo>
                  <a:lnTo>
                    <a:pt x="170" y="134"/>
                  </a:lnTo>
                  <a:lnTo>
                    <a:pt x="220" y="134"/>
                  </a:lnTo>
                  <a:lnTo>
                    <a:pt x="253" y="167"/>
                  </a:lnTo>
                  <a:lnTo>
                    <a:pt x="269" y="167"/>
                  </a:lnTo>
                  <a:lnTo>
                    <a:pt x="269" y="0"/>
                  </a:lnTo>
                  <a:lnTo>
                    <a:pt x="102" y="0"/>
                  </a:lnTo>
                  <a:close/>
                  <a:moveTo>
                    <a:pt x="151" y="151"/>
                  </a:moveTo>
                  <a:lnTo>
                    <a:pt x="52" y="151"/>
                  </a:lnTo>
                  <a:lnTo>
                    <a:pt x="17" y="184"/>
                  </a:lnTo>
                  <a:lnTo>
                    <a:pt x="17" y="50"/>
                  </a:lnTo>
                  <a:lnTo>
                    <a:pt x="151" y="50"/>
                  </a:lnTo>
                  <a:lnTo>
                    <a:pt x="151" y="151"/>
                  </a:lnTo>
                  <a:close/>
                  <a:moveTo>
                    <a:pt x="253" y="151"/>
                  </a:moveTo>
                  <a:lnTo>
                    <a:pt x="220" y="118"/>
                  </a:lnTo>
                  <a:lnTo>
                    <a:pt x="170" y="118"/>
                  </a:lnTo>
                  <a:lnTo>
                    <a:pt x="170" y="33"/>
                  </a:lnTo>
                  <a:lnTo>
                    <a:pt x="118" y="33"/>
                  </a:lnTo>
                  <a:lnTo>
                    <a:pt x="118" y="17"/>
                  </a:lnTo>
                  <a:lnTo>
                    <a:pt x="253" y="17"/>
                  </a:lnTo>
                  <a:lnTo>
                    <a:pt x="253" y="151"/>
                  </a:lnTo>
                  <a:close/>
                </a:path>
              </a:pathLst>
            </a:custGeom>
            <a:solidFill>
              <a:srgbClr val="D9D9D9"/>
            </a:solidFill>
            <a:ln>
              <a:noFill/>
            </a:ln>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32" name="Freeform 227"/>
            <p:cNvSpPr>
              <a:spLocks noChangeAspect="1" noEditPoints="1"/>
            </p:cNvSpPr>
            <p:nvPr/>
          </p:nvSpPr>
          <p:spPr bwMode="auto">
            <a:xfrm>
              <a:off x="142181" y="2420801"/>
              <a:ext cx="130291" cy="146304"/>
            </a:xfrm>
            <a:custGeom>
              <a:avLst/>
              <a:gdLst>
                <a:gd name="T0" fmla="*/ 17 w 76"/>
                <a:gd name="T1" fmla="*/ 3 h 85"/>
                <a:gd name="T2" fmla="*/ 53 w 76"/>
                <a:gd name="T3" fmla="*/ 3 h 85"/>
                <a:gd name="T4" fmla="*/ 53 w 76"/>
                <a:gd name="T5" fmla="*/ 12 h 85"/>
                <a:gd name="T6" fmla="*/ 76 w 76"/>
                <a:gd name="T7" fmla="*/ 12 h 85"/>
                <a:gd name="T8" fmla="*/ 76 w 76"/>
                <a:gd name="T9" fmla="*/ 49 h 85"/>
                <a:gd name="T10" fmla="*/ 46 w 76"/>
                <a:gd name="T11" fmla="*/ 44 h 85"/>
                <a:gd name="T12" fmla="*/ 17 w 76"/>
                <a:gd name="T13" fmla="*/ 49 h 85"/>
                <a:gd name="T14" fmla="*/ 17 w 76"/>
                <a:gd name="T15" fmla="*/ 3 h 85"/>
                <a:gd name="T16" fmla="*/ 0 w 76"/>
                <a:gd name="T17" fmla="*/ 85 h 85"/>
                <a:gd name="T18" fmla="*/ 9 w 76"/>
                <a:gd name="T19" fmla="*/ 85 h 85"/>
                <a:gd name="T20" fmla="*/ 9 w 76"/>
                <a:gd name="T21" fmla="*/ 0 h 85"/>
                <a:gd name="T22" fmla="*/ 0 w 76"/>
                <a:gd name="T23" fmla="*/ 0 h 85"/>
                <a:gd name="T24" fmla="*/ 0 w 76"/>
                <a:gd name="T25"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85">
                  <a:moveTo>
                    <a:pt x="17" y="3"/>
                  </a:moveTo>
                  <a:cubicBezTo>
                    <a:pt x="29" y="3"/>
                    <a:pt x="41" y="3"/>
                    <a:pt x="53" y="3"/>
                  </a:cubicBezTo>
                  <a:cubicBezTo>
                    <a:pt x="53" y="6"/>
                    <a:pt x="53" y="9"/>
                    <a:pt x="53" y="12"/>
                  </a:cubicBezTo>
                  <a:cubicBezTo>
                    <a:pt x="61" y="12"/>
                    <a:pt x="68" y="12"/>
                    <a:pt x="76" y="12"/>
                  </a:cubicBezTo>
                  <a:cubicBezTo>
                    <a:pt x="76" y="24"/>
                    <a:pt x="76" y="36"/>
                    <a:pt x="76" y="49"/>
                  </a:cubicBezTo>
                  <a:cubicBezTo>
                    <a:pt x="66" y="49"/>
                    <a:pt x="52" y="52"/>
                    <a:pt x="46" y="44"/>
                  </a:cubicBezTo>
                  <a:cubicBezTo>
                    <a:pt x="40" y="37"/>
                    <a:pt x="31" y="43"/>
                    <a:pt x="17" y="49"/>
                  </a:cubicBezTo>
                  <a:cubicBezTo>
                    <a:pt x="17" y="33"/>
                    <a:pt x="17" y="18"/>
                    <a:pt x="17" y="3"/>
                  </a:cubicBezTo>
                  <a:close/>
                  <a:moveTo>
                    <a:pt x="0" y="85"/>
                  </a:moveTo>
                  <a:cubicBezTo>
                    <a:pt x="9" y="85"/>
                    <a:pt x="9" y="85"/>
                    <a:pt x="9" y="85"/>
                  </a:cubicBezTo>
                  <a:cubicBezTo>
                    <a:pt x="9" y="0"/>
                    <a:pt x="9" y="0"/>
                    <a:pt x="9" y="0"/>
                  </a:cubicBezTo>
                  <a:cubicBezTo>
                    <a:pt x="0" y="0"/>
                    <a:pt x="0" y="0"/>
                    <a:pt x="0" y="0"/>
                  </a:cubicBezTo>
                  <a:lnTo>
                    <a:pt x="0" y="85"/>
                  </a:lnTo>
                  <a:close/>
                </a:path>
              </a:pathLst>
            </a:custGeom>
            <a:solidFill>
              <a:srgbClr val="D9D9D9"/>
            </a:solidFill>
            <a:ln>
              <a:noFill/>
            </a:ln>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34" name="Freeform 207"/>
            <p:cNvSpPr>
              <a:spLocks noChangeAspect="1" noEditPoints="1"/>
            </p:cNvSpPr>
            <p:nvPr/>
          </p:nvSpPr>
          <p:spPr bwMode="auto">
            <a:xfrm>
              <a:off x="122237" y="2825168"/>
              <a:ext cx="170178" cy="146304"/>
            </a:xfrm>
            <a:custGeom>
              <a:avLst/>
              <a:gdLst>
                <a:gd name="T0" fmla="*/ 102 w 118"/>
                <a:gd name="T1" fmla="*/ 33 h 101"/>
                <a:gd name="T2" fmla="*/ 57 w 118"/>
                <a:gd name="T3" fmla="*/ 79 h 101"/>
                <a:gd name="T4" fmla="*/ 33 w 118"/>
                <a:gd name="T5" fmla="*/ 85 h 101"/>
                <a:gd name="T6" fmla="*/ 40 w 118"/>
                <a:gd name="T7" fmla="*/ 62 h 101"/>
                <a:gd name="T8" fmla="*/ 86 w 118"/>
                <a:gd name="T9" fmla="*/ 16 h 101"/>
                <a:gd name="T10" fmla="*/ 102 w 118"/>
                <a:gd name="T11" fmla="*/ 33 h 101"/>
                <a:gd name="T12" fmla="*/ 48 w 118"/>
                <a:gd name="T13" fmla="*/ 62 h 101"/>
                <a:gd name="T14" fmla="*/ 48 w 118"/>
                <a:gd name="T15" fmla="*/ 66 h 101"/>
                <a:gd name="T16" fmla="*/ 48 w 118"/>
                <a:gd name="T17" fmla="*/ 66 h 101"/>
                <a:gd name="T18" fmla="*/ 52 w 118"/>
                <a:gd name="T19" fmla="*/ 66 h 101"/>
                <a:gd name="T20" fmla="*/ 88 w 118"/>
                <a:gd name="T21" fmla="*/ 30 h 101"/>
                <a:gd name="T22" fmla="*/ 88 w 118"/>
                <a:gd name="T23" fmla="*/ 26 h 101"/>
                <a:gd name="T24" fmla="*/ 88 w 118"/>
                <a:gd name="T25" fmla="*/ 26 h 101"/>
                <a:gd name="T26" fmla="*/ 84 w 118"/>
                <a:gd name="T27" fmla="*/ 26 h 101"/>
                <a:gd name="T28" fmla="*/ 48 w 118"/>
                <a:gd name="T29" fmla="*/ 62 h 101"/>
                <a:gd name="T30" fmla="*/ 107 w 118"/>
                <a:gd name="T31" fmla="*/ 28 h 101"/>
                <a:gd name="T32" fmla="*/ 118 w 118"/>
                <a:gd name="T33" fmla="*/ 17 h 101"/>
                <a:gd name="T34" fmla="*/ 101 w 118"/>
                <a:gd name="T35" fmla="*/ 0 h 101"/>
                <a:gd name="T36" fmla="*/ 90 w 118"/>
                <a:gd name="T37" fmla="*/ 11 h 101"/>
                <a:gd name="T38" fmla="*/ 107 w 118"/>
                <a:gd name="T39" fmla="*/ 28 h 101"/>
                <a:gd name="T40" fmla="*/ 80 w 118"/>
                <a:gd name="T41" fmla="*/ 2 h 101"/>
                <a:gd name="T42" fmla="*/ 24 w 118"/>
                <a:gd name="T43" fmla="*/ 2 h 101"/>
                <a:gd name="T44" fmla="*/ 0 w 118"/>
                <a:gd name="T45" fmla="*/ 22 h 101"/>
                <a:gd name="T46" fmla="*/ 0 w 118"/>
                <a:gd name="T47" fmla="*/ 101 h 101"/>
                <a:gd name="T48" fmla="*/ 80 w 118"/>
                <a:gd name="T49" fmla="*/ 101 h 101"/>
                <a:gd name="T50" fmla="*/ 80 w 118"/>
                <a:gd name="T51" fmla="*/ 66 h 101"/>
                <a:gd name="T52" fmla="*/ 72 w 118"/>
                <a:gd name="T53" fmla="*/ 74 h 101"/>
                <a:gd name="T54" fmla="*/ 72 w 118"/>
                <a:gd name="T55" fmla="*/ 94 h 101"/>
                <a:gd name="T56" fmla="*/ 8 w 118"/>
                <a:gd name="T57" fmla="*/ 94 h 101"/>
                <a:gd name="T58" fmla="*/ 8 w 118"/>
                <a:gd name="T59" fmla="*/ 30 h 101"/>
                <a:gd name="T60" fmla="*/ 33 w 118"/>
                <a:gd name="T61" fmla="*/ 30 h 101"/>
                <a:gd name="T62" fmla="*/ 33 w 118"/>
                <a:gd name="T63" fmla="*/ 9 h 101"/>
                <a:gd name="T64" fmla="*/ 72 w 118"/>
                <a:gd name="T65" fmla="*/ 9 h 101"/>
                <a:gd name="T66" fmla="*/ 72 w 118"/>
                <a:gd name="T67" fmla="*/ 21 h 101"/>
                <a:gd name="T68" fmla="*/ 80 w 118"/>
                <a:gd name="T69" fmla="*/ 12 h 101"/>
                <a:gd name="T70" fmla="*/ 80 w 118"/>
                <a:gd name="T71" fmla="*/ 2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18" h="101">
                  <a:moveTo>
                    <a:pt x="102" y="33"/>
                  </a:moveTo>
                  <a:cubicBezTo>
                    <a:pt x="57" y="79"/>
                    <a:pt x="57" y="79"/>
                    <a:pt x="57" y="79"/>
                  </a:cubicBezTo>
                  <a:cubicBezTo>
                    <a:pt x="33" y="85"/>
                    <a:pt x="33" y="85"/>
                    <a:pt x="33" y="85"/>
                  </a:cubicBezTo>
                  <a:cubicBezTo>
                    <a:pt x="40" y="62"/>
                    <a:pt x="40" y="62"/>
                    <a:pt x="40" y="62"/>
                  </a:cubicBezTo>
                  <a:cubicBezTo>
                    <a:pt x="86" y="16"/>
                    <a:pt x="86" y="16"/>
                    <a:pt x="86" y="16"/>
                  </a:cubicBezTo>
                  <a:cubicBezTo>
                    <a:pt x="102" y="33"/>
                    <a:pt x="102" y="33"/>
                    <a:pt x="102" y="33"/>
                  </a:cubicBezTo>
                  <a:close/>
                  <a:moveTo>
                    <a:pt x="48" y="62"/>
                  </a:moveTo>
                  <a:cubicBezTo>
                    <a:pt x="47" y="63"/>
                    <a:pt x="47" y="65"/>
                    <a:pt x="48" y="66"/>
                  </a:cubicBezTo>
                  <a:cubicBezTo>
                    <a:pt x="48" y="66"/>
                    <a:pt x="48" y="66"/>
                    <a:pt x="48" y="66"/>
                  </a:cubicBezTo>
                  <a:cubicBezTo>
                    <a:pt x="49" y="67"/>
                    <a:pt x="51" y="67"/>
                    <a:pt x="52" y="66"/>
                  </a:cubicBezTo>
                  <a:cubicBezTo>
                    <a:pt x="88" y="30"/>
                    <a:pt x="88" y="30"/>
                    <a:pt x="88" y="30"/>
                  </a:cubicBezTo>
                  <a:cubicBezTo>
                    <a:pt x="89" y="29"/>
                    <a:pt x="89" y="27"/>
                    <a:pt x="88" y="26"/>
                  </a:cubicBezTo>
                  <a:cubicBezTo>
                    <a:pt x="88" y="26"/>
                    <a:pt x="88" y="26"/>
                    <a:pt x="88" y="26"/>
                  </a:cubicBezTo>
                  <a:cubicBezTo>
                    <a:pt x="87" y="25"/>
                    <a:pt x="85" y="25"/>
                    <a:pt x="84" y="26"/>
                  </a:cubicBezTo>
                  <a:lnTo>
                    <a:pt x="48" y="62"/>
                  </a:lnTo>
                  <a:close/>
                  <a:moveTo>
                    <a:pt x="107" y="28"/>
                  </a:moveTo>
                  <a:cubicBezTo>
                    <a:pt x="118" y="17"/>
                    <a:pt x="118" y="17"/>
                    <a:pt x="118" y="17"/>
                  </a:cubicBezTo>
                  <a:cubicBezTo>
                    <a:pt x="101" y="0"/>
                    <a:pt x="101" y="0"/>
                    <a:pt x="101" y="0"/>
                  </a:cubicBezTo>
                  <a:cubicBezTo>
                    <a:pt x="90" y="11"/>
                    <a:pt x="90" y="11"/>
                    <a:pt x="90" y="11"/>
                  </a:cubicBezTo>
                  <a:lnTo>
                    <a:pt x="107" y="28"/>
                  </a:lnTo>
                  <a:close/>
                  <a:moveTo>
                    <a:pt x="80" y="2"/>
                  </a:moveTo>
                  <a:cubicBezTo>
                    <a:pt x="24" y="2"/>
                    <a:pt x="24" y="2"/>
                    <a:pt x="24" y="2"/>
                  </a:cubicBezTo>
                  <a:cubicBezTo>
                    <a:pt x="0" y="22"/>
                    <a:pt x="0" y="22"/>
                    <a:pt x="0" y="22"/>
                  </a:cubicBezTo>
                  <a:cubicBezTo>
                    <a:pt x="0" y="101"/>
                    <a:pt x="0" y="101"/>
                    <a:pt x="0" y="101"/>
                  </a:cubicBezTo>
                  <a:cubicBezTo>
                    <a:pt x="80" y="101"/>
                    <a:pt x="80" y="101"/>
                    <a:pt x="80" y="101"/>
                  </a:cubicBezTo>
                  <a:cubicBezTo>
                    <a:pt x="80" y="66"/>
                    <a:pt x="80" y="66"/>
                    <a:pt x="80" y="66"/>
                  </a:cubicBezTo>
                  <a:cubicBezTo>
                    <a:pt x="72" y="74"/>
                    <a:pt x="72" y="74"/>
                    <a:pt x="72" y="74"/>
                  </a:cubicBezTo>
                  <a:cubicBezTo>
                    <a:pt x="72" y="94"/>
                    <a:pt x="72" y="94"/>
                    <a:pt x="72" y="94"/>
                  </a:cubicBezTo>
                  <a:cubicBezTo>
                    <a:pt x="8" y="94"/>
                    <a:pt x="8" y="94"/>
                    <a:pt x="8" y="94"/>
                  </a:cubicBezTo>
                  <a:cubicBezTo>
                    <a:pt x="8" y="30"/>
                    <a:pt x="8" y="30"/>
                    <a:pt x="8" y="30"/>
                  </a:cubicBezTo>
                  <a:cubicBezTo>
                    <a:pt x="33" y="30"/>
                    <a:pt x="33" y="30"/>
                    <a:pt x="33" y="30"/>
                  </a:cubicBezTo>
                  <a:cubicBezTo>
                    <a:pt x="33" y="9"/>
                    <a:pt x="33" y="9"/>
                    <a:pt x="33" y="9"/>
                  </a:cubicBezTo>
                  <a:cubicBezTo>
                    <a:pt x="72" y="9"/>
                    <a:pt x="72" y="9"/>
                    <a:pt x="72" y="9"/>
                  </a:cubicBezTo>
                  <a:cubicBezTo>
                    <a:pt x="72" y="21"/>
                    <a:pt x="72" y="21"/>
                    <a:pt x="72" y="21"/>
                  </a:cubicBezTo>
                  <a:cubicBezTo>
                    <a:pt x="80" y="12"/>
                    <a:pt x="80" y="12"/>
                    <a:pt x="80" y="12"/>
                  </a:cubicBezTo>
                  <a:lnTo>
                    <a:pt x="80" y="2"/>
                  </a:lnTo>
                  <a:close/>
                </a:path>
              </a:pathLst>
            </a:custGeom>
            <a:solidFill>
              <a:srgbClr val="D9D9D9"/>
            </a:solidFill>
            <a:ln>
              <a:noFill/>
            </a:ln>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35" name="Freeform 73"/>
            <p:cNvSpPr>
              <a:spLocks noChangeAspect="1" noEditPoints="1"/>
            </p:cNvSpPr>
            <p:nvPr/>
          </p:nvSpPr>
          <p:spPr bwMode="black">
            <a:xfrm>
              <a:off x="139001" y="2028462"/>
              <a:ext cx="136650" cy="134276"/>
            </a:xfrm>
            <a:custGeom>
              <a:avLst/>
              <a:gdLst>
                <a:gd name="T0" fmla="*/ 1204 w 1204"/>
                <a:gd name="T1" fmla="*/ 132 h 1186"/>
                <a:gd name="T2" fmla="*/ 164 w 1204"/>
                <a:gd name="T3" fmla="*/ 132 h 1186"/>
                <a:gd name="T4" fmla="*/ 240 w 1204"/>
                <a:gd name="T5" fmla="*/ 132 h 1186"/>
                <a:gd name="T6" fmla="*/ 354 w 1204"/>
                <a:gd name="T7" fmla="*/ 119 h 1186"/>
                <a:gd name="T8" fmla="*/ 431 w 1204"/>
                <a:gd name="T9" fmla="*/ 80 h 1186"/>
                <a:gd name="T10" fmla="*/ 507 w 1204"/>
                <a:gd name="T11" fmla="*/ 119 h 1186"/>
                <a:gd name="T12" fmla="*/ 622 w 1204"/>
                <a:gd name="T13" fmla="*/ 132 h 1186"/>
                <a:gd name="T14" fmla="*/ 697 w 1204"/>
                <a:gd name="T15" fmla="*/ 132 h 1186"/>
                <a:gd name="T16" fmla="*/ 811 w 1204"/>
                <a:gd name="T17" fmla="*/ 119 h 1186"/>
                <a:gd name="T18" fmla="*/ 887 w 1204"/>
                <a:gd name="T19" fmla="*/ 80 h 1186"/>
                <a:gd name="T20" fmla="*/ 964 w 1204"/>
                <a:gd name="T21" fmla="*/ 119 h 1186"/>
                <a:gd name="T22" fmla="*/ 1040 w 1204"/>
                <a:gd name="T23" fmla="*/ 132 h 1186"/>
                <a:gd name="T24" fmla="*/ 915 w 1204"/>
                <a:gd name="T25" fmla="*/ 960 h 1186"/>
                <a:gd name="T26" fmla="*/ 1134 w 1204"/>
                <a:gd name="T27" fmla="*/ 960 h 1186"/>
                <a:gd name="T28" fmla="*/ 944 w 1204"/>
                <a:gd name="T29" fmla="*/ 960 h 1186"/>
                <a:gd name="T30" fmla="*/ 506 w 1204"/>
                <a:gd name="T31" fmla="*/ 988 h 1186"/>
                <a:gd name="T32" fmla="*/ 289 w 1204"/>
                <a:gd name="T33" fmla="*/ 988 h 1186"/>
                <a:gd name="T34" fmla="*/ 479 w 1204"/>
                <a:gd name="T35" fmla="*/ 988 h 1186"/>
                <a:gd name="T36" fmla="*/ 725 w 1204"/>
                <a:gd name="T37" fmla="*/ 988 h 1186"/>
                <a:gd name="T38" fmla="*/ 506 w 1204"/>
                <a:gd name="T39" fmla="*/ 799 h 1186"/>
                <a:gd name="T40" fmla="*/ 697 w 1204"/>
                <a:gd name="T41" fmla="*/ 799 h 1186"/>
                <a:gd name="T42" fmla="*/ 479 w 1204"/>
                <a:gd name="T43" fmla="*/ 960 h 1186"/>
                <a:gd name="T44" fmla="*/ 70 w 1204"/>
                <a:gd name="T45" fmla="*/ 799 h 1186"/>
                <a:gd name="T46" fmla="*/ 261 w 1204"/>
                <a:gd name="T47" fmla="*/ 799 h 1186"/>
                <a:gd name="T48" fmla="*/ 261 w 1204"/>
                <a:gd name="T49" fmla="*/ 988 h 1186"/>
                <a:gd name="T50" fmla="*/ 1134 w 1204"/>
                <a:gd name="T51" fmla="*/ 988 h 1186"/>
                <a:gd name="T52" fmla="*/ 1134 w 1204"/>
                <a:gd name="T53" fmla="*/ 1130 h 1186"/>
                <a:gd name="T54" fmla="*/ 1134 w 1204"/>
                <a:gd name="T55" fmla="*/ 771 h 1186"/>
                <a:gd name="T56" fmla="*/ 725 w 1204"/>
                <a:gd name="T57" fmla="*/ 610 h 1186"/>
                <a:gd name="T58" fmla="*/ 915 w 1204"/>
                <a:gd name="T59" fmla="*/ 610 h 1186"/>
                <a:gd name="T60" fmla="*/ 697 w 1204"/>
                <a:gd name="T61" fmla="*/ 771 h 1186"/>
                <a:gd name="T62" fmla="*/ 289 w 1204"/>
                <a:gd name="T63" fmla="*/ 610 h 1186"/>
                <a:gd name="T64" fmla="*/ 479 w 1204"/>
                <a:gd name="T65" fmla="*/ 610 h 1186"/>
                <a:gd name="T66" fmla="*/ 261 w 1204"/>
                <a:gd name="T67" fmla="*/ 771 h 1186"/>
                <a:gd name="T68" fmla="*/ 944 w 1204"/>
                <a:gd name="T69" fmla="*/ 423 h 1186"/>
                <a:gd name="T70" fmla="*/ 1134 w 1204"/>
                <a:gd name="T71" fmla="*/ 423 h 1186"/>
                <a:gd name="T72" fmla="*/ 915 w 1204"/>
                <a:gd name="T73" fmla="*/ 582 h 1186"/>
                <a:gd name="T74" fmla="*/ 506 w 1204"/>
                <a:gd name="T75" fmla="*/ 423 h 1186"/>
                <a:gd name="T76" fmla="*/ 697 w 1204"/>
                <a:gd name="T77" fmla="*/ 423 h 1186"/>
                <a:gd name="T78" fmla="*/ 479 w 1204"/>
                <a:gd name="T79" fmla="*/ 582 h 1186"/>
                <a:gd name="T80" fmla="*/ 70 w 1204"/>
                <a:gd name="T81" fmla="*/ 423 h 1186"/>
                <a:gd name="T82" fmla="*/ 261 w 1204"/>
                <a:gd name="T83" fmla="*/ 423 h 1186"/>
                <a:gd name="T84" fmla="*/ 964 w 1204"/>
                <a:gd name="T85" fmla="*/ 213 h 1186"/>
                <a:gd name="T86" fmla="*/ 887 w 1204"/>
                <a:gd name="T87" fmla="*/ 251 h 1186"/>
                <a:gd name="T88" fmla="*/ 811 w 1204"/>
                <a:gd name="T89" fmla="*/ 213 h 1186"/>
                <a:gd name="T90" fmla="*/ 697 w 1204"/>
                <a:gd name="T91" fmla="*/ 188 h 1186"/>
                <a:gd name="T92" fmla="*/ 622 w 1204"/>
                <a:gd name="T93" fmla="*/ 188 h 1186"/>
                <a:gd name="T94" fmla="*/ 507 w 1204"/>
                <a:gd name="T95" fmla="*/ 213 h 1186"/>
                <a:gd name="T96" fmla="*/ 431 w 1204"/>
                <a:gd name="T97" fmla="*/ 251 h 1186"/>
                <a:gd name="T98" fmla="*/ 354 w 1204"/>
                <a:gd name="T99" fmla="*/ 213 h 1186"/>
                <a:gd name="T100" fmla="*/ 240 w 1204"/>
                <a:gd name="T101" fmla="*/ 188 h 1186"/>
                <a:gd name="T102" fmla="*/ 164 w 1204"/>
                <a:gd name="T103" fmla="*/ 188 h 1186"/>
                <a:gd name="T104" fmla="*/ 1148 w 1204"/>
                <a:gd name="T105" fmla="*/ 188 h 1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204" h="1186">
                  <a:moveTo>
                    <a:pt x="923" y="0"/>
                  </a:moveTo>
                  <a:cubicBezTo>
                    <a:pt x="923" y="0"/>
                    <a:pt x="923" y="0"/>
                    <a:pt x="923" y="0"/>
                  </a:cubicBezTo>
                  <a:moveTo>
                    <a:pt x="1040" y="132"/>
                  </a:moveTo>
                  <a:cubicBezTo>
                    <a:pt x="1204" y="132"/>
                    <a:pt x="1204" y="132"/>
                    <a:pt x="1204" y="132"/>
                  </a:cubicBezTo>
                  <a:cubicBezTo>
                    <a:pt x="1204" y="1186"/>
                    <a:pt x="1204" y="1186"/>
                    <a:pt x="1204" y="1186"/>
                  </a:cubicBezTo>
                  <a:cubicBezTo>
                    <a:pt x="0" y="1186"/>
                    <a:pt x="0" y="1186"/>
                    <a:pt x="0" y="1186"/>
                  </a:cubicBezTo>
                  <a:cubicBezTo>
                    <a:pt x="0" y="132"/>
                    <a:pt x="0" y="132"/>
                    <a:pt x="0" y="132"/>
                  </a:cubicBezTo>
                  <a:cubicBezTo>
                    <a:pt x="164" y="132"/>
                    <a:pt x="164" y="132"/>
                    <a:pt x="164" y="132"/>
                  </a:cubicBezTo>
                  <a:cubicBezTo>
                    <a:pt x="164" y="119"/>
                    <a:pt x="164" y="119"/>
                    <a:pt x="164" y="119"/>
                  </a:cubicBezTo>
                  <a:cubicBezTo>
                    <a:pt x="164" y="97"/>
                    <a:pt x="181" y="80"/>
                    <a:pt x="201" y="80"/>
                  </a:cubicBezTo>
                  <a:cubicBezTo>
                    <a:pt x="223" y="80"/>
                    <a:pt x="240" y="97"/>
                    <a:pt x="240" y="119"/>
                  </a:cubicBezTo>
                  <a:cubicBezTo>
                    <a:pt x="240" y="132"/>
                    <a:pt x="240" y="132"/>
                    <a:pt x="240" y="132"/>
                  </a:cubicBezTo>
                  <a:cubicBezTo>
                    <a:pt x="278" y="132"/>
                    <a:pt x="278" y="132"/>
                    <a:pt x="278" y="132"/>
                  </a:cubicBezTo>
                  <a:cubicBezTo>
                    <a:pt x="278" y="119"/>
                    <a:pt x="278" y="119"/>
                    <a:pt x="278" y="119"/>
                  </a:cubicBezTo>
                  <a:cubicBezTo>
                    <a:pt x="278" y="97"/>
                    <a:pt x="295" y="80"/>
                    <a:pt x="316" y="80"/>
                  </a:cubicBezTo>
                  <a:cubicBezTo>
                    <a:pt x="337" y="80"/>
                    <a:pt x="354" y="97"/>
                    <a:pt x="354" y="119"/>
                  </a:cubicBezTo>
                  <a:cubicBezTo>
                    <a:pt x="354" y="132"/>
                    <a:pt x="354" y="132"/>
                    <a:pt x="354" y="132"/>
                  </a:cubicBezTo>
                  <a:cubicBezTo>
                    <a:pt x="392" y="132"/>
                    <a:pt x="392" y="132"/>
                    <a:pt x="392" y="132"/>
                  </a:cubicBezTo>
                  <a:cubicBezTo>
                    <a:pt x="392" y="119"/>
                    <a:pt x="392" y="119"/>
                    <a:pt x="392" y="119"/>
                  </a:cubicBezTo>
                  <a:cubicBezTo>
                    <a:pt x="392" y="97"/>
                    <a:pt x="409" y="80"/>
                    <a:pt x="431" y="80"/>
                  </a:cubicBezTo>
                  <a:cubicBezTo>
                    <a:pt x="451" y="80"/>
                    <a:pt x="469" y="97"/>
                    <a:pt x="469" y="119"/>
                  </a:cubicBezTo>
                  <a:cubicBezTo>
                    <a:pt x="469" y="132"/>
                    <a:pt x="469" y="132"/>
                    <a:pt x="469" y="132"/>
                  </a:cubicBezTo>
                  <a:cubicBezTo>
                    <a:pt x="507" y="132"/>
                    <a:pt x="507" y="132"/>
                    <a:pt x="507" y="132"/>
                  </a:cubicBezTo>
                  <a:cubicBezTo>
                    <a:pt x="507" y="119"/>
                    <a:pt x="507" y="119"/>
                    <a:pt x="507" y="119"/>
                  </a:cubicBezTo>
                  <a:cubicBezTo>
                    <a:pt x="507" y="97"/>
                    <a:pt x="524" y="80"/>
                    <a:pt x="545" y="80"/>
                  </a:cubicBezTo>
                  <a:cubicBezTo>
                    <a:pt x="565" y="80"/>
                    <a:pt x="583" y="97"/>
                    <a:pt x="583" y="119"/>
                  </a:cubicBezTo>
                  <a:cubicBezTo>
                    <a:pt x="583" y="132"/>
                    <a:pt x="583" y="132"/>
                    <a:pt x="583" y="132"/>
                  </a:cubicBezTo>
                  <a:cubicBezTo>
                    <a:pt x="622" y="132"/>
                    <a:pt x="622" y="132"/>
                    <a:pt x="622" y="132"/>
                  </a:cubicBezTo>
                  <a:cubicBezTo>
                    <a:pt x="622" y="119"/>
                    <a:pt x="622" y="119"/>
                    <a:pt x="622" y="119"/>
                  </a:cubicBezTo>
                  <a:cubicBezTo>
                    <a:pt x="622" y="97"/>
                    <a:pt x="638" y="80"/>
                    <a:pt x="659" y="80"/>
                  </a:cubicBezTo>
                  <a:cubicBezTo>
                    <a:pt x="681" y="80"/>
                    <a:pt x="697" y="97"/>
                    <a:pt x="697" y="119"/>
                  </a:cubicBezTo>
                  <a:cubicBezTo>
                    <a:pt x="697" y="132"/>
                    <a:pt x="697" y="132"/>
                    <a:pt x="697" y="132"/>
                  </a:cubicBezTo>
                  <a:cubicBezTo>
                    <a:pt x="736" y="132"/>
                    <a:pt x="736" y="132"/>
                    <a:pt x="736" y="132"/>
                  </a:cubicBezTo>
                  <a:cubicBezTo>
                    <a:pt x="736" y="119"/>
                    <a:pt x="736" y="119"/>
                    <a:pt x="736" y="119"/>
                  </a:cubicBezTo>
                  <a:cubicBezTo>
                    <a:pt x="736" y="97"/>
                    <a:pt x="753" y="80"/>
                    <a:pt x="773" y="80"/>
                  </a:cubicBezTo>
                  <a:cubicBezTo>
                    <a:pt x="795" y="80"/>
                    <a:pt x="811" y="97"/>
                    <a:pt x="811" y="119"/>
                  </a:cubicBezTo>
                  <a:cubicBezTo>
                    <a:pt x="811" y="132"/>
                    <a:pt x="811" y="132"/>
                    <a:pt x="811" y="132"/>
                  </a:cubicBezTo>
                  <a:cubicBezTo>
                    <a:pt x="850" y="132"/>
                    <a:pt x="850" y="132"/>
                    <a:pt x="850" y="132"/>
                  </a:cubicBezTo>
                  <a:cubicBezTo>
                    <a:pt x="850" y="119"/>
                    <a:pt x="850" y="119"/>
                    <a:pt x="850" y="119"/>
                  </a:cubicBezTo>
                  <a:cubicBezTo>
                    <a:pt x="850" y="97"/>
                    <a:pt x="867" y="80"/>
                    <a:pt x="887" y="80"/>
                  </a:cubicBezTo>
                  <a:cubicBezTo>
                    <a:pt x="909" y="80"/>
                    <a:pt x="926" y="97"/>
                    <a:pt x="926" y="119"/>
                  </a:cubicBezTo>
                  <a:cubicBezTo>
                    <a:pt x="926" y="132"/>
                    <a:pt x="926" y="132"/>
                    <a:pt x="926" y="132"/>
                  </a:cubicBezTo>
                  <a:cubicBezTo>
                    <a:pt x="964" y="132"/>
                    <a:pt x="964" y="132"/>
                    <a:pt x="964" y="132"/>
                  </a:cubicBezTo>
                  <a:cubicBezTo>
                    <a:pt x="964" y="119"/>
                    <a:pt x="964" y="119"/>
                    <a:pt x="964" y="119"/>
                  </a:cubicBezTo>
                  <a:cubicBezTo>
                    <a:pt x="964" y="97"/>
                    <a:pt x="981" y="80"/>
                    <a:pt x="1003" y="80"/>
                  </a:cubicBezTo>
                  <a:cubicBezTo>
                    <a:pt x="1023" y="80"/>
                    <a:pt x="1040" y="97"/>
                    <a:pt x="1040" y="119"/>
                  </a:cubicBezTo>
                  <a:cubicBezTo>
                    <a:pt x="1040" y="132"/>
                    <a:pt x="1040" y="132"/>
                    <a:pt x="1040" y="132"/>
                  </a:cubicBezTo>
                  <a:cubicBezTo>
                    <a:pt x="1040" y="132"/>
                    <a:pt x="1040" y="132"/>
                    <a:pt x="1040" y="132"/>
                  </a:cubicBezTo>
                  <a:close/>
                  <a:moveTo>
                    <a:pt x="915" y="799"/>
                  </a:moveTo>
                  <a:cubicBezTo>
                    <a:pt x="725" y="799"/>
                    <a:pt x="725" y="799"/>
                    <a:pt x="725" y="799"/>
                  </a:cubicBezTo>
                  <a:cubicBezTo>
                    <a:pt x="725" y="960"/>
                    <a:pt x="725" y="960"/>
                    <a:pt x="725" y="960"/>
                  </a:cubicBezTo>
                  <a:cubicBezTo>
                    <a:pt x="915" y="960"/>
                    <a:pt x="915" y="960"/>
                    <a:pt x="915" y="960"/>
                  </a:cubicBezTo>
                  <a:cubicBezTo>
                    <a:pt x="915" y="799"/>
                    <a:pt x="915" y="799"/>
                    <a:pt x="915" y="799"/>
                  </a:cubicBezTo>
                  <a:cubicBezTo>
                    <a:pt x="915" y="799"/>
                    <a:pt x="915" y="799"/>
                    <a:pt x="915" y="799"/>
                  </a:cubicBezTo>
                  <a:close/>
                  <a:moveTo>
                    <a:pt x="944" y="960"/>
                  </a:moveTo>
                  <a:cubicBezTo>
                    <a:pt x="1134" y="960"/>
                    <a:pt x="1134" y="960"/>
                    <a:pt x="1134" y="960"/>
                  </a:cubicBezTo>
                  <a:cubicBezTo>
                    <a:pt x="1134" y="799"/>
                    <a:pt x="1134" y="799"/>
                    <a:pt x="1134" y="799"/>
                  </a:cubicBezTo>
                  <a:cubicBezTo>
                    <a:pt x="944" y="799"/>
                    <a:pt x="944" y="799"/>
                    <a:pt x="944" y="799"/>
                  </a:cubicBezTo>
                  <a:cubicBezTo>
                    <a:pt x="944" y="960"/>
                    <a:pt x="944" y="960"/>
                    <a:pt x="944" y="960"/>
                  </a:cubicBezTo>
                  <a:cubicBezTo>
                    <a:pt x="944" y="960"/>
                    <a:pt x="944" y="960"/>
                    <a:pt x="944" y="960"/>
                  </a:cubicBezTo>
                  <a:close/>
                  <a:moveTo>
                    <a:pt x="506" y="1130"/>
                  </a:moveTo>
                  <a:cubicBezTo>
                    <a:pt x="697" y="1130"/>
                    <a:pt x="697" y="1130"/>
                    <a:pt x="697" y="1130"/>
                  </a:cubicBezTo>
                  <a:cubicBezTo>
                    <a:pt x="697" y="988"/>
                    <a:pt x="697" y="988"/>
                    <a:pt x="697" y="988"/>
                  </a:cubicBezTo>
                  <a:cubicBezTo>
                    <a:pt x="506" y="988"/>
                    <a:pt x="506" y="988"/>
                    <a:pt x="506" y="988"/>
                  </a:cubicBezTo>
                  <a:cubicBezTo>
                    <a:pt x="506" y="1130"/>
                    <a:pt x="506" y="1130"/>
                    <a:pt x="506" y="1130"/>
                  </a:cubicBezTo>
                  <a:cubicBezTo>
                    <a:pt x="506" y="1130"/>
                    <a:pt x="506" y="1130"/>
                    <a:pt x="506" y="1130"/>
                  </a:cubicBezTo>
                  <a:close/>
                  <a:moveTo>
                    <a:pt x="479" y="988"/>
                  </a:moveTo>
                  <a:cubicBezTo>
                    <a:pt x="289" y="988"/>
                    <a:pt x="289" y="988"/>
                    <a:pt x="289" y="988"/>
                  </a:cubicBezTo>
                  <a:cubicBezTo>
                    <a:pt x="289" y="1130"/>
                    <a:pt x="289" y="1130"/>
                    <a:pt x="289" y="1130"/>
                  </a:cubicBezTo>
                  <a:cubicBezTo>
                    <a:pt x="479" y="1130"/>
                    <a:pt x="479" y="1130"/>
                    <a:pt x="479" y="1130"/>
                  </a:cubicBezTo>
                  <a:cubicBezTo>
                    <a:pt x="479" y="988"/>
                    <a:pt x="479" y="988"/>
                    <a:pt x="479" y="988"/>
                  </a:cubicBezTo>
                  <a:cubicBezTo>
                    <a:pt x="479" y="988"/>
                    <a:pt x="479" y="988"/>
                    <a:pt x="479" y="988"/>
                  </a:cubicBezTo>
                  <a:close/>
                  <a:moveTo>
                    <a:pt x="725" y="1130"/>
                  </a:moveTo>
                  <a:cubicBezTo>
                    <a:pt x="915" y="1130"/>
                    <a:pt x="915" y="1130"/>
                    <a:pt x="915" y="1130"/>
                  </a:cubicBezTo>
                  <a:cubicBezTo>
                    <a:pt x="915" y="988"/>
                    <a:pt x="915" y="988"/>
                    <a:pt x="915" y="988"/>
                  </a:cubicBezTo>
                  <a:cubicBezTo>
                    <a:pt x="725" y="988"/>
                    <a:pt x="725" y="988"/>
                    <a:pt x="725" y="988"/>
                  </a:cubicBezTo>
                  <a:cubicBezTo>
                    <a:pt x="725" y="1130"/>
                    <a:pt x="725" y="1130"/>
                    <a:pt x="725" y="1130"/>
                  </a:cubicBezTo>
                  <a:cubicBezTo>
                    <a:pt x="725" y="1130"/>
                    <a:pt x="725" y="1130"/>
                    <a:pt x="725" y="1130"/>
                  </a:cubicBezTo>
                  <a:close/>
                  <a:moveTo>
                    <a:pt x="697" y="799"/>
                  </a:moveTo>
                  <a:cubicBezTo>
                    <a:pt x="506" y="799"/>
                    <a:pt x="506" y="799"/>
                    <a:pt x="506" y="799"/>
                  </a:cubicBezTo>
                  <a:cubicBezTo>
                    <a:pt x="506" y="960"/>
                    <a:pt x="506" y="960"/>
                    <a:pt x="506" y="960"/>
                  </a:cubicBezTo>
                  <a:cubicBezTo>
                    <a:pt x="697" y="960"/>
                    <a:pt x="697" y="960"/>
                    <a:pt x="697" y="960"/>
                  </a:cubicBezTo>
                  <a:cubicBezTo>
                    <a:pt x="697" y="799"/>
                    <a:pt x="697" y="799"/>
                    <a:pt x="697" y="799"/>
                  </a:cubicBezTo>
                  <a:cubicBezTo>
                    <a:pt x="697" y="799"/>
                    <a:pt x="697" y="799"/>
                    <a:pt x="697" y="799"/>
                  </a:cubicBezTo>
                  <a:close/>
                  <a:moveTo>
                    <a:pt x="479" y="799"/>
                  </a:moveTo>
                  <a:cubicBezTo>
                    <a:pt x="289" y="799"/>
                    <a:pt x="289" y="799"/>
                    <a:pt x="289" y="799"/>
                  </a:cubicBezTo>
                  <a:cubicBezTo>
                    <a:pt x="289" y="960"/>
                    <a:pt x="289" y="960"/>
                    <a:pt x="289" y="960"/>
                  </a:cubicBezTo>
                  <a:cubicBezTo>
                    <a:pt x="479" y="960"/>
                    <a:pt x="479" y="960"/>
                    <a:pt x="479" y="960"/>
                  </a:cubicBezTo>
                  <a:cubicBezTo>
                    <a:pt x="479" y="799"/>
                    <a:pt x="479" y="799"/>
                    <a:pt x="479" y="799"/>
                  </a:cubicBezTo>
                  <a:cubicBezTo>
                    <a:pt x="479" y="799"/>
                    <a:pt x="479" y="799"/>
                    <a:pt x="479" y="799"/>
                  </a:cubicBezTo>
                  <a:close/>
                  <a:moveTo>
                    <a:pt x="261" y="799"/>
                  </a:moveTo>
                  <a:cubicBezTo>
                    <a:pt x="70" y="799"/>
                    <a:pt x="70" y="799"/>
                    <a:pt x="70" y="799"/>
                  </a:cubicBezTo>
                  <a:cubicBezTo>
                    <a:pt x="70" y="960"/>
                    <a:pt x="70" y="960"/>
                    <a:pt x="70" y="960"/>
                  </a:cubicBezTo>
                  <a:cubicBezTo>
                    <a:pt x="261" y="960"/>
                    <a:pt x="261" y="960"/>
                    <a:pt x="261" y="960"/>
                  </a:cubicBezTo>
                  <a:cubicBezTo>
                    <a:pt x="261" y="799"/>
                    <a:pt x="261" y="799"/>
                    <a:pt x="261" y="799"/>
                  </a:cubicBezTo>
                  <a:cubicBezTo>
                    <a:pt x="261" y="799"/>
                    <a:pt x="261" y="799"/>
                    <a:pt x="261" y="799"/>
                  </a:cubicBezTo>
                  <a:close/>
                  <a:moveTo>
                    <a:pt x="70" y="988"/>
                  </a:moveTo>
                  <a:cubicBezTo>
                    <a:pt x="70" y="1130"/>
                    <a:pt x="70" y="1130"/>
                    <a:pt x="70" y="1130"/>
                  </a:cubicBezTo>
                  <a:cubicBezTo>
                    <a:pt x="261" y="1130"/>
                    <a:pt x="261" y="1130"/>
                    <a:pt x="261" y="1130"/>
                  </a:cubicBezTo>
                  <a:cubicBezTo>
                    <a:pt x="261" y="988"/>
                    <a:pt x="261" y="988"/>
                    <a:pt x="261" y="988"/>
                  </a:cubicBezTo>
                  <a:cubicBezTo>
                    <a:pt x="70" y="988"/>
                    <a:pt x="70" y="988"/>
                    <a:pt x="70" y="988"/>
                  </a:cubicBezTo>
                  <a:cubicBezTo>
                    <a:pt x="70" y="988"/>
                    <a:pt x="70" y="988"/>
                    <a:pt x="70" y="988"/>
                  </a:cubicBezTo>
                  <a:close/>
                  <a:moveTo>
                    <a:pt x="1134" y="1130"/>
                  </a:moveTo>
                  <a:cubicBezTo>
                    <a:pt x="1134" y="988"/>
                    <a:pt x="1134" y="988"/>
                    <a:pt x="1134" y="988"/>
                  </a:cubicBezTo>
                  <a:cubicBezTo>
                    <a:pt x="944" y="988"/>
                    <a:pt x="944" y="988"/>
                    <a:pt x="944" y="988"/>
                  </a:cubicBezTo>
                  <a:cubicBezTo>
                    <a:pt x="944" y="1130"/>
                    <a:pt x="944" y="1130"/>
                    <a:pt x="944" y="1130"/>
                  </a:cubicBezTo>
                  <a:cubicBezTo>
                    <a:pt x="1134" y="1130"/>
                    <a:pt x="1134" y="1130"/>
                    <a:pt x="1134" y="1130"/>
                  </a:cubicBezTo>
                  <a:cubicBezTo>
                    <a:pt x="1134" y="1130"/>
                    <a:pt x="1134" y="1130"/>
                    <a:pt x="1134" y="1130"/>
                  </a:cubicBezTo>
                  <a:close/>
                  <a:moveTo>
                    <a:pt x="1134" y="610"/>
                  </a:moveTo>
                  <a:cubicBezTo>
                    <a:pt x="944" y="610"/>
                    <a:pt x="944" y="610"/>
                    <a:pt x="944" y="610"/>
                  </a:cubicBezTo>
                  <a:cubicBezTo>
                    <a:pt x="944" y="771"/>
                    <a:pt x="944" y="771"/>
                    <a:pt x="944" y="771"/>
                  </a:cubicBezTo>
                  <a:cubicBezTo>
                    <a:pt x="1134" y="771"/>
                    <a:pt x="1134" y="771"/>
                    <a:pt x="1134" y="771"/>
                  </a:cubicBezTo>
                  <a:cubicBezTo>
                    <a:pt x="1134" y="610"/>
                    <a:pt x="1134" y="610"/>
                    <a:pt x="1134" y="610"/>
                  </a:cubicBezTo>
                  <a:cubicBezTo>
                    <a:pt x="1134" y="610"/>
                    <a:pt x="1134" y="610"/>
                    <a:pt x="1134" y="610"/>
                  </a:cubicBezTo>
                  <a:close/>
                  <a:moveTo>
                    <a:pt x="915" y="610"/>
                  </a:moveTo>
                  <a:cubicBezTo>
                    <a:pt x="725" y="610"/>
                    <a:pt x="725" y="610"/>
                    <a:pt x="725" y="610"/>
                  </a:cubicBezTo>
                  <a:cubicBezTo>
                    <a:pt x="725" y="771"/>
                    <a:pt x="725" y="771"/>
                    <a:pt x="725" y="771"/>
                  </a:cubicBezTo>
                  <a:cubicBezTo>
                    <a:pt x="915" y="771"/>
                    <a:pt x="915" y="771"/>
                    <a:pt x="915" y="771"/>
                  </a:cubicBezTo>
                  <a:cubicBezTo>
                    <a:pt x="915" y="610"/>
                    <a:pt x="915" y="610"/>
                    <a:pt x="915" y="610"/>
                  </a:cubicBezTo>
                  <a:cubicBezTo>
                    <a:pt x="915" y="610"/>
                    <a:pt x="915" y="610"/>
                    <a:pt x="915" y="610"/>
                  </a:cubicBezTo>
                  <a:close/>
                  <a:moveTo>
                    <a:pt x="697" y="610"/>
                  </a:moveTo>
                  <a:cubicBezTo>
                    <a:pt x="506" y="610"/>
                    <a:pt x="506" y="610"/>
                    <a:pt x="506" y="610"/>
                  </a:cubicBezTo>
                  <a:cubicBezTo>
                    <a:pt x="506" y="771"/>
                    <a:pt x="506" y="771"/>
                    <a:pt x="506" y="771"/>
                  </a:cubicBezTo>
                  <a:cubicBezTo>
                    <a:pt x="697" y="771"/>
                    <a:pt x="697" y="771"/>
                    <a:pt x="697" y="771"/>
                  </a:cubicBezTo>
                  <a:cubicBezTo>
                    <a:pt x="697" y="610"/>
                    <a:pt x="697" y="610"/>
                    <a:pt x="697" y="610"/>
                  </a:cubicBezTo>
                  <a:cubicBezTo>
                    <a:pt x="697" y="610"/>
                    <a:pt x="697" y="610"/>
                    <a:pt x="697" y="610"/>
                  </a:cubicBezTo>
                  <a:close/>
                  <a:moveTo>
                    <a:pt x="479" y="610"/>
                  </a:moveTo>
                  <a:cubicBezTo>
                    <a:pt x="289" y="610"/>
                    <a:pt x="289" y="610"/>
                    <a:pt x="289" y="610"/>
                  </a:cubicBezTo>
                  <a:cubicBezTo>
                    <a:pt x="289" y="771"/>
                    <a:pt x="289" y="771"/>
                    <a:pt x="289" y="771"/>
                  </a:cubicBezTo>
                  <a:cubicBezTo>
                    <a:pt x="479" y="771"/>
                    <a:pt x="479" y="771"/>
                    <a:pt x="479" y="771"/>
                  </a:cubicBezTo>
                  <a:cubicBezTo>
                    <a:pt x="479" y="610"/>
                    <a:pt x="479" y="610"/>
                    <a:pt x="479" y="610"/>
                  </a:cubicBezTo>
                  <a:cubicBezTo>
                    <a:pt x="479" y="610"/>
                    <a:pt x="479" y="610"/>
                    <a:pt x="479" y="610"/>
                  </a:cubicBezTo>
                  <a:close/>
                  <a:moveTo>
                    <a:pt x="261" y="610"/>
                  </a:moveTo>
                  <a:cubicBezTo>
                    <a:pt x="70" y="610"/>
                    <a:pt x="70" y="610"/>
                    <a:pt x="70" y="610"/>
                  </a:cubicBezTo>
                  <a:cubicBezTo>
                    <a:pt x="70" y="771"/>
                    <a:pt x="70" y="771"/>
                    <a:pt x="70" y="771"/>
                  </a:cubicBezTo>
                  <a:cubicBezTo>
                    <a:pt x="261" y="771"/>
                    <a:pt x="261" y="771"/>
                    <a:pt x="261" y="771"/>
                  </a:cubicBezTo>
                  <a:cubicBezTo>
                    <a:pt x="261" y="610"/>
                    <a:pt x="261" y="610"/>
                    <a:pt x="261" y="610"/>
                  </a:cubicBezTo>
                  <a:cubicBezTo>
                    <a:pt x="261" y="610"/>
                    <a:pt x="261" y="610"/>
                    <a:pt x="261" y="610"/>
                  </a:cubicBezTo>
                  <a:close/>
                  <a:moveTo>
                    <a:pt x="1134" y="423"/>
                  </a:moveTo>
                  <a:cubicBezTo>
                    <a:pt x="944" y="423"/>
                    <a:pt x="944" y="423"/>
                    <a:pt x="944" y="423"/>
                  </a:cubicBezTo>
                  <a:cubicBezTo>
                    <a:pt x="944" y="582"/>
                    <a:pt x="944" y="582"/>
                    <a:pt x="944" y="582"/>
                  </a:cubicBezTo>
                  <a:cubicBezTo>
                    <a:pt x="1134" y="582"/>
                    <a:pt x="1134" y="582"/>
                    <a:pt x="1134" y="582"/>
                  </a:cubicBezTo>
                  <a:cubicBezTo>
                    <a:pt x="1134" y="423"/>
                    <a:pt x="1134" y="423"/>
                    <a:pt x="1134" y="423"/>
                  </a:cubicBezTo>
                  <a:cubicBezTo>
                    <a:pt x="1134" y="423"/>
                    <a:pt x="1134" y="423"/>
                    <a:pt x="1134" y="423"/>
                  </a:cubicBezTo>
                  <a:close/>
                  <a:moveTo>
                    <a:pt x="915" y="423"/>
                  </a:moveTo>
                  <a:cubicBezTo>
                    <a:pt x="725" y="423"/>
                    <a:pt x="725" y="423"/>
                    <a:pt x="725" y="423"/>
                  </a:cubicBezTo>
                  <a:cubicBezTo>
                    <a:pt x="725" y="582"/>
                    <a:pt x="725" y="582"/>
                    <a:pt x="725" y="582"/>
                  </a:cubicBezTo>
                  <a:cubicBezTo>
                    <a:pt x="915" y="582"/>
                    <a:pt x="915" y="582"/>
                    <a:pt x="915" y="582"/>
                  </a:cubicBezTo>
                  <a:cubicBezTo>
                    <a:pt x="915" y="423"/>
                    <a:pt x="915" y="423"/>
                    <a:pt x="915" y="423"/>
                  </a:cubicBezTo>
                  <a:cubicBezTo>
                    <a:pt x="915" y="423"/>
                    <a:pt x="915" y="423"/>
                    <a:pt x="915" y="423"/>
                  </a:cubicBezTo>
                  <a:close/>
                  <a:moveTo>
                    <a:pt x="697" y="423"/>
                  </a:moveTo>
                  <a:cubicBezTo>
                    <a:pt x="506" y="423"/>
                    <a:pt x="506" y="423"/>
                    <a:pt x="506" y="423"/>
                  </a:cubicBezTo>
                  <a:cubicBezTo>
                    <a:pt x="506" y="582"/>
                    <a:pt x="506" y="582"/>
                    <a:pt x="506" y="582"/>
                  </a:cubicBezTo>
                  <a:cubicBezTo>
                    <a:pt x="697" y="582"/>
                    <a:pt x="697" y="582"/>
                    <a:pt x="697" y="582"/>
                  </a:cubicBezTo>
                  <a:cubicBezTo>
                    <a:pt x="697" y="423"/>
                    <a:pt x="697" y="423"/>
                    <a:pt x="697" y="423"/>
                  </a:cubicBezTo>
                  <a:cubicBezTo>
                    <a:pt x="697" y="423"/>
                    <a:pt x="697" y="423"/>
                    <a:pt x="697" y="423"/>
                  </a:cubicBezTo>
                  <a:close/>
                  <a:moveTo>
                    <a:pt x="479" y="423"/>
                  </a:moveTo>
                  <a:cubicBezTo>
                    <a:pt x="289" y="423"/>
                    <a:pt x="289" y="423"/>
                    <a:pt x="289" y="423"/>
                  </a:cubicBezTo>
                  <a:cubicBezTo>
                    <a:pt x="289" y="582"/>
                    <a:pt x="289" y="582"/>
                    <a:pt x="289" y="582"/>
                  </a:cubicBezTo>
                  <a:cubicBezTo>
                    <a:pt x="479" y="582"/>
                    <a:pt x="479" y="582"/>
                    <a:pt x="479" y="582"/>
                  </a:cubicBezTo>
                  <a:cubicBezTo>
                    <a:pt x="479" y="423"/>
                    <a:pt x="479" y="423"/>
                    <a:pt x="479" y="423"/>
                  </a:cubicBezTo>
                  <a:cubicBezTo>
                    <a:pt x="479" y="423"/>
                    <a:pt x="479" y="423"/>
                    <a:pt x="479" y="423"/>
                  </a:cubicBezTo>
                  <a:close/>
                  <a:moveTo>
                    <a:pt x="261" y="423"/>
                  </a:moveTo>
                  <a:cubicBezTo>
                    <a:pt x="70" y="423"/>
                    <a:pt x="70" y="423"/>
                    <a:pt x="70" y="423"/>
                  </a:cubicBezTo>
                  <a:cubicBezTo>
                    <a:pt x="70" y="582"/>
                    <a:pt x="70" y="582"/>
                    <a:pt x="70" y="582"/>
                  </a:cubicBezTo>
                  <a:cubicBezTo>
                    <a:pt x="261" y="582"/>
                    <a:pt x="261" y="582"/>
                    <a:pt x="261" y="582"/>
                  </a:cubicBezTo>
                  <a:cubicBezTo>
                    <a:pt x="261" y="423"/>
                    <a:pt x="261" y="423"/>
                    <a:pt x="261" y="423"/>
                  </a:cubicBezTo>
                  <a:cubicBezTo>
                    <a:pt x="261" y="423"/>
                    <a:pt x="261" y="423"/>
                    <a:pt x="261" y="423"/>
                  </a:cubicBezTo>
                  <a:close/>
                  <a:moveTo>
                    <a:pt x="1040" y="188"/>
                  </a:moveTo>
                  <a:cubicBezTo>
                    <a:pt x="1040" y="213"/>
                    <a:pt x="1040" y="213"/>
                    <a:pt x="1040" y="213"/>
                  </a:cubicBezTo>
                  <a:cubicBezTo>
                    <a:pt x="1040" y="234"/>
                    <a:pt x="1023" y="251"/>
                    <a:pt x="1003" y="251"/>
                  </a:cubicBezTo>
                  <a:cubicBezTo>
                    <a:pt x="981" y="251"/>
                    <a:pt x="964" y="234"/>
                    <a:pt x="964" y="213"/>
                  </a:cubicBezTo>
                  <a:cubicBezTo>
                    <a:pt x="964" y="188"/>
                    <a:pt x="964" y="188"/>
                    <a:pt x="964" y="188"/>
                  </a:cubicBezTo>
                  <a:cubicBezTo>
                    <a:pt x="926" y="188"/>
                    <a:pt x="926" y="188"/>
                    <a:pt x="926" y="188"/>
                  </a:cubicBezTo>
                  <a:cubicBezTo>
                    <a:pt x="926" y="213"/>
                    <a:pt x="926" y="213"/>
                    <a:pt x="926" y="213"/>
                  </a:cubicBezTo>
                  <a:cubicBezTo>
                    <a:pt x="926" y="234"/>
                    <a:pt x="909" y="251"/>
                    <a:pt x="887" y="251"/>
                  </a:cubicBezTo>
                  <a:cubicBezTo>
                    <a:pt x="867" y="251"/>
                    <a:pt x="850" y="234"/>
                    <a:pt x="850" y="213"/>
                  </a:cubicBezTo>
                  <a:cubicBezTo>
                    <a:pt x="850" y="188"/>
                    <a:pt x="850" y="188"/>
                    <a:pt x="850" y="188"/>
                  </a:cubicBezTo>
                  <a:cubicBezTo>
                    <a:pt x="811" y="188"/>
                    <a:pt x="811" y="188"/>
                    <a:pt x="811" y="188"/>
                  </a:cubicBezTo>
                  <a:cubicBezTo>
                    <a:pt x="811" y="213"/>
                    <a:pt x="811" y="213"/>
                    <a:pt x="811" y="213"/>
                  </a:cubicBezTo>
                  <a:cubicBezTo>
                    <a:pt x="811" y="234"/>
                    <a:pt x="795" y="251"/>
                    <a:pt x="773" y="251"/>
                  </a:cubicBezTo>
                  <a:cubicBezTo>
                    <a:pt x="753" y="251"/>
                    <a:pt x="736" y="234"/>
                    <a:pt x="736" y="213"/>
                  </a:cubicBezTo>
                  <a:cubicBezTo>
                    <a:pt x="736" y="188"/>
                    <a:pt x="736" y="188"/>
                    <a:pt x="736" y="188"/>
                  </a:cubicBezTo>
                  <a:cubicBezTo>
                    <a:pt x="697" y="188"/>
                    <a:pt x="697" y="188"/>
                    <a:pt x="697" y="188"/>
                  </a:cubicBezTo>
                  <a:cubicBezTo>
                    <a:pt x="697" y="213"/>
                    <a:pt x="697" y="213"/>
                    <a:pt x="697" y="213"/>
                  </a:cubicBezTo>
                  <a:cubicBezTo>
                    <a:pt x="697" y="234"/>
                    <a:pt x="681" y="251"/>
                    <a:pt x="659" y="251"/>
                  </a:cubicBezTo>
                  <a:cubicBezTo>
                    <a:pt x="638" y="251"/>
                    <a:pt x="622" y="234"/>
                    <a:pt x="622" y="213"/>
                  </a:cubicBezTo>
                  <a:cubicBezTo>
                    <a:pt x="622" y="188"/>
                    <a:pt x="622" y="188"/>
                    <a:pt x="622" y="188"/>
                  </a:cubicBezTo>
                  <a:cubicBezTo>
                    <a:pt x="583" y="188"/>
                    <a:pt x="583" y="188"/>
                    <a:pt x="583" y="188"/>
                  </a:cubicBezTo>
                  <a:cubicBezTo>
                    <a:pt x="583" y="213"/>
                    <a:pt x="583" y="213"/>
                    <a:pt x="583" y="213"/>
                  </a:cubicBezTo>
                  <a:cubicBezTo>
                    <a:pt x="583" y="234"/>
                    <a:pt x="565" y="251"/>
                    <a:pt x="545" y="251"/>
                  </a:cubicBezTo>
                  <a:cubicBezTo>
                    <a:pt x="524" y="251"/>
                    <a:pt x="507" y="234"/>
                    <a:pt x="507" y="213"/>
                  </a:cubicBezTo>
                  <a:cubicBezTo>
                    <a:pt x="507" y="188"/>
                    <a:pt x="507" y="188"/>
                    <a:pt x="507" y="188"/>
                  </a:cubicBezTo>
                  <a:cubicBezTo>
                    <a:pt x="469" y="188"/>
                    <a:pt x="469" y="188"/>
                    <a:pt x="469" y="188"/>
                  </a:cubicBezTo>
                  <a:cubicBezTo>
                    <a:pt x="469" y="213"/>
                    <a:pt x="469" y="213"/>
                    <a:pt x="469" y="213"/>
                  </a:cubicBezTo>
                  <a:cubicBezTo>
                    <a:pt x="469" y="234"/>
                    <a:pt x="451" y="251"/>
                    <a:pt x="431" y="251"/>
                  </a:cubicBezTo>
                  <a:cubicBezTo>
                    <a:pt x="409" y="251"/>
                    <a:pt x="392" y="234"/>
                    <a:pt x="392" y="213"/>
                  </a:cubicBezTo>
                  <a:cubicBezTo>
                    <a:pt x="392" y="188"/>
                    <a:pt x="392" y="188"/>
                    <a:pt x="392" y="188"/>
                  </a:cubicBezTo>
                  <a:cubicBezTo>
                    <a:pt x="354" y="188"/>
                    <a:pt x="354" y="188"/>
                    <a:pt x="354" y="188"/>
                  </a:cubicBezTo>
                  <a:cubicBezTo>
                    <a:pt x="354" y="213"/>
                    <a:pt x="354" y="213"/>
                    <a:pt x="354" y="213"/>
                  </a:cubicBezTo>
                  <a:cubicBezTo>
                    <a:pt x="354" y="234"/>
                    <a:pt x="337" y="251"/>
                    <a:pt x="316" y="251"/>
                  </a:cubicBezTo>
                  <a:cubicBezTo>
                    <a:pt x="295" y="251"/>
                    <a:pt x="278" y="234"/>
                    <a:pt x="278" y="213"/>
                  </a:cubicBezTo>
                  <a:cubicBezTo>
                    <a:pt x="278" y="188"/>
                    <a:pt x="278" y="188"/>
                    <a:pt x="278" y="188"/>
                  </a:cubicBezTo>
                  <a:cubicBezTo>
                    <a:pt x="240" y="188"/>
                    <a:pt x="240" y="188"/>
                    <a:pt x="240" y="188"/>
                  </a:cubicBezTo>
                  <a:cubicBezTo>
                    <a:pt x="240" y="213"/>
                    <a:pt x="240" y="213"/>
                    <a:pt x="240" y="213"/>
                  </a:cubicBezTo>
                  <a:cubicBezTo>
                    <a:pt x="240" y="234"/>
                    <a:pt x="223" y="251"/>
                    <a:pt x="201" y="251"/>
                  </a:cubicBezTo>
                  <a:cubicBezTo>
                    <a:pt x="181" y="251"/>
                    <a:pt x="164" y="234"/>
                    <a:pt x="164" y="213"/>
                  </a:cubicBezTo>
                  <a:cubicBezTo>
                    <a:pt x="164" y="188"/>
                    <a:pt x="164" y="188"/>
                    <a:pt x="164" y="188"/>
                  </a:cubicBezTo>
                  <a:cubicBezTo>
                    <a:pt x="57" y="188"/>
                    <a:pt x="57" y="188"/>
                    <a:pt x="57" y="188"/>
                  </a:cubicBezTo>
                  <a:cubicBezTo>
                    <a:pt x="57" y="395"/>
                    <a:pt x="57" y="395"/>
                    <a:pt x="57" y="395"/>
                  </a:cubicBezTo>
                  <a:cubicBezTo>
                    <a:pt x="1148" y="395"/>
                    <a:pt x="1148" y="395"/>
                    <a:pt x="1148" y="395"/>
                  </a:cubicBezTo>
                  <a:cubicBezTo>
                    <a:pt x="1148" y="188"/>
                    <a:pt x="1148" y="188"/>
                    <a:pt x="1148" y="188"/>
                  </a:cubicBezTo>
                  <a:cubicBezTo>
                    <a:pt x="1040" y="188"/>
                    <a:pt x="1040" y="188"/>
                    <a:pt x="1040" y="188"/>
                  </a:cubicBezTo>
                  <a:cubicBezTo>
                    <a:pt x="1040" y="188"/>
                    <a:pt x="1040" y="188"/>
                    <a:pt x="1040" y="18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36" name="Freeform 11"/>
            <p:cNvSpPr>
              <a:spLocks noChangeAspect="1" noEditPoints="1"/>
            </p:cNvSpPr>
            <p:nvPr/>
          </p:nvSpPr>
          <p:spPr bwMode="black">
            <a:xfrm>
              <a:off x="134174" y="3229535"/>
              <a:ext cx="146304" cy="146304"/>
            </a:xfrm>
            <a:custGeom>
              <a:avLst/>
              <a:gdLst>
                <a:gd name="T0" fmla="*/ 687 w 1362"/>
                <a:gd name="T1" fmla="*/ 0 h 1363"/>
                <a:gd name="T2" fmla="*/ 0 w 1362"/>
                <a:gd name="T3" fmla="*/ 676 h 1363"/>
                <a:gd name="T4" fmla="*/ 687 w 1362"/>
                <a:gd name="T5" fmla="*/ 1352 h 1363"/>
                <a:gd name="T6" fmla="*/ 1362 w 1362"/>
                <a:gd name="T7" fmla="*/ 676 h 1363"/>
                <a:gd name="T8" fmla="*/ 687 w 1362"/>
                <a:gd name="T9" fmla="*/ 0 h 1363"/>
                <a:gd name="T10" fmla="*/ 687 w 1362"/>
                <a:gd name="T11" fmla="*/ 1241 h 1363"/>
                <a:gd name="T12" fmla="*/ 122 w 1362"/>
                <a:gd name="T13" fmla="*/ 676 h 1363"/>
                <a:gd name="T14" fmla="*/ 687 w 1362"/>
                <a:gd name="T15" fmla="*/ 111 h 1363"/>
                <a:gd name="T16" fmla="*/ 1251 w 1362"/>
                <a:gd name="T17" fmla="*/ 676 h 1363"/>
                <a:gd name="T18" fmla="*/ 687 w 1362"/>
                <a:gd name="T19" fmla="*/ 1241 h 1363"/>
                <a:gd name="T20" fmla="*/ 1032 w 1362"/>
                <a:gd name="T21" fmla="*/ 588 h 1363"/>
                <a:gd name="T22" fmla="*/ 678 w 1362"/>
                <a:gd name="T23" fmla="*/ 755 h 1363"/>
                <a:gd name="T24" fmla="*/ 623 w 1362"/>
                <a:gd name="T25" fmla="*/ 722 h 1363"/>
                <a:gd name="T26" fmla="*/ 623 w 1362"/>
                <a:gd name="T27" fmla="*/ 299 h 1363"/>
                <a:gd name="T28" fmla="*/ 700 w 1362"/>
                <a:gd name="T29" fmla="*/ 299 h 1363"/>
                <a:gd name="T30" fmla="*/ 700 w 1362"/>
                <a:gd name="T31" fmla="*/ 655 h 1363"/>
                <a:gd name="T32" fmla="*/ 999 w 1362"/>
                <a:gd name="T33" fmla="*/ 522 h 1363"/>
                <a:gd name="T34" fmla="*/ 1032 w 1362"/>
                <a:gd name="T35" fmla="*/ 588 h 1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62" h="1363">
                  <a:moveTo>
                    <a:pt x="687" y="0"/>
                  </a:moveTo>
                  <a:cubicBezTo>
                    <a:pt x="310" y="0"/>
                    <a:pt x="0" y="299"/>
                    <a:pt x="0" y="676"/>
                  </a:cubicBezTo>
                  <a:cubicBezTo>
                    <a:pt x="0" y="1053"/>
                    <a:pt x="310" y="1363"/>
                    <a:pt x="687" y="1352"/>
                  </a:cubicBezTo>
                  <a:cubicBezTo>
                    <a:pt x="1052" y="1363"/>
                    <a:pt x="1362" y="1053"/>
                    <a:pt x="1362" y="676"/>
                  </a:cubicBezTo>
                  <a:cubicBezTo>
                    <a:pt x="1362" y="299"/>
                    <a:pt x="1052" y="0"/>
                    <a:pt x="687" y="0"/>
                  </a:cubicBezTo>
                  <a:close/>
                  <a:moveTo>
                    <a:pt x="687" y="1241"/>
                  </a:moveTo>
                  <a:cubicBezTo>
                    <a:pt x="366" y="1241"/>
                    <a:pt x="122" y="986"/>
                    <a:pt x="122" y="676"/>
                  </a:cubicBezTo>
                  <a:cubicBezTo>
                    <a:pt x="122" y="366"/>
                    <a:pt x="366" y="111"/>
                    <a:pt x="687" y="111"/>
                  </a:cubicBezTo>
                  <a:cubicBezTo>
                    <a:pt x="997" y="111"/>
                    <a:pt x="1240" y="366"/>
                    <a:pt x="1251" y="676"/>
                  </a:cubicBezTo>
                  <a:cubicBezTo>
                    <a:pt x="1240" y="986"/>
                    <a:pt x="997" y="1241"/>
                    <a:pt x="687" y="1241"/>
                  </a:cubicBezTo>
                  <a:close/>
                  <a:moveTo>
                    <a:pt x="1032" y="588"/>
                  </a:moveTo>
                  <a:cubicBezTo>
                    <a:pt x="1032" y="588"/>
                    <a:pt x="1032" y="588"/>
                    <a:pt x="678" y="755"/>
                  </a:cubicBezTo>
                  <a:cubicBezTo>
                    <a:pt x="656" y="778"/>
                    <a:pt x="623" y="755"/>
                    <a:pt x="623" y="722"/>
                  </a:cubicBezTo>
                  <a:cubicBezTo>
                    <a:pt x="623" y="722"/>
                    <a:pt x="623" y="722"/>
                    <a:pt x="623" y="299"/>
                  </a:cubicBezTo>
                  <a:cubicBezTo>
                    <a:pt x="623" y="255"/>
                    <a:pt x="700" y="244"/>
                    <a:pt x="700" y="299"/>
                  </a:cubicBezTo>
                  <a:cubicBezTo>
                    <a:pt x="700" y="299"/>
                    <a:pt x="700" y="299"/>
                    <a:pt x="700" y="655"/>
                  </a:cubicBezTo>
                  <a:cubicBezTo>
                    <a:pt x="700" y="655"/>
                    <a:pt x="700" y="655"/>
                    <a:pt x="999" y="522"/>
                  </a:cubicBezTo>
                  <a:cubicBezTo>
                    <a:pt x="1043" y="500"/>
                    <a:pt x="1077" y="566"/>
                    <a:pt x="1032" y="588"/>
                  </a:cubicBezTo>
                  <a:close/>
                </a:path>
              </a:pathLst>
            </a:custGeom>
            <a:solidFill>
              <a:srgbClr val="D9D9D9"/>
            </a:solidFill>
            <a:ln>
              <a:noFill/>
            </a:ln>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37" name="Freeform 6"/>
            <p:cNvSpPr>
              <a:spLocks noChangeAspect="1" noEditPoints="1"/>
            </p:cNvSpPr>
            <p:nvPr/>
          </p:nvSpPr>
          <p:spPr bwMode="black">
            <a:xfrm>
              <a:off x="135080" y="4038269"/>
              <a:ext cx="144492" cy="146304"/>
            </a:xfrm>
            <a:custGeom>
              <a:avLst/>
              <a:gdLst>
                <a:gd name="T0" fmla="*/ 84 w 84"/>
                <a:gd name="T1" fmla="*/ 43 h 85"/>
                <a:gd name="T2" fmla="*/ 0 w 84"/>
                <a:gd name="T3" fmla="*/ 43 h 85"/>
                <a:gd name="T4" fmla="*/ 76 w 84"/>
                <a:gd name="T5" fmla="*/ 27 h 85"/>
                <a:gd name="T6" fmla="*/ 65 w 84"/>
                <a:gd name="T7" fmla="*/ 40 h 85"/>
                <a:gd name="T8" fmla="*/ 76 w 84"/>
                <a:gd name="T9" fmla="*/ 27 h 85"/>
                <a:gd name="T10" fmla="*/ 45 w 84"/>
                <a:gd name="T11" fmla="*/ 27 h 85"/>
                <a:gd name="T12" fmla="*/ 62 w 84"/>
                <a:gd name="T13" fmla="*/ 40 h 85"/>
                <a:gd name="T14" fmla="*/ 40 w 84"/>
                <a:gd name="T15" fmla="*/ 27 h 85"/>
                <a:gd name="T16" fmla="*/ 21 w 84"/>
                <a:gd name="T17" fmla="*/ 40 h 85"/>
                <a:gd name="T18" fmla="*/ 40 w 84"/>
                <a:gd name="T19" fmla="*/ 27 h 85"/>
                <a:gd name="T20" fmla="*/ 8 w 84"/>
                <a:gd name="T21" fmla="*/ 27 h 85"/>
                <a:gd name="T22" fmla="*/ 19 w 84"/>
                <a:gd name="T23" fmla="*/ 40 h 85"/>
                <a:gd name="T24" fmla="*/ 10 w 84"/>
                <a:gd name="T25" fmla="*/ 21 h 85"/>
                <a:gd name="T26" fmla="*/ 30 w 84"/>
                <a:gd name="T27" fmla="*/ 6 h 85"/>
                <a:gd name="T28" fmla="*/ 25 w 84"/>
                <a:gd name="T29" fmla="*/ 21 h 85"/>
                <a:gd name="T30" fmla="*/ 40 w 84"/>
                <a:gd name="T31" fmla="*/ 4 h 85"/>
                <a:gd name="T32" fmla="*/ 45 w 84"/>
                <a:gd name="T33" fmla="*/ 21 h 85"/>
                <a:gd name="T34" fmla="*/ 45 w 84"/>
                <a:gd name="T35" fmla="*/ 5 h 85"/>
                <a:gd name="T36" fmla="*/ 62 w 84"/>
                <a:gd name="T37" fmla="*/ 21 h 85"/>
                <a:gd name="T38" fmla="*/ 54 w 84"/>
                <a:gd name="T39" fmla="*/ 6 h 85"/>
                <a:gd name="T40" fmla="*/ 80 w 84"/>
                <a:gd name="T41" fmla="*/ 45 h 85"/>
                <a:gd name="T42" fmla="*/ 63 w 84"/>
                <a:gd name="T43" fmla="*/ 59 h 85"/>
                <a:gd name="T44" fmla="*/ 80 w 84"/>
                <a:gd name="T45" fmla="*/ 45 h 85"/>
                <a:gd name="T46" fmla="*/ 45 w 84"/>
                <a:gd name="T47" fmla="*/ 45 h 85"/>
                <a:gd name="T48" fmla="*/ 61 w 84"/>
                <a:gd name="T49" fmla="*/ 59 h 85"/>
                <a:gd name="T50" fmla="*/ 40 w 84"/>
                <a:gd name="T51" fmla="*/ 45 h 85"/>
                <a:gd name="T52" fmla="*/ 23 w 84"/>
                <a:gd name="T53" fmla="*/ 59 h 85"/>
                <a:gd name="T54" fmla="*/ 40 w 84"/>
                <a:gd name="T55" fmla="*/ 45 h 85"/>
                <a:gd name="T56" fmla="*/ 4 w 84"/>
                <a:gd name="T57" fmla="*/ 45 h 85"/>
                <a:gd name="T58" fmla="*/ 21 w 84"/>
                <a:gd name="T59" fmla="*/ 59 h 85"/>
                <a:gd name="T60" fmla="*/ 45 w 84"/>
                <a:gd name="T61" fmla="*/ 64 h 85"/>
                <a:gd name="T62" fmla="*/ 59 w 84"/>
                <a:gd name="T63" fmla="*/ 64 h 85"/>
                <a:gd name="T64" fmla="*/ 40 w 84"/>
                <a:gd name="T65" fmla="*/ 81 h 85"/>
                <a:gd name="T66" fmla="*/ 25 w 84"/>
                <a:gd name="T67" fmla="*/ 64 h 85"/>
                <a:gd name="T68" fmla="*/ 73 w 84"/>
                <a:gd name="T69" fmla="*/ 64 h 85"/>
                <a:gd name="T70" fmla="*/ 54 w 84"/>
                <a:gd name="T71" fmla="*/ 79 h 85"/>
                <a:gd name="T72" fmla="*/ 22 w 84"/>
                <a:gd name="T73" fmla="*/ 64 h 85"/>
                <a:gd name="T74" fmla="*/ 30 w 84"/>
                <a:gd name="T75" fmla="*/ 79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4" h="85">
                  <a:moveTo>
                    <a:pt x="42" y="0"/>
                  </a:moveTo>
                  <a:cubicBezTo>
                    <a:pt x="65" y="0"/>
                    <a:pt x="84" y="19"/>
                    <a:pt x="84" y="43"/>
                  </a:cubicBezTo>
                  <a:cubicBezTo>
                    <a:pt x="84" y="66"/>
                    <a:pt x="65" y="85"/>
                    <a:pt x="42" y="85"/>
                  </a:cubicBezTo>
                  <a:cubicBezTo>
                    <a:pt x="19" y="85"/>
                    <a:pt x="0" y="66"/>
                    <a:pt x="0" y="43"/>
                  </a:cubicBezTo>
                  <a:cubicBezTo>
                    <a:pt x="0" y="19"/>
                    <a:pt x="19" y="0"/>
                    <a:pt x="42" y="0"/>
                  </a:cubicBezTo>
                  <a:close/>
                  <a:moveTo>
                    <a:pt x="76" y="27"/>
                  </a:moveTo>
                  <a:cubicBezTo>
                    <a:pt x="63" y="27"/>
                    <a:pt x="63" y="27"/>
                    <a:pt x="63" y="27"/>
                  </a:cubicBezTo>
                  <a:cubicBezTo>
                    <a:pt x="64" y="31"/>
                    <a:pt x="65" y="35"/>
                    <a:pt x="65" y="40"/>
                  </a:cubicBezTo>
                  <a:cubicBezTo>
                    <a:pt x="80" y="40"/>
                    <a:pt x="80" y="40"/>
                    <a:pt x="80" y="40"/>
                  </a:cubicBezTo>
                  <a:cubicBezTo>
                    <a:pt x="79" y="35"/>
                    <a:pt x="78" y="31"/>
                    <a:pt x="76" y="27"/>
                  </a:cubicBezTo>
                  <a:close/>
                  <a:moveTo>
                    <a:pt x="61" y="27"/>
                  </a:moveTo>
                  <a:cubicBezTo>
                    <a:pt x="45" y="27"/>
                    <a:pt x="45" y="27"/>
                    <a:pt x="45" y="27"/>
                  </a:cubicBezTo>
                  <a:cubicBezTo>
                    <a:pt x="45" y="40"/>
                    <a:pt x="45" y="40"/>
                    <a:pt x="45" y="40"/>
                  </a:cubicBezTo>
                  <a:cubicBezTo>
                    <a:pt x="62" y="40"/>
                    <a:pt x="62" y="40"/>
                    <a:pt x="62" y="40"/>
                  </a:cubicBezTo>
                  <a:cubicBezTo>
                    <a:pt x="62" y="35"/>
                    <a:pt x="62" y="31"/>
                    <a:pt x="61" y="27"/>
                  </a:cubicBezTo>
                  <a:close/>
                  <a:moveTo>
                    <a:pt x="40" y="27"/>
                  </a:moveTo>
                  <a:cubicBezTo>
                    <a:pt x="23" y="27"/>
                    <a:pt x="23" y="27"/>
                    <a:pt x="23" y="27"/>
                  </a:cubicBezTo>
                  <a:cubicBezTo>
                    <a:pt x="22" y="31"/>
                    <a:pt x="22" y="35"/>
                    <a:pt x="21" y="40"/>
                  </a:cubicBezTo>
                  <a:cubicBezTo>
                    <a:pt x="40" y="40"/>
                    <a:pt x="40" y="40"/>
                    <a:pt x="40" y="40"/>
                  </a:cubicBezTo>
                  <a:cubicBezTo>
                    <a:pt x="40" y="27"/>
                    <a:pt x="40" y="27"/>
                    <a:pt x="40" y="27"/>
                  </a:cubicBezTo>
                  <a:close/>
                  <a:moveTo>
                    <a:pt x="21" y="27"/>
                  </a:moveTo>
                  <a:cubicBezTo>
                    <a:pt x="8" y="27"/>
                    <a:pt x="8" y="27"/>
                    <a:pt x="8" y="27"/>
                  </a:cubicBezTo>
                  <a:cubicBezTo>
                    <a:pt x="6" y="31"/>
                    <a:pt x="5" y="35"/>
                    <a:pt x="4" y="40"/>
                  </a:cubicBezTo>
                  <a:cubicBezTo>
                    <a:pt x="19" y="40"/>
                    <a:pt x="19" y="40"/>
                    <a:pt x="19" y="40"/>
                  </a:cubicBezTo>
                  <a:cubicBezTo>
                    <a:pt x="19" y="35"/>
                    <a:pt x="20" y="31"/>
                    <a:pt x="21" y="27"/>
                  </a:cubicBezTo>
                  <a:close/>
                  <a:moveTo>
                    <a:pt x="10" y="21"/>
                  </a:moveTo>
                  <a:cubicBezTo>
                    <a:pt x="22" y="21"/>
                    <a:pt x="22" y="21"/>
                    <a:pt x="22" y="21"/>
                  </a:cubicBezTo>
                  <a:cubicBezTo>
                    <a:pt x="24" y="15"/>
                    <a:pt x="27" y="10"/>
                    <a:pt x="30" y="6"/>
                  </a:cubicBezTo>
                  <a:cubicBezTo>
                    <a:pt x="22" y="9"/>
                    <a:pt x="15" y="14"/>
                    <a:pt x="10" y="21"/>
                  </a:cubicBezTo>
                  <a:close/>
                  <a:moveTo>
                    <a:pt x="25" y="21"/>
                  </a:moveTo>
                  <a:cubicBezTo>
                    <a:pt x="40" y="21"/>
                    <a:pt x="40" y="21"/>
                    <a:pt x="40" y="21"/>
                  </a:cubicBezTo>
                  <a:cubicBezTo>
                    <a:pt x="40" y="4"/>
                    <a:pt x="40" y="4"/>
                    <a:pt x="40" y="4"/>
                  </a:cubicBezTo>
                  <a:cubicBezTo>
                    <a:pt x="33" y="6"/>
                    <a:pt x="28" y="12"/>
                    <a:pt x="25" y="21"/>
                  </a:cubicBezTo>
                  <a:close/>
                  <a:moveTo>
                    <a:pt x="45" y="21"/>
                  </a:moveTo>
                  <a:cubicBezTo>
                    <a:pt x="59" y="21"/>
                    <a:pt x="59" y="21"/>
                    <a:pt x="59" y="21"/>
                  </a:cubicBezTo>
                  <a:cubicBezTo>
                    <a:pt x="56" y="12"/>
                    <a:pt x="51" y="6"/>
                    <a:pt x="45" y="5"/>
                  </a:cubicBezTo>
                  <a:cubicBezTo>
                    <a:pt x="45" y="21"/>
                    <a:pt x="45" y="21"/>
                    <a:pt x="45" y="21"/>
                  </a:cubicBezTo>
                  <a:close/>
                  <a:moveTo>
                    <a:pt x="62" y="21"/>
                  </a:moveTo>
                  <a:cubicBezTo>
                    <a:pt x="73" y="21"/>
                    <a:pt x="73" y="21"/>
                    <a:pt x="73" y="21"/>
                  </a:cubicBezTo>
                  <a:cubicBezTo>
                    <a:pt x="69" y="14"/>
                    <a:pt x="62" y="9"/>
                    <a:pt x="54" y="6"/>
                  </a:cubicBezTo>
                  <a:cubicBezTo>
                    <a:pt x="57" y="10"/>
                    <a:pt x="60" y="15"/>
                    <a:pt x="62" y="21"/>
                  </a:cubicBezTo>
                  <a:close/>
                  <a:moveTo>
                    <a:pt x="80" y="45"/>
                  </a:moveTo>
                  <a:cubicBezTo>
                    <a:pt x="65" y="45"/>
                    <a:pt x="65" y="45"/>
                    <a:pt x="65" y="45"/>
                  </a:cubicBezTo>
                  <a:cubicBezTo>
                    <a:pt x="65" y="50"/>
                    <a:pt x="64" y="54"/>
                    <a:pt x="63" y="59"/>
                  </a:cubicBezTo>
                  <a:cubicBezTo>
                    <a:pt x="76" y="59"/>
                    <a:pt x="76" y="59"/>
                    <a:pt x="76" y="59"/>
                  </a:cubicBezTo>
                  <a:cubicBezTo>
                    <a:pt x="78" y="54"/>
                    <a:pt x="79" y="50"/>
                    <a:pt x="80" y="45"/>
                  </a:cubicBezTo>
                  <a:close/>
                  <a:moveTo>
                    <a:pt x="62" y="45"/>
                  </a:moveTo>
                  <a:cubicBezTo>
                    <a:pt x="45" y="45"/>
                    <a:pt x="45" y="45"/>
                    <a:pt x="45" y="45"/>
                  </a:cubicBezTo>
                  <a:cubicBezTo>
                    <a:pt x="45" y="59"/>
                    <a:pt x="45" y="59"/>
                    <a:pt x="45" y="59"/>
                  </a:cubicBezTo>
                  <a:cubicBezTo>
                    <a:pt x="61" y="59"/>
                    <a:pt x="61" y="59"/>
                    <a:pt x="61" y="59"/>
                  </a:cubicBezTo>
                  <a:cubicBezTo>
                    <a:pt x="62" y="54"/>
                    <a:pt x="62" y="50"/>
                    <a:pt x="62" y="45"/>
                  </a:cubicBezTo>
                  <a:close/>
                  <a:moveTo>
                    <a:pt x="40" y="45"/>
                  </a:moveTo>
                  <a:cubicBezTo>
                    <a:pt x="21" y="45"/>
                    <a:pt x="21" y="45"/>
                    <a:pt x="21" y="45"/>
                  </a:cubicBezTo>
                  <a:cubicBezTo>
                    <a:pt x="22" y="50"/>
                    <a:pt x="22" y="54"/>
                    <a:pt x="23" y="59"/>
                  </a:cubicBezTo>
                  <a:cubicBezTo>
                    <a:pt x="40" y="59"/>
                    <a:pt x="40" y="59"/>
                    <a:pt x="40" y="59"/>
                  </a:cubicBezTo>
                  <a:cubicBezTo>
                    <a:pt x="40" y="45"/>
                    <a:pt x="40" y="45"/>
                    <a:pt x="40" y="45"/>
                  </a:cubicBezTo>
                  <a:close/>
                  <a:moveTo>
                    <a:pt x="19" y="45"/>
                  </a:moveTo>
                  <a:cubicBezTo>
                    <a:pt x="4" y="45"/>
                    <a:pt x="4" y="45"/>
                    <a:pt x="4" y="45"/>
                  </a:cubicBezTo>
                  <a:cubicBezTo>
                    <a:pt x="5" y="50"/>
                    <a:pt x="6" y="54"/>
                    <a:pt x="8" y="59"/>
                  </a:cubicBezTo>
                  <a:cubicBezTo>
                    <a:pt x="21" y="59"/>
                    <a:pt x="21" y="59"/>
                    <a:pt x="21" y="59"/>
                  </a:cubicBezTo>
                  <a:cubicBezTo>
                    <a:pt x="20" y="54"/>
                    <a:pt x="19" y="50"/>
                    <a:pt x="19" y="45"/>
                  </a:cubicBezTo>
                  <a:close/>
                  <a:moveTo>
                    <a:pt x="45" y="64"/>
                  </a:moveTo>
                  <a:cubicBezTo>
                    <a:pt x="45" y="81"/>
                    <a:pt x="45" y="81"/>
                    <a:pt x="45" y="81"/>
                  </a:cubicBezTo>
                  <a:cubicBezTo>
                    <a:pt x="51" y="79"/>
                    <a:pt x="56" y="73"/>
                    <a:pt x="59" y="64"/>
                  </a:cubicBezTo>
                  <a:cubicBezTo>
                    <a:pt x="45" y="64"/>
                    <a:pt x="45" y="64"/>
                    <a:pt x="45" y="64"/>
                  </a:cubicBezTo>
                  <a:close/>
                  <a:moveTo>
                    <a:pt x="40" y="81"/>
                  </a:moveTo>
                  <a:cubicBezTo>
                    <a:pt x="40" y="64"/>
                    <a:pt x="40" y="64"/>
                    <a:pt x="40" y="64"/>
                  </a:cubicBezTo>
                  <a:cubicBezTo>
                    <a:pt x="25" y="64"/>
                    <a:pt x="25" y="64"/>
                    <a:pt x="25" y="64"/>
                  </a:cubicBezTo>
                  <a:cubicBezTo>
                    <a:pt x="28" y="73"/>
                    <a:pt x="33" y="79"/>
                    <a:pt x="40" y="81"/>
                  </a:cubicBezTo>
                  <a:close/>
                  <a:moveTo>
                    <a:pt x="73" y="64"/>
                  </a:moveTo>
                  <a:cubicBezTo>
                    <a:pt x="62" y="64"/>
                    <a:pt x="62" y="64"/>
                    <a:pt x="62" y="64"/>
                  </a:cubicBezTo>
                  <a:cubicBezTo>
                    <a:pt x="60" y="70"/>
                    <a:pt x="57" y="75"/>
                    <a:pt x="54" y="79"/>
                  </a:cubicBezTo>
                  <a:cubicBezTo>
                    <a:pt x="62" y="76"/>
                    <a:pt x="69" y="71"/>
                    <a:pt x="73" y="64"/>
                  </a:cubicBezTo>
                  <a:close/>
                  <a:moveTo>
                    <a:pt x="22" y="64"/>
                  </a:moveTo>
                  <a:cubicBezTo>
                    <a:pt x="11" y="64"/>
                    <a:pt x="11" y="64"/>
                    <a:pt x="11" y="64"/>
                  </a:cubicBezTo>
                  <a:cubicBezTo>
                    <a:pt x="15" y="71"/>
                    <a:pt x="22" y="76"/>
                    <a:pt x="30" y="79"/>
                  </a:cubicBezTo>
                  <a:cubicBezTo>
                    <a:pt x="27" y="75"/>
                    <a:pt x="24" y="70"/>
                    <a:pt x="22" y="64"/>
                  </a:cubicBezTo>
                  <a:close/>
                </a:path>
              </a:pathLst>
            </a:custGeom>
            <a:solidFill>
              <a:srgbClr val="D9D9D9"/>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38" name="Freeform 17"/>
            <p:cNvSpPr>
              <a:spLocks noChangeAspect="1" noEditPoints="1"/>
            </p:cNvSpPr>
            <p:nvPr/>
          </p:nvSpPr>
          <p:spPr bwMode="black">
            <a:xfrm>
              <a:off x="131079" y="4442638"/>
              <a:ext cx="152494" cy="146304"/>
            </a:xfrm>
            <a:custGeom>
              <a:avLst/>
              <a:gdLst>
                <a:gd name="T0" fmla="*/ 169 w 459"/>
                <a:gd name="T1" fmla="*/ 64 h 440"/>
                <a:gd name="T2" fmla="*/ 275 w 459"/>
                <a:gd name="T3" fmla="*/ 169 h 440"/>
                <a:gd name="T4" fmla="*/ 169 w 459"/>
                <a:gd name="T5" fmla="*/ 275 h 440"/>
                <a:gd name="T6" fmla="*/ 64 w 459"/>
                <a:gd name="T7" fmla="*/ 169 h 440"/>
                <a:gd name="T8" fmla="*/ 169 w 459"/>
                <a:gd name="T9" fmla="*/ 64 h 440"/>
                <a:gd name="T10" fmla="*/ 169 w 459"/>
                <a:gd name="T11" fmla="*/ 0 h 440"/>
                <a:gd name="T12" fmla="*/ 0 w 459"/>
                <a:gd name="T13" fmla="*/ 169 h 440"/>
                <a:gd name="T14" fmla="*/ 169 w 459"/>
                <a:gd name="T15" fmla="*/ 339 h 440"/>
                <a:gd name="T16" fmla="*/ 279 w 459"/>
                <a:gd name="T17" fmla="*/ 299 h 440"/>
                <a:gd name="T18" fmla="*/ 410 w 459"/>
                <a:gd name="T19" fmla="*/ 430 h 440"/>
                <a:gd name="T20" fmla="*/ 449 w 459"/>
                <a:gd name="T21" fmla="*/ 430 h 440"/>
                <a:gd name="T22" fmla="*/ 449 w 459"/>
                <a:gd name="T23" fmla="*/ 430 h 440"/>
                <a:gd name="T24" fmla="*/ 449 w 459"/>
                <a:gd name="T25" fmla="*/ 391 h 440"/>
                <a:gd name="T26" fmla="*/ 314 w 459"/>
                <a:gd name="T27" fmla="*/ 257 h 440"/>
                <a:gd name="T28" fmla="*/ 339 w 459"/>
                <a:gd name="T29" fmla="*/ 169 h 440"/>
                <a:gd name="T30" fmla="*/ 169 w 459"/>
                <a:gd name="T31" fmla="*/ 0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59" h="440">
                  <a:moveTo>
                    <a:pt x="169" y="64"/>
                  </a:moveTo>
                  <a:cubicBezTo>
                    <a:pt x="228" y="64"/>
                    <a:pt x="275" y="111"/>
                    <a:pt x="275" y="169"/>
                  </a:cubicBezTo>
                  <a:cubicBezTo>
                    <a:pt x="275" y="227"/>
                    <a:pt x="228" y="275"/>
                    <a:pt x="169" y="275"/>
                  </a:cubicBezTo>
                  <a:cubicBezTo>
                    <a:pt x="111" y="275"/>
                    <a:pt x="64" y="227"/>
                    <a:pt x="64" y="169"/>
                  </a:cubicBezTo>
                  <a:cubicBezTo>
                    <a:pt x="64" y="111"/>
                    <a:pt x="111" y="64"/>
                    <a:pt x="169" y="64"/>
                  </a:cubicBezTo>
                  <a:close/>
                  <a:moveTo>
                    <a:pt x="169" y="0"/>
                  </a:moveTo>
                  <a:cubicBezTo>
                    <a:pt x="76" y="0"/>
                    <a:pt x="0" y="76"/>
                    <a:pt x="0" y="169"/>
                  </a:cubicBezTo>
                  <a:cubicBezTo>
                    <a:pt x="0" y="263"/>
                    <a:pt x="76" y="339"/>
                    <a:pt x="169" y="339"/>
                  </a:cubicBezTo>
                  <a:cubicBezTo>
                    <a:pt x="211" y="339"/>
                    <a:pt x="249" y="324"/>
                    <a:pt x="279" y="299"/>
                  </a:cubicBezTo>
                  <a:cubicBezTo>
                    <a:pt x="410" y="430"/>
                    <a:pt x="410" y="430"/>
                    <a:pt x="410" y="430"/>
                  </a:cubicBezTo>
                  <a:cubicBezTo>
                    <a:pt x="421" y="440"/>
                    <a:pt x="438" y="440"/>
                    <a:pt x="449" y="430"/>
                  </a:cubicBezTo>
                  <a:cubicBezTo>
                    <a:pt x="449" y="430"/>
                    <a:pt x="449" y="430"/>
                    <a:pt x="449" y="430"/>
                  </a:cubicBezTo>
                  <a:cubicBezTo>
                    <a:pt x="459" y="419"/>
                    <a:pt x="459" y="402"/>
                    <a:pt x="449" y="391"/>
                  </a:cubicBezTo>
                  <a:cubicBezTo>
                    <a:pt x="314" y="257"/>
                    <a:pt x="314" y="257"/>
                    <a:pt x="314" y="257"/>
                  </a:cubicBezTo>
                  <a:cubicBezTo>
                    <a:pt x="330" y="232"/>
                    <a:pt x="339" y="201"/>
                    <a:pt x="339" y="169"/>
                  </a:cubicBezTo>
                  <a:cubicBezTo>
                    <a:pt x="339" y="76"/>
                    <a:pt x="263" y="0"/>
                    <a:pt x="169" y="0"/>
                  </a:cubicBezTo>
                  <a:close/>
                </a:path>
              </a:pathLst>
            </a:custGeom>
            <a:solidFill>
              <a:srgbClr val="D9D9D9"/>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39" name="Freeform 341"/>
            <p:cNvSpPr>
              <a:spLocks noChangeAspect="1"/>
            </p:cNvSpPr>
            <p:nvPr/>
          </p:nvSpPr>
          <p:spPr bwMode="auto">
            <a:xfrm>
              <a:off x="122237" y="3633902"/>
              <a:ext cx="135158" cy="146304"/>
            </a:xfrm>
            <a:custGeom>
              <a:avLst/>
              <a:gdLst>
                <a:gd name="T0" fmla="*/ 82 w 82"/>
                <a:gd name="T1" fmla="*/ 42 h 89"/>
                <a:gd name="T2" fmla="*/ 82 w 82"/>
                <a:gd name="T3" fmla="*/ 26 h 89"/>
                <a:gd name="T4" fmla="*/ 82 w 82"/>
                <a:gd name="T5" fmla="*/ 14 h 89"/>
                <a:gd name="T6" fmla="*/ 82 w 82"/>
                <a:gd name="T7" fmla="*/ 12 h 89"/>
                <a:gd name="T8" fmla="*/ 28 w 82"/>
                <a:gd name="T9" fmla="*/ 0 h 89"/>
                <a:gd name="T10" fmla="*/ 27 w 82"/>
                <a:gd name="T11" fmla="*/ 43 h 89"/>
                <a:gd name="T12" fmla="*/ 14 w 82"/>
                <a:gd name="T13" fmla="*/ 73 h 89"/>
                <a:gd name="T14" fmla="*/ 38 w 82"/>
                <a:gd name="T15" fmla="*/ 58 h 89"/>
                <a:gd name="T16" fmla="*/ 38 w 82"/>
                <a:gd name="T17" fmla="*/ 33 h 89"/>
                <a:gd name="T18" fmla="*/ 38 w 82"/>
                <a:gd name="T19" fmla="*/ 13 h 89"/>
                <a:gd name="T20" fmla="*/ 71 w 82"/>
                <a:gd name="T21" fmla="*/ 20 h 89"/>
                <a:gd name="T22" fmla="*/ 71 w 82"/>
                <a:gd name="T23" fmla="*/ 55 h 89"/>
                <a:gd name="T24" fmla="*/ 58 w 82"/>
                <a:gd name="T25" fmla="*/ 84 h 89"/>
                <a:gd name="T26" fmla="*/ 82 w 82"/>
                <a:gd name="T27" fmla="*/ 69 h 89"/>
                <a:gd name="T28" fmla="*/ 82 w 82"/>
                <a:gd name="T29" fmla="*/ 45 h 89"/>
                <a:gd name="T30" fmla="*/ 82 w 82"/>
                <a:gd name="T31" fmla="*/ 42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2" h="89">
                  <a:moveTo>
                    <a:pt x="82" y="42"/>
                  </a:moveTo>
                  <a:cubicBezTo>
                    <a:pt x="82" y="26"/>
                    <a:pt x="82" y="26"/>
                    <a:pt x="82" y="26"/>
                  </a:cubicBezTo>
                  <a:cubicBezTo>
                    <a:pt x="82" y="14"/>
                    <a:pt x="82" y="14"/>
                    <a:pt x="82" y="14"/>
                  </a:cubicBezTo>
                  <a:cubicBezTo>
                    <a:pt x="82" y="12"/>
                    <a:pt x="82" y="12"/>
                    <a:pt x="82" y="12"/>
                  </a:cubicBezTo>
                  <a:cubicBezTo>
                    <a:pt x="28" y="0"/>
                    <a:pt x="28" y="0"/>
                    <a:pt x="28" y="0"/>
                  </a:cubicBezTo>
                  <a:cubicBezTo>
                    <a:pt x="27" y="43"/>
                    <a:pt x="27" y="43"/>
                    <a:pt x="27" y="43"/>
                  </a:cubicBezTo>
                  <a:cubicBezTo>
                    <a:pt x="4" y="43"/>
                    <a:pt x="0" y="66"/>
                    <a:pt x="14" y="73"/>
                  </a:cubicBezTo>
                  <a:cubicBezTo>
                    <a:pt x="24" y="77"/>
                    <a:pt x="38" y="71"/>
                    <a:pt x="38" y="58"/>
                  </a:cubicBezTo>
                  <a:cubicBezTo>
                    <a:pt x="38" y="33"/>
                    <a:pt x="38" y="33"/>
                    <a:pt x="38" y="33"/>
                  </a:cubicBezTo>
                  <a:cubicBezTo>
                    <a:pt x="38" y="13"/>
                    <a:pt x="38" y="13"/>
                    <a:pt x="38" y="13"/>
                  </a:cubicBezTo>
                  <a:cubicBezTo>
                    <a:pt x="71" y="20"/>
                    <a:pt x="71" y="20"/>
                    <a:pt x="71" y="20"/>
                  </a:cubicBezTo>
                  <a:cubicBezTo>
                    <a:pt x="71" y="55"/>
                    <a:pt x="71" y="55"/>
                    <a:pt x="71" y="55"/>
                  </a:cubicBezTo>
                  <a:cubicBezTo>
                    <a:pt x="48" y="55"/>
                    <a:pt x="43" y="77"/>
                    <a:pt x="58" y="84"/>
                  </a:cubicBezTo>
                  <a:cubicBezTo>
                    <a:pt x="67" y="89"/>
                    <a:pt x="82" y="83"/>
                    <a:pt x="82" y="69"/>
                  </a:cubicBezTo>
                  <a:cubicBezTo>
                    <a:pt x="82" y="45"/>
                    <a:pt x="82" y="45"/>
                    <a:pt x="82" y="45"/>
                  </a:cubicBezTo>
                  <a:cubicBezTo>
                    <a:pt x="82" y="42"/>
                    <a:pt x="82" y="42"/>
                    <a:pt x="82" y="42"/>
                  </a:cubicBezTo>
                  <a:close/>
                </a:path>
              </a:pathLst>
            </a:custGeom>
            <a:solidFill>
              <a:srgbClr val="D9D9D9"/>
            </a:solidFill>
            <a:ln>
              <a:noFill/>
            </a:ln>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grpSp>
      <p:sp>
        <p:nvSpPr>
          <p:cNvPr id="12" name="~~~"/>
          <p:cNvSpPr/>
          <p:nvPr/>
        </p:nvSpPr>
        <p:spPr bwMode="auto">
          <a:xfrm>
            <a:off x="1487488" y="1124266"/>
            <a:ext cx="193676" cy="387351"/>
          </a:xfrm>
          <a:custGeom>
            <a:avLst/>
            <a:gdLst>
              <a:gd name="connsiteX0" fmla="*/ 193676 w 193676"/>
              <a:gd name="connsiteY0" fmla="*/ 0 h 387351"/>
              <a:gd name="connsiteX1" fmla="*/ 193676 w 193676"/>
              <a:gd name="connsiteY1" fmla="*/ 387351 h 387351"/>
              <a:gd name="connsiteX2" fmla="*/ 0 w 193676"/>
              <a:gd name="connsiteY2" fmla="*/ 193676 h 387351"/>
            </a:gdLst>
            <a:ahLst/>
            <a:cxnLst>
              <a:cxn ang="0">
                <a:pos x="connsiteX0" y="connsiteY0"/>
              </a:cxn>
              <a:cxn ang="0">
                <a:pos x="connsiteX1" y="connsiteY1"/>
              </a:cxn>
              <a:cxn ang="0">
                <a:pos x="connsiteX2" y="connsiteY2"/>
              </a:cxn>
            </a:cxnLst>
            <a:rect l="l" t="t" r="r" b="b"/>
            <a:pathLst>
              <a:path w="193676" h="387351">
                <a:moveTo>
                  <a:pt x="193676" y="0"/>
                </a:moveTo>
                <a:lnTo>
                  <a:pt x="193676" y="387351"/>
                </a:lnTo>
                <a:lnTo>
                  <a:pt x="0" y="193676"/>
                </a:lnTo>
                <a:close/>
              </a:path>
            </a:pathLst>
          </a:cu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0" name="Rectangle 59"/>
          <p:cNvSpPr/>
          <p:nvPr/>
        </p:nvSpPr>
        <p:spPr bwMode="auto">
          <a:xfrm>
            <a:off x="7037918" y="1322281"/>
            <a:ext cx="1417320" cy="1417320"/>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1" name="Rectangle 60"/>
          <p:cNvSpPr/>
          <p:nvPr/>
        </p:nvSpPr>
        <p:spPr bwMode="auto">
          <a:xfrm>
            <a:off x="8504238" y="1322281"/>
            <a:ext cx="1417320" cy="1417320"/>
          </a:xfrm>
          <a:prstGeom prst="rect">
            <a:avLst/>
          </a:prstGeom>
          <a:solidFill>
            <a:srgbClr val="E8112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2" name="Rectangle 61"/>
          <p:cNvSpPr/>
          <p:nvPr/>
        </p:nvSpPr>
        <p:spPr bwMode="auto">
          <a:xfrm>
            <a:off x="9970559" y="1322281"/>
            <a:ext cx="1417320" cy="1417320"/>
          </a:xfrm>
          <a:prstGeom prst="rect">
            <a:avLst/>
          </a:prstGeom>
          <a:solidFill>
            <a:srgbClr val="68217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3" name="Rectangle 62"/>
          <p:cNvSpPr/>
          <p:nvPr/>
        </p:nvSpPr>
        <p:spPr bwMode="auto">
          <a:xfrm>
            <a:off x="7037918" y="2788602"/>
            <a:ext cx="1417320" cy="1417320"/>
          </a:xfrm>
          <a:prstGeom prst="rect">
            <a:avLst/>
          </a:prstGeom>
          <a:solidFill>
            <a:srgbClr val="EC008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4" name="Rectangle 63"/>
          <p:cNvSpPr/>
          <p:nvPr/>
        </p:nvSpPr>
        <p:spPr bwMode="auto">
          <a:xfrm>
            <a:off x="8504238" y="2788602"/>
            <a:ext cx="1417320" cy="1417320"/>
          </a:xfrm>
          <a:prstGeom prst="rect">
            <a:avLst/>
          </a:prstGeom>
          <a:solidFill>
            <a:srgbClr val="FFF1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5" name="Rectangle 64"/>
          <p:cNvSpPr/>
          <p:nvPr/>
        </p:nvSpPr>
        <p:spPr bwMode="auto">
          <a:xfrm>
            <a:off x="9970559" y="2788602"/>
            <a:ext cx="1417320" cy="1417320"/>
          </a:xfrm>
          <a:prstGeom prst="rect">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6" name="Rectangle 65"/>
          <p:cNvSpPr/>
          <p:nvPr/>
        </p:nvSpPr>
        <p:spPr bwMode="auto">
          <a:xfrm>
            <a:off x="7037918" y="4254924"/>
            <a:ext cx="1417320" cy="14173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7" name="Rectangle 66"/>
          <p:cNvSpPr/>
          <p:nvPr/>
        </p:nvSpPr>
        <p:spPr bwMode="auto">
          <a:xfrm>
            <a:off x="8504238" y="4254924"/>
            <a:ext cx="1417320" cy="1417320"/>
          </a:xfrm>
          <a:prstGeom prst="rect">
            <a:avLst/>
          </a:prstGeom>
          <a:solidFill>
            <a:srgbClr val="008A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8" name="Rectangle 67"/>
          <p:cNvSpPr/>
          <p:nvPr/>
        </p:nvSpPr>
        <p:spPr bwMode="auto">
          <a:xfrm>
            <a:off x="9970559" y="4254924"/>
            <a:ext cx="1417320" cy="1417320"/>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nvGrpSpPr>
          <p:cNvPr id="117" name="call mover"/>
          <p:cNvGrpSpPr/>
          <p:nvPr/>
        </p:nvGrpSpPr>
        <p:grpSpPr>
          <a:xfrm>
            <a:off x="4287143" y="762816"/>
            <a:ext cx="3862189" cy="6179503"/>
            <a:chOff x="2124075" y="296863"/>
            <a:chExt cx="3862189" cy="6179503"/>
          </a:xfrm>
        </p:grpSpPr>
        <p:pic>
          <p:nvPicPr>
            <p:cNvPr id="118" name="Picture 117"/>
            <p:cNvPicPr>
              <a:picLocks/>
            </p:cNvPicPr>
            <p:nvPr/>
          </p:nvPicPr>
          <p:blipFill>
            <a:blip r:embed="rId3"/>
            <a:stretch>
              <a:fillRect/>
            </a:stretch>
          </p:blipFill>
          <p:spPr>
            <a:xfrm>
              <a:off x="2968216" y="1412378"/>
              <a:ext cx="2164089" cy="3585731"/>
            </a:xfrm>
            <a:prstGeom prst="rect">
              <a:avLst/>
            </a:prstGeom>
            <a:ln>
              <a:solidFill>
                <a:schemeClr val="tx1"/>
              </a:solidFill>
            </a:ln>
          </p:spPr>
        </p:pic>
        <p:pic>
          <p:nvPicPr>
            <p:cNvPr id="119" name="Picture 118"/>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124075" y="296863"/>
              <a:ext cx="3862189" cy="6179503"/>
            </a:xfrm>
            <a:prstGeom prst="rect">
              <a:avLst/>
            </a:prstGeom>
          </p:spPr>
        </p:pic>
      </p:grpSp>
      <p:pic>
        <p:nvPicPr>
          <p:cNvPr id="111" name="Hi Rob"/>
          <p:cNvPicPr>
            <a:picLocks/>
          </p:cNvPicPr>
          <p:nvPr/>
        </p:nvPicPr>
        <p:blipFill>
          <a:blip r:embed="rId5"/>
          <a:stretch>
            <a:fillRect/>
          </a:stretch>
        </p:blipFill>
        <p:spPr>
          <a:xfrm>
            <a:off x="5131284" y="1878331"/>
            <a:ext cx="2164089" cy="3585731"/>
          </a:xfrm>
          <a:prstGeom prst="rect">
            <a:avLst/>
          </a:prstGeom>
          <a:ln>
            <a:solidFill>
              <a:schemeClr val="tx1"/>
            </a:solidFill>
          </a:ln>
        </p:spPr>
      </p:pic>
      <p:pic>
        <p:nvPicPr>
          <p:cNvPr id="108" name="select screen"/>
          <p:cNvPicPr>
            <a:picLocks noChangeAspect="1"/>
          </p:cNvPicPr>
          <p:nvPr/>
        </p:nvPicPr>
        <p:blipFill>
          <a:blip r:embed="rId6"/>
          <a:stretch>
            <a:fillRect/>
          </a:stretch>
        </p:blipFill>
        <p:spPr>
          <a:xfrm>
            <a:off x="5118559" y="1865934"/>
            <a:ext cx="2181347" cy="3632148"/>
          </a:xfrm>
          <a:prstGeom prst="rect">
            <a:avLst/>
          </a:prstGeom>
        </p:spPr>
      </p:pic>
      <p:pic>
        <p:nvPicPr>
          <p:cNvPr id="114" name="select screen SELECTED"/>
          <p:cNvPicPr>
            <a:picLocks noChangeAspect="1"/>
          </p:cNvPicPr>
          <p:nvPr/>
        </p:nvPicPr>
        <p:blipFill rotWithShape="1">
          <a:blip r:embed="rId6"/>
          <a:srcRect t="30438" b="61380"/>
          <a:stretch/>
        </p:blipFill>
        <p:spPr>
          <a:xfrm>
            <a:off x="5118559" y="2971472"/>
            <a:ext cx="2181347" cy="297190"/>
          </a:xfrm>
          <a:prstGeom prst="rect">
            <a:avLst/>
          </a:prstGeom>
        </p:spPr>
      </p:pic>
      <p:sp useBgFill="1">
        <p:nvSpPr>
          <p:cNvPr id="3" name="mask"/>
          <p:cNvSpPr/>
          <p:nvPr/>
        </p:nvSpPr>
        <p:spPr bwMode="auto">
          <a:xfrm>
            <a:off x="4930520" y="5498082"/>
            <a:ext cx="2552218" cy="1496443"/>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112" name="phone"/>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287143" y="762816"/>
            <a:ext cx="3862189" cy="6179503"/>
          </a:xfrm>
          <a:prstGeom prst="rect">
            <a:avLst/>
          </a:prstGeom>
        </p:spPr>
      </p:pic>
      <p:sp>
        <p:nvSpPr>
          <p:cNvPr id="128" name="TextBox 127"/>
          <p:cNvSpPr txBox="1"/>
          <p:nvPr/>
        </p:nvSpPr>
        <p:spPr>
          <a:xfrm>
            <a:off x="1646237" y="295274"/>
            <a:ext cx="7772400" cy="960263"/>
          </a:xfrm>
          <a:prstGeom prst="rect">
            <a:avLst/>
          </a:prstGeom>
          <a:noFill/>
        </p:spPr>
        <p:txBody>
          <a:bodyPr wrap="square" lIns="182880" tIns="146304" rIns="182880" bIns="146304" rtlCol="0">
            <a:spAutoFit/>
          </a:bodyPr>
          <a:lstStyle/>
          <a:p>
            <a:pPr>
              <a:lnSpc>
                <a:spcPct val="90000"/>
              </a:lnSpc>
              <a:spcAft>
                <a:spcPts val="600"/>
              </a:spcAft>
            </a:pPr>
            <a:r>
              <a:rPr lang="en-US" sz="4800" dirty="0" smtClean="0">
                <a:gradFill>
                  <a:gsLst>
                    <a:gs pos="2917">
                      <a:srgbClr val="404040"/>
                    </a:gs>
                    <a:gs pos="30000">
                      <a:srgbClr val="404040"/>
                    </a:gs>
                  </a:gsLst>
                  <a:lin ang="5400000" scaled="0"/>
                </a:gradFill>
                <a:latin typeface="Segoe UI Light"/>
              </a:rPr>
              <a:t>Cortana: What Can You Do?</a:t>
            </a:r>
          </a:p>
        </p:txBody>
      </p:sp>
      <p:grpSp>
        <p:nvGrpSpPr>
          <p:cNvPr id="113" name="HAND"/>
          <p:cNvGrpSpPr>
            <a:grpSpLocks noChangeAspect="1"/>
          </p:cNvGrpSpPr>
          <p:nvPr/>
        </p:nvGrpSpPr>
        <p:grpSpPr bwMode="auto">
          <a:xfrm>
            <a:off x="5405994" y="3497262"/>
            <a:ext cx="4327525" cy="9923463"/>
            <a:chOff x="3782" y="354"/>
            <a:chExt cx="2726" cy="6251"/>
          </a:xfrm>
        </p:grpSpPr>
        <p:sp>
          <p:nvSpPr>
            <p:cNvPr id="115" name="Freeform 5"/>
            <p:cNvSpPr>
              <a:spLocks/>
            </p:cNvSpPr>
            <p:nvPr/>
          </p:nvSpPr>
          <p:spPr bwMode="auto">
            <a:xfrm>
              <a:off x="3811" y="354"/>
              <a:ext cx="2680" cy="6251"/>
            </a:xfrm>
            <a:custGeom>
              <a:avLst/>
              <a:gdLst>
                <a:gd name="T0" fmla="*/ 1132 w 1132"/>
                <a:gd name="T1" fmla="*/ 2643 h 2643"/>
                <a:gd name="T2" fmla="*/ 470 w 1132"/>
                <a:gd name="T3" fmla="*/ 2643 h 2643"/>
                <a:gd name="T4" fmla="*/ 469 w 1132"/>
                <a:gd name="T5" fmla="*/ 2632 h 2643"/>
                <a:gd name="T6" fmla="*/ 252 w 1132"/>
                <a:gd name="T7" fmla="*/ 1794 h 2643"/>
                <a:gd name="T8" fmla="*/ 203 w 1132"/>
                <a:gd name="T9" fmla="*/ 1667 h 2643"/>
                <a:gd name="T10" fmla="*/ 106 w 1132"/>
                <a:gd name="T11" fmla="*/ 1522 h 2643"/>
                <a:gd name="T12" fmla="*/ 37 w 1132"/>
                <a:gd name="T13" fmla="*/ 1343 h 2643"/>
                <a:gd name="T14" fmla="*/ 6 w 1132"/>
                <a:gd name="T15" fmla="*/ 1140 h 2643"/>
                <a:gd name="T16" fmla="*/ 10 w 1132"/>
                <a:gd name="T17" fmla="*/ 1031 h 2643"/>
                <a:gd name="T18" fmla="*/ 22 w 1132"/>
                <a:gd name="T19" fmla="*/ 905 h 2643"/>
                <a:gd name="T20" fmla="*/ 19 w 1132"/>
                <a:gd name="T21" fmla="*/ 825 h 2643"/>
                <a:gd name="T22" fmla="*/ 52 w 1132"/>
                <a:gd name="T23" fmla="*/ 746 h 2643"/>
                <a:gd name="T24" fmla="*/ 114 w 1132"/>
                <a:gd name="T25" fmla="*/ 660 h 2643"/>
                <a:gd name="T26" fmla="*/ 121 w 1132"/>
                <a:gd name="T27" fmla="*/ 643 h 2643"/>
                <a:gd name="T28" fmla="*/ 136 w 1132"/>
                <a:gd name="T29" fmla="*/ 623 h 2643"/>
                <a:gd name="T30" fmla="*/ 152 w 1132"/>
                <a:gd name="T31" fmla="*/ 617 h 2643"/>
                <a:gd name="T32" fmla="*/ 156 w 1132"/>
                <a:gd name="T33" fmla="*/ 631 h 2643"/>
                <a:gd name="T34" fmla="*/ 148 w 1132"/>
                <a:gd name="T35" fmla="*/ 808 h 2643"/>
                <a:gd name="T36" fmla="*/ 110 w 1132"/>
                <a:gd name="T37" fmla="*/ 1036 h 2643"/>
                <a:gd name="T38" fmla="*/ 113 w 1132"/>
                <a:gd name="T39" fmla="*/ 1049 h 2643"/>
                <a:gd name="T40" fmla="*/ 121 w 1132"/>
                <a:gd name="T41" fmla="*/ 1038 h 2643"/>
                <a:gd name="T42" fmla="*/ 161 w 1132"/>
                <a:gd name="T43" fmla="*/ 789 h 2643"/>
                <a:gd name="T44" fmla="*/ 162 w 1132"/>
                <a:gd name="T45" fmla="*/ 565 h 2643"/>
                <a:gd name="T46" fmla="*/ 147 w 1132"/>
                <a:gd name="T47" fmla="*/ 408 h 2643"/>
                <a:gd name="T48" fmla="*/ 133 w 1132"/>
                <a:gd name="T49" fmla="*/ 242 h 2643"/>
                <a:gd name="T50" fmla="*/ 123 w 1132"/>
                <a:gd name="T51" fmla="*/ 124 h 2643"/>
                <a:gd name="T52" fmla="*/ 154 w 1132"/>
                <a:gd name="T53" fmla="*/ 38 h 2643"/>
                <a:gd name="T54" fmla="*/ 246 w 1132"/>
                <a:gd name="T55" fmla="*/ 55 h 2643"/>
                <a:gd name="T56" fmla="*/ 269 w 1132"/>
                <a:gd name="T57" fmla="*/ 146 h 2643"/>
                <a:gd name="T58" fmla="*/ 324 w 1132"/>
                <a:gd name="T59" fmla="*/ 352 h 2643"/>
                <a:gd name="T60" fmla="*/ 344 w 1132"/>
                <a:gd name="T61" fmla="*/ 440 h 2643"/>
                <a:gd name="T62" fmla="*/ 375 w 1132"/>
                <a:gd name="T63" fmla="*/ 642 h 2643"/>
                <a:gd name="T64" fmla="*/ 397 w 1132"/>
                <a:gd name="T65" fmla="*/ 718 h 2643"/>
                <a:gd name="T66" fmla="*/ 406 w 1132"/>
                <a:gd name="T67" fmla="*/ 724 h 2643"/>
                <a:gd name="T68" fmla="*/ 409 w 1132"/>
                <a:gd name="T69" fmla="*/ 715 h 2643"/>
                <a:gd name="T70" fmla="*/ 374 w 1132"/>
                <a:gd name="T71" fmla="*/ 567 h 2643"/>
                <a:gd name="T72" fmla="*/ 375 w 1132"/>
                <a:gd name="T73" fmla="*/ 549 h 2643"/>
                <a:gd name="T74" fmla="*/ 437 w 1132"/>
                <a:gd name="T75" fmla="*/ 489 h 2643"/>
                <a:gd name="T76" fmla="*/ 460 w 1132"/>
                <a:gd name="T77" fmla="*/ 485 h 2643"/>
                <a:gd name="T78" fmla="*/ 540 w 1132"/>
                <a:gd name="T79" fmla="*/ 574 h 2643"/>
                <a:gd name="T80" fmla="*/ 550 w 1132"/>
                <a:gd name="T81" fmla="*/ 632 h 2643"/>
                <a:gd name="T82" fmla="*/ 589 w 1132"/>
                <a:gd name="T83" fmla="*/ 793 h 2643"/>
                <a:gd name="T84" fmla="*/ 601 w 1132"/>
                <a:gd name="T85" fmla="*/ 806 h 2643"/>
                <a:gd name="T86" fmla="*/ 600 w 1132"/>
                <a:gd name="T87" fmla="*/ 789 h 2643"/>
                <a:gd name="T88" fmla="*/ 578 w 1132"/>
                <a:gd name="T89" fmla="*/ 709 h 2643"/>
                <a:gd name="T90" fmla="*/ 603 w 1132"/>
                <a:gd name="T91" fmla="*/ 719 h 2643"/>
                <a:gd name="T92" fmla="*/ 780 w 1132"/>
                <a:gd name="T93" fmla="*/ 894 h 2643"/>
                <a:gd name="T94" fmla="*/ 790 w 1132"/>
                <a:gd name="T95" fmla="*/ 900 h 2643"/>
                <a:gd name="T96" fmla="*/ 790 w 1132"/>
                <a:gd name="T97" fmla="*/ 888 h 2643"/>
                <a:gd name="T98" fmla="*/ 779 w 1132"/>
                <a:gd name="T99" fmla="*/ 861 h 2643"/>
                <a:gd name="T100" fmla="*/ 898 w 1132"/>
                <a:gd name="T101" fmla="*/ 1008 h 2643"/>
                <a:gd name="T102" fmla="*/ 905 w 1132"/>
                <a:gd name="T103" fmla="*/ 1114 h 2643"/>
                <a:gd name="T104" fmla="*/ 896 w 1132"/>
                <a:gd name="T105" fmla="*/ 1282 h 2643"/>
                <a:gd name="T106" fmla="*/ 868 w 1132"/>
                <a:gd name="T107" fmla="*/ 1442 h 2643"/>
                <a:gd name="T108" fmla="*/ 835 w 1132"/>
                <a:gd name="T109" fmla="*/ 1587 h 2643"/>
                <a:gd name="T110" fmla="*/ 843 w 1132"/>
                <a:gd name="T111" fmla="*/ 1784 h 2643"/>
                <a:gd name="T112" fmla="*/ 963 w 1132"/>
                <a:gd name="T113" fmla="*/ 2166 h 2643"/>
                <a:gd name="T114" fmla="*/ 1132 w 1132"/>
                <a:gd name="T115" fmla="*/ 2643 h 2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132" h="2643">
                  <a:moveTo>
                    <a:pt x="1132" y="2643"/>
                  </a:moveTo>
                  <a:cubicBezTo>
                    <a:pt x="911" y="2643"/>
                    <a:pt x="690" y="2643"/>
                    <a:pt x="470" y="2643"/>
                  </a:cubicBezTo>
                  <a:cubicBezTo>
                    <a:pt x="469" y="2640"/>
                    <a:pt x="470" y="2636"/>
                    <a:pt x="469" y="2632"/>
                  </a:cubicBezTo>
                  <a:cubicBezTo>
                    <a:pt x="397" y="2353"/>
                    <a:pt x="325" y="2073"/>
                    <a:pt x="252" y="1794"/>
                  </a:cubicBezTo>
                  <a:cubicBezTo>
                    <a:pt x="241" y="1750"/>
                    <a:pt x="231" y="1704"/>
                    <a:pt x="203" y="1667"/>
                  </a:cubicBezTo>
                  <a:cubicBezTo>
                    <a:pt x="169" y="1620"/>
                    <a:pt x="139" y="1570"/>
                    <a:pt x="106" y="1522"/>
                  </a:cubicBezTo>
                  <a:cubicBezTo>
                    <a:pt x="69" y="1467"/>
                    <a:pt x="46" y="1408"/>
                    <a:pt x="37" y="1343"/>
                  </a:cubicBezTo>
                  <a:cubicBezTo>
                    <a:pt x="28" y="1275"/>
                    <a:pt x="17" y="1207"/>
                    <a:pt x="6" y="1140"/>
                  </a:cubicBezTo>
                  <a:cubicBezTo>
                    <a:pt x="0" y="1103"/>
                    <a:pt x="1" y="1067"/>
                    <a:pt x="10" y="1031"/>
                  </a:cubicBezTo>
                  <a:cubicBezTo>
                    <a:pt x="20" y="990"/>
                    <a:pt x="26" y="948"/>
                    <a:pt x="22" y="905"/>
                  </a:cubicBezTo>
                  <a:cubicBezTo>
                    <a:pt x="20" y="878"/>
                    <a:pt x="19" y="852"/>
                    <a:pt x="19" y="825"/>
                  </a:cubicBezTo>
                  <a:cubicBezTo>
                    <a:pt x="18" y="793"/>
                    <a:pt x="25" y="764"/>
                    <a:pt x="52" y="746"/>
                  </a:cubicBezTo>
                  <a:cubicBezTo>
                    <a:pt x="84" y="724"/>
                    <a:pt x="105" y="697"/>
                    <a:pt x="114" y="660"/>
                  </a:cubicBezTo>
                  <a:cubicBezTo>
                    <a:pt x="116" y="654"/>
                    <a:pt x="119" y="648"/>
                    <a:pt x="121" y="643"/>
                  </a:cubicBezTo>
                  <a:cubicBezTo>
                    <a:pt x="125" y="636"/>
                    <a:pt x="129" y="629"/>
                    <a:pt x="136" y="623"/>
                  </a:cubicBezTo>
                  <a:cubicBezTo>
                    <a:pt x="140" y="619"/>
                    <a:pt x="146" y="615"/>
                    <a:pt x="152" y="617"/>
                  </a:cubicBezTo>
                  <a:cubicBezTo>
                    <a:pt x="159" y="619"/>
                    <a:pt x="156" y="626"/>
                    <a:pt x="156" y="631"/>
                  </a:cubicBezTo>
                  <a:cubicBezTo>
                    <a:pt x="160" y="690"/>
                    <a:pt x="155" y="749"/>
                    <a:pt x="148" y="808"/>
                  </a:cubicBezTo>
                  <a:cubicBezTo>
                    <a:pt x="138" y="884"/>
                    <a:pt x="124" y="960"/>
                    <a:pt x="110" y="1036"/>
                  </a:cubicBezTo>
                  <a:cubicBezTo>
                    <a:pt x="109" y="1041"/>
                    <a:pt x="106" y="1048"/>
                    <a:pt x="113" y="1049"/>
                  </a:cubicBezTo>
                  <a:cubicBezTo>
                    <a:pt x="121" y="1050"/>
                    <a:pt x="120" y="1043"/>
                    <a:pt x="121" y="1038"/>
                  </a:cubicBezTo>
                  <a:cubicBezTo>
                    <a:pt x="137" y="955"/>
                    <a:pt x="152" y="872"/>
                    <a:pt x="161" y="789"/>
                  </a:cubicBezTo>
                  <a:cubicBezTo>
                    <a:pt x="169" y="714"/>
                    <a:pt x="171" y="639"/>
                    <a:pt x="162" y="565"/>
                  </a:cubicBezTo>
                  <a:cubicBezTo>
                    <a:pt x="156" y="513"/>
                    <a:pt x="147" y="461"/>
                    <a:pt x="147" y="408"/>
                  </a:cubicBezTo>
                  <a:cubicBezTo>
                    <a:pt x="147" y="352"/>
                    <a:pt x="142" y="297"/>
                    <a:pt x="133" y="242"/>
                  </a:cubicBezTo>
                  <a:cubicBezTo>
                    <a:pt x="126" y="203"/>
                    <a:pt x="120" y="164"/>
                    <a:pt x="123" y="124"/>
                  </a:cubicBezTo>
                  <a:cubicBezTo>
                    <a:pt x="126" y="92"/>
                    <a:pt x="131" y="61"/>
                    <a:pt x="154" y="38"/>
                  </a:cubicBezTo>
                  <a:cubicBezTo>
                    <a:pt x="188" y="5"/>
                    <a:pt x="227" y="0"/>
                    <a:pt x="246" y="55"/>
                  </a:cubicBezTo>
                  <a:cubicBezTo>
                    <a:pt x="257" y="84"/>
                    <a:pt x="262" y="115"/>
                    <a:pt x="269" y="146"/>
                  </a:cubicBezTo>
                  <a:cubicBezTo>
                    <a:pt x="284" y="216"/>
                    <a:pt x="297" y="286"/>
                    <a:pt x="324" y="352"/>
                  </a:cubicBezTo>
                  <a:cubicBezTo>
                    <a:pt x="335" y="380"/>
                    <a:pt x="340" y="410"/>
                    <a:pt x="344" y="440"/>
                  </a:cubicBezTo>
                  <a:cubicBezTo>
                    <a:pt x="353" y="507"/>
                    <a:pt x="362" y="575"/>
                    <a:pt x="375" y="642"/>
                  </a:cubicBezTo>
                  <a:cubicBezTo>
                    <a:pt x="380" y="668"/>
                    <a:pt x="387" y="694"/>
                    <a:pt x="397" y="718"/>
                  </a:cubicBezTo>
                  <a:cubicBezTo>
                    <a:pt x="399" y="722"/>
                    <a:pt x="401" y="725"/>
                    <a:pt x="406" y="724"/>
                  </a:cubicBezTo>
                  <a:cubicBezTo>
                    <a:pt x="411" y="723"/>
                    <a:pt x="410" y="719"/>
                    <a:pt x="409" y="715"/>
                  </a:cubicBezTo>
                  <a:cubicBezTo>
                    <a:pt x="389" y="667"/>
                    <a:pt x="382" y="617"/>
                    <a:pt x="374" y="567"/>
                  </a:cubicBezTo>
                  <a:cubicBezTo>
                    <a:pt x="373" y="561"/>
                    <a:pt x="370" y="555"/>
                    <a:pt x="375" y="549"/>
                  </a:cubicBezTo>
                  <a:cubicBezTo>
                    <a:pt x="393" y="526"/>
                    <a:pt x="412" y="504"/>
                    <a:pt x="437" y="489"/>
                  </a:cubicBezTo>
                  <a:cubicBezTo>
                    <a:pt x="444" y="485"/>
                    <a:pt x="452" y="481"/>
                    <a:pt x="460" y="485"/>
                  </a:cubicBezTo>
                  <a:cubicBezTo>
                    <a:pt x="499" y="504"/>
                    <a:pt x="531" y="529"/>
                    <a:pt x="540" y="574"/>
                  </a:cubicBezTo>
                  <a:cubicBezTo>
                    <a:pt x="544" y="593"/>
                    <a:pt x="547" y="612"/>
                    <a:pt x="550" y="632"/>
                  </a:cubicBezTo>
                  <a:cubicBezTo>
                    <a:pt x="558" y="687"/>
                    <a:pt x="570" y="741"/>
                    <a:pt x="589" y="793"/>
                  </a:cubicBezTo>
                  <a:cubicBezTo>
                    <a:pt x="591" y="799"/>
                    <a:pt x="592" y="810"/>
                    <a:pt x="601" y="806"/>
                  </a:cubicBezTo>
                  <a:cubicBezTo>
                    <a:pt x="610" y="802"/>
                    <a:pt x="602" y="794"/>
                    <a:pt x="600" y="789"/>
                  </a:cubicBezTo>
                  <a:cubicBezTo>
                    <a:pt x="589" y="763"/>
                    <a:pt x="583" y="737"/>
                    <a:pt x="578" y="709"/>
                  </a:cubicBezTo>
                  <a:cubicBezTo>
                    <a:pt x="589" y="710"/>
                    <a:pt x="596" y="714"/>
                    <a:pt x="603" y="719"/>
                  </a:cubicBezTo>
                  <a:cubicBezTo>
                    <a:pt x="674" y="765"/>
                    <a:pt x="739" y="817"/>
                    <a:pt x="780" y="894"/>
                  </a:cubicBezTo>
                  <a:cubicBezTo>
                    <a:pt x="782" y="897"/>
                    <a:pt x="784" y="904"/>
                    <a:pt x="790" y="900"/>
                  </a:cubicBezTo>
                  <a:cubicBezTo>
                    <a:pt x="797" y="897"/>
                    <a:pt x="792" y="892"/>
                    <a:pt x="790" y="888"/>
                  </a:cubicBezTo>
                  <a:cubicBezTo>
                    <a:pt x="788" y="879"/>
                    <a:pt x="781" y="872"/>
                    <a:pt x="779" y="861"/>
                  </a:cubicBezTo>
                  <a:cubicBezTo>
                    <a:pt x="842" y="893"/>
                    <a:pt x="887" y="937"/>
                    <a:pt x="898" y="1008"/>
                  </a:cubicBezTo>
                  <a:cubicBezTo>
                    <a:pt x="904" y="1043"/>
                    <a:pt x="904" y="1078"/>
                    <a:pt x="905" y="1114"/>
                  </a:cubicBezTo>
                  <a:cubicBezTo>
                    <a:pt x="906" y="1170"/>
                    <a:pt x="902" y="1226"/>
                    <a:pt x="896" y="1282"/>
                  </a:cubicBezTo>
                  <a:cubicBezTo>
                    <a:pt x="890" y="1336"/>
                    <a:pt x="884" y="1390"/>
                    <a:pt x="868" y="1442"/>
                  </a:cubicBezTo>
                  <a:cubicBezTo>
                    <a:pt x="853" y="1489"/>
                    <a:pt x="841" y="1538"/>
                    <a:pt x="835" y="1587"/>
                  </a:cubicBezTo>
                  <a:cubicBezTo>
                    <a:pt x="826" y="1653"/>
                    <a:pt x="826" y="1719"/>
                    <a:pt x="843" y="1784"/>
                  </a:cubicBezTo>
                  <a:cubicBezTo>
                    <a:pt x="876" y="1913"/>
                    <a:pt x="918" y="2040"/>
                    <a:pt x="963" y="2166"/>
                  </a:cubicBezTo>
                  <a:cubicBezTo>
                    <a:pt x="1020" y="2325"/>
                    <a:pt x="1076" y="2484"/>
                    <a:pt x="1132" y="2643"/>
                  </a:cubicBezTo>
                  <a:close/>
                </a:path>
              </a:pathLst>
            </a:custGeom>
            <a:solidFill>
              <a:srgbClr val="FEFEFE">
                <a:alpha val="69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116" name="Freeform 6"/>
            <p:cNvSpPr>
              <a:spLocks/>
            </p:cNvSpPr>
            <p:nvPr/>
          </p:nvSpPr>
          <p:spPr bwMode="auto">
            <a:xfrm>
              <a:off x="3782" y="354"/>
              <a:ext cx="2726" cy="6251"/>
            </a:xfrm>
            <a:custGeom>
              <a:avLst/>
              <a:gdLst>
                <a:gd name="T0" fmla="*/ 15 w 1151"/>
                <a:gd name="T1" fmla="*/ 1009 h 2643"/>
                <a:gd name="T2" fmla="*/ 21 w 1151"/>
                <a:gd name="T3" fmla="*/ 794 h 2643"/>
                <a:gd name="T4" fmla="*/ 117 w 1151"/>
                <a:gd name="T5" fmla="*/ 651 h 2643"/>
                <a:gd name="T6" fmla="*/ 164 w 1151"/>
                <a:gd name="T7" fmla="*/ 594 h 2643"/>
                <a:gd name="T8" fmla="*/ 146 w 1151"/>
                <a:gd name="T9" fmla="*/ 352 h 2643"/>
                <a:gd name="T10" fmla="*/ 135 w 1151"/>
                <a:gd name="T11" fmla="*/ 66 h 2643"/>
                <a:gd name="T12" fmla="*/ 201 w 1151"/>
                <a:gd name="T13" fmla="*/ 2 h 2643"/>
                <a:gd name="T14" fmla="*/ 284 w 1151"/>
                <a:gd name="T15" fmla="*/ 101 h 2643"/>
                <a:gd name="T16" fmla="*/ 376 w 1151"/>
                <a:gd name="T17" fmla="*/ 499 h 2643"/>
                <a:gd name="T18" fmla="*/ 411 w 1151"/>
                <a:gd name="T19" fmla="*/ 504 h 2643"/>
                <a:gd name="T20" fmla="*/ 571 w 1151"/>
                <a:gd name="T21" fmla="*/ 608 h 2643"/>
                <a:gd name="T22" fmla="*/ 598 w 1151"/>
                <a:gd name="T23" fmla="*/ 699 h 2643"/>
                <a:gd name="T24" fmla="*/ 771 w 1151"/>
                <a:gd name="T25" fmla="*/ 837 h 2643"/>
                <a:gd name="T26" fmla="*/ 926 w 1151"/>
                <a:gd name="T27" fmla="*/ 1042 h 2643"/>
                <a:gd name="T28" fmla="*/ 876 w 1151"/>
                <a:gd name="T29" fmla="*/ 1502 h 2643"/>
                <a:gd name="T30" fmla="*/ 881 w 1151"/>
                <a:gd name="T31" fmla="*/ 1835 h 2643"/>
                <a:gd name="T32" fmla="*/ 1143 w 1151"/>
                <a:gd name="T33" fmla="*/ 2604 h 2643"/>
                <a:gd name="T34" fmla="*/ 1144 w 1151"/>
                <a:gd name="T35" fmla="*/ 2643 h 2643"/>
                <a:gd name="T36" fmla="*/ 855 w 1151"/>
                <a:gd name="T37" fmla="*/ 1784 h 2643"/>
                <a:gd name="T38" fmla="*/ 880 w 1151"/>
                <a:gd name="T39" fmla="*/ 1442 h 2643"/>
                <a:gd name="T40" fmla="*/ 917 w 1151"/>
                <a:gd name="T41" fmla="*/ 1114 h 2643"/>
                <a:gd name="T42" fmla="*/ 791 w 1151"/>
                <a:gd name="T43" fmla="*/ 861 h 2643"/>
                <a:gd name="T44" fmla="*/ 802 w 1151"/>
                <a:gd name="T45" fmla="*/ 900 h 2643"/>
                <a:gd name="T46" fmla="*/ 615 w 1151"/>
                <a:gd name="T47" fmla="*/ 719 h 2643"/>
                <a:gd name="T48" fmla="*/ 612 w 1151"/>
                <a:gd name="T49" fmla="*/ 789 h 2643"/>
                <a:gd name="T50" fmla="*/ 601 w 1151"/>
                <a:gd name="T51" fmla="*/ 793 h 2643"/>
                <a:gd name="T52" fmla="*/ 552 w 1151"/>
                <a:gd name="T53" fmla="*/ 574 h 2643"/>
                <a:gd name="T54" fmla="*/ 449 w 1151"/>
                <a:gd name="T55" fmla="*/ 489 h 2643"/>
                <a:gd name="T56" fmla="*/ 386 w 1151"/>
                <a:gd name="T57" fmla="*/ 567 h 2643"/>
                <a:gd name="T58" fmla="*/ 418 w 1151"/>
                <a:gd name="T59" fmla="*/ 724 h 2643"/>
                <a:gd name="T60" fmla="*/ 387 w 1151"/>
                <a:gd name="T61" fmla="*/ 642 h 2643"/>
                <a:gd name="T62" fmla="*/ 336 w 1151"/>
                <a:gd name="T63" fmla="*/ 352 h 2643"/>
                <a:gd name="T64" fmla="*/ 258 w 1151"/>
                <a:gd name="T65" fmla="*/ 55 h 2643"/>
                <a:gd name="T66" fmla="*/ 135 w 1151"/>
                <a:gd name="T67" fmla="*/ 124 h 2643"/>
                <a:gd name="T68" fmla="*/ 159 w 1151"/>
                <a:gd name="T69" fmla="*/ 408 h 2643"/>
                <a:gd name="T70" fmla="*/ 173 w 1151"/>
                <a:gd name="T71" fmla="*/ 789 h 2643"/>
                <a:gd name="T72" fmla="*/ 125 w 1151"/>
                <a:gd name="T73" fmla="*/ 1049 h 2643"/>
                <a:gd name="T74" fmla="*/ 160 w 1151"/>
                <a:gd name="T75" fmla="*/ 808 h 2643"/>
                <a:gd name="T76" fmla="*/ 164 w 1151"/>
                <a:gd name="T77" fmla="*/ 617 h 2643"/>
                <a:gd name="T78" fmla="*/ 133 w 1151"/>
                <a:gd name="T79" fmla="*/ 643 h 2643"/>
                <a:gd name="T80" fmla="*/ 64 w 1151"/>
                <a:gd name="T81" fmla="*/ 746 h 2643"/>
                <a:gd name="T82" fmla="*/ 34 w 1151"/>
                <a:gd name="T83" fmla="*/ 905 h 2643"/>
                <a:gd name="T84" fmla="*/ 18 w 1151"/>
                <a:gd name="T85" fmla="*/ 1140 h 2643"/>
                <a:gd name="T86" fmla="*/ 118 w 1151"/>
                <a:gd name="T87" fmla="*/ 1522 h 2643"/>
                <a:gd name="T88" fmla="*/ 264 w 1151"/>
                <a:gd name="T89" fmla="*/ 1794 h 2643"/>
                <a:gd name="T90" fmla="*/ 482 w 1151"/>
                <a:gd name="T91" fmla="*/ 2643 h 2643"/>
                <a:gd name="T92" fmla="*/ 436 w 1151"/>
                <a:gd name="T93" fmla="*/ 2508 h 2643"/>
                <a:gd name="T94" fmla="*/ 210 w 1151"/>
                <a:gd name="T95" fmla="*/ 1681 h 2643"/>
                <a:gd name="T96" fmla="*/ 76 w 1151"/>
                <a:gd name="T97" fmla="*/ 1476 h 2643"/>
                <a:gd name="T98" fmla="*/ 4 w 1151"/>
                <a:gd name="T99" fmla="*/ 1121 h 2643"/>
                <a:gd name="T100" fmla="*/ 0 w 1151"/>
                <a:gd name="T101" fmla="*/ 1068 h 2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151" h="2643">
                  <a:moveTo>
                    <a:pt x="0" y="1068"/>
                  </a:moveTo>
                  <a:cubicBezTo>
                    <a:pt x="9" y="1049"/>
                    <a:pt x="10" y="1029"/>
                    <a:pt x="15" y="1009"/>
                  </a:cubicBezTo>
                  <a:cubicBezTo>
                    <a:pt x="28" y="958"/>
                    <a:pt x="22" y="907"/>
                    <a:pt x="19" y="855"/>
                  </a:cubicBezTo>
                  <a:cubicBezTo>
                    <a:pt x="18" y="835"/>
                    <a:pt x="19" y="814"/>
                    <a:pt x="21" y="794"/>
                  </a:cubicBezTo>
                  <a:cubicBezTo>
                    <a:pt x="24" y="771"/>
                    <a:pt x="36" y="752"/>
                    <a:pt x="54" y="739"/>
                  </a:cubicBezTo>
                  <a:cubicBezTo>
                    <a:pt x="86" y="717"/>
                    <a:pt x="106" y="688"/>
                    <a:pt x="117" y="651"/>
                  </a:cubicBezTo>
                  <a:cubicBezTo>
                    <a:pt x="124" y="629"/>
                    <a:pt x="135" y="609"/>
                    <a:pt x="161" y="604"/>
                  </a:cubicBezTo>
                  <a:cubicBezTo>
                    <a:pt x="168" y="603"/>
                    <a:pt x="165" y="597"/>
                    <a:pt x="164" y="594"/>
                  </a:cubicBezTo>
                  <a:cubicBezTo>
                    <a:pt x="160" y="555"/>
                    <a:pt x="157" y="517"/>
                    <a:pt x="152" y="479"/>
                  </a:cubicBezTo>
                  <a:cubicBezTo>
                    <a:pt x="147" y="436"/>
                    <a:pt x="148" y="394"/>
                    <a:pt x="146" y="352"/>
                  </a:cubicBezTo>
                  <a:cubicBezTo>
                    <a:pt x="144" y="296"/>
                    <a:pt x="131" y="242"/>
                    <a:pt x="125" y="187"/>
                  </a:cubicBezTo>
                  <a:cubicBezTo>
                    <a:pt x="121" y="146"/>
                    <a:pt x="120" y="105"/>
                    <a:pt x="135" y="66"/>
                  </a:cubicBezTo>
                  <a:cubicBezTo>
                    <a:pt x="146" y="36"/>
                    <a:pt x="165" y="15"/>
                    <a:pt x="196" y="5"/>
                  </a:cubicBezTo>
                  <a:cubicBezTo>
                    <a:pt x="198" y="5"/>
                    <a:pt x="201" y="5"/>
                    <a:pt x="201" y="2"/>
                  </a:cubicBezTo>
                  <a:cubicBezTo>
                    <a:pt x="212" y="2"/>
                    <a:pt x="222" y="2"/>
                    <a:pt x="233" y="2"/>
                  </a:cubicBezTo>
                  <a:cubicBezTo>
                    <a:pt x="268" y="26"/>
                    <a:pt x="275" y="64"/>
                    <a:pt x="284" y="101"/>
                  </a:cubicBezTo>
                  <a:cubicBezTo>
                    <a:pt x="303" y="185"/>
                    <a:pt x="316" y="270"/>
                    <a:pt x="348" y="351"/>
                  </a:cubicBezTo>
                  <a:cubicBezTo>
                    <a:pt x="367" y="398"/>
                    <a:pt x="369" y="450"/>
                    <a:pt x="376" y="499"/>
                  </a:cubicBezTo>
                  <a:cubicBezTo>
                    <a:pt x="377" y="511"/>
                    <a:pt x="379" y="522"/>
                    <a:pt x="381" y="536"/>
                  </a:cubicBezTo>
                  <a:cubicBezTo>
                    <a:pt x="392" y="524"/>
                    <a:pt x="401" y="513"/>
                    <a:pt x="411" y="504"/>
                  </a:cubicBezTo>
                  <a:cubicBezTo>
                    <a:pt x="452" y="463"/>
                    <a:pt x="472" y="463"/>
                    <a:pt x="517" y="498"/>
                  </a:cubicBezTo>
                  <a:cubicBezTo>
                    <a:pt x="554" y="526"/>
                    <a:pt x="565" y="565"/>
                    <a:pt x="571" y="608"/>
                  </a:cubicBezTo>
                  <a:cubicBezTo>
                    <a:pt x="574" y="631"/>
                    <a:pt x="578" y="655"/>
                    <a:pt x="582" y="678"/>
                  </a:cubicBezTo>
                  <a:cubicBezTo>
                    <a:pt x="583" y="689"/>
                    <a:pt x="587" y="695"/>
                    <a:pt x="598" y="699"/>
                  </a:cubicBezTo>
                  <a:cubicBezTo>
                    <a:pt x="637" y="711"/>
                    <a:pt x="667" y="738"/>
                    <a:pt x="698" y="764"/>
                  </a:cubicBezTo>
                  <a:cubicBezTo>
                    <a:pt x="724" y="787"/>
                    <a:pt x="749" y="811"/>
                    <a:pt x="771" y="837"/>
                  </a:cubicBezTo>
                  <a:cubicBezTo>
                    <a:pt x="775" y="842"/>
                    <a:pt x="779" y="844"/>
                    <a:pt x="785" y="847"/>
                  </a:cubicBezTo>
                  <a:cubicBezTo>
                    <a:pt x="873" y="879"/>
                    <a:pt x="920" y="948"/>
                    <a:pt x="926" y="1042"/>
                  </a:cubicBezTo>
                  <a:cubicBezTo>
                    <a:pt x="933" y="1155"/>
                    <a:pt x="924" y="1266"/>
                    <a:pt x="908" y="1377"/>
                  </a:cubicBezTo>
                  <a:cubicBezTo>
                    <a:pt x="902" y="1420"/>
                    <a:pt x="886" y="1460"/>
                    <a:pt x="876" y="1502"/>
                  </a:cubicBezTo>
                  <a:cubicBezTo>
                    <a:pt x="862" y="1556"/>
                    <a:pt x="853" y="1611"/>
                    <a:pt x="852" y="1667"/>
                  </a:cubicBezTo>
                  <a:cubicBezTo>
                    <a:pt x="852" y="1725"/>
                    <a:pt x="866" y="1780"/>
                    <a:pt x="881" y="1835"/>
                  </a:cubicBezTo>
                  <a:cubicBezTo>
                    <a:pt x="927" y="2008"/>
                    <a:pt x="993" y="2173"/>
                    <a:pt x="1050" y="2342"/>
                  </a:cubicBezTo>
                  <a:cubicBezTo>
                    <a:pt x="1080" y="2429"/>
                    <a:pt x="1112" y="2517"/>
                    <a:pt x="1143" y="2604"/>
                  </a:cubicBezTo>
                  <a:cubicBezTo>
                    <a:pt x="1147" y="2617"/>
                    <a:pt x="1151" y="2630"/>
                    <a:pt x="1149" y="2643"/>
                  </a:cubicBezTo>
                  <a:cubicBezTo>
                    <a:pt x="1147" y="2643"/>
                    <a:pt x="1145" y="2643"/>
                    <a:pt x="1144" y="2643"/>
                  </a:cubicBezTo>
                  <a:cubicBezTo>
                    <a:pt x="1088" y="2484"/>
                    <a:pt x="1032" y="2325"/>
                    <a:pt x="975" y="2166"/>
                  </a:cubicBezTo>
                  <a:cubicBezTo>
                    <a:pt x="930" y="2040"/>
                    <a:pt x="888" y="1913"/>
                    <a:pt x="855" y="1784"/>
                  </a:cubicBezTo>
                  <a:cubicBezTo>
                    <a:pt x="838" y="1719"/>
                    <a:pt x="838" y="1653"/>
                    <a:pt x="847" y="1587"/>
                  </a:cubicBezTo>
                  <a:cubicBezTo>
                    <a:pt x="853" y="1538"/>
                    <a:pt x="865" y="1489"/>
                    <a:pt x="880" y="1442"/>
                  </a:cubicBezTo>
                  <a:cubicBezTo>
                    <a:pt x="896" y="1390"/>
                    <a:pt x="902" y="1336"/>
                    <a:pt x="908" y="1282"/>
                  </a:cubicBezTo>
                  <a:cubicBezTo>
                    <a:pt x="914" y="1226"/>
                    <a:pt x="918" y="1170"/>
                    <a:pt x="917" y="1114"/>
                  </a:cubicBezTo>
                  <a:cubicBezTo>
                    <a:pt x="916" y="1078"/>
                    <a:pt x="916" y="1043"/>
                    <a:pt x="910" y="1008"/>
                  </a:cubicBezTo>
                  <a:cubicBezTo>
                    <a:pt x="899" y="937"/>
                    <a:pt x="854" y="893"/>
                    <a:pt x="791" y="861"/>
                  </a:cubicBezTo>
                  <a:cubicBezTo>
                    <a:pt x="793" y="872"/>
                    <a:pt x="800" y="879"/>
                    <a:pt x="802" y="888"/>
                  </a:cubicBezTo>
                  <a:cubicBezTo>
                    <a:pt x="804" y="892"/>
                    <a:pt x="809" y="897"/>
                    <a:pt x="802" y="900"/>
                  </a:cubicBezTo>
                  <a:cubicBezTo>
                    <a:pt x="796" y="904"/>
                    <a:pt x="794" y="897"/>
                    <a:pt x="792" y="894"/>
                  </a:cubicBezTo>
                  <a:cubicBezTo>
                    <a:pt x="751" y="817"/>
                    <a:pt x="686" y="765"/>
                    <a:pt x="615" y="719"/>
                  </a:cubicBezTo>
                  <a:cubicBezTo>
                    <a:pt x="608" y="714"/>
                    <a:pt x="601" y="710"/>
                    <a:pt x="590" y="709"/>
                  </a:cubicBezTo>
                  <a:cubicBezTo>
                    <a:pt x="595" y="737"/>
                    <a:pt x="601" y="763"/>
                    <a:pt x="612" y="789"/>
                  </a:cubicBezTo>
                  <a:cubicBezTo>
                    <a:pt x="614" y="794"/>
                    <a:pt x="622" y="802"/>
                    <a:pt x="613" y="806"/>
                  </a:cubicBezTo>
                  <a:cubicBezTo>
                    <a:pt x="604" y="810"/>
                    <a:pt x="603" y="799"/>
                    <a:pt x="601" y="793"/>
                  </a:cubicBezTo>
                  <a:cubicBezTo>
                    <a:pt x="582" y="741"/>
                    <a:pt x="570" y="687"/>
                    <a:pt x="562" y="632"/>
                  </a:cubicBezTo>
                  <a:cubicBezTo>
                    <a:pt x="559" y="612"/>
                    <a:pt x="556" y="593"/>
                    <a:pt x="552" y="574"/>
                  </a:cubicBezTo>
                  <a:cubicBezTo>
                    <a:pt x="543" y="529"/>
                    <a:pt x="511" y="504"/>
                    <a:pt x="472" y="485"/>
                  </a:cubicBezTo>
                  <a:cubicBezTo>
                    <a:pt x="464" y="481"/>
                    <a:pt x="456" y="485"/>
                    <a:pt x="449" y="489"/>
                  </a:cubicBezTo>
                  <a:cubicBezTo>
                    <a:pt x="424" y="504"/>
                    <a:pt x="405" y="526"/>
                    <a:pt x="387" y="549"/>
                  </a:cubicBezTo>
                  <a:cubicBezTo>
                    <a:pt x="382" y="555"/>
                    <a:pt x="385" y="561"/>
                    <a:pt x="386" y="567"/>
                  </a:cubicBezTo>
                  <a:cubicBezTo>
                    <a:pt x="394" y="617"/>
                    <a:pt x="401" y="667"/>
                    <a:pt x="421" y="715"/>
                  </a:cubicBezTo>
                  <a:cubicBezTo>
                    <a:pt x="422" y="719"/>
                    <a:pt x="423" y="723"/>
                    <a:pt x="418" y="724"/>
                  </a:cubicBezTo>
                  <a:cubicBezTo>
                    <a:pt x="413" y="725"/>
                    <a:pt x="411" y="722"/>
                    <a:pt x="409" y="718"/>
                  </a:cubicBezTo>
                  <a:cubicBezTo>
                    <a:pt x="399" y="694"/>
                    <a:pt x="392" y="668"/>
                    <a:pt x="387" y="642"/>
                  </a:cubicBezTo>
                  <a:cubicBezTo>
                    <a:pt x="374" y="575"/>
                    <a:pt x="365" y="507"/>
                    <a:pt x="356" y="440"/>
                  </a:cubicBezTo>
                  <a:cubicBezTo>
                    <a:pt x="352" y="410"/>
                    <a:pt x="347" y="380"/>
                    <a:pt x="336" y="352"/>
                  </a:cubicBezTo>
                  <a:cubicBezTo>
                    <a:pt x="309" y="286"/>
                    <a:pt x="296" y="216"/>
                    <a:pt x="281" y="146"/>
                  </a:cubicBezTo>
                  <a:cubicBezTo>
                    <a:pt x="274" y="115"/>
                    <a:pt x="269" y="84"/>
                    <a:pt x="258" y="55"/>
                  </a:cubicBezTo>
                  <a:cubicBezTo>
                    <a:pt x="239" y="0"/>
                    <a:pt x="200" y="5"/>
                    <a:pt x="166" y="38"/>
                  </a:cubicBezTo>
                  <a:cubicBezTo>
                    <a:pt x="143" y="61"/>
                    <a:pt x="138" y="92"/>
                    <a:pt x="135" y="124"/>
                  </a:cubicBezTo>
                  <a:cubicBezTo>
                    <a:pt x="132" y="164"/>
                    <a:pt x="138" y="203"/>
                    <a:pt x="145" y="242"/>
                  </a:cubicBezTo>
                  <a:cubicBezTo>
                    <a:pt x="154" y="297"/>
                    <a:pt x="159" y="352"/>
                    <a:pt x="159" y="408"/>
                  </a:cubicBezTo>
                  <a:cubicBezTo>
                    <a:pt x="159" y="461"/>
                    <a:pt x="168" y="513"/>
                    <a:pt x="174" y="565"/>
                  </a:cubicBezTo>
                  <a:cubicBezTo>
                    <a:pt x="183" y="639"/>
                    <a:pt x="181" y="714"/>
                    <a:pt x="173" y="789"/>
                  </a:cubicBezTo>
                  <a:cubicBezTo>
                    <a:pt x="164" y="872"/>
                    <a:pt x="149" y="955"/>
                    <a:pt x="133" y="1038"/>
                  </a:cubicBezTo>
                  <a:cubicBezTo>
                    <a:pt x="132" y="1043"/>
                    <a:pt x="133" y="1050"/>
                    <a:pt x="125" y="1049"/>
                  </a:cubicBezTo>
                  <a:cubicBezTo>
                    <a:pt x="118" y="1048"/>
                    <a:pt x="121" y="1041"/>
                    <a:pt x="122" y="1036"/>
                  </a:cubicBezTo>
                  <a:cubicBezTo>
                    <a:pt x="136" y="960"/>
                    <a:pt x="150" y="884"/>
                    <a:pt x="160" y="808"/>
                  </a:cubicBezTo>
                  <a:cubicBezTo>
                    <a:pt x="167" y="749"/>
                    <a:pt x="172" y="690"/>
                    <a:pt x="168" y="631"/>
                  </a:cubicBezTo>
                  <a:cubicBezTo>
                    <a:pt x="168" y="626"/>
                    <a:pt x="171" y="619"/>
                    <a:pt x="164" y="617"/>
                  </a:cubicBezTo>
                  <a:cubicBezTo>
                    <a:pt x="158" y="615"/>
                    <a:pt x="152" y="619"/>
                    <a:pt x="148" y="623"/>
                  </a:cubicBezTo>
                  <a:cubicBezTo>
                    <a:pt x="141" y="629"/>
                    <a:pt x="137" y="636"/>
                    <a:pt x="133" y="643"/>
                  </a:cubicBezTo>
                  <a:cubicBezTo>
                    <a:pt x="131" y="648"/>
                    <a:pt x="128" y="654"/>
                    <a:pt x="126" y="660"/>
                  </a:cubicBezTo>
                  <a:cubicBezTo>
                    <a:pt x="117" y="697"/>
                    <a:pt x="96" y="724"/>
                    <a:pt x="64" y="746"/>
                  </a:cubicBezTo>
                  <a:cubicBezTo>
                    <a:pt x="37" y="764"/>
                    <a:pt x="30" y="793"/>
                    <a:pt x="31" y="825"/>
                  </a:cubicBezTo>
                  <a:cubicBezTo>
                    <a:pt x="31" y="852"/>
                    <a:pt x="32" y="878"/>
                    <a:pt x="34" y="905"/>
                  </a:cubicBezTo>
                  <a:cubicBezTo>
                    <a:pt x="38" y="948"/>
                    <a:pt x="32" y="990"/>
                    <a:pt x="22" y="1031"/>
                  </a:cubicBezTo>
                  <a:cubicBezTo>
                    <a:pt x="13" y="1067"/>
                    <a:pt x="12" y="1103"/>
                    <a:pt x="18" y="1140"/>
                  </a:cubicBezTo>
                  <a:cubicBezTo>
                    <a:pt x="29" y="1207"/>
                    <a:pt x="40" y="1275"/>
                    <a:pt x="49" y="1343"/>
                  </a:cubicBezTo>
                  <a:cubicBezTo>
                    <a:pt x="58" y="1408"/>
                    <a:pt x="81" y="1467"/>
                    <a:pt x="118" y="1522"/>
                  </a:cubicBezTo>
                  <a:cubicBezTo>
                    <a:pt x="151" y="1570"/>
                    <a:pt x="181" y="1620"/>
                    <a:pt x="215" y="1667"/>
                  </a:cubicBezTo>
                  <a:cubicBezTo>
                    <a:pt x="243" y="1704"/>
                    <a:pt x="253" y="1750"/>
                    <a:pt x="264" y="1794"/>
                  </a:cubicBezTo>
                  <a:cubicBezTo>
                    <a:pt x="337" y="2073"/>
                    <a:pt x="409" y="2353"/>
                    <a:pt x="481" y="2632"/>
                  </a:cubicBezTo>
                  <a:cubicBezTo>
                    <a:pt x="482" y="2636"/>
                    <a:pt x="481" y="2640"/>
                    <a:pt x="482" y="2643"/>
                  </a:cubicBezTo>
                  <a:cubicBezTo>
                    <a:pt x="478" y="2643"/>
                    <a:pt x="474" y="2643"/>
                    <a:pt x="470" y="2643"/>
                  </a:cubicBezTo>
                  <a:cubicBezTo>
                    <a:pt x="459" y="2598"/>
                    <a:pt x="448" y="2553"/>
                    <a:pt x="436" y="2508"/>
                  </a:cubicBezTo>
                  <a:cubicBezTo>
                    <a:pt x="376" y="2274"/>
                    <a:pt x="316" y="2040"/>
                    <a:pt x="255" y="1806"/>
                  </a:cubicBezTo>
                  <a:cubicBezTo>
                    <a:pt x="244" y="1763"/>
                    <a:pt x="235" y="1719"/>
                    <a:pt x="210" y="1681"/>
                  </a:cubicBezTo>
                  <a:cubicBezTo>
                    <a:pt x="203" y="1670"/>
                    <a:pt x="196" y="1660"/>
                    <a:pt x="189" y="1650"/>
                  </a:cubicBezTo>
                  <a:cubicBezTo>
                    <a:pt x="145" y="1596"/>
                    <a:pt x="114" y="1534"/>
                    <a:pt x="76" y="1476"/>
                  </a:cubicBezTo>
                  <a:cubicBezTo>
                    <a:pt x="51" y="1437"/>
                    <a:pt x="46" y="1391"/>
                    <a:pt x="38" y="1347"/>
                  </a:cubicBezTo>
                  <a:cubicBezTo>
                    <a:pt x="26" y="1272"/>
                    <a:pt x="15" y="1196"/>
                    <a:pt x="4" y="1121"/>
                  </a:cubicBezTo>
                  <a:cubicBezTo>
                    <a:pt x="3" y="1118"/>
                    <a:pt x="4" y="1115"/>
                    <a:pt x="0" y="1113"/>
                  </a:cubicBezTo>
                  <a:cubicBezTo>
                    <a:pt x="0" y="1098"/>
                    <a:pt x="0" y="1083"/>
                    <a:pt x="0" y="1068"/>
                  </a:cubicBezTo>
                  <a:close/>
                </a:path>
              </a:pathLst>
            </a:custGeom>
            <a:solidFill>
              <a:srgbClr val="6F6C6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grpSp>
      <p:sp>
        <p:nvSpPr>
          <p:cNvPr id="83" name="Freeform 5"/>
          <p:cNvSpPr>
            <a:spLocks noChangeAspect="1"/>
          </p:cNvSpPr>
          <p:nvPr/>
        </p:nvSpPr>
        <p:spPr bwMode="auto">
          <a:xfrm>
            <a:off x="7482738" y="1764721"/>
            <a:ext cx="527680" cy="532440"/>
          </a:xfrm>
          <a:custGeom>
            <a:avLst/>
            <a:gdLst>
              <a:gd name="T0" fmla="*/ 74 w 91"/>
              <a:gd name="T1" fmla="*/ 56 h 92"/>
              <a:gd name="T2" fmla="*/ 91 w 91"/>
              <a:gd name="T3" fmla="*/ 71 h 92"/>
              <a:gd name="T4" fmla="*/ 69 w 91"/>
              <a:gd name="T5" fmla="*/ 92 h 92"/>
              <a:gd name="T6" fmla="*/ 0 w 91"/>
              <a:gd name="T7" fmla="*/ 22 h 92"/>
              <a:gd name="T8" fmla="*/ 20 w 91"/>
              <a:gd name="T9" fmla="*/ 0 h 92"/>
              <a:gd name="T10" fmla="*/ 35 w 91"/>
              <a:gd name="T11" fmla="*/ 17 h 92"/>
              <a:gd name="T12" fmla="*/ 31 w 91"/>
              <a:gd name="T13" fmla="*/ 32 h 92"/>
              <a:gd name="T14" fmla="*/ 35 w 91"/>
              <a:gd name="T15" fmla="*/ 44 h 92"/>
              <a:gd name="T16" fmla="*/ 43 w 91"/>
              <a:gd name="T17" fmla="*/ 53 h 92"/>
              <a:gd name="T18" fmla="*/ 57 w 91"/>
              <a:gd name="T19" fmla="*/ 60 h 92"/>
              <a:gd name="T20" fmla="*/ 74 w 91"/>
              <a:gd name="T21" fmla="*/ 56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 h="92">
                <a:moveTo>
                  <a:pt x="74" y="56"/>
                </a:moveTo>
                <a:cubicBezTo>
                  <a:pt x="91" y="71"/>
                  <a:pt x="91" y="71"/>
                  <a:pt x="91" y="71"/>
                </a:cubicBezTo>
                <a:cubicBezTo>
                  <a:pt x="88" y="81"/>
                  <a:pt x="81" y="87"/>
                  <a:pt x="69" y="92"/>
                </a:cubicBezTo>
                <a:cubicBezTo>
                  <a:pt x="43" y="80"/>
                  <a:pt x="10" y="49"/>
                  <a:pt x="0" y="22"/>
                </a:cubicBezTo>
                <a:cubicBezTo>
                  <a:pt x="4" y="9"/>
                  <a:pt x="9" y="4"/>
                  <a:pt x="20" y="0"/>
                </a:cubicBezTo>
                <a:cubicBezTo>
                  <a:pt x="35" y="17"/>
                  <a:pt x="35" y="17"/>
                  <a:pt x="35" y="17"/>
                </a:cubicBezTo>
                <a:cubicBezTo>
                  <a:pt x="31" y="32"/>
                  <a:pt x="31" y="32"/>
                  <a:pt x="31" y="32"/>
                </a:cubicBezTo>
                <a:cubicBezTo>
                  <a:pt x="31" y="37"/>
                  <a:pt x="33" y="41"/>
                  <a:pt x="35" y="44"/>
                </a:cubicBezTo>
                <a:cubicBezTo>
                  <a:pt x="36" y="45"/>
                  <a:pt x="38" y="48"/>
                  <a:pt x="43" y="53"/>
                </a:cubicBezTo>
                <a:cubicBezTo>
                  <a:pt x="48" y="58"/>
                  <a:pt x="52" y="60"/>
                  <a:pt x="57" y="60"/>
                </a:cubicBezTo>
                <a:cubicBezTo>
                  <a:pt x="59" y="60"/>
                  <a:pt x="64" y="59"/>
                  <a:pt x="74" y="5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84" name="Freeform 336"/>
          <p:cNvSpPr>
            <a:spLocks noChangeAspect="1" noEditPoints="1"/>
          </p:cNvSpPr>
          <p:nvPr/>
        </p:nvSpPr>
        <p:spPr bwMode="auto">
          <a:xfrm>
            <a:off x="8929581" y="1820297"/>
            <a:ext cx="566634" cy="421288"/>
          </a:xfrm>
          <a:custGeom>
            <a:avLst/>
            <a:gdLst>
              <a:gd name="T0" fmla="*/ 102 w 269"/>
              <a:gd name="T1" fmla="*/ 0 h 200"/>
              <a:gd name="T2" fmla="*/ 102 w 269"/>
              <a:gd name="T3" fmla="*/ 33 h 200"/>
              <a:gd name="T4" fmla="*/ 0 w 269"/>
              <a:gd name="T5" fmla="*/ 33 h 200"/>
              <a:gd name="T6" fmla="*/ 0 w 269"/>
              <a:gd name="T7" fmla="*/ 200 h 200"/>
              <a:gd name="T8" fmla="*/ 17 w 269"/>
              <a:gd name="T9" fmla="*/ 200 h 200"/>
              <a:gd name="T10" fmla="*/ 52 w 269"/>
              <a:gd name="T11" fmla="*/ 167 h 200"/>
              <a:gd name="T12" fmla="*/ 170 w 269"/>
              <a:gd name="T13" fmla="*/ 167 h 200"/>
              <a:gd name="T14" fmla="*/ 170 w 269"/>
              <a:gd name="T15" fmla="*/ 134 h 200"/>
              <a:gd name="T16" fmla="*/ 220 w 269"/>
              <a:gd name="T17" fmla="*/ 134 h 200"/>
              <a:gd name="T18" fmla="*/ 253 w 269"/>
              <a:gd name="T19" fmla="*/ 167 h 200"/>
              <a:gd name="T20" fmla="*/ 269 w 269"/>
              <a:gd name="T21" fmla="*/ 167 h 200"/>
              <a:gd name="T22" fmla="*/ 269 w 269"/>
              <a:gd name="T23" fmla="*/ 0 h 200"/>
              <a:gd name="T24" fmla="*/ 102 w 269"/>
              <a:gd name="T25" fmla="*/ 0 h 200"/>
              <a:gd name="T26" fmla="*/ 151 w 269"/>
              <a:gd name="T27" fmla="*/ 151 h 200"/>
              <a:gd name="T28" fmla="*/ 52 w 269"/>
              <a:gd name="T29" fmla="*/ 151 h 200"/>
              <a:gd name="T30" fmla="*/ 17 w 269"/>
              <a:gd name="T31" fmla="*/ 184 h 200"/>
              <a:gd name="T32" fmla="*/ 17 w 269"/>
              <a:gd name="T33" fmla="*/ 50 h 200"/>
              <a:gd name="T34" fmla="*/ 151 w 269"/>
              <a:gd name="T35" fmla="*/ 50 h 200"/>
              <a:gd name="T36" fmla="*/ 151 w 269"/>
              <a:gd name="T37" fmla="*/ 151 h 200"/>
              <a:gd name="T38" fmla="*/ 253 w 269"/>
              <a:gd name="T39" fmla="*/ 151 h 200"/>
              <a:gd name="T40" fmla="*/ 220 w 269"/>
              <a:gd name="T41" fmla="*/ 118 h 200"/>
              <a:gd name="T42" fmla="*/ 170 w 269"/>
              <a:gd name="T43" fmla="*/ 118 h 200"/>
              <a:gd name="T44" fmla="*/ 170 w 269"/>
              <a:gd name="T45" fmla="*/ 33 h 200"/>
              <a:gd name="T46" fmla="*/ 118 w 269"/>
              <a:gd name="T47" fmla="*/ 33 h 200"/>
              <a:gd name="T48" fmla="*/ 118 w 269"/>
              <a:gd name="T49" fmla="*/ 17 h 200"/>
              <a:gd name="T50" fmla="*/ 253 w 269"/>
              <a:gd name="T51" fmla="*/ 17 h 200"/>
              <a:gd name="T52" fmla="*/ 253 w 269"/>
              <a:gd name="T53" fmla="*/ 151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69" h="200">
                <a:moveTo>
                  <a:pt x="102" y="0"/>
                </a:moveTo>
                <a:lnTo>
                  <a:pt x="102" y="33"/>
                </a:lnTo>
                <a:lnTo>
                  <a:pt x="0" y="33"/>
                </a:lnTo>
                <a:lnTo>
                  <a:pt x="0" y="200"/>
                </a:lnTo>
                <a:lnTo>
                  <a:pt x="17" y="200"/>
                </a:lnTo>
                <a:lnTo>
                  <a:pt x="52" y="167"/>
                </a:lnTo>
                <a:lnTo>
                  <a:pt x="170" y="167"/>
                </a:lnTo>
                <a:lnTo>
                  <a:pt x="170" y="134"/>
                </a:lnTo>
                <a:lnTo>
                  <a:pt x="220" y="134"/>
                </a:lnTo>
                <a:lnTo>
                  <a:pt x="253" y="167"/>
                </a:lnTo>
                <a:lnTo>
                  <a:pt x="269" y="167"/>
                </a:lnTo>
                <a:lnTo>
                  <a:pt x="269" y="0"/>
                </a:lnTo>
                <a:lnTo>
                  <a:pt x="102" y="0"/>
                </a:lnTo>
                <a:close/>
                <a:moveTo>
                  <a:pt x="151" y="151"/>
                </a:moveTo>
                <a:lnTo>
                  <a:pt x="52" y="151"/>
                </a:lnTo>
                <a:lnTo>
                  <a:pt x="17" y="184"/>
                </a:lnTo>
                <a:lnTo>
                  <a:pt x="17" y="50"/>
                </a:lnTo>
                <a:lnTo>
                  <a:pt x="151" y="50"/>
                </a:lnTo>
                <a:lnTo>
                  <a:pt x="151" y="151"/>
                </a:lnTo>
                <a:close/>
                <a:moveTo>
                  <a:pt x="253" y="151"/>
                </a:moveTo>
                <a:lnTo>
                  <a:pt x="220" y="118"/>
                </a:lnTo>
                <a:lnTo>
                  <a:pt x="170" y="118"/>
                </a:lnTo>
                <a:lnTo>
                  <a:pt x="170" y="33"/>
                </a:lnTo>
                <a:lnTo>
                  <a:pt x="118" y="33"/>
                </a:lnTo>
                <a:lnTo>
                  <a:pt x="118" y="17"/>
                </a:lnTo>
                <a:lnTo>
                  <a:pt x="253" y="17"/>
                </a:lnTo>
                <a:lnTo>
                  <a:pt x="253" y="151"/>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85" name="Freeform 227"/>
          <p:cNvSpPr>
            <a:spLocks noChangeAspect="1" noEditPoints="1"/>
          </p:cNvSpPr>
          <p:nvPr/>
        </p:nvSpPr>
        <p:spPr bwMode="auto">
          <a:xfrm>
            <a:off x="7509496" y="3231044"/>
            <a:ext cx="474164" cy="532436"/>
          </a:xfrm>
          <a:custGeom>
            <a:avLst/>
            <a:gdLst>
              <a:gd name="T0" fmla="*/ 17 w 76"/>
              <a:gd name="T1" fmla="*/ 3 h 85"/>
              <a:gd name="T2" fmla="*/ 53 w 76"/>
              <a:gd name="T3" fmla="*/ 3 h 85"/>
              <a:gd name="T4" fmla="*/ 53 w 76"/>
              <a:gd name="T5" fmla="*/ 12 h 85"/>
              <a:gd name="T6" fmla="*/ 76 w 76"/>
              <a:gd name="T7" fmla="*/ 12 h 85"/>
              <a:gd name="T8" fmla="*/ 76 w 76"/>
              <a:gd name="T9" fmla="*/ 49 h 85"/>
              <a:gd name="T10" fmla="*/ 46 w 76"/>
              <a:gd name="T11" fmla="*/ 44 h 85"/>
              <a:gd name="T12" fmla="*/ 17 w 76"/>
              <a:gd name="T13" fmla="*/ 49 h 85"/>
              <a:gd name="T14" fmla="*/ 17 w 76"/>
              <a:gd name="T15" fmla="*/ 3 h 85"/>
              <a:gd name="T16" fmla="*/ 0 w 76"/>
              <a:gd name="T17" fmla="*/ 85 h 85"/>
              <a:gd name="T18" fmla="*/ 9 w 76"/>
              <a:gd name="T19" fmla="*/ 85 h 85"/>
              <a:gd name="T20" fmla="*/ 9 w 76"/>
              <a:gd name="T21" fmla="*/ 0 h 85"/>
              <a:gd name="T22" fmla="*/ 0 w 76"/>
              <a:gd name="T23" fmla="*/ 0 h 85"/>
              <a:gd name="T24" fmla="*/ 0 w 76"/>
              <a:gd name="T25"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85">
                <a:moveTo>
                  <a:pt x="17" y="3"/>
                </a:moveTo>
                <a:cubicBezTo>
                  <a:pt x="29" y="3"/>
                  <a:pt x="41" y="3"/>
                  <a:pt x="53" y="3"/>
                </a:cubicBezTo>
                <a:cubicBezTo>
                  <a:pt x="53" y="6"/>
                  <a:pt x="53" y="9"/>
                  <a:pt x="53" y="12"/>
                </a:cubicBezTo>
                <a:cubicBezTo>
                  <a:pt x="61" y="12"/>
                  <a:pt x="68" y="12"/>
                  <a:pt x="76" y="12"/>
                </a:cubicBezTo>
                <a:cubicBezTo>
                  <a:pt x="76" y="24"/>
                  <a:pt x="76" y="36"/>
                  <a:pt x="76" y="49"/>
                </a:cubicBezTo>
                <a:cubicBezTo>
                  <a:pt x="66" y="49"/>
                  <a:pt x="52" y="52"/>
                  <a:pt x="46" y="44"/>
                </a:cubicBezTo>
                <a:cubicBezTo>
                  <a:pt x="40" y="37"/>
                  <a:pt x="31" y="43"/>
                  <a:pt x="17" y="49"/>
                </a:cubicBezTo>
                <a:cubicBezTo>
                  <a:pt x="17" y="33"/>
                  <a:pt x="17" y="18"/>
                  <a:pt x="17" y="3"/>
                </a:cubicBezTo>
                <a:close/>
                <a:moveTo>
                  <a:pt x="0" y="85"/>
                </a:moveTo>
                <a:cubicBezTo>
                  <a:pt x="9" y="85"/>
                  <a:pt x="9" y="85"/>
                  <a:pt x="9" y="85"/>
                </a:cubicBezTo>
                <a:cubicBezTo>
                  <a:pt x="9" y="0"/>
                  <a:pt x="9" y="0"/>
                  <a:pt x="9" y="0"/>
                </a:cubicBezTo>
                <a:cubicBezTo>
                  <a:pt x="0" y="0"/>
                  <a:pt x="0" y="0"/>
                  <a:pt x="0" y="0"/>
                </a:cubicBezTo>
                <a:lnTo>
                  <a:pt x="0" y="85"/>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101" name="Freeform 207"/>
          <p:cNvSpPr>
            <a:spLocks noChangeAspect="1" noEditPoints="1"/>
          </p:cNvSpPr>
          <p:nvPr/>
        </p:nvSpPr>
        <p:spPr bwMode="auto">
          <a:xfrm>
            <a:off x="8983130" y="3231042"/>
            <a:ext cx="619324" cy="532440"/>
          </a:xfrm>
          <a:custGeom>
            <a:avLst/>
            <a:gdLst>
              <a:gd name="T0" fmla="*/ 102 w 118"/>
              <a:gd name="T1" fmla="*/ 33 h 101"/>
              <a:gd name="T2" fmla="*/ 57 w 118"/>
              <a:gd name="T3" fmla="*/ 79 h 101"/>
              <a:gd name="T4" fmla="*/ 33 w 118"/>
              <a:gd name="T5" fmla="*/ 85 h 101"/>
              <a:gd name="T6" fmla="*/ 40 w 118"/>
              <a:gd name="T7" fmla="*/ 62 h 101"/>
              <a:gd name="T8" fmla="*/ 86 w 118"/>
              <a:gd name="T9" fmla="*/ 16 h 101"/>
              <a:gd name="T10" fmla="*/ 102 w 118"/>
              <a:gd name="T11" fmla="*/ 33 h 101"/>
              <a:gd name="T12" fmla="*/ 48 w 118"/>
              <a:gd name="T13" fmla="*/ 62 h 101"/>
              <a:gd name="T14" fmla="*/ 48 w 118"/>
              <a:gd name="T15" fmla="*/ 66 h 101"/>
              <a:gd name="T16" fmla="*/ 48 w 118"/>
              <a:gd name="T17" fmla="*/ 66 h 101"/>
              <a:gd name="T18" fmla="*/ 52 w 118"/>
              <a:gd name="T19" fmla="*/ 66 h 101"/>
              <a:gd name="T20" fmla="*/ 88 w 118"/>
              <a:gd name="T21" fmla="*/ 30 h 101"/>
              <a:gd name="T22" fmla="*/ 88 w 118"/>
              <a:gd name="T23" fmla="*/ 26 h 101"/>
              <a:gd name="T24" fmla="*/ 88 w 118"/>
              <a:gd name="T25" fmla="*/ 26 h 101"/>
              <a:gd name="T26" fmla="*/ 84 w 118"/>
              <a:gd name="T27" fmla="*/ 26 h 101"/>
              <a:gd name="T28" fmla="*/ 48 w 118"/>
              <a:gd name="T29" fmla="*/ 62 h 101"/>
              <a:gd name="T30" fmla="*/ 107 w 118"/>
              <a:gd name="T31" fmla="*/ 28 h 101"/>
              <a:gd name="T32" fmla="*/ 118 w 118"/>
              <a:gd name="T33" fmla="*/ 17 h 101"/>
              <a:gd name="T34" fmla="*/ 101 w 118"/>
              <a:gd name="T35" fmla="*/ 0 h 101"/>
              <a:gd name="T36" fmla="*/ 90 w 118"/>
              <a:gd name="T37" fmla="*/ 11 h 101"/>
              <a:gd name="T38" fmla="*/ 107 w 118"/>
              <a:gd name="T39" fmla="*/ 28 h 101"/>
              <a:gd name="T40" fmla="*/ 80 w 118"/>
              <a:gd name="T41" fmla="*/ 2 h 101"/>
              <a:gd name="T42" fmla="*/ 24 w 118"/>
              <a:gd name="T43" fmla="*/ 2 h 101"/>
              <a:gd name="T44" fmla="*/ 0 w 118"/>
              <a:gd name="T45" fmla="*/ 22 h 101"/>
              <a:gd name="T46" fmla="*/ 0 w 118"/>
              <a:gd name="T47" fmla="*/ 101 h 101"/>
              <a:gd name="T48" fmla="*/ 80 w 118"/>
              <a:gd name="T49" fmla="*/ 101 h 101"/>
              <a:gd name="T50" fmla="*/ 80 w 118"/>
              <a:gd name="T51" fmla="*/ 66 h 101"/>
              <a:gd name="T52" fmla="*/ 72 w 118"/>
              <a:gd name="T53" fmla="*/ 74 h 101"/>
              <a:gd name="T54" fmla="*/ 72 w 118"/>
              <a:gd name="T55" fmla="*/ 94 h 101"/>
              <a:gd name="T56" fmla="*/ 8 w 118"/>
              <a:gd name="T57" fmla="*/ 94 h 101"/>
              <a:gd name="T58" fmla="*/ 8 w 118"/>
              <a:gd name="T59" fmla="*/ 30 h 101"/>
              <a:gd name="T60" fmla="*/ 33 w 118"/>
              <a:gd name="T61" fmla="*/ 30 h 101"/>
              <a:gd name="T62" fmla="*/ 33 w 118"/>
              <a:gd name="T63" fmla="*/ 9 h 101"/>
              <a:gd name="T64" fmla="*/ 72 w 118"/>
              <a:gd name="T65" fmla="*/ 9 h 101"/>
              <a:gd name="T66" fmla="*/ 72 w 118"/>
              <a:gd name="T67" fmla="*/ 21 h 101"/>
              <a:gd name="T68" fmla="*/ 80 w 118"/>
              <a:gd name="T69" fmla="*/ 12 h 101"/>
              <a:gd name="T70" fmla="*/ 80 w 118"/>
              <a:gd name="T71" fmla="*/ 2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18" h="101">
                <a:moveTo>
                  <a:pt x="102" y="33"/>
                </a:moveTo>
                <a:cubicBezTo>
                  <a:pt x="57" y="79"/>
                  <a:pt x="57" y="79"/>
                  <a:pt x="57" y="79"/>
                </a:cubicBezTo>
                <a:cubicBezTo>
                  <a:pt x="33" y="85"/>
                  <a:pt x="33" y="85"/>
                  <a:pt x="33" y="85"/>
                </a:cubicBezTo>
                <a:cubicBezTo>
                  <a:pt x="40" y="62"/>
                  <a:pt x="40" y="62"/>
                  <a:pt x="40" y="62"/>
                </a:cubicBezTo>
                <a:cubicBezTo>
                  <a:pt x="86" y="16"/>
                  <a:pt x="86" y="16"/>
                  <a:pt x="86" y="16"/>
                </a:cubicBezTo>
                <a:cubicBezTo>
                  <a:pt x="102" y="33"/>
                  <a:pt x="102" y="33"/>
                  <a:pt x="102" y="33"/>
                </a:cubicBezTo>
                <a:close/>
                <a:moveTo>
                  <a:pt x="48" y="62"/>
                </a:moveTo>
                <a:cubicBezTo>
                  <a:pt x="47" y="63"/>
                  <a:pt x="47" y="65"/>
                  <a:pt x="48" y="66"/>
                </a:cubicBezTo>
                <a:cubicBezTo>
                  <a:pt x="48" y="66"/>
                  <a:pt x="48" y="66"/>
                  <a:pt x="48" y="66"/>
                </a:cubicBezTo>
                <a:cubicBezTo>
                  <a:pt x="49" y="67"/>
                  <a:pt x="51" y="67"/>
                  <a:pt x="52" y="66"/>
                </a:cubicBezTo>
                <a:cubicBezTo>
                  <a:pt x="88" y="30"/>
                  <a:pt x="88" y="30"/>
                  <a:pt x="88" y="30"/>
                </a:cubicBezTo>
                <a:cubicBezTo>
                  <a:pt x="89" y="29"/>
                  <a:pt x="89" y="27"/>
                  <a:pt x="88" y="26"/>
                </a:cubicBezTo>
                <a:cubicBezTo>
                  <a:pt x="88" y="26"/>
                  <a:pt x="88" y="26"/>
                  <a:pt x="88" y="26"/>
                </a:cubicBezTo>
                <a:cubicBezTo>
                  <a:pt x="87" y="25"/>
                  <a:pt x="85" y="25"/>
                  <a:pt x="84" y="26"/>
                </a:cubicBezTo>
                <a:lnTo>
                  <a:pt x="48" y="62"/>
                </a:lnTo>
                <a:close/>
                <a:moveTo>
                  <a:pt x="107" y="28"/>
                </a:moveTo>
                <a:cubicBezTo>
                  <a:pt x="118" y="17"/>
                  <a:pt x="118" y="17"/>
                  <a:pt x="118" y="17"/>
                </a:cubicBezTo>
                <a:cubicBezTo>
                  <a:pt x="101" y="0"/>
                  <a:pt x="101" y="0"/>
                  <a:pt x="101" y="0"/>
                </a:cubicBezTo>
                <a:cubicBezTo>
                  <a:pt x="90" y="11"/>
                  <a:pt x="90" y="11"/>
                  <a:pt x="90" y="11"/>
                </a:cubicBezTo>
                <a:lnTo>
                  <a:pt x="107" y="28"/>
                </a:lnTo>
                <a:close/>
                <a:moveTo>
                  <a:pt x="80" y="2"/>
                </a:moveTo>
                <a:cubicBezTo>
                  <a:pt x="24" y="2"/>
                  <a:pt x="24" y="2"/>
                  <a:pt x="24" y="2"/>
                </a:cubicBezTo>
                <a:cubicBezTo>
                  <a:pt x="0" y="22"/>
                  <a:pt x="0" y="22"/>
                  <a:pt x="0" y="22"/>
                </a:cubicBezTo>
                <a:cubicBezTo>
                  <a:pt x="0" y="101"/>
                  <a:pt x="0" y="101"/>
                  <a:pt x="0" y="101"/>
                </a:cubicBezTo>
                <a:cubicBezTo>
                  <a:pt x="80" y="101"/>
                  <a:pt x="80" y="101"/>
                  <a:pt x="80" y="101"/>
                </a:cubicBezTo>
                <a:cubicBezTo>
                  <a:pt x="80" y="66"/>
                  <a:pt x="80" y="66"/>
                  <a:pt x="80" y="66"/>
                </a:cubicBezTo>
                <a:cubicBezTo>
                  <a:pt x="72" y="74"/>
                  <a:pt x="72" y="74"/>
                  <a:pt x="72" y="74"/>
                </a:cubicBezTo>
                <a:cubicBezTo>
                  <a:pt x="72" y="94"/>
                  <a:pt x="72" y="94"/>
                  <a:pt x="72" y="94"/>
                </a:cubicBezTo>
                <a:cubicBezTo>
                  <a:pt x="8" y="94"/>
                  <a:pt x="8" y="94"/>
                  <a:pt x="8" y="94"/>
                </a:cubicBezTo>
                <a:cubicBezTo>
                  <a:pt x="8" y="30"/>
                  <a:pt x="8" y="30"/>
                  <a:pt x="8" y="30"/>
                </a:cubicBezTo>
                <a:cubicBezTo>
                  <a:pt x="33" y="30"/>
                  <a:pt x="33" y="30"/>
                  <a:pt x="33" y="30"/>
                </a:cubicBezTo>
                <a:cubicBezTo>
                  <a:pt x="33" y="9"/>
                  <a:pt x="33" y="9"/>
                  <a:pt x="33" y="9"/>
                </a:cubicBezTo>
                <a:cubicBezTo>
                  <a:pt x="72" y="9"/>
                  <a:pt x="72" y="9"/>
                  <a:pt x="72" y="9"/>
                </a:cubicBezTo>
                <a:cubicBezTo>
                  <a:pt x="72" y="21"/>
                  <a:pt x="72" y="21"/>
                  <a:pt x="72" y="21"/>
                </a:cubicBezTo>
                <a:cubicBezTo>
                  <a:pt x="80" y="12"/>
                  <a:pt x="80" y="12"/>
                  <a:pt x="80" y="12"/>
                </a:cubicBezTo>
                <a:lnTo>
                  <a:pt x="80" y="2"/>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102" name="Freeform 73"/>
          <p:cNvSpPr>
            <a:spLocks noChangeAspect="1" noEditPoints="1"/>
          </p:cNvSpPr>
          <p:nvPr/>
        </p:nvSpPr>
        <p:spPr bwMode="black">
          <a:xfrm>
            <a:off x="10430566" y="1786608"/>
            <a:ext cx="497306" cy="488666"/>
          </a:xfrm>
          <a:custGeom>
            <a:avLst/>
            <a:gdLst>
              <a:gd name="T0" fmla="*/ 1204 w 1204"/>
              <a:gd name="T1" fmla="*/ 132 h 1186"/>
              <a:gd name="T2" fmla="*/ 164 w 1204"/>
              <a:gd name="T3" fmla="*/ 132 h 1186"/>
              <a:gd name="T4" fmla="*/ 240 w 1204"/>
              <a:gd name="T5" fmla="*/ 132 h 1186"/>
              <a:gd name="T6" fmla="*/ 354 w 1204"/>
              <a:gd name="T7" fmla="*/ 119 h 1186"/>
              <a:gd name="T8" fmla="*/ 431 w 1204"/>
              <a:gd name="T9" fmla="*/ 80 h 1186"/>
              <a:gd name="T10" fmla="*/ 507 w 1204"/>
              <a:gd name="T11" fmla="*/ 119 h 1186"/>
              <a:gd name="T12" fmla="*/ 622 w 1204"/>
              <a:gd name="T13" fmla="*/ 132 h 1186"/>
              <a:gd name="T14" fmla="*/ 697 w 1204"/>
              <a:gd name="T15" fmla="*/ 132 h 1186"/>
              <a:gd name="T16" fmla="*/ 811 w 1204"/>
              <a:gd name="T17" fmla="*/ 119 h 1186"/>
              <a:gd name="T18" fmla="*/ 887 w 1204"/>
              <a:gd name="T19" fmla="*/ 80 h 1186"/>
              <a:gd name="T20" fmla="*/ 964 w 1204"/>
              <a:gd name="T21" fmla="*/ 119 h 1186"/>
              <a:gd name="T22" fmla="*/ 1040 w 1204"/>
              <a:gd name="T23" fmla="*/ 132 h 1186"/>
              <a:gd name="T24" fmla="*/ 915 w 1204"/>
              <a:gd name="T25" fmla="*/ 960 h 1186"/>
              <a:gd name="T26" fmla="*/ 1134 w 1204"/>
              <a:gd name="T27" fmla="*/ 960 h 1186"/>
              <a:gd name="T28" fmla="*/ 944 w 1204"/>
              <a:gd name="T29" fmla="*/ 960 h 1186"/>
              <a:gd name="T30" fmla="*/ 506 w 1204"/>
              <a:gd name="T31" fmla="*/ 988 h 1186"/>
              <a:gd name="T32" fmla="*/ 289 w 1204"/>
              <a:gd name="T33" fmla="*/ 988 h 1186"/>
              <a:gd name="T34" fmla="*/ 479 w 1204"/>
              <a:gd name="T35" fmla="*/ 988 h 1186"/>
              <a:gd name="T36" fmla="*/ 725 w 1204"/>
              <a:gd name="T37" fmla="*/ 988 h 1186"/>
              <a:gd name="T38" fmla="*/ 506 w 1204"/>
              <a:gd name="T39" fmla="*/ 799 h 1186"/>
              <a:gd name="T40" fmla="*/ 697 w 1204"/>
              <a:gd name="T41" fmla="*/ 799 h 1186"/>
              <a:gd name="T42" fmla="*/ 479 w 1204"/>
              <a:gd name="T43" fmla="*/ 960 h 1186"/>
              <a:gd name="T44" fmla="*/ 70 w 1204"/>
              <a:gd name="T45" fmla="*/ 799 h 1186"/>
              <a:gd name="T46" fmla="*/ 261 w 1204"/>
              <a:gd name="T47" fmla="*/ 799 h 1186"/>
              <a:gd name="T48" fmla="*/ 261 w 1204"/>
              <a:gd name="T49" fmla="*/ 988 h 1186"/>
              <a:gd name="T50" fmla="*/ 1134 w 1204"/>
              <a:gd name="T51" fmla="*/ 988 h 1186"/>
              <a:gd name="T52" fmla="*/ 1134 w 1204"/>
              <a:gd name="T53" fmla="*/ 1130 h 1186"/>
              <a:gd name="T54" fmla="*/ 1134 w 1204"/>
              <a:gd name="T55" fmla="*/ 771 h 1186"/>
              <a:gd name="T56" fmla="*/ 725 w 1204"/>
              <a:gd name="T57" fmla="*/ 610 h 1186"/>
              <a:gd name="T58" fmla="*/ 915 w 1204"/>
              <a:gd name="T59" fmla="*/ 610 h 1186"/>
              <a:gd name="T60" fmla="*/ 697 w 1204"/>
              <a:gd name="T61" fmla="*/ 771 h 1186"/>
              <a:gd name="T62" fmla="*/ 289 w 1204"/>
              <a:gd name="T63" fmla="*/ 610 h 1186"/>
              <a:gd name="T64" fmla="*/ 479 w 1204"/>
              <a:gd name="T65" fmla="*/ 610 h 1186"/>
              <a:gd name="T66" fmla="*/ 261 w 1204"/>
              <a:gd name="T67" fmla="*/ 771 h 1186"/>
              <a:gd name="T68" fmla="*/ 944 w 1204"/>
              <a:gd name="T69" fmla="*/ 423 h 1186"/>
              <a:gd name="T70" fmla="*/ 1134 w 1204"/>
              <a:gd name="T71" fmla="*/ 423 h 1186"/>
              <a:gd name="T72" fmla="*/ 915 w 1204"/>
              <a:gd name="T73" fmla="*/ 582 h 1186"/>
              <a:gd name="T74" fmla="*/ 506 w 1204"/>
              <a:gd name="T75" fmla="*/ 423 h 1186"/>
              <a:gd name="T76" fmla="*/ 697 w 1204"/>
              <a:gd name="T77" fmla="*/ 423 h 1186"/>
              <a:gd name="T78" fmla="*/ 479 w 1204"/>
              <a:gd name="T79" fmla="*/ 582 h 1186"/>
              <a:gd name="T80" fmla="*/ 70 w 1204"/>
              <a:gd name="T81" fmla="*/ 423 h 1186"/>
              <a:gd name="T82" fmla="*/ 261 w 1204"/>
              <a:gd name="T83" fmla="*/ 423 h 1186"/>
              <a:gd name="T84" fmla="*/ 964 w 1204"/>
              <a:gd name="T85" fmla="*/ 213 h 1186"/>
              <a:gd name="T86" fmla="*/ 887 w 1204"/>
              <a:gd name="T87" fmla="*/ 251 h 1186"/>
              <a:gd name="T88" fmla="*/ 811 w 1204"/>
              <a:gd name="T89" fmla="*/ 213 h 1186"/>
              <a:gd name="T90" fmla="*/ 697 w 1204"/>
              <a:gd name="T91" fmla="*/ 188 h 1186"/>
              <a:gd name="T92" fmla="*/ 622 w 1204"/>
              <a:gd name="T93" fmla="*/ 188 h 1186"/>
              <a:gd name="T94" fmla="*/ 507 w 1204"/>
              <a:gd name="T95" fmla="*/ 213 h 1186"/>
              <a:gd name="T96" fmla="*/ 431 w 1204"/>
              <a:gd name="T97" fmla="*/ 251 h 1186"/>
              <a:gd name="T98" fmla="*/ 354 w 1204"/>
              <a:gd name="T99" fmla="*/ 213 h 1186"/>
              <a:gd name="T100" fmla="*/ 240 w 1204"/>
              <a:gd name="T101" fmla="*/ 188 h 1186"/>
              <a:gd name="T102" fmla="*/ 164 w 1204"/>
              <a:gd name="T103" fmla="*/ 188 h 1186"/>
              <a:gd name="T104" fmla="*/ 1148 w 1204"/>
              <a:gd name="T105" fmla="*/ 188 h 1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204" h="1186">
                <a:moveTo>
                  <a:pt x="923" y="0"/>
                </a:moveTo>
                <a:cubicBezTo>
                  <a:pt x="923" y="0"/>
                  <a:pt x="923" y="0"/>
                  <a:pt x="923" y="0"/>
                </a:cubicBezTo>
                <a:moveTo>
                  <a:pt x="1040" y="132"/>
                </a:moveTo>
                <a:cubicBezTo>
                  <a:pt x="1204" y="132"/>
                  <a:pt x="1204" y="132"/>
                  <a:pt x="1204" y="132"/>
                </a:cubicBezTo>
                <a:cubicBezTo>
                  <a:pt x="1204" y="1186"/>
                  <a:pt x="1204" y="1186"/>
                  <a:pt x="1204" y="1186"/>
                </a:cubicBezTo>
                <a:cubicBezTo>
                  <a:pt x="0" y="1186"/>
                  <a:pt x="0" y="1186"/>
                  <a:pt x="0" y="1186"/>
                </a:cubicBezTo>
                <a:cubicBezTo>
                  <a:pt x="0" y="132"/>
                  <a:pt x="0" y="132"/>
                  <a:pt x="0" y="132"/>
                </a:cubicBezTo>
                <a:cubicBezTo>
                  <a:pt x="164" y="132"/>
                  <a:pt x="164" y="132"/>
                  <a:pt x="164" y="132"/>
                </a:cubicBezTo>
                <a:cubicBezTo>
                  <a:pt x="164" y="119"/>
                  <a:pt x="164" y="119"/>
                  <a:pt x="164" y="119"/>
                </a:cubicBezTo>
                <a:cubicBezTo>
                  <a:pt x="164" y="97"/>
                  <a:pt x="181" y="80"/>
                  <a:pt x="201" y="80"/>
                </a:cubicBezTo>
                <a:cubicBezTo>
                  <a:pt x="223" y="80"/>
                  <a:pt x="240" y="97"/>
                  <a:pt x="240" y="119"/>
                </a:cubicBezTo>
                <a:cubicBezTo>
                  <a:pt x="240" y="132"/>
                  <a:pt x="240" y="132"/>
                  <a:pt x="240" y="132"/>
                </a:cubicBezTo>
                <a:cubicBezTo>
                  <a:pt x="278" y="132"/>
                  <a:pt x="278" y="132"/>
                  <a:pt x="278" y="132"/>
                </a:cubicBezTo>
                <a:cubicBezTo>
                  <a:pt x="278" y="119"/>
                  <a:pt x="278" y="119"/>
                  <a:pt x="278" y="119"/>
                </a:cubicBezTo>
                <a:cubicBezTo>
                  <a:pt x="278" y="97"/>
                  <a:pt x="295" y="80"/>
                  <a:pt x="316" y="80"/>
                </a:cubicBezTo>
                <a:cubicBezTo>
                  <a:pt x="337" y="80"/>
                  <a:pt x="354" y="97"/>
                  <a:pt x="354" y="119"/>
                </a:cubicBezTo>
                <a:cubicBezTo>
                  <a:pt x="354" y="132"/>
                  <a:pt x="354" y="132"/>
                  <a:pt x="354" y="132"/>
                </a:cubicBezTo>
                <a:cubicBezTo>
                  <a:pt x="392" y="132"/>
                  <a:pt x="392" y="132"/>
                  <a:pt x="392" y="132"/>
                </a:cubicBezTo>
                <a:cubicBezTo>
                  <a:pt x="392" y="119"/>
                  <a:pt x="392" y="119"/>
                  <a:pt x="392" y="119"/>
                </a:cubicBezTo>
                <a:cubicBezTo>
                  <a:pt x="392" y="97"/>
                  <a:pt x="409" y="80"/>
                  <a:pt x="431" y="80"/>
                </a:cubicBezTo>
                <a:cubicBezTo>
                  <a:pt x="451" y="80"/>
                  <a:pt x="469" y="97"/>
                  <a:pt x="469" y="119"/>
                </a:cubicBezTo>
                <a:cubicBezTo>
                  <a:pt x="469" y="132"/>
                  <a:pt x="469" y="132"/>
                  <a:pt x="469" y="132"/>
                </a:cubicBezTo>
                <a:cubicBezTo>
                  <a:pt x="507" y="132"/>
                  <a:pt x="507" y="132"/>
                  <a:pt x="507" y="132"/>
                </a:cubicBezTo>
                <a:cubicBezTo>
                  <a:pt x="507" y="119"/>
                  <a:pt x="507" y="119"/>
                  <a:pt x="507" y="119"/>
                </a:cubicBezTo>
                <a:cubicBezTo>
                  <a:pt x="507" y="97"/>
                  <a:pt x="524" y="80"/>
                  <a:pt x="545" y="80"/>
                </a:cubicBezTo>
                <a:cubicBezTo>
                  <a:pt x="565" y="80"/>
                  <a:pt x="583" y="97"/>
                  <a:pt x="583" y="119"/>
                </a:cubicBezTo>
                <a:cubicBezTo>
                  <a:pt x="583" y="132"/>
                  <a:pt x="583" y="132"/>
                  <a:pt x="583" y="132"/>
                </a:cubicBezTo>
                <a:cubicBezTo>
                  <a:pt x="622" y="132"/>
                  <a:pt x="622" y="132"/>
                  <a:pt x="622" y="132"/>
                </a:cubicBezTo>
                <a:cubicBezTo>
                  <a:pt x="622" y="119"/>
                  <a:pt x="622" y="119"/>
                  <a:pt x="622" y="119"/>
                </a:cubicBezTo>
                <a:cubicBezTo>
                  <a:pt x="622" y="97"/>
                  <a:pt x="638" y="80"/>
                  <a:pt x="659" y="80"/>
                </a:cubicBezTo>
                <a:cubicBezTo>
                  <a:pt x="681" y="80"/>
                  <a:pt x="697" y="97"/>
                  <a:pt x="697" y="119"/>
                </a:cubicBezTo>
                <a:cubicBezTo>
                  <a:pt x="697" y="132"/>
                  <a:pt x="697" y="132"/>
                  <a:pt x="697" y="132"/>
                </a:cubicBezTo>
                <a:cubicBezTo>
                  <a:pt x="736" y="132"/>
                  <a:pt x="736" y="132"/>
                  <a:pt x="736" y="132"/>
                </a:cubicBezTo>
                <a:cubicBezTo>
                  <a:pt x="736" y="119"/>
                  <a:pt x="736" y="119"/>
                  <a:pt x="736" y="119"/>
                </a:cubicBezTo>
                <a:cubicBezTo>
                  <a:pt x="736" y="97"/>
                  <a:pt x="753" y="80"/>
                  <a:pt x="773" y="80"/>
                </a:cubicBezTo>
                <a:cubicBezTo>
                  <a:pt x="795" y="80"/>
                  <a:pt x="811" y="97"/>
                  <a:pt x="811" y="119"/>
                </a:cubicBezTo>
                <a:cubicBezTo>
                  <a:pt x="811" y="132"/>
                  <a:pt x="811" y="132"/>
                  <a:pt x="811" y="132"/>
                </a:cubicBezTo>
                <a:cubicBezTo>
                  <a:pt x="850" y="132"/>
                  <a:pt x="850" y="132"/>
                  <a:pt x="850" y="132"/>
                </a:cubicBezTo>
                <a:cubicBezTo>
                  <a:pt x="850" y="119"/>
                  <a:pt x="850" y="119"/>
                  <a:pt x="850" y="119"/>
                </a:cubicBezTo>
                <a:cubicBezTo>
                  <a:pt x="850" y="97"/>
                  <a:pt x="867" y="80"/>
                  <a:pt x="887" y="80"/>
                </a:cubicBezTo>
                <a:cubicBezTo>
                  <a:pt x="909" y="80"/>
                  <a:pt x="926" y="97"/>
                  <a:pt x="926" y="119"/>
                </a:cubicBezTo>
                <a:cubicBezTo>
                  <a:pt x="926" y="132"/>
                  <a:pt x="926" y="132"/>
                  <a:pt x="926" y="132"/>
                </a:cubicBezTo>
                <a:cubicBezTo>
                  <a:pt x="964" y="132"/>
                  <a:pt x="964" y="132"/>
                  <a:pt x="964" y="132"/>
                </a:cubicBezTo>
                <a:cubicBezTo>
                  <a:pt x="964" y="119"/>
                  <a:pt x="964" y="119"/>
                  <a:pt x="964" y="119"/>
                </a:cubicBezTo>
                <a:cubicBezTo>
                  <a:pt x="964" y="97"/>
                  <a:pt x="981" y="80"/>
                  <a:pt x="1003" y="80"/>
                </a:cubicBezTo>
                <a:cubicBezTo>
                  <a:pt x="1023" y="80"/>
                  <a:pt x="1040" y="97"/>
                  <a:pt x="1040" y="119"/>
                </a:cubicBezTo>
                <a:cubicBezTo>
                  <a:pt x="1040" y="132"/>
                  <a:pt x="1040" y="132"/>
                  <a:pt x="1040" y="132"/>
                </a:cubicBezTo>
                <a:cubicBezTo>
                  <a:pt x="1040" y="132"/>
                  <a:pt x="1040" y="132"/>
                  <a:pt x="1040" y="132"/>
                </a:cubicBezTo>
                <a:close/>
                <a:moveTo>
                  <a:pt x="915" y="799"/>
                </a:moveTo>
                <a:cubicBezTo>
                  <a:pt x="725" y="799"/>
                  <a:pt x="725" y="799"/>
                  <a:pt x="725" y="799"/>
                </a:cubicBezTo>
                <a:cubicBezTo>
                  <a:pt x="725" y="960"/>
                  <a:pt x="725" y="960"/>
                  <a:pt x="725" y="960"/>
                </a:cubicBezTo>
                <a:cubicBezTo>
                  <a:pt x="915" y="960"/>
                  <a:pt x="915" y="960"/>
                  <a:pt x="915" y="960"/>
                </a:cubicBezTo>
                <a:cubicBezTo>
                  <a:pt x="915" y="799"/>
                  <a:pt x="915" y="799"/>
                  <a:pt x="915" y="799"/>
                </a:cubicBezTo>
                <a:cubicBezTo>
                  <a:pt x="915" y="799"/>
                  <a:pt x="915" y="799"/>
                  <a:pt x="915" y="799"/>
                </a:cubicBezTo>
                <a:close/>
                <a:moveTo>
                  <a:pt x="944" y="960"/>
                </a:moveTo>
                <a:cubicBezTo>
                  <a:pt x="1134" y="960"/>
                  <a:pt x="1134" y="960"/>
                  <a:pt x="1134" y="960"/>
                </a:cubicBezTo>
                <a:cubicBezTo>
                  <a:pt x="1134" y="799"/>
                  <a:pt x="1134" y="799"/>
                  <a:pt x="1134" y="799"/>
                </a:cubicBezTo>
                <a:cubicBezTo>
                  <a:pt x="944" y="799"/>
                  <a:pt x="944" y="799"/>
                  <a:pt x="944" y="799"/>
                </a:cubicBezTo>
                <a:cubicBezTo>
                  <a:pt x="944" y="960"/>
                  <a:pt x="944" y="960"/>
                  <a:pt x="944" y="960"/>
                </a:cubicBezTo>
                <a:cubicBezTo>
                  <a:pt x="944" y="960"/>
                  <a:pt x="944" y="960"/>
                  <a:pt x="944" y="960"/>
                </a:cubicBezTo>
                <a:close/>
                <a:moveTo>
                  <a:pt x="506" y="1130"/>
                </a:moveTo>
                <a:cubicBezTo>
                  <a:pt x="697" y="1130"/>
                  <a:pt x="697" y="1130"/>
                  <a:pt x="697" y="1130"/>
                </a:cubicBezTo>
                <a:cubicBezTo>
                  <a:pt x="697" y="988"/>
                  <a:pt x="697" y="988"/>
                  <a:pt x="697" y="988"/>
                </a:cubicBezTo>
                <a:cubicBezTo>
                  <a:pt x="506" y="988"/>
                  <a:pt x="506" y="988"/>
                  <a:pt x="506" y="988"/>
                </a:cubicBezTo>
                <a:cubicBezTo>
                  <a:pt x="506" y="1130"/>
                  <a:pt x="506" y="1130"/>
                  <a:pt x="506" y="1130"/>
                </a:cubicBezTo>
                <a:cubicBezTo>
                  <a:pt x="506" y="1130"/>
                  <a:pt x="506" y="1130"/>
                  <a:pt x="506" y="1130"/>
                </a:cubicBezTo>
                <a:close/>
                <a:moveTo>
                  <a:pt x="479" y="988"/>
                </a:moveTo>
                <a:cubicBezTo>
                  <a:pt x="289" y="988"/>
                  <a:pt x="289" y="988"/>
                  <a:pt x="289" y="988"/>
                </a:cubicBezTo>
                <a:cubicBezTo>
                  <a:pt x="289" y="1130"/>
                  <a:pt x="289" y="1130"/>
                  <a:pt x="289" y="1130"/>
                </a:cubicBezTo>
                <a:cubicBezTo>
                  <a:pt x="479" y="1130"/>
                  <a:pt x="479" y="1130"/>
                  <a:pt x="479" y="1130"/>
                </a:cubicBezTo>
                <a:cubicBezTo>
                  <a:pt x="479" y="988"/>
                  <a:pt x="479" y="988"/>
                  <a:pt x="479" y="988"/>
                </a:cubicBezTo>
                <a:cubicBezTo>
                  <a:pt x="479" y="988"/>
                  <a:pt x="479" y="988"/>
                  <a:pt x="479" y="988"/>
                </a:cubicBezTo>
                <a:close/>
                <a:moveTo>
                  <a:pt x="725" y="1130"/>
                </a:moveTo>
                <a:cubicBezTo>
                  <a:pt x="915" y="1130"/>
                  <a:pt x="915" y="1130"/>
                  <a:pt x="915" y="1130"/>
                </a:cubicBezTo>
                <a:cubicBezTo>
                  <a:pt x="915" y="988"/>
                  <a:pt x="915" y="988"/>
                  <a:pt x="915" y="988"/>
                </a:cubicBezTo>
                <a:cubicBezTo>
                  <a:pt x="725" y="988"/>
                  <a:pt x="725" y="988"/>
                  <a:pt x="725" y="988"/>
                </a:cubicBezTo>
                <a:cubicBezTo>
                  <a:pt x="725" y="1130"/>
                  <a:pt x="725" y="1130"/>
                  <a:pt x="725" y="1130"/>
                </a:cubicBezTo>
                <a:cubicBezTo>
                  <a:pt x="725" y="1130"/>
                  <a:pt x="725" y="1130"/>
                  <a:pt x="725" y="1130"/>
                </a:cubicBezTo>
                <a:close/>
                <a:moveTo>
                  <a:pt x="697" y="799"/>
                </a:moveTo>
                <a:cubicBezTo>
                  <a:pt x="506" y="799"/>
                  <a:pt x="506" y="799"/>
                  <a:pt x="506" y="799"/>
                </a:cubicBezTo>
                <a:cubicBezTo>
                  <a:pt x="506" y="960"/>
                  <a:pt x="506" y="960"/>
                  <a:pt x="506" y="960"/>
                </a:cubicBezTo>
                <a:cubicBezTo>
                  <a:pt x="697" y="960"/>
                  <a:pt x="697" y="960"/>
                  <a:pt x="697" y="960"/>
                </a:cubicBezTo>
                <a:cubicBezTo>
                  <a:pt x="697" y="799"/>
                  <a:pt x="697" y="799"/>
                  <a:pt x="697" y="799"/>
                </a:cubicBezTo>
                <a:cubicBezTo>
                  <a:pt x="697" y="799"/>
                  <a:pt x="697" y="799"/>
                  <a:pt x="697" y="799"/>
                </a:cubicBezTo>
                <a:close/>
                <a:moveTo>
                  <a:pt x="479" y="799"/>
                </a:moveTo>
                <a:cubicBezTo>
                  <a:pt x="289" y="799"/>
                  <a:pt x="289" y="799"/>
                  <a:pt x="289" y="799"/>
                </a:cubicBezTo>
                <a:cubicBezTo>
                  <a:pt x="289" y="960"/>
                  <a:pt x="289" y="960"/>
                  <a:pt x="289" y="960"/>
                </a:cubicBezTo>
                <a:cubicBezTo>
                  <a:pt x="479" y="960"/>
                  <a:pt x="479" y="960"/>
                  <a:pt x="479" y="960"/>
                </a:cubicBezTo>
                <a:cubicBezTo>
                  <a:pt x="479" y="799"/>
                  <a:pt x="479" y="799"/>
                  <a:pt x="479" y="799"/>
                </a:cubicBezTo>
                <a:cubicBezTo>
                  <a:pt x="479" y="799"/>
                  <a:pt x="479" y="799"/>
                  <a:pt x="479" y="799"/>
                </a:cubicBezTo>
                <a:close/>
                <a:moveTo>
                  <a:pt x="261" y="799"/>
                </a:moveTo>
                <a:cubicBezTo>
                  <a:pt x="70" y="799"/>
                  <a:pt x="70" y="799"/>
                  <a:pt x="70" y="799"/>
                </a:cubicBezTo>
                <a:cubicBezTo>
                  <a:pt x="70" y="960"/>
                  <a:pt x="70" y="960"/>
                  <a:pt x="70" y="960"/>
                </a:cubicBezTo>
                <a:cubicBezTo>
                  <a:pt x="261" y="960"/>
                  <a:pt x="261" y="960"/>
                  <a:pt x="261" y="960"/>
                </a:cubicBezTo>
                <a:cubicBezTo>
                  <a:pt x="261" y="799"/>
                  <a:pt x="261" y="799"/>
                  <a:pt x="261" y="799"/>
                </a:cubicBezTo>
                <a:cubicBezTo>
                  <a:pt x="261" y="799"/>
                  <a:pt x="261" y="799"/>
                  <a:pt x="261" y="799"/>
                </a:cubicBezTo>
                <a:close/>
                <a:moveTo>
                  <a:pt x="70" y="988"/>
                </a:moveTo>
                <a:cubicBezTo>
                  <a:pt x="70" y="1130"/>
                  <a:pt x="70" y="1130"/>
                  <a:pt x="70" y="1130"/>
                </a:cubicBezTo>
                <a:cubicBezTo>
                  <a:pt x="261" y="1130"/>
                  <a:pt x="261" y="1130"/>
                  <a:pt x="261" y="1130"/>
                </a:cubicBezTo>
                <a:cubicBezTo>
                  <a:pt x="261" y="988"/>
                  <a:pt x="261" y="988"/>
                  <a:pt x="261" y="988"/>
                </a:cubicBezTo>
                <a:cubicBezTo>
                  <a:pt x="70" y="988"/>
                  <a:pt x="70" y="988"/>
                  <a:pt x="70" y="988"/>
                </a:cubicBezTo>
                <a:cubicBezTo>
                  <a:pt x="70" y="988"/>
                  <a:pt x="70" y="988"/>
                  <a:pt x="70" y="988"/>
                </a:cubicBezTo>
                <a:close/>
                <a:moveTo>
                  <a:pt x="1134" y="1130"/>
                </a:moveTo>
                <a:cubicBezTo>
                  <a:pt x="1134" y="988"/>
                  <a:pt x="1134" y="988"/>
                  <a:pt x="1134" y="988"/>
                </a:cubicBezTo>
                <a:cubicBezTo>
                  <a:pt x="944" y="988"/>
                  <a:pt x="944" y="988"/>
                  <a:pt x="944" y="988"/>
                </a:cubicBezTo>
                <a:cubicBezTo>
                  <a:pt x="944" y="1130"/>
                  <a:pt x="944" y="1130"/>
                  <a:pt x="944" y="1130"/>
                </a:cubicBezTo>
                <a:cubicBezTo>
                  <a:pt x="1134" y="1130"/>
                  <a:pt x="1134" y="1130"/>
                  <a:pt x="1134" y="1130"/>
                </a:cubicBezTo>
                <a:cubicBezTo>
                  <a:pt x="1134" y="1130"/>
                  <a:pt x="1134" y="1130"/>
                  <a:pt x="1134" y="1130"/>
                </a:cubicBezTo>
                <a:close/>
                <a:moveTo>
                  <a:pt x="1134" y="610"/>
                </a:moveTo>
                <a:cubicBezTo>
                  <a:pt x="944" y="610"/>
                  <a:pt x="944" y="610"/>
                  <a:pt x="944" y="610"/>
                </a:cubicBezTo>
                <a:cubicBezTo>
                  <a:pt x="944" y="771"/>
                  <a:pt x="944" y="771"/>
                  <a:pt x="944" y="771"/>
                </a:cubicBezTo>
                <a:cubicBezTo>
                  <a:pt x="1134" y="771"/>
                  <a:pt x="1134" y="771"/>
                  <a:pt x="1134" y="771"/>
                </a:cubicBezTo>
                <a:cubicBezTo>
                  <a:pt x="1134" y="610"/>
                  <a:pt x="1134" y="610"/>
                  <a:pt x="1134" y="610"/>
                </a:cubicBezTo>
                <a:cubicBezTo>
                  <a:pt x="1134" y="610"/>
                  <a:pt x="1134" y="610"/>
                  <a:pt x="1134" y="610"/>
                </a:cubicBezTo>
                <a:close/>
                <a:moveTo>
                  <a:pt x="915" y="610"/>
                </a:moveTo>
                <a:cubicBezTo>
                  <a:pt x="725" y="610"/>
                  <a:pt x="725" y="610"/>
                  <a:pt x="725" y="610"/>
                </a:cubicBezTo>
                <a:cubicBezTo>
                  <a:pt x="725" y="771"/>
                  <a:pt x="725" y="771"/>
                  <a:pt x="725" y="771"/>
                </a:cubicBezTo>
                <a:cubicBezTo>
                  <a:pt x="915" y="771"/>
                  <a:pt x="915" y="771"/>
                  <a:pt x="915" y="771"/>
                </a:cubicBezTo>
                <a:cubicBezTo>
                  <a:pt x="915" y="610"/>
                  <a:pt x="915" y="610"/>
                  <a:pt x="915" y="610"/>
                </a:cubicBezTo>
                <a:cubicBezTo>
                  <a:pt x="915" y="610"/>
                  <a:pt x="915" y="610"/>
                  <a:pt x="915" y="610"/>
                </a:cubicBezTo>
                <a:close/>
                <a:moveTo>
                  <a:pt x="697" y="610"/>
                </a:moveTo>
                <a:cubicBezTo>
                  <a:pt x="506" y="610"/>
                  <a:pt x="506" y="610"/>
                  <a:pt x="506" y="610"/>
                </a:cubicBezTo>
                <a:cubicBezTo>
                  <a:pt x="506" y="771"/>
                  <a:pt x="506" y="771"/>
                  <a:pt x="506" y="771"/>
                </a:cubicBezTo>
                <a:cubicBezTo>
                  <a:pt x="697" y="771"/>
                  <a:pt x="697" y="771"/>
                  <a:pt x="697" y="771"/>
                </a:cubicBezTo>
                <a:cubicBezTo>
                  <a:pt x="697" y="610"/>
                  <a:pt x="697" y="610"/>
                  <a:pt x="697" y="610"/>
                </a:cubicBezTo>
                <a:cubicBezTo>
                  <a:pt x="697" y="610"/>
                  <a:pt x="697" y="610"/>
                  <a:pt x="697" y="610"/>
                </a:cubicBezTo>
                <a:close/>
                <a:moveTo>
                  <a:pt x="479" y="610"/>
                </a:moveTo>
                <a:cubicBezTo>
                  <a:pt x="289" y="610"/>
                  <a:pt x="289" y="610"/>
                  <a:pt x="289" y="610"/>
                </a:cubicBezTo>
                <a:cubicBezTo>
                  <a:pt x="289" y="771"/>
                  <a:pt x="289" y="771"/>
                  <a:pt x="289" y="771"/>
                </a:cubicBezTo>
                <a:cubicBezTo>
                  <a:pt x="479" y="771"/>
                  <a:pt x="479" y="771"/>
                  <a:pt x="479" y="771"/>
                </a:cubicBezTo>
                <a:cubicBezTo>
                  <a:pt x="479" y="610"/>
                  <a:pt x="479" y="610"/>
                  <a:pt x="479" y="610"/>
                </a:cubicBezTo>
                <a:cubicBezTo>
                  <a:pt x="479" y="610"/>
                  <a:pt x="479" y="610"/>
                  <a:pt x="479" y="610"/>
                </a:cubicBezTo>
                <a:close/>
                <a:moveTo>
                  <a:pt x="261" y="610"/>
                </a:moveTo>
                <a:cubicBezTo>
                  <a:pt x="70" y="610"/>
                  <a:pt x="70" y="610"/>
                  <a:pt x="70" y="610"/>
                </a:cubicBezTo>
                <a:cubicBezTo>
                  <a:pt x="70" y="771"/>
                  <a:pt x="70" y="771"/>
                  <a:pt x="70" y="771"/>
                </a:cubicBezTo>
                <a:cubicBezTo>
                  <a:pt x="261" y="771"/>
                  <a:pt x="261" y="771"/>
                  <a:pt x="261" y="771"/>
                </a:cubicBezTo>
                <a:cubicBezTo>
                  <a:pt x="261" y="610"/>
                  <a:pt x="261" y="610"/>
                  <a:pt x="261" y="610"/>
                </a:cubicBezTo>
                <a:cubicBezTo>
                  <a:pt x="261" y="610"/>
                  <a:pt x="261" y="610"/>
                  <a:pt x="261" y="610"/>
                </a:cubicBezTo>
                <a:close/>
                <a:moveTo>
                  <a:pt x="1134" y="423"/>
                </a:moveTo>
                <a:cubicBezTo>
                  <a:pt x="944" y="423"/>
                  <a:pt x="944" y="423"/>
                  <a:pt x="944" y="423"/>
                </a:cubicBezTo>
                <a:cubicBezTo>
                  <a:pt x="944" y="582"/>
                  <a:pt x="944" y="582"/>
                  <a:pt x="944" y="582"/>
                </a:cubicBezTo>
                <a:cubicBezTo>
                  <a:pt x="1134" y="582"/>
                  <a:pt x="1134" y="582"/>
                  <a:pt x="1134" y="582"/>
                </a:cubicBezTo>
                <a:cubicBezTo>
                  <a:pt x="1134" y="423"/>
                  <a:pt x="1134" y="423"/>
                  <a:pt x="1134" y="423"/>
                </a:cubicBezTo>
                <a:cubicBezTo>
                  <a:pt x="1134" y="423"/>
                  <a:pt x="1134" y="423"/>
                  <a:pt x="1134" y="423"/>
                </a:cubicBezTo>
                <a:close/>
                <a:moveTo>
                  <a:pt x="915" y="423"/>
                </a:moveTo>
                <a:cubicBezTo>
                  <a:pt x="725" y="423"/>
                  <a:pt x="725" y="423"/>
                  <a:pt x="725" y="423"/>
                </a:cubicBezTo>
                <a:cubicBezTo>
                  <a:pt x="725" y="582"/>
                  <a:pt x="725" y="582"/>
                  <a:pt x="725" y="582"/>
                </a:cubicBezTo>
                <a:cubicBezTo>
                  <a:pt x="915" y="582"/>
                  <a:pt x="915" y="582"/>
                  <a:pt x="915" y="582"/>
                </a:cubicBezTo>
                <a:cubicBezTo>
                  <a:pt x="915" y="423"/>
                  <a:pt x="915" y="423"/>
                  <a:pt x="915" y="423"/>
                </a:cubicBezTo>
                <a:cubicBezTo>
                  <a:pt x="915" y="423"/>
                  <a:pt x="915" y="423"/>
                  <a:pt x="915" y="423"/>
                </a:cubicBezTo>
                <a:close/>
                <a:moveTo>
                  <a:pt x="697" y="423"/>
                </a:moveTo>
                <a:cubicBezTo>
                  <a:pt x="506" y="423"/>
                  <a:pt x="506" y="423"/>
                  <a:pt x="506" y="423"/>
                </a:cubicBezTo>
                <a:cubicBezTo>
                  <a:pt x="506" y="582"/>
                  <a:pt x="506" y="582"/>
                  <a:pt x="506" y="582"/>
                </a:cubicBezTo>
                <a:cubicBezTo>
                  <a:pt x="697" y="582"/>
                  <a:pt x="697" y="582"/>
                  <a:pt x="697" y="582"/>
                </a:cubicBezTo>
                <a:cubicBezTo>
                  <a:pt x="697" y="423"/>
                  <a:pt x="697" y="423"/>
                  <a:pt x="697" y="423"/>
                </a:cubicBezTo>
                <a:cubicBezTo>
                  <a:pt x="697" y="423"/>
                  <a:pt x="697" y="423"/>
                  <a:pt x="697" y="423"/>
                </a:cubicBezTo>
                <a:close/>
                <a:moveTo>
                  <a:pt x="479" y="423"/>
                </a:moveTo>
                <a:cubicBezTo>
                  <a:pt x="289" y="423"/>
                  <a:pt x="289" y="423"/>
                  <a:pt x="289" y="423"/>
                </a:cubicBezTo>
                <a:cubicBezTo>
                  <a:pt x="289" y="582"/>
                  <a:pt x="289" y="582"/>
                  <a:pt x="289" y="582"/>
                </a:cubicBezTo>
                <a:cubicBezTo>
                  <a:pt x="479" y="582"/>
                  <a:pt x="479" y="582"/>
                  <a:pt x="479" y="582"/>
                </a:cubicBezTo>
                <a:cubicBezTo>
                  <a:pt x="479" y="423"/>
                  <a:pt x="479" y="423"/>
                  <a:pt x="479" y="423"/>
                </a:cubicBezTo>
                <a:cubicBezTo>
                  <a:pt x="479" y="423"/>
                  <a:pt x="479" y="423"/>
                  <a:pt x="479" y="423"/>
                </a:cubicBezTo>
                <a:close/>
                <a:moveTo>
                  <a:pt x="261" y="423"/>
                </a:moveTo>
                <a:cubicBezTo>
                  <a:pt x="70" y="423"/>
                  <a:pt x="70" y="423"/>
                  <a:pt x="70" y="423"/>
                </a:cubicBezTo>
                <a:cubicBezTo>
                  <a:pt x="70" y="582"/>
                  <a:pt x="70" y="582"/>
                  <a:pt x="70" y="582"/>
                </a:cubicBezTo>
                <a:cubicBezTo>
                  <a:pt x="261" y="582"/>
                  <a:pt x="261" y="582"/>
                  <a:pt x="261" y="582"/>
                </a:cubicBezTo>
                <a:cubicBezTo>
                  <a:pt x="261" y="423"/>
                  <a:pt x="261" y="423"/>
                  <a:pt x="261" y="423"/>
                </a:cubicBezTo>
                <a:cubicBezTo>
                  <a:pt x="261" y="423"/>
                  <a:pt x="261" y="423"/>
                  <a:pt x="261" y="423"/>
                </a:cubicBezTo>
                <a:close/>
                <a:moveTo>
                  <a:pt x="1040" y="188"/>
                </a:moveTo>
                <a:cubicBezTo>
                  <a:pt x="1040" y="213"/>
                  <a:pt x="1040" y="213"/>
                  <a:pt x="1040" y="213"/>
                </a:cubicBezTo>
                <a:cubicBezTo>
                  <a:pt x="1040" y="234"/>
                  <a:pt x="1023" y="251"/>
                  <a:pt x="1003" y="251"/>
                </a:cubicBezTo>
                <a:cubicBezTo>
                  <a:pt x="981" y="251"/>
                  <a:pt x="964" y="234"/>
                  <a:pt x="964" y="213"/>
                </a:cubicBezTo>
                <a:cubicBezTo>
                  <a:pt x="964" y="188"/>
                  <a:pt x="964" y="188"/>
                  <a:pt x="964" y="188"/>
                </a:cubicBezTo>
                <a:cubicBezTo>
                  <a:pt x="926" y="188"/>
                  <a:pt x="926" y="188"/>
                  <a:pt x="926" y="188"/>
                </a:cubicBezTo>
                <a:cubicBezTo>
                  <a:pt x="926" y="213"/>
                  <a:pt x="926" y="213"/>
                  <a:pt x="926" y="213"/>
                </a:cubicBezTo>
                <a:cubicBezTo>
                  <a:pt x="926" y="234"/>
                  <a:pt x="909" y="251"/>
                  <a:pt x="887" y="251"/>
                </a:cubicBezTo>
                <a:cubicBezTo>
                  <a:pt x="867" y="251"/>
                  <a:pt x="850" y="234"/>
                  <a:pt x="850" y="213"/>
                </a:cubicBezTo>
                <a:cubicBezTo>
                  <a:pt x="850" y="188"/>
                  <a:pt x="850" y="188"/>
                  <a:pt x="850" y="188"/>
                </a:cubicBezTo>
                <a:cubicBezTo>
                  <a:pt x="811" y="188"/>
                  <a:pt x="811" y="188"/>
                  <a:pt x="811" y="188"/>
                </a:cubicBezTo>
                <a:cubicBezTo>
                  <a:pt x="811" y="213"/>
                  <a:pt x="811" y="213"/>
                  <a:pt x="811" y="213"/>
                </a:cubicBezTo>
                <a:cubicBezTo>
                  <a:pt x="811" y="234"/>
                  <a:pt x="795" y="251"/>
                  <a:pt x="773" y="251"/>
                </a:cubicBezTo>
                <a:cubicBezTo>
                  <a:pt x="753" y="251"/>
                  <a:pt x="736" y="234"/>
                  <a:pt x="736" y="213"/>
                </a:cubicBezTo>
                <a:cubicBezTo>
                  <a:pt x="736" y="188"/>
                  <a:pt x="736" y="188"/>
                  <a:pt x="736" y="188"/>
                </a:cubicBezTo>
                <a:cubicBezTo>
                  <a:pt x="697" y="188"/>
                  <a:pt x="697" y="188"/>
                  <a:pt x="697" y="188"/>
                </a:cubicBezTo>
                <a:cubicBezTo>
                  <a:pt x="697" y="213"/>
                  <a:pt x="697" y="213"/>
                  <a:pt x="697" y="213"/>
                </a:cubicBezTo>
                <a:cubicBezTo>
                  <a:pt x="697" y="234"/>
                  <a:pt x="681" y="251"/>
                  <a:pt x="659" y="251"/>
                </a:cubicBezTo>
                <a:cubicBezTo>
                  <a:pt x="638" y="251"/>
                  <a:pt x="622" y="234"/>
                  <a:pt x="622" y="213"/>
                </a:cubicBezTo>
                <a:cubicBezTo>
                  <a:pt x="622" y="188"/>
                  <a:pt x="622" y="188"/>
                  <a:pt x="622" y="188"/>
                </a:cubicBezTo>
                <a:cubicBezTo>
                  <a:pt x="583" y="188"/>
                  <a:pt x="583" y="188"/>
                  <a:pt x="583" y="188"/>
                </a:cubicBezTo>
                <a:cubicBezTo>
                  <a:pt x="583" y="213"/>
                  <a:pt x="583" y="213"/>
                  <a:pt x="583" y="213"/>
                </a:cubicBezTo>
                <a:cubicBezTo>
                  <a:pt x="583" y="234"/>
                  <a:pt x="565" y="251"/>
                  <a:pt x="545" y="251"/>
                </a:cubicBezTo>
                <a:cubicBezTo>
                  <a:pt x="524" y="251"/>
                  <a:pt x="507" y="234"/>
                  <a:pt x="507" y="213"/>
                </a:cubicBezTo>
                <a:cubicBezTo>
                  <a:pt x="507" y="188"/>
                  <a:pt x="507" y="188"/>
                  <a:pt x="507" y="188"/>
                </a:cubicBezTo>
                <a:cubicBezTo>
                  <a:pt x="469" y="188"/>
                  <a:pt x="469" y="188"/>
                  <a:pt x="469" y="188"/>
                </a:cubicBezTo>
                <a:cubicBezTo>
                  <a:pt x="469" y="213"/>
                  <a:pt x="469" y="213"/>
                  <a:pt x="469" y="213"/>
                </a:cubicBezTo>
                <a:cubicBezTo>
                  <a:pt x="469" y="234"/>
                  <a:pt x="451" y="251"/>
                  <a:pt x="431" y="251"/>
                </a:cubicBezTo>
                <a:cubicBezTo>
                  <a:pt x="409" y="251"/>
                  <a:pt x="392" y="234"/>
                  <a:pt x="392" y="213"/>
                </a:cubicBezTo>
                <a:cubicBezTo>
                  <a:pt x="392" y="188"/>
                  <a:pt x="392" y="188"/>
                  <a:pt x="392" y="188"/>
                </a:cubicBezTo>
                <a:cubicBezTo>
                  <a:pt x="354" y="188"/>
                  <a:pt x="354" y="188"/>
                  <a:pt x="354" y="188"/>
                </a:cubicBezTo>
                <a:cubicBezTo>
                  <a:pt x="354" y="213"/>
                  <a:pt x="354" y="213"/>
                  <a:pt x="354" y="213"/>
                </a:cubicBezTo>
                <a:cubicBezTo>
                  <a:pt x="354" y="234"/>
                  <a:pt x="337" y="251"/>
                  <a:pt x="316" y="251"/>
                </a:cubicBezTo>
                <a:cubicBezTo>
                  <a:pt x="295" y="251"/>
                  <a:pt x="278" y="234"/>
                  <a:pt x="278" y="213"/>
                </a:cubicBezTo>
                <a:cubicBezTo>
                  <a:pt x="278" y="188"/>
                  <a:pt x="278" y="188"/>
                  <a:pt x="278" y="188"/>
                </a:cubicBezTo>
                <a:cubicBezTo>
                  <a:pt x="240" y="188"/>
                  <a:pt x="240" y="188"/>
                  <a:pt x="240" y="188"/>
                </a:cubicBezTo>
                <a:cubicBezTo>
                  <a:pt x="240" y="213"/>
                  <a:pt x="240" y="213"/>
                  <a:pt x="240" y="213"/>
                </a:cubicBezTo>
                <a:cubicBezTo>
                  <a:pt x="240" y="234"/>
                  <a:pt x="223" y="251"/>
                  <a:pt x="201" y="251"/>
                </a:cubicBezTo>
                <a:cubicBezTo>
                  <a:pt x="181" y="251"/>
                  <a:pt x="164" y="234"/>
                  <a:pt x="164" y="213"/>
                </a:cubicBezTo>
                <a:cubicBezTo>
                  <a:pt x="164" y="188"/>
                  <a:pt x="164" y="188"/>
                  <a:pt x="164" y="188"/>
                </a:cubicBezTo>
                <a:cubicBezTo>
                  <a:pt x="57" y="188"/>
                  <a:pt x="57" y="188"/>
                  <a:pt x="57" y="188"/>
                </a:cubicBezTo>
                <a:cubicBezTo>
                  <a:pt x="57" y="395"/>
                  <a:pt x="57" y="395"/>
                  <a:pt x="57" y="395"/>
                </a:cubicBezTo>
                <a:cubicBezTo>
                  <a:pt x="1148" y="395"/>
                  <a:pt x="1148" y="395"/>
                  <a:pt x="1148" y="395"/>
                </a:cubicBezTo>
                <a:cubicBezTo>
                  <a:pt x="1148" y="188"/>
                  <a:pt x="1148" y="188"/>
                  <a:pt x="1148" y="188"/>
                </a:cubicBezTo>
                <a:cubicBezTo>
                  <a:pt x="1040" y="188"/>
                  <a:pt x="1040" y="188"/>
                  <a:pt x="1040" y="188"/>
                </a:cubicBezTo>
                <a:cubicBezTo>
                  <a:pt x="1040" y="188"/>
                  <a:pt x="1040" y="188"/>
                  <a:pt x="1040" y="188"/>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103" name="Freeform 11"/>
          <p:cNvSpPr>
            <a:spLocks noChangeAspect="1" noEditPoints="1"/>
          </p:cNvSpPr>
          <p:nvPr/>
        </p:nvSpPr>
        <p:spPr bwMode="black">
          <a:xfrm>
            <a:off x="10412999" y="3231042"/>
            <a:ext cx="532440" cy="532440"/>
          </a:xfrm>
          <a:custGeom>
            <a:avLst/>
            <a:gdLst>
              <a:gd name="T0" fmla="*/ 687 w 1362"/>
              <a:gd name="T1" fmla="*/ 0 h 1363"/>
              <a:gd name="T2" fmla="*/ 0 w 1362"/>
              <a:gd name="T3" fmla="*/ 676 h 1363"/>
              <a:gd name="T4" fmla="*/ 687 w 1362"/>
              <a:gd name="T5" fmla="*/ 1352 h 1363"/>
              <a:gd name="T6" fmla="*/ 1362 w 1362"/>
              <a:gd name="T7" fmla="*/ 676 h 1363"/>
              <a:gd name="T8" fmla="*/ 687 w 1362"/>
              <a:gd name="T9" fmla="*/ 0 h 1363"/>
              <a:gd name="T10" fmla="*/ 687 w 1362"/>
              <a:gd name="T11" fmla="*/ 1241 h 1363"/>
              <a:gd name="T12" fmla="*/ 122 w 1362"/>
              <a:gd name="T13" fmla="*/ 676 h 1363"/>
              <a:gd name="T14" fmla="*/ 687 w 1362"/>
              <a:gd name="T15" fmla="*/ 111 h 1363"/>
              <a:gd name="T16" fmla="*/ 1251 w 1362"/>
              <a:gd name="T17" fmla="*/ 676 h 1363"/>
              <a:gd name="T18" fmla="*/ 687 w 1362"/>
              <a:gd name="T19" fmla="*/ 1241 h 1363"/>
              <a:gd name="T20" fmla="*/ 1032 w 1362"/>
              <a:gd name="T21" fmla="*/ 588 h 1363"/>
              <a:gd name="T22" fmla="*/ 678 w 1362"/>
              <a:gd name="T23" fmla="*/ 755 h 1363"/>
              <a:gd name="T24" fmla="*/ 623 w 1362"/>
              <a:gd name="T25" fmla="*/ 722 h 1363"/>
              <a:gd name="T26" fmla="*/ 623 w 1362"/>
              <a:gd name="T27" fmla="*/ 299 h 1363"/>
              <a:gd name="T28" fmla="*/ 700 w 1362"/>
              <a:gd name="T29" fmla="*/ 299 h 1363"/>
              <a:gd name="T30" fmla="*/ 700 w 1362"/>
              <a:gd name="T31" fmla="*/ 655 h 1363"/>
              <a:gd name="T32" fmla="*/ 999 w 1362"/>
              <a:gd name="T33" fmla="*/ 522 h 1363"/>
              <a:gd name="T34" fmla="*/ 1032 w 1362"/>
              <a:gd name="T35" fmla="*/ 588 h 1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62" h="1363">
                <a:moveTo>
                  <a:pt x="687" y="0"/>
                </a:moveTo>
                <a:cubicBezTo>
                  <a:pt x="310" y="0"/>
                  <a:pt x="0" y="299"/>
                  <a:pt x="0" y="676"/>
                </a:cubicBezTo>
                <a:cubicBezTo>
                  <a:pt x="0" y="1053"/>
                  <a:pt x="310" y="1363"/>
                  <a:pt x="687" y="1352"/>
                </a:cubicBezTo>
                <a:cubicBezTo>
                  <a:pt x="1052" y="1363"/>
                  <a:pt x="1362" y="1053"/>
                  <a:pt x="1362" y="676"/>
                </a:cubicBezTo>
                <a:cubicBezTo>
                  <a:pt x="1362" y="299"/>
                  <a:pt x="1052" y="0"/>
                  <a:pt x="687" y="0"/>
                </a:cubicBezTo>
                <a:close/>
                <a:moveTo>
                  <a:pt x="687" y="1241"/>
                </a:moveTo>
                <a:cubicBezTo>
                  <a:pt x="366" y="1241"/>
                  <a:pt x="122" y="986"/>
                  <a:pt x="122" y="676"/>
                </a:cubicBezTo>
                <a:cubicBezTo>
                  <a:pt x="122" y="366"/>
                  <a:pt x="366" y="111"/>
                  <a:pt x="687" y="111"/>
                </a:cubicBezTo>
                <a:cubicBezTo>
                  <a:pt x="997" y="111"/>
                  <a:pt x="1240" y="366"/>
                  <a:pt x="1251" y="676"/>
                </a:cubicBezTo>
                <a:cubicBezTo>
                  <a:pt x="1240" y="986"/>
                  <a:pt x="997" y="1241"/>
                  <a:pt x="687" y="1241"/>
                </a:cubicBezTo>
                <a:close/>
                <a:moveTo>
                  <a:pt x="1032" y="588"/>
                </a:moveTo>
                <a:cubicBezTo>
                  <a:pt x="1032" y="588"/>
                  <a:pt x="1032" y="588"/>
                  <a:pt x="678" y="755"/>
                </a:cubicBezTo>
                <a:cubicBezTo>
                  <a:pt x="656" y="778"/>
                  <a:pt x="623" y="755"/>
                  <a:pt x="623" y="722"/>
                </a:cubicBezTo>
                <a:cubicBezTo>
                  <a:pt x="623" y="722"/>
                  <a:pt x="623" y="722"/>
                  <a:pt x="623" y="299"/>
                </a:cubicBezTo>
                <a:cubicBezTo>
                  <a:pt x="623" y="255"/>
                  <a:pt x="700" y="244"/>
                  <a:pt x="700" y="299"/>
                </a:cubicBezTo>
                <a:cubicBezTo>
                  <a:pt x="700" y="299"/>
                  <a:pt x="700" y="299"/>
                  <a:pt x="700" y="655"/>
                </a:cubicBezTo>
                <a:cubicBezTo>
                  <a:pt x="700" y="655"/>
                  <a:pt x="700" y="655"/>
                  <a:pt x="999" y="522"/>
                </a:cubicBezTo>
                <a:cubicBezTo>
                  <a:pt x="1043" y="500"/>
                  <a:pt x="1077" y="566"/>
                  <a:pt x="1032" y="588"/>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104" name="Freeform 6"/>
          <p:cNvSpPr>
            <a:spLocks noChangeAspect="1" noEditPoints="1"/>
          </p:cNvSpPr>
          <p:nvPr/>
        </p:nvSpPr>
        <p:spPr bwMode="black">
          <a:xfrm>
            <a:off x="8949975" y="4697364"/>
            <a:ext cx="525846" cy="532440"/>
          </a:xfrm>
          <a:custGeom>
            <a:avLst/>
            <a:gdLst>
              <a:gd name="T0" fmla="*/ 84 w 84"/>
              <a:gd name="T1" fmla="*/ 43 h 85"/>
              <a:gd name="T2" fmla="*/ 0 w 84"/>
              <a:gd name="T3" fmla="*/ 43 h 85"/>
              <a:gd name="T4" fmla="*/ 76 w 84"/>
              <a:gd name="T5" fmla="*/ 27 h 85"/>
              <a:gd name="T6" fmla="*/ 65 w 84"/>
              <a:gd name="T7" fmla="*/ 40 h 85"/>
              <a:gd name="T8" fmla="*/ 76 w 84"/>
              <a:gd name="T9" fmla="*/ 27 h 85"/>
              <a:gd name="T10" fmla="*/ 45 w 84"/>
              <a:gd name="T11" fmla="*/ 27 h 85"/>
              <a:gd name="T12" fmla="*/ 62 w 84"/>
              <a:gd name="T13" fmla="*/ 40 h 85"/>
              <a:gd name="T14" fmla="*/ 40 w 84"/>
              <a:gd name="T15" fmla="*/ 27 h 85"/>
              <a:gd name="T16" fmla="*/ 21 w 84"/>
              <a:gd name="T17" fmla="*/ 40 h 85"/>
              <a:gd name="T18" fmla="*/ 40 w 84"/>
              <a:gd name="T19" fmla="*/ 27 h 85"/>
              <a:gd name="T20" fmla="*/ 8 w 84"/>
              <a:gd name="T21" fmla="*/ 27 h 85"/>
              <a:gd name="T22" fmla="*/ 19 w 84"/>
              <a:gd name="T23" fmla="*/ 40 h 85"/>
              <a:gd name="T24" fmla="*/ 10 w 84"/>
              <a:gd name="T25" fmla="*/ 21 h 85"/>
              <a:gd name="T26" fmla="*/ 30 w 84"/>
              <a:gd name="T27" fmla="*/ 6 h 85"/>
              <a:gd name="T28" fmla="*/ 25 w 84"/>
              <a:gd name="T29" fmla="*/ 21 h 85"/>
              <a:gd name="T30" fmla="*/ 40 w 84"/>
              <a:gd name="T31" fmla="*/ 4 h 85"/>
              <a:gd name="T32" fmla="*/ 45 w 84"/>
              <a:gd name="T33" fmla="*/ 21 h 85"/>
              <a:gd name="T34" fmla="*/ 45 w 84"/>
              <a:gd name="T35" fmla="*/ 5 h 85"/>
              <a:gd name="T36" fmla="*/ 62 w 84"/>
              <a:gd name="T37" fmla="*/ 21 h 85"/>
              <a:gd name="T38" fmla="*/ 54 w 84"/>
              <a:gd name="T39" fmla="*/ 6 h 85"/>
              <a:gd name="T40" fmla="*/ 80 w 84"/>
              <a:gd name="T41" fmla="*/ 45 h 85"/>
              <a:gd name="T42" fmla="*/ 63 w 84"/>
              <a:gd name="T43" fmla="*/ 59 h 85"/>
              <a:gd name="T44" fmla="*/ 80 w 84"/>
              <a:gd name="T45" fmla="*/ 45 h 85"/>
              <a:gd name="T46" fmla="*/ 45 w 84"/>
              <a:gd name="T47" fmla="*/ 45 h 85"/>
              <a:gd name="T48" fmla="*/ 61 w 84"/>
              <a:gd name="T49" fmla="*/ 59 h 85"/>
              <a:gd name="T50" fmla="*/ 40 w 84"/>
              <a:gd name="T51" fmla="*/ 45 h 85"/>
              <a:gd name="T52" fmla="*/ 23 w 84"/>
              <a:gd name="T53" fmla="*/ 59 h 85"/>
              <a:gd name="T54" fmla="*/ 40 w 84"/>
              <a:gd name="T55" fmla="*/ 45 h 85"/>
              <a:gd name="T56" fmla="*/ 4 w 84"/>
              <a:gd name="T57" fmla="*/ 45 h 85"/>
              <a:gd name="T58" fmla="*/ 21 w 84"/>
              <a:gd name="T59" fmla="*/ 59 h 85"/>
              <a:gd name="T60" fmla="*/ 45 w 84"/>
              <a:gd name="T61" fmla="*/ 64 h 85"/>
              <a:gd name="T62" fmla="*/ 59 w 84"/>
              <a:gd name="T63" fmla="*/ 64 h 85"/>
              <a:gd name="T64" fmla="*/ 40 w 84"/>
              <a:gd name="T65" fmla="*/ 81 h 85"/>
              <a:gd name="T66" fmla="*/ 25 w 84"/>
              <a:gd name="T67" fmla="*/ 64 h 85"/>
              <a:gd name="T68" fmla="*/ 73 w 84"/>
              <a:gd name="T69" fmla="*/ 64 h 85"/>
              <a:gd name="T70" fmla="*/ 54 w 84"/>
              <a:gd name="T71" fmla="*/ 79 h 85"/>
              <a:gd name="T72" fmla="*/ 22 w 84"/>
              <a:gd name="T73" fmla="*/ 64 h 85"/>
              <a:gd name="T74" fmla="*/ 30 w 84"/>
              <a:gd name="T75" fmla="*/ 79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4" h="85">
                <a:moveTo>
                  <a:pt x="42" y="0"/>
                </a:moveTo>
                <a:cubicBezTo>
                  <a:pt x="65" y="0"/>
                  <a:pt x="84" y="19"/>
                  <a:pt x="84" y="43"/>
                </a:cubicBezTo>
                <a:cubicBezTo>
                  <a:pt x="84" y="66"/>
                  <a:pt x="65" y="85"/>
                  <a:pt x="42" y="85"/>
                </a:cubicBezTo>
                <a:cubicBezTo>
                  <a:pt x="19" y="85"/>
                  <a:pt x="0" y="66"/>
                  <a:pt x="0" y="43"/>
                </a:cubicBezTo>
                <a:cubicBezTo>
                  <a:pt x="0" y="19"/>
                  <a:pt x="19" y="0"/>
                  <a:pt x="42" y="0"/>
                </a:cubicBezTo>
                <a:close/>
                <a:moveTo>
                  <a:pt x="76" y="27"/>
                </a:moveTo>
                <a:cubicBezTo>
                  <a:pt x="63" y="27"/>
                  <a:pt x="63" y="27"/>
                  <a:pt x="63" y="27"/>
                </a:cubicBezTo>
                <a:cubicBezTo>
                  <a:pt x="64" y="31"/>
                  <a:pt x="65" y="35"/>
                  <a:pt x="65" y="40"/>
                </a:cubicBezTo>
                <a:cubicBezTo>
                  <a:pt x="80" y="40"/>
                  <a:pt x="80" y="40"/>
                  <a:pt x="80" y="40"/>
                </a:cubicBezTo>
                <a:cubicBezTo>
                  <a:pt x="79" y="35"/>
                  <a:pt x="78" y="31"/>
                  <a:pt x="76" y="27"/>
                </a:cubicBezTo>
                <a:close/>
                <a:moveTo>
                  <a:pt x="61" y="27"/>
                </a:moveTo>
                <a:cubicBezTo>
                  <a:pt x="45" y="27"/>
                  <a:pt x="45" y="27"/>
                  <a:pt x="45" y="27"/>
                </a:cubicBezTo>
                <a:cubicBezTo>
                  <a:pt x="45" y="40"/>
                  <a:pt x="45" y="40"/>
                  <a:pt x="45" y="40"/>
                </a:cubicBezTo>
                <a:cubicBezTo>
                  <a:pt x="62" y="40"/>
                  <a:pt x="62" y="40"/>
                  <a:pt x="62" y="40"/>
                </a:cubicBezTo>
                <a:cubicBezTo>
                  <a:pt x="62" y="35"/>
                  <a:pt x="62" y="31"/>
                  <a:pt x="61" y="27"/>
                </a:cubicBezTo>
                <a:close/>
                <a:moveTo>
                  <a:pt x="40" y="27"/>
                </a:moveTo>
                <a:cubicBezTo>
                  <a:pt x="23" y="27"/>
                  <a:pt x="23" y="27"/>
                  <a:pt x="23" y="27"/>
                </a:cubicBezTo>
                <a:cubicBezTo>
                  <a:pt x="22" y="31"/>
                  <a:pt x="22" y="35"/>
                  <a:pt x="21" y="40"/>
                </a:cubicBezTo>
                <a:cubicBezTo>
                  <a:pt x="40" y="40"/>
                  <a:pt x="40" y="40"/>
                  <a:pt x="40" y="40"/>
                </a:cubicBezTo>
                <a:cubicBezTo>
                  <a:pt x="40" y="27"/>
                  <a:pt x="40" y="27"/>
                  <a:pt x="40" y="27"/>
                </a:cubicBezTo>
                <a:close/>
                <a:moveTo>
                  <a:pt x="21" y="27"/>
                </a:moveTo>
                <a:cubicBezTo>
                  <a:pt x="8" y="27"/>
                  <a:pt x="8" y="27"/>
                  <a:pt x="8" y="27"/>
                </a:cubicBezTo>
                <a:cubicBezTo>
                  <a:pt x="6" y="31"/>
                  <a:pt x="5" y="35"/>
                  <a:pt x="4" y="40"/>
                </a:cubicBezTo>
                <a:cubicBezTo>
                  <a:pt x="19" y="40"/>
                  <a:pt x="19" y="40"/>
                  <a:pt x="19" y="40"/>
                </a:cubicBezTo>
                <a:cubicBezTo>
                  <a:pt x="19" y="35"/>
                  <a:pt x="20" y="31"/>
                  <a:pt x="21" y="27"/>
                </a:cubicBezTo>
                <a:close/>
                <a:moveTo>
                  <a:pt x="10" y="21"/>
                </a:moveTo>
                <a:cubicBezTo>
                  <a:pt x="22" y="21"/>
                  <a:pt x="22" y="21"/>
                  <a:pt x="22" y="21"/>
                </a:cubicBezTo>
                <a:cubicBezTo>
                  <a:pt x="24" y="15"/>
                  <a:pt x="27" y="10"/>
                  <a:pt x="30" y="6"/>
                </a:cubicBezTo>
                <a:cubicBezTo>
                  <a:pt x="22" y="9"/>
                  <a:pt x="15" y="14"/>
                  <a:pt x="10" y="21"/>
                </a:cubicBezTo>
                <a:close/>
                <a:moveTo>
                  <a:pt x="25" y="21"/>
                </a:moveTo>
                <a:cubicBezTo>
                  <a:pt x="40" y="21"/>
                  <a:pt x="40" y="21"/>
                  <a:pt x="40" y="21"/>
                </a:cubicBezTo>
                <a:cubicBezTo>
                  <a:pt x="40" y="4"/>
                  <a:pt x="40" y="4"/>
                  <a:pt x="40" y="4"/>
                </a:cubicBezTo>
                <a:cubicBezTo>
                  <a:pt x="33" y="6"/>
                  <a:pt x="28" y="12"/>
                  <a:pt x="25" y="21"/>
                </a:cubicBezTo>
                <a:close/>
                <a:moveTo>
                  <a:pt x="45" y="21"/>
                </a:moveTo>
                <a:cubicBezTo>
                  <a:pt x="59" y="21"/>
                  <a:pt x="59" y="21"/>
                  <a:pt x="59" y="21"/>
                </a:cubicBezTo>
                <a:cubicBezTo>
                  <a:pt x="56" y="12"/>
                  <a:pt x="51" y="6"/>
                  <a:pt x="45" y="5"/>
                </a:cubicBezTo>
                <a:cubicBezTo>
                  <a:pt x="45" y="21"/>
                  <a:pt x="45" y="21"/>
                  <a:pt x="45" y="21"/>
                </a:cubicBezTo>
                <a:close/>
                <a:moveTo>
                  <a:pt x="62" y="21"/>
                </a:moveTo>
                <a:cubicBezTo>
                  <a:pt x="73" y="21"/>
                  <a:pt x="73" y="21"/>
                  <a:pt x="73" y="21"/>
                </a:cubicBezTo>
                <a:cubicBezTo>
                  <a:pt x="69" y="14"/>
                  <a:pt x="62" y="9"/>
                  <a:pt x="54" y="6"/>
                </a:cubicBezTo>
                <a:cubicBezTo>
                  <a:pt x="57" y="10"/>
                  <a:pt x="60" y="15"/>
                  <a:pt x="62" y="21"/>
                </a:cubicBezTo>
                <a:close/>
                <a:moveTo>
                  <a:pt x="80" y="45"/>
                </a:moveTo>
                <a:cubicBezTo>
                  <a:pt x="65" y="45"/>
                  <a:pt x="65" y="45"/>
                  <a:pt x="65" y="45"/>
                </a:cubicBezTo>
                <a:cubicBezTo>
                  <a:pt x="65" y="50"/>
                  <a:pt x="64" y="54"/>
                  <a:pt x="63" y="59"/>
                </a:cubicBezTo>
                <a:cubicBezTo>
                  <a:pt x="76" y="59"/>
                  <a:pt x="76" y="59"/>
                  <a:pt x="76" y="59"/>
                </a:cubicBezTo>
                <a:cubicBezTo>
                  <a:pt x="78" y="54"/>
                  <a:pt x="79" y="50"/>
                  <a:pt x="80" y="45"/>
                </a:cubicBezTo>
                <a:close/>
                <a:moveTo>
                  <a:pt x="62" y="45"/>
                </a:moveTo>
                <a:cubicBezTo>
                  <a:pt x="45" y="45"/>
                  <a:pt x="45" y="45"/>
                  <a:pt x="45" y="45"/>
                </a:cubicBezTo>
                <a:cubicBezTo>
                  <a:pt x="45" y="59"/>
                  <a:pt x="45" y="59"/>
                  <a:pt x="45" y="59"/>
                </a:cubicBezTo>
                <a:cubicBezTo>
                  <a:pt x="61" y="59"/>
                  <a:pt x="61" y="59"/>
                  <a:pt x="61" y="59"/>
                </a:cubicBezTo>
                <a:cubicBezTo>
                  <a:pt x="62" y="54"/>
                  <a:pt x="62" y="50"/>
                  <a:pt x="62" y="45"/>
                </a:cubicBezTo>
                <a:close/>
                <a:moveTo>
                  <a:pt x="40" y="45"/>
                </a:moveTo>
                <a:cubicBezTo>
                  <a:pt x="21" y="45"/>
                  <a:pt x="21" y="45"/>
                  <a:pt x="21" y="45"/>
                </a:cubicBezTo>
                <a:cubicBezTo>
                  <a:pt x="22" y="50"/>
                  <a:pt x="22" y="54"/>
                  <a:pt x="23" y="59"/>
                </a:cubicBezTo>
                <a:cubicBezTo>
                  <a:pt x="40" y="59"/>
                  <a:pt x="40" y="59"/>
                  <a:pt x="40" y="59"/>
                </a:cubicBezTo>
                <a:cubicBezTo>
                  <a:pt x="40" y="45"/>
                  <a:pt x="40" y="45"/>
                  <a:pt x="40" y="45"/>
                </a:cubicBezTo>
                <a:close/>
                <a:moveTo>
                  <a:pt x="19" y="45"/>
                </a:moveTo>
                <a:cubicBezTo>
                  <a:pt x="4" y="45"/>
                  <a:pt x="4" y="45"/>
                  <a:pt x="4" y="45"/>
                </a:cubicBezTo>
                <a:cubicBezTo>
                  <a:pt x="5" y="50"/>
                  <a:pt x="6" y="54"/>
                  <a:pt x="8" y="59"/>
                </a:cubicBezTo>
                <a:cubicBezTo>
                  <a:pt x="21" y="59"/>
                  <a:pt x="21" y="59"/>
                  <a:pt x="21" y="59"/>
                </a:cubicBezTo>
                <a:cubicBezTo>
                  <a:pt x="20" y="54"/>
                  <a:pt x="19" y="50"/>
                  <a:pt x="19" y="45"/>
                </a:cubicBezTo>
                <a:close/>
                <a:moveTo>
                  <a:pt x="45" y="64"/>
                </a:moveTo>
                <a:cubicBezTo>
                  <a:pt x="45" y="81"/>
                  <a:pt x="45" y="81"/>
                  <a:pt x="45" y="81"/>
                </a:cubicBezTo>
                <a:cubicBezTo>
                  <a:pt x="51" y="79"/>
                  <a:pt x="56" y="73"/>
                  <a:pt x="59" y="64"/>
                </a:cubicBezTo>
                <a:cubicBezTo>
                  <a:pt x="45" y="64"/>
                  <a:pt x="45" y="64"/>
                  <a:pt x="45" y="64"/>
                </a:cubicBezTo>
                <a:close/>
                <a:moveTo>
                  <a:pt x="40" y="81"/>
                </a:moveTo>
                <a:cubicBezTo>
                  <a:pt x="40" y="64"/>
                  <a:pt x="40" y="64"/>
                  <a:pt x="40" y="64"/>
                </a:cubicBezTo>
                <a:cubicBezTo>
                  <a:pt x="25" y="64"/>
                  <a:pt x="25" y="64"/>
                  <a:pt x="25" y="64"/>
                </a:cubicBezTo>
                <a:cubicBezTo>
                  <a:pt x="28" y="73"/>
                  <a:pt x="33" y="79"/>
                  <a:pt x="40" y="81"/>
                </a:cubicBezTo>
                <a:close/>
                <a:moveTo>
                  <a:pt x="73" y="64"/>
                </a:moveTo>
                <a:cubicBezTo>
                  <a:pt x="62" y="64"/>
                  <a:pt x="62" y="64"/>
                  <a:pt x="62" y="64"/>
                </a:cubicBezTo>
                <a:cubicBezTo>
                  <a:pt x="60" y="70"/>
                  <a:pt x="57" y="75"/>
                  <a:pt x="54" y="79"/>
                </a:cubicBezTo>
                <a:cubicBezTo>
                  <a:pt x="62" y="76"/>
                  <a:pt x="69" y="71"/>
                  <a:pt x="73" y="64"/>
                </a:cubicBezTo>
                <a:close/>
                <a:moveTo>
                  <a:pt x="22" y="64"/>
                </a:moveTo>
                <a:cubicBezTo>
                  <a:pt x="11" y="64"/>
                  <a:pt x="11" y="64"/>
                  <a:pt x="11" y="64"/>
                </a:cubicBezTo>
                <a:cubicBezTo>
                  <a:pt x="15" y="71"/>
                  <a:pt x="22" y="76"/>
                  <a:pt x="30" y="79"/>
                </a:cubicBezTo>
                <a:cubicBezTo>
                  <a:pt x="27" y="75"/>
                  <a:pt x="24" y="70"/>
                  <a:pt x="22" y="6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105" name="Freeform 17"/>
          <p:cNvSpPr>
            <a:spLocks noChangeAspect="1" noEditPoints="1"/>
          </p:cNvSpPr>
          <p:nvPr/>
        </p:nvSpPr>
        <p:spPr bwMode="black">
          <a:xfrm>
            <a:off x="10401736" y="4697365"/>
            <a:ext cx="554966" cy="532438"/>
          </a:xfrm>
          <a:custGeom>
            <a:avLst/>
            <a:gdLst>
              <a:gd name="T0" fmla="*/ 169 w 459"/>
              <a:gd name="T1" fmla="*/ 64 h 440"/>
              <a:gd name="T2" fmla="*/ 275 w 459"/>
              <a:gd name="T3" fmla="*/ 169 h 440"/>
              <a:gd name="T4" fmla="*/ 169 w 459"/>
              <a:gd name="T5" fmla="*/ 275 h 440"/>
              <a:gd name="T6" fmla="*/ 64 w 459"/>
              <a:gd name="T7" fmla="*/ 169 h 440"/>
              <a:gd name="T8" fmla="*/ 169 w 459"/>
              <a:gd name="T9" fmla="*/ 64 h 440"/>
              <a:gd name="T10" fmla="*/ 169 w 459"/>
              <a:gd name="T11" fmla="*/ 0 h 440"/>
              <a:gd name="T12" fmla="*/ 0 w 459"/>
              <a:gd name="T13" fmla="*/ 169 h 440"/>
              <a:gd name="T14" fmla="*/ 169 w 459"/>
              <a:gd name="T15" fmla="*/ 339 h 440"/>
              <a:gd name="T16" fmla="*/ 279 w 459"/>
              <a:gd name="T17" fmla="*/ 299 h 440"/>
              <a:gd name="T18" fmla="*/ 410 w 459"/>
              <a:gd name="T19" fmla="*/ 430 h 440"/>
              <a:gd name="T20" fmla="*/ 449 w 459"/>
              <a:gd name="T21" fmla="*/ 430 h 440"/>
              <a:gd name="T22" fmla="*/ 449 w 459"/>
              <a:gd name="T23" fmla="*/ 430 h 440"/>
              <a:gd name="T24" fmla="*/ 449 w 459"/>
              <a:gd name="T25" fmla="*/ 391 h 440"/>
              <a:gd name="T26" fmla="*/ 314 w 459"/>
              <a:gd name="T27" fmla="*/ 257 h 440"/>
              <a:gd name="T28" fmla="*/ 339 w 459"/>
              <a:gd name="T29" fmla="*/ 169 h 440"/>
              <a:gd name="T30" fmla="*/ 169 w 459"/>
              <a:gd name="T31" fmla="*/ 0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59" h="440">
                <a:moveTo>
                  <a:pt x="169" y="64"/>
                </a:moveTo>
                <a:cubicBezTo>
                  <a:pt x="228" y="64"/>
                  <a:pt x="275" y="111"/>
                  <a:pt x="275" y="169"/>
                </a:cubicBezTo>
                <a:cubicBezTo>
                  <a:pt x="275" y="227"/>
                  <a:pt x="228" y="275"/>
                  <a:pt x="169" y="275"/>
                </a:cubicBezTo>
                <a:cubicBezTo>
                  <a:pt x="111" y="275"/>
                  <a:pt x="64" y="227"/>
                  <a:pt x="64" y="169"/>
                </a:cubicBezTo>
                <a:cubicBezTo>
                  <a:pt x="64" y="111"/>
                  <a:pt x="111" y="64"/>
                  <a:pt x="169" y="64"/>
                </a:cubicBezTo>
                <a:close/>
                <a:moveTo>
                  <a:pt x="169" y="0"/>
                </a:moveTo>
                <a:cubicBezTo>
                  <a:pt x="76" y="0"/>
                  <a:pt x="0" y="76"/>
                  <a:pt x="0" y="169"/>
                </a:cubicBezTo>
                <a:cubicBezTo>
                  <a:pt x="0" y="263"/>
                  <a:pt x="76" y="339"/>
                  <a:pt x="169" y="339"/>
                </a:cubicBezTo>
                <a:cubicBezTo>
                  <a:pt x="211" y="339"/>
                  <a:pt x="249" y="324"/>
                  <a:pt x="279" y="299"/>
                </a:cubicBezTo>
                <a:cubicBezTo>
                  <a:pt x="410" y="430"/>
                  <a:pt x="410" y="430"/>
                  <a:pt x="410" y="430"/>
                </a:cubicBezTo>
                <a:cubicBezTo>
                  <a:pt x="421" y="440"/>
                  <a:pt x="438" y="440"/>
                  <a:pt x="449" y="430"/>
                </a:cubicBezTo>
                <a:cubicBezTo>
                  <a:pt x="449" y="430"/>
                  <a:pt x="449" y="430"/>
                  <a:pt x="449" y="430"/>
                </a:cubicBezTo>
                <a:cubicBezTo>
                  <a:pt x="459" y="419"/>
                  <a:pt x="459" y="402"/>
                  <a:pt x="449" y="391"/>
                </a:cubicBezTo>
                <a:cubicBezTo>
                  <a:pt x="314" y="257"/>
                  <a:pt x="314" y="257"/>
                  <a:pt x="314" y="257"/>
                </a:cubicBezTo>
                <a:cubicBezTo>
                  <a:pt x="330" y="232"/>
                  <a:pt x="339" y="201"/>
                  <a:pt x="339" y="169"/>
                </a:cubicBezTo>
                <a:cubicBezTo>
                  <a:pt x="339" y="76"/>
                  <a:pt x="263" y="0"/>
                  <a:pt x="169"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106" name="Freeform 341"/>
          <p:cNvSpPr>
            <a:spLocks noChangeAspect="1"/>
          </p:cNvSpPr>
          <p:nvPr/>
        </p:nvSpPr>
        <p:spPr bwMode="auto">
          <a:xfrm>
            <a:off x="7500640" y="4697364"/>
            <a:ext cx="491876" cy="532440"/>
          </a:xfrm>
          <a:custGeom>
            <a:avLst/>
            <a:gdLst>
              <a:gd name="T0" fmla="*/ 82 w 82"/>
              <a:gd name="T1" fmla="*/ 42 h 89"/>
              <a:gd name="T2" fmla="*/ 82 w 82"/>
              <a:gd name="T3" fmla="*/ 26 h 89"/>
              <a:gd name="T4" fmla="*/ 82 w 82"/>
              <a:gd name="T5" fmla="*/ 14 h 89"/>
              <a:gd name="T6" fmla="*/ 82 w 82"/>
              <a:gd name="T7" fmla="*/ 12 h 89"/>
              <a:gd name="T8" fmla="*/ 28 w 82"/>
              <a:gd name="T9" fmla="*/ 0 h 89"/>
              <a:gd name="T10" fmla="*/ 27 w 82"/>
              <a:gd name="T11" fmla="*/ 43 h 89"/>
              <a:gd name="T12" fmla="*/ 14 w 82"/>
              <a:gd name="T13" fmla="*/ 73 h 89"/>
              <a:gd name="T14" fmla="*/ 38 w 82"/>
              <a:gd name="T15" fmla="*/ 58 h 89"/>
              <a:gd name="T16" fmla="*/ 38 w 82"/>
              <a:gd name="T17" fmla="*/ 33 h 89"/>
              <a:gd name="T18" fmla="*/ 38 w 82"/>
              <a:gd name="T19" fmla="*/ 13 h 89"/>
              <a:gd name="T20" fmla="*/ 71 w 82"/>
              <a:gd name="T21" fmla="*/ 20 h 89"/>
              <a:gd name="T22" fmla="*/ 71 w 82"/>
              <a:gd name="T23" fmla="*/ 55 h 89"/>
              <a:gd name="T24" fmla="*/ 58 w 82"/>
              <a:gd name="T25" fmla="*/ 84 h 89"/>
              <a:gd name="T26" fmla="*/ 82 w 82"/>
              <a:gd name="T27" fmla="*/ 69 h 89"/>
              <a:gd name="T28" fmla="*/ 82 w 82"/>
              <a:gd name="T29" fmla="*/ 45 h 89"/>
              <a:gd name="T30" fmla="*/ 82 w 82"/>
              <a:gd name="T31" fmla="*/ 42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2" h="89">
                <a:moveTo>
                  <a:pt x="82" y="42"/>
                </a:moveTo>
                <a:cubicBezTo>
                  <a:pt x="82" y="26"/>
                  <a:pt x="82" y="26"/>
                  <a:pt x="82" y="26"/>
                </a:cubicBezTo>
                <a:cubicBezTo>
                  <a:pt x="82" y="14"/>
                  <a:pt x="82" y="14"/>
                  <a:pt x="82" y="14"/>
                </a:cubicBezTo>
                <a:cubicBezTo>
                  <a:pt x="82" y="12"/>
                  <a:pt x="82" y="12"/>
                  <a:pt x="82" y="12"/>
                </a:cubicBezTo>
                <a:cubicBezTo>
                  <a:pt x="28" y="0"/>
                  <a:pt x="28" y="0"/>
                  <a:pt x="28" y="0"/>
                </a:cubicBezTo>
                <a:cubicBezTo>
                  <a:pt x="27" y="43"/>
                  <a:pt x="27" y="43"/>
                  <a:pt x="27" y="43"/>
                </a:cubicBezTo>
                <a:cubicBezTo>
                  <a:pt x="4" y="43"/>
                  <a:pt x="0" y="66"/>
                  <a:pt x="14" y="73"/>
                </a:cubicBezTo>
                <a:cubicBezTo>
                  <a:pt x="24" y="77"/>
                  <a:pt x="38" y="71"/>
                  <a:pt x="38" y="58"/>
                </a:cubicBezTo>
                <a:cubicBezTo>
                  <a:pt x="38" y="33"/>
                  <a:pt x="38" y="33"/>
                  <a:pt x="38" y="33"/>
                </a:cubicBezTo>
                <a:cubicBezTo>
                  <a:pt x="38" y="13"/>
                  <a:pt x="38" y="13"/>
                  <a:pt x="38" y="13"/>
                </a:cubicBezTo>
                <a:cubicBezTo>
                  <a:pt x="71" y="20"/>
                  <a:pt x="71" y="20"/>
                  <a:pt x="71" y="20"/>
                </a:cubicBezTo>
                <a:cubicBezTo>
                  <a:pt x="71" y="55"/>
                  <a:pt x="71" y="55"/>
                  <a:pt x="71" y="55"/>
                </a:cubicBezTo>
                <a:cubicBezTo>
                  <a:pt x="48" y="55"/>
                  <a:pt x="43" y="77"/>
                  <a:pt x="58" y="84"/>
                </a:cubicBezTo>
                <a:cubicBezTo>
                  <a:pt x="67" y="89"/>
                  <a:pt x="82" y="83"/>
                  <a:pt x="82" y="69"/>
                </a:cubicBezTo>
                <a:cubicBezTo>
                  <a:pt x="82" y="45"/>
                  <a:pt x="82" y="45"/>
                  <a:pt x="82" y="45"/>
                </a:cubicBezTo>
                <a:cubicBezTo>
                  <a:pt x="82" y="42"/>
                  <a:pt x="82" y="42"/>
                  <a:pt x="82" y="42"/>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grpSp>
        <p:nvGrpSpPr>
          <p:cNvPr id="86" name="call"/>
          <p:cNvGrpSpPr/>
          <p:nvPr/>
        </p:nvGrpSpPr>
        <p:grpSpPr>
          <a:xfrm>
            <a:off x="2299280" y="762816"/>
            <a:ext cx="3862189" cy="6179503"/>
            <a:chOff x="2124075" y="296863"/>
            <a:chExt cx="3862189" cy="6179503"/>
          </a:xfrm>
        </p:grpSpPr>
        <p:pic>
          <p:nvPicPr>
            <p:cNvPr id="87" name="Picture 86"/>
            <p:cNvPicPr>
              <a:picLocks/>
            </p:cNvPicPr>
            <p:nvPr/>
          </p:nvPicPr>
          <p:blipFill>
            <a:blip r:embed="rId3"/>
            <a:stretch>
              <a:fillRect/>
            </a:stretch>
          </p:blipFill>
          <p:spPr>
            <a:xfrm>
              <a:off x="2968216" y="1412378"/>
              <a:ext cx="2164089" cy="3585731"/>
            </a:xfrm>
            <a:prstGeom prst="rect">
              <a:avLst/>
            </a:prstGeom>
            <a:ln>
              <a:solidFill>
                <a:schemeClr val="tx1"/>
              </a:solidFill>
            </a:ln>
          </p:spPr>
        </p:pic>
        <p:pic>
          <p:nvPicPr>
            <p:cNvPr id="88" name="Picture 87"/>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124075" y="296863"/>
              <a:ext cx="3862189" cy="6179503"/>
            </a:xfrm>
            <a:prstGeom prst="rect">
              <a:avLst/>
            </a:prstGeom>
          </p:spPr>
        </p:pic>
      </p:grpSp>
      <p:grpSp>
        <p:nvGrpSpPr>
          <p:cNvPr id="95" name="SMS"/>
          <p:cNvGrpSpPr/>
          <p:nvPr/>
        </p:nvGrpSpPr>
        <p:grpSpPr>
          <a:xfrm>
            <a:off x="2299280" y="762816"/>
            <a:ext cx="3862189" cy="6179503"/>
            <a:chOff x="2124075" y="296863"/>
            <a:chExt cx="3862189" cy="6179503"/>
          </a:xfrm>
        </p:grpSpPr>
        <p:pic>
          <p:nvPicPr>
            <p:cNvPr id="96" name="Picture 95"/>
            <p:cNvPicPr>
              <a:picLocks/>
            </p:cNvPicPr>
            <p:nvPr/>
          </p:nvPicPr>
          <p:blipFill>
            <a:blip r:embed="rId7"/>
            <a:stretch>
              <a:fillRect/>
            </a:stretch>
          </p:blipFill>
          <p:spPr>
            <a:xfrm>
              <a:off x="2968216" y="1412378"/>
              <a:ext cx="2164089" cy="3585731"/>
            </a:xfrm>
            <a:prstGeom prst="rect">
              <a:avLst/>
            </a:prstGeom>
            <a:ln>
              <a:solidFill>
                <a:schemeClr val="tx1"/>
              </a:solidFill>
            </a:ln>
          </p:spPr>
        </p:pic>
        <p:pic>
          <p:nvPicPr>
            <p:cNvPr id="97" name="Picture 96"/>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2124075" y="296863"/>
              <a:ext cx="3862189" cy="6179503"/>
            </a:xfrm>
            <a:prstGeom prst="rect">
              <a:avLst/>
            </a:prstGeom>
          </p:spPr>
        </p:pic>
      </p:grpSp>
      <p:grpSp>
        <p:nvGrpSpPr>
          <p:cNvPr id="92" name="calendar"/>
          <p:cNvGrpSpPr/>
          <p:nvPr/>
        </p:nvGrpSpPr>
        <p:grpSpPr>
          <a:xfrm>
            <a:off x="2299280" y="762816"/>
            <a:ext cx="3862189" cy="6179503"/>
            <a:chOff x="2124075" y="296863"/>
            <a:chExt cx="3862189" cy="6179503"/>
          </a:xfrm>
        </p:grpSpPr>
        <p:pic>
          <p:nvPicPr>
            <p:cNvPr id="93" name="Picture 92"/>
            <p:cNvPicPr>
              <a:picLocks/>
            </p:cNvPicPr>
            <p:nvPr/>
          </p:nvPicPr>
          <p:blipFill>
            <a:blip r:embed="rId9"/>
            <a:stretch>
              <a:fillRect/>
            </a:stretch>
          </p:blipFill>
          <p:spPr>
            <a:xfrm>
              <a:off x="2968216" y="1412378"/>
              <a:ext cx="2164089" cy="3585731"/>
            </a:xfrm>
            <a:prstGeom prst="rect">
              <a:avLst/>
            </a:prstGeom>
            <a:ln>
              <a:solidFill>
                <a:schemeClr val="tx1"/>
              </a:solidFill>
            </a:ln>
          </p:spPr>
        </p:pic>
        <p:pic>
          <p:nvPicPr>
            <p:cNvPr id="94" name="Picture 93"/>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2124075" y="296863"/>
              <a:ext cx="3862189" cy="6179503"/>
            </a:xfrm>
            <a:prstGeom prst="rect">
              <a:avLst/>
            </a:prstGeom>
          </p:spPr>
        </p:pic>
      </p:grpSp>
      <p:grpSp>
        <p:nvGrpSpPr>
          <p:cNvPr id="89" name="reminders"/>
          <p:cNvGrpSpPr/>
          <p:nvPr/>
        </p:nvGrpSpPr>
        <p:grpSpPr>
          <a:xfrm>
            <a:off x="2299280" y="762816"/>
            <a:ext cx="3862189" cy="6179503"/>
            <a:chOff x="2124075" y="296863"/>
            <a:chExt cx="3862189" cy="6179503"/>
          </a:xfrm>
        </p:grpSpPr>
        <p:pic>
          <p:nvPicPr>
            <p:cNvPr id="90" name="Picture 89"/>
            <p:cNvPicPr>
              <a:picLocks/>
            </p:cNvPicPr>
            <p:nvPr/>
          </p:nvPicPr>
          <p:blipFill>
            <a:blip r:embed="rId11"/>
            <a:stretch>
              <a:fillRect/>
            </a:stretch>
          </p:blipFill>
          <p:spPr>
            <a:xfrm>
              <a:off x="2968216" y="1412378"/>
              <a:ext cx="2164089" cy="3585731"/>
            </a:xfrm>
            <a:prstGeom prst="rect">
              <a:avLst/>
            </a:prstGeom>
            <a:ln>
              <a:solidFill>
                <a:schemeClr val="tx1"/>
              </a:solidFill>
            </a:ln>
          </p:spPr>
        </p:pic>
        <p:pic>
          <p:nvPicPr>
            <p:cNvPr id="91" name="Picture 90"/>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2124075" y="296863"/>
              <a:ext cx="3862189" cy="6179503"/>
            </a:xfrm>
            <a:prstGeom prst="rect">
              <a:avLst/>
            </a:prstGeom>
          </p:spPr>
        </p:pic>
      </p:grpSp>
      <p:grpSp>
        <p:nvGrpSpPr>
          <p:cNvPr id="98" name="notes"/>
          <p:cNvGrpSpPr/>
          <p:nvPr/>
        </p:nvGrpSpPr>
        <p:grpSpPr>
          <a:xfrm>
            <a:off x="2299280" y="762816"/>
            <a:ext cx="3862189" cy="6179503"/>
            <a:chOff x="2124075" y="296863"/>
            <a:chExt cx="3862189" cy="6179503"/>
          </a:xfrm>
        </p:grpSpPr>
        <p:pic>
          <p:nvPicPr>
            <p:cNvPr id="99" name="Picture 98"/>
            <p:cNvPicPr>
              <a:picLocks/>
            </p:cNvPicPr>
            <p:nvPr/>
          </p:nvPicPr>
          <p:blipFill>
            <a:blip r:embed="rId13"/>
            <a:stretch>
              <a:fillRect/>
            </a:stretch>
          </p:blipFill>
          <p:spPr>
            <a:xfrm>
              <a:off x="2968216" y="1412377"/>
              <a:ext cx="2164089" cy="3585731"/>
            </a:xfrm>
            <a:prstGeom prst="rect">
              <a:avLst/>
            </a:prstGeom>
            <a:ln>
              <a:solidFill>
                <a:schemeClr val="tx1"/>
              </a:solidFill>
            </a:ln>
          </p:spPr>
        </p:pic>
        <p:pic>
          <p:nvPicPr>
            <p:cNvPr id="100" name="Picture 99"/>
            <p:cNvPicPr>
              <a:picLocks noChangeAspect="1"/>
            </p:cNvPicPr>
            <p:nvPr/>
          </p:nvPicPr>
          <p:blipFill>
            <a:blip r:embed="rId14" cstate="print">
              <a:extLst>
                <a:ext uri="{28A0092B-C50C-407E-A947-70E740481C1C}">
                  <a14:useLocalDpi xmlns:a14="http://schemas.microsoft.com/office/drawing/2010/main"/>
                </a:ext>
              </a:extLst>
            </a:blip>
            <a:stretch>
              <a:fillRect/>
            </a:stretch>
          </p:blipFill>
          <p:spPr>
            <a:xfrm>
              <a:off x="2124075" y="296863"/>
              <a:ext cx="3862189" cy="6179503"/>
            </a:xfrm>
            <a:prstGeom prst="rect">
              <a:avLst/>
            </a:prstGeom>
          </p:spPr>
        </p:pic>
      </p:grpSp>
      <p:grpSp>
        <p:nvGrpSpPr>
          <p:cNvPr id="71" name="alarms"/>
          <p:cNvGrpSpPr/>
          <p:nvPr/>
        </p:nvGrpSpPr>
        <p:grpSpPr>
          <a:xfrm>
            <a:off x="2299280" y="762816"/>
            <a:ext cx="3863340" cy="6181344"/>
            <a:chOff x="2124075" y="296863"/>
            <a:chExt cx="3863340" cy="6181344"/>
          </a:xfrm>
        </p:grpSpPr>
        <p:pic>
          <p:nvPicPr>
            <p:cNvPr id="72" name="Picture 71"/>
            <p:cNvPicPr>
              <a:picLocks/>
            </p:cNvPicPr>
            <p:nvPr/>
          </p:nvPicPr>
          <p:blipFill>
            <a:blip r:embed="rId15"/>
            <a:stretch>
              <a:fillRect/>
            </a:stretch>
          </p:blipFill>
          <p:spPr>
            <a:xfrm>
              <a:off x="2968216" y="1412377"/>
              <a:ext cx="2164089" cy="3585731"/>
            </a:xfrm>
            <a:prstGeom prst="rect">
              <a:avLst/>
            </a:prstGeom>
            <a:ln>
              <a:solidFill>
                <a:schemeClr val="tx1"/>
              </a:solidFill>
            </a:ln>
          </p:spPr>
        </p:pic>
        <p:pic>
          <p:nvPicPr>
            <p:cNvPr id="73" name="Picture 72"/>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2124075" y="296863"/>
              <a:ext cx="3863340" cy="6181344"/>
            </a:xfrm>
            <a:prstGeom prst="rect">
              <a:avLst/>
            </a:prstGeom>
          </p:spPr>
        </p:pic>
      </p:grpSp>
      <p:grpSp>
        <p:nvGrpSpPr>
          <p:cNvPr id="74" name="music"/>
          <p:cNvGrpSpPr/>
          <p:nvPr/>
        </p:nvGrpSpPr>
        <p:grpSpPr>
          <a:xfrm>
            <a:off x="2299280" y="762816"/>
            <a:ext cx="3863340" cy="6181344"/>
            <a:chOff x="2124075" y="296863"/>
            <a:chExt cx="3863340" cy="6181344"/>
          </a:xfrm>
        </p:grpSpPr>
        <p:pic>
          <p:nvPicPr>
            <p:cNvPr id="75" name="Picture 74"/>
            <p:cNvPicPr>
              <a:picLocks/>
            </p:cNvPicPr>
            <p:nvPr/>
          </p:nvPicPr>
          <p:blipFill>
            <a:blip r:embed="rId17"/>
            <a:stretch>
              <a:fillRect/>
            </a:stretch>
          </p:blipFill>
          <p:spPr>
            <a:xfrm>
              <a:off x="2968216" y="1412378"/>
              <a:ext cx="2164089" cy="3585731"/>
            </a:xfrm>
            <a:prstGeom prst="rect">
              <a:avLst/>
            </a:prstGeom>
            <a:ln>
              <a:solidFill>
                <a:schemeClr val="tx1"/>
              </a:solidFill>
            </a:ln>
          </p:spPr>
        </p:pic>
        <p:pic>
          <p:nvPicPr>
            <p:cNvPr id="76" name="Picture 75"/>
            <p:cNvPicPr>
              <a:picLocks noChangeAspect="1"/>
            </p:cNvPicPr>
            <p:nvPr/>
          </p:nvPicPr>
          <p:blipFill>
            <a:blip r:embed="rId18" cstate="print">
              <a:extLst>
                <a:ext uri="{28A0092B-C50C-407E-A947-70E740481C1C}">
                  <a14:useLocalDpi xmlns:a14="http://schemas.microsoft.com/office/drawing/2010/main"/>
                </a:ext>
              </a:extLst>
            </a:blip>
            <a:stretch>
              <a:fillRect/>
            </a:stretch>
          </p:blipFill>
          <p:spPr>
            <a:xfrm>
              <a:off x="2124075" y="296863"/>
              <a:ext cx="3863340" cy="6181344"/>
            </a:xfrm>
            <a:prstGeom prst="rect">
              <a:avLst/>
            </a:prstGeom>
          </p:spPr>
        </p:pic>
      </p:grpSp>
      <p:grpSp>
        <p:nvGrpSpPr>
          <p:cNvPr id="77" name="places"/>
          <p:cNvGrpSpPr/>
          <p:nvPr/>
        </p:nvGrpSpPr>
        <p:grpSpPr>
          <a:xfrm>
            <a:off x="2299280" y="762816"/>
            <a:ext cx="3862189" cy="6179503"/>
            <a:chOff x="2124075" y="296863"/>
            <a:chExt cx="3862189" cy="6179503"/>
          </a:xfrm>
        </p:grpSpPr>
        <p:pic>
          <p:nvPicPr>
            <p:cNvPr id="78" name="Picture 77"/>
            <p:cNvPicPr>
              <a:picLocks/>
            </p:cNvPicPr>
            <p:nvPr/>
          </p:nvPicPr>
          <p:blipFill>
            <a:blip r:embed="rId19"/>
            <a:stretch>
              <a:fillRect/>
            </a:stretch>
          </p:blipFill>
          <p:spPr>
            <a:xfrm>
              <a:off x="2968216" y="1412378"/>
              <a:ext cx="2164089" cy="3585731"/>
            </a:xfrm>
            <a:prstGeom prst="rect">
              <a:avLst/>
            </a:prstGeom>
            <a:ln>
              <a:solidFill>
                <a:schemeClr val="tx1"/>
              </a:solidFill>
            </a:ln>
          </p:spPr>
        </p:pic>
        <p:pic>
          <p:nvPicPr>
            <p:cNvPr id="79" name="Picture 78"/>
            <p:cNvPicPr>
              <a:picLocks noChangeAspect="1"/>
            </p:cNvPicPr>
            <p:nvPr/>
          </p:nvPicPr>
          <p:blipFill>
            <a:blip r:embed="rId20" cstate="print">
              <a:extLst>
                <a:ext uri="{28A0092B-C50C-407E-A947-70E740481C1C}">
                  <a14:useLocalDpi xmlns:a14="http://schemas.microsoft.com/office/drawing/2010/main"/>
                </a:ext>
              </a:extLst>
            </a:blip>
            <a:stretch>
              <a:fillRect/>
            </a:stretch>
          </p:blipFill>
          <p:spPr>
            <a:xfrm>
              <a:off x="2124075" y="296863"/>
              <a:ext cx="3862189" cy="6179503"/>
            </a:xfrm>
            <a:prstGeom prst="rect">
              <a:avLst/>
            </a:prstGeom>
          </p:spPr>
        </p:pic>
      </p:grpSp>
      <p:grpSp>
        <p:nvGrpSpPr>
          <p:cNvPr id="80" name="search"/>
          <p:cNvGrpSpPr/>
          <p:nvPr/>
        </p:nvGrpSpPr>
        <p:grpSpPr>
          <a:xfrm>
            <a:off x="2299280" y="762816"/>
            <a:ext cx="3862189" cy="6179503"/>
            <a:chOff x="2124075" y="296863"/>
            <a:chExt cx="3862189" cy="6179503"/>
          </a:xfrm>
        </p:grpSpPr>
        <p:pic>
          <p:nvPicPr>
            <p:cNvPr id="81" name="Picture 80"/>
            <p:cNvPicPr>
              <a:picLocks/>
            </p:cNvPicPr>
            <p:nvPr/>
          </p:nvPicPr>
          <p:blipFill>
            <a:blip r:embed="rId21"/>
            <a:stretch>
              <a:fillRect/>
            </a:stretch>
          </p:blipFill>
          <p:spPr>
            <a:xfrm>
              <a:off x="2968216" y="1412378"/>
              <a:ext cx="2164089" cy="3585731"/>
            </a:xfrm>
            <a:prstGeom prst="rect">
              <a:avLst/>
            </a:prstGeom>
            <a:ln>
              <a:solidFill>
                <a:schemeClr val="tx1"/>
              </a:solidFill>
            </a:ln>
          </p:spPr>
        </p:pic>
        <p:pic>
          <p:nvPicPr>
            <p:cNvPr id="82" name="Picture 81"/>
            <p:cNvPicPr>
              <a:picLocks noChangeAspect="1"/>
            </p:cNvPicPr>
            <p:nvPr/>
          </p:nvPicPr>
          <p:blipFill>
            <a:blip r:embed="rId22" cstate="print">
              <a:extLst>
                <a:ext uri="{28A0092B-C50C-407E-A947-70E740481C1C}">
                  <a14:useLocalDpi xmlns:a14="http://schemas.microsoft.com/office/drawing/2010/main"/>
                </a:ext>
              </a:extLst>
            </a:blip>
            <a:stretch>
              <a:fillRect/>
            </a:stretch>
          </p:blipFill>
          <p:spPr>
            <a:xfrm>
              <a:off x="2124075" y="296863"/>
              <a:ext cx="3862189" cy="6179503"/>
            </a:xfrm>
            <a:prstGeom prst="rect">
              <a:avLst/>
            </a:prstGeom>
          </p:spPr>
        </p:pic>
      </p:grpSp>
      <p:sp>
        <p:nvSpPr>
          <p:cNvPr id="2" name="Smiley Face 1"/>
          <p:cNvSpPr/>
          <p:nvPr/>
        </p:nvSpPr>
        <p:spPr bwMode="auto">
          <a:xfrm>
            <a:off x="5656208" y="-1074738"/>
            <a:ext cx="761999" cy="761999"/>
          </a:xfrm>
          <a:prstGeom prst="smileyFac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23" name="grow box"/>
          <p:cNvSpPr/>
          <p:nvPr/>
        </p:nvSpPr>
        <p:spPr bwMode="auto">
          <a:xfrm>
            <a:off x="7037918" y="1322281"/>
            <a:ext cx="4349963" cy="4349963"/>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24" name="grow magnif"/>
          <p:cNvSpPr>
            <a:spLocks noChangeAspect="1" noEditPoints="1"/>
          </p:cNvSpPr>
          <p:nvPr/>
        </p:nvSpPr>
        <p:spPr bwMode="black">
          <a:xfrm>
            <a:off x="8361263" y="2680197"/>
            <a:ext cx="1703272" cy="1634130"/>
          </a:xfrm>
          <a:custGeom>
            <a:avLst/>
            <a:gdLst>
              <a:gd name="T0" fmla="*/ 169 w 459"/>
              <a:gd name="T1" fmla="*/ 64 h 440"/>
              <a:gd name="T2" fmla="*/ 275 w 459"/>
              <a:gd name="T3" fmla="*/ 169 h 440"/>
              <a:gd name="T4" fmla="*/ 169 w 459"/>
              <a:gd name="T5" fmla="*/ 275 h 440"/>
              <a:gd name="T6" fmla="*/ 64 w 459"/>
              <a:gd name="T7" fmla="*/ 169 h 440"/>
              <a:gd name="T8" fmla="*/ 169 w 459"/>
              <a:gd name="T9" fmla="*/ 64 h 440"/>
              <a:gd name="T10" fmla="*/ 169 w 459"/>
              <a:gd name="T11" fmla="*/ 0 h 440"/>
              <a:gd name="T12" fmla="*/ 0 w 459"/>
              <a:gd name="T13" fmla="*/ 169 h 440"/>
              <a:gd name="T14" fmla="*/ 169 w 459"/>
              <a:gd name="T15" fmla="*/ 339 h 440"/>
              <a:gd name="T16" fmla="*/ 279 w 459"/>
              <a:gd name="T17" fmla="*/ 299 h 440"/>
              <a:gd name="T18" fmla="*/ 410 w 459"/>
              <a:gd name="T19" fmla="*/ 430 h 440"/>
              <a:gd name="T20" fmla="*/ 449 w 459"/>
              <a:gd name="T21" fmla="*/ 430 h 440"/>
              <a:gd name="T22" fmla="*/ 449 w 459"/>
              <a:gd name="T23" fmla="*/ 430 h 440"/>
              <a:gd name="T24" fmla="*/ 449 w 459"/>
              <a:gd name="T25" fmla="*/ 391 h 440"/>
              <a:gd name="T26" fmla="*/ 314 w 459"/>
              <a:gd name="T27" fmla="*/ 257 h 440"/>
              <a:gd name="T28" fmla="*/ 339 w 459"/>
              <a:gd name="T29" fmla="*/ 169 h 440"/>
              <a:gd name="T30" fmla="*/ 169 w 459"/>
              <a:gd name="T31" fmla="*/ 0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59" h="440">
                <a:moveTo>
                  <a:pt x="169" y="64"/>
                </a:moveTo>
                <a:cubicBezTo>
                  <a:pt x="228" y="64"/>
                  <a:pt x="275" y="111"/>
                  <a:pt x="275" y="169"/>
                </a:cubicBezTo>
                <a:cubicBezTo>
                  <a:pt x="275" y="227"/>
                  <a:pt x="228" y="275"/>
                  <a:pt x="169" y="275"/>
                </a:cubicBezTo>
                <a:cubicBezTo>
                  <a:pt x="111" y="275"/>
                  <a:pt x="64" y="227"/>
                  <a:pt x="64" y="169"/>
                </a:cubicBezTo>
                <a:cubicBezTo>
                  <a:pt x="64" y="111"/>
                  <a:pt x="111" y="64"/>
                  <a:pt x="169" y="64"/>
                </a:cubicBezTo>
                <a:close/>
                <a:moveTo>
                  <a:pt x="169" y="0"/>
                </a:moveTo>
                <a:cubicBezTo>
                  <a:pt x="76" y="0"/>
                  <a:pt x="0" y="76"/>
                  <a:pt x="0" y="169"/>
                </a:cubicBezTo>
                <a:cubicBezTo>
                  <a:pt x="0" y="263"/>
                  <a:pt x="76" y="339"/>
                  <a:pt x="169" y="339"/>
                </a:cubicBezTo>
                <a:cubicBezTo>
                  <a:pt x="211" y="339"/>
                  <a:pt x="249" y="324"/>
                  <a:pt x="279" y="299"/>
                </a:cubicBezTo>
                <a:cubicBezTo>
                  <a:pt x="410" y="430"/>
                  <a:pt x="410" y="430"/>
                  <a:pt x="410" y="430"/>
                </a:cubicBezTo>
                <a:cubicBezTo>
                  <a:pt x="421" y="440"/>
                  <a:pt x="438" y="440"/>
                  <a:pt x="449" y="430"/>
                </a:cubicBezTo>
                <a:cubicBezTo>
                  <a:pt x="449" y="430"/>
                  <a:pt x="449" y="430"/>
                  <a:pt x="449" y="430"/>
                </a:cubicBezTo>
                <a:cubicBezTo>
                  <a:pt x="459" y="419"/>
                  <a:pt x="459" y="402"/>
                  <a:pt x="449" y="391"/>
                </a:cubicBezTo>
                <a:cubicBezTo>
                  <a:pt x="314" y="257"/>
                  <a:pt x="314" y="257"/>
                  <a:pt x="314" y="257"/>
                </a:cubicBezTo>
                <a:cubicBezTo>
                  <a:pt x="330" y="232"/>
                  <a:pt x="339" y="201"/>
                  <a:pt x="339" y="169"/>
                </a:cubicBezTo>
                <a:cubicBezTo>
                  <a:pt x="339" y="76"/>
                  <a:pt x="263" y="0"/>
                  <a:pt x="169"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129" name="Bing"/>
          <p:cNvSpPr>
            <a:spLocks noEditPoints="1"/>
          </p:cNvSpPr>
          <p:nvPr/>
        </p:nvSpPr>
        <p:spPr bwMode="auto">
          <a:xfrm>
            <a:off x="7781610" y="2875383"/>
            <a:ext cx="2862578" cy="1105310"/>
          </a:xfrm>
          <a:custGeom>
            <a:avLst/>
            <a:gdLst>
              <a:gd name="T0" fmla="*/ 377 w 839"/>
              <a:gd name="T1" fmla="*/ 144 h 322"/>
              <a:gd name="T2" fmla="*/ 376 w 839"/>
              <a:gd name="T3" fmla="*/ 60 h 322"/>
              <a:gd name="T4" fmla="*/ 354 w 839"/>
              <a:gd name="T5" fmla="*/ 257 h 322"/>
              <a:gd name="T6" fmla="*/ 376 w 839"/>
              <a:gd name="T7" fmla="*/ 237 h 322"/>
              <a:gd name="T8" fmla="*/ 418 w 839"/>
              <a:gd name="T9" fmla="*/ 261 h 322"/>
              <a:gd name="T10" fmla="*/ 481 w 839"/>
              <a:gd name="T11" fmla="*/ 184 h 322"/>
              <a:gd name="T12" fmla="*/ 424 w 839"/>
              <a:gd name="T13" fmla="*/ 116 h 322"/>
              <a:gd name="T14" fmla="*/ 415 w 839"/>
              <a:gd name="T15" fmla="*/ 242 h 322"/>
              <a:gd name="T16" fmla="*/ 376 w 839"/>
              <a:gd name="T17" fmla="*/ 201 h 322"/>
              <a:gd name="T18" fmla="*/ 388 w 839"/>
              <a:gd name="T19" fmla="*/ 148 h 322"/>
              <a:gd name="T20" fmla="*/ 448 w 839"/>
              <a:gd name="T21" fmla="*/ 148 h 322"/>
              <a:gd name="T22" fmla="*/ 447 w 839"/>
              <a:gd name="T23" fmla="*/ 226 h 322"/>
              <a:gd name="T24" fmla="*/ 536 w 839"/>
              <a:gd name="T25" fmla="*/ 73 h 322"/>
              <a:gd name="T26" fmla="*/ 521 w 839"/>
              <a:gd name="T27" fmla="*/ 88 h 322"/>
              <a:gd name="T28" fmla="*/ 507 w 839"/>
              <a:gd name="T29" fmla="*/ 73 h 322"/>
              <a:gd name="T30" fmla="*/ 521 w 839"/>
              <a:gd name="T31" fmla="*/ 59 h 322"/>
              <a:gd name="T32" fmla="*/ 510 w 839"/>
              <a:gd name="T33" fmla="*/ 119 h 322"/>
              <a:gd name="T34" fmla="*/ 532 w 839"/>
              <a:gd name="T35" fmla="*/ 257 h 322"/>
              <a:gd name="T36" fmla="*/ 510 w 839"/>
              <a:gd name="T37" fmla="*/ 119 h 322"/>
              <a:gd name="T38" fmla="*/ 683 w 839"/>
              <a:gd name="T39" fmla="*/ 173 h 322"/>
              <a:gd name="T40" fmla="*/ 661 w 839"/>
              <a:gd name="T41" fmla="*/ 257 h 322"/>
              <a:gd name="T42" fmla="*/ 629 w 839"/>
              <a:gd name="T43" fmla="*/ 135 h 322"/>
              <a:gd name="T44" fmla="*/ 590 w 839"/>
              <a:gd name="T45" fmla="*/ 179 h 322"/>
              <a:gd name="T46" fmla="*/ 568 w 839"/>
              <a:gd name="T47" fmla="*/ 257 h 322"/>
              <a:gd name="T48" fmla="*/ 590 w 839"/>
              <a:gd name="T49" fmla="*/ 119 h 322"/>
              <a:gd name="T50" fmla="*/ 591 w 839"/>
              <a:gd name="T51" fmla="*/ 142 h 322"/>
              <a:gd name="T52" fmla="*/ 671 w 839"/>
              <a:gd name="T53" fmla="*/ 131 h 322"/>
              <a:gd name="T54" fmla="*/ 817 w 839"/>
              <a:gd name="T55" fmla="*/ 138 h 322"/>
              <a:gd name="T56" fmla="*/ 775 w 839"/>
              <a:gd name="T57" fmla="*/ 116 h 322"/>
              <a:gd name="T58" fmla="*/ 712 w 839"/>
              <a:gd name="T59" fmla="*/ 193 h 322"/>
              <a:gd name="T60" fmla="*/ 739 w 839"/>
              <a:gd name="T61" fmla="*/ 252 h 322"/>
              <a:gd name="T62" fmla="*/ 816 w 839"/>
              <a:gd name="T63" fmla="*/ 234 h 322"/>
              <a:gd name="T64" fmla="*/ 817 w 839"/>
              <a:gd name="T65" fmla="*/ 249 h 322"/>
              <a:gd name="T66" fmla="*/ 727 w 839"/>
              <a:gd name="T67" fmla="*/ 293 h 322"/>
              <a:gd name="T68" fmla="*/ 766 w 839"/>
              <a:gd name="T69" fmla="*/ 322 h 322"/>
              <a:gd name="T70" fmla="*/ 839 w 839"/>
              <a:gd name="T71" fmla="*/ 119 h 322"/>
              <a:gd name="T72" fmla="*/ 817 w 839"/>
              <a:gd name="T73" fmla="*/ 195 h 322"/>
              <a:gd name="T74" fmla="*/ 775 w 839"/>
              <a:gd name="T75" fmla="*/ 242 h 322"/>
              <a:gd name="T76" fmla="*/ 735 w 839"/>
              <a:gd name="T77" fmla="*/ 191 h 322"/>
              <a:gd name="T78" fmla="*/ 778 w 839"/>
              <a:gd name="T79" fmla="*/ 135 h 322"/>
              <a:gd name="T80" fmla="*/ 817 w 839"/>
              <a:gd name="T81" fmla="*/ 175 h 322"/>
              <a:gd name="T82" fmla="*/ 96 w 839"/>
              <a:gd name="T83" fmla="*/ 83 h 322"/>
              <a:gd name="T84" fmla="*/ 257 w 839"/>
              <a:gd name="T85" fmla="*/ 212 h 322"/>
              <a:gd name="T86" fmla="*/ 0 w 839"/>
              <a:gd name="T87" fmla="*/ 270 h 322"/>
              <a:gd name="T88" fmla="*/ 129 w 839"/>
              <a:gd name="T89" fmla="*/ 154 h 322"/>
              <a:gd name="T90" fmla="*/ 73 w 839"/>
              <a:gd name="T91" fmla="*/ 204 h 322"/>
              <a:gd name="T92" fmla="*/ 0 w 839"/>
              <a:gd name="T93" fmla="*/ 0 h 322"/>
              <a:gd name="T94" fmla="*/ 73 w 839"/>
              <a:gd name="T95" fmla="*/ 204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39" h="322">
                <a:moveTo>
                  <a:pt x="424" y="116"/>
                </a:moveTo>
                <a:cubicBezTo>
                  <a:pt x="403" y="116"/>
                  <a:pt x="387" y="125"/>
                  <a:pt x="377" y="144"/>
                </a:cubicBezTo>
                <a:cubicBezTo>
                  <a:pt x="376" y="144"/>
                  <a:pt x="376" y="144"/>
                  <a:pt x="376" y="144"/>
                </a:cubicBezTo>
                <a:cubicBezTo>
                  <a:pt x="376" y="60"/>
                  <a:pt x="376" y="60"/>
                  <a:pt x="376" y="60"/>
                </a:cubicBezTo>
                <a:cubicBezTo>
                  <a:pt x="354" y="53"/>
                  <a:pt x="354" y="53"/>
                  <a:pt x="354" y="53"/>
                </a:cubicBezTo>
                <a:cubicBezTo>
                  <a:pt x="354" y="257"/>
                  <a:pt x="354" y="257"/>
                  <a:pt x="354" y="257"/>
                </a:cubicBezTo>
                <a:cubicBezTo>
                  <a:pt x="376" y="257"/>
                  <a:pt x="376" y="257"/>
                  <a:pt x="376" y="257"/>
                </a:cubicBezTo>
                <a:cubicBezTo>
                  <a:pt x="376" y="237"/>
                  <a:pt x="376" y="237"/>
                  <a:pt x="376" y="237"/>
                </a:cubicBezTo>
                <a:cubicBezTo>
                  <a:pt x="377" y="237"/>
                  <a:pt x="377" y="237"/>
                  <a:pt x="377" y="237"/>
                </a:cubicBezTo>
                <a:cubicBezTo>
                  <a:pt x="386" y="253"/>
                  <a:pt x="400" y="261"/>
                  <a:pt x="418" y="261"/>
                </a:cubicBezTo>
                <a:cubicBezTo>
                  <a:pt x="437" y="261"/>
                  <a:pt x="452" y="254"/>
                  <a:pt x="464" y="240"/>
                </a:cubicBezTo>
                <a:cubicBezTo>
                  <a:pt x="475" y="226"/>
                  <a:pt x="481" y="207"/>
                  <a:pt x="481" y="184"/>
                </a:cubicBezTo>
                <a:cubicBezTo>
                  <a:pt x="481" y="163"/>
                  <a:pt x="476" y="147"/>
                  <a:pt x="465" y="134"/>
                </a:cubicBezTo>
                <a:cubicBezTo>
                  <a:pt x="455" y="122"/>
                  <a:pt x="441" y="116"/>
                  <a:pt x="424" y="116"/>
                </a:cubicBezTo>
                <a:close/>
                <a:moveTo>
                  <a:pt x="447" y="226"/>
                </a:moveTo>
                <a:cubicBezTo>
                  <a:pt x="439" y="237"/>
                  <a:pt x="429" y="242"/>
                  <a:pt x="415" y="242"/>
                </a:cubicBezTo>
                <a:cubicBezTo>
                  <a:pt x="404" y="242"/>
                  <a:pt x="395" y="238"/>
                  <a:pt x="387" y="230"/>
                </a:cubicBezTo>
                <a:cubicBezTo>
                  <a:pt x="380" y="222"/>
                  <a:pt x="376" y="213"/>
                  <a:pt x="376" y="201"/>
                </a:cubicBezTo>
                <a:cubicBezTo>
                  <a:pt x="376" y="182"/>
                  <a:pt x="376" y="182"/>
                  <a:pt x="376" y="182"/>
                </a:cubicBezTo>
                <a:cubicBezTo>
                  <a:pt x="376" y="168"/>
                  <a:pt x="380" y="157"/>
                  <a:pt x="388" y="148"/>
                </a:cubicBezTo>
                <a:cubicBezTo>
                  <a:pt x="396" y="139"/>
                  <a:pt x="406" y="135"/>
                  <a:pt x="419" y="135"/>
                </a:cubicBezTo>
                <a:cubicBezTo>
                  <a:pt x="431" y="135"/>
                  <a:pt x="441" y="139"/>
                  <a:pt x="448" y="148"/>
                </a:cubicBezTo>
                <a:cubicBezTo>
                  <a:pt x="455" y="157"/>
                  <a:pt x="458" y="169"/>
                  <a:pt x="458" y="184"/>
                </a:cubicBezTo>
                <a:cubicBezTo>
                  <a:pt x="458" y="202"/>
                  <a:pt x="454" y="216"/>
                  <a:pt x="447" y="226"/>
                </a:cubicBezTo>
                <a:close/>
                <a:moveTo>
                  <a:pt x="531" y="63"/>
                </a:moveTo>
                <a:cubicBezTo>
                  <a:pt x="534" y="66"/>
                  <a:pt x="536" y="69"/>
                  <a:pt x="536" y="73"/>
                </a:cubicBezTo>
                <a:cubicBezTo>
                  <a:pt x="536" y="77"/>
                  <a:pt x="534" y="81"/>
                  <a:pt x="531" y="83"/>
                </a:cubicBezTo>
                <a:cubicBezTo>
                  <a:pt x="528" y="86"/>
                  <a:pt x="525" y="88"/>
                  <a:pt x="521" y="88"/>
                </a:cubicBezTo>
                <a:cubicBezTo>
                  <a:pt x="517" y="88"/>
                  <a:pt x="514" y="86"/>
                  <a:pt x="511" y="84"/>
                </a:cubicBezTo>
                <a:cubicBezTo>
                  <a:pt x="508" y="81"/>
                  <a:pt x="507" y="77"/>
                  <a:pt x="507" y="73"/>
                </a:cubicBezTo>
                <a:cubicBezTo>
                  <a:pt x="507" y="69"/>
                  <a:pt x="508" y="66"/>
                  <a:pt x="511" y="63"/>
                </a:cubicBezTo>
                <a:cubicBezTo>
                  <a:pt x="513" y="60"/>
                  <a:pt x="517" y="59"/>
                  <a:pt x="521" y="59"/>
                </a:cubicBezTo>
                <a:cubicBezTo>
                  <a:pt x="525" y="59"/>
                  <a:pt x="529" y="60"/>
                  <a:pt x="531" y="63"/>
                </a:cubicBezTo>
                <a:close/>
                <a:moveTo>
                  <a:pt x="510" y="119"/>
                </a:moveTo>
                <a:cubicBezTo>
                  <a:pt x="532" y="119"/>
                  <a:pt x="532" y="119"/>
                  <a:pt x="532" y="119"/>
                </a:cubicBezTo>
                <a:cubicBezTo>
                  <a:pt x="532" y="257"/>
                  <a:pt x="532" y="257"/>
                  <a:pt x="532" y="257"/>
                </a:cubicBezTo>
                <a:cubicBezTo>
                  <a:pt x="510" y="257"/>
                  <a:pt x="510" y="257"/>
                  <a:pt x="510" y="257"/>
                </a:cubicBezTo>
                <a:lnTo>
                  <a:pt x="510" y="119"/>
                </a:lnTo>
                <a:close/>
                <a:moveTo>
                  <a:pt x="671" y="131"/>
                </a:moveTo>
                <a:cubicBezTo>
                  <a:pt x="679" y="141"/>
                  <a:pt x="683" y="155"/>
                  <a:pt x="683" y="173"/>
                </a:cubicBezTo>
                <a:cubicBezTo>
                  <a:pt x="683" y="257"/>
                  <a:pt x="683" y="257"/>
                  <a:pt x="683" y="257"/>
                </a:cubicBezTo>
                <a:cubicBezTo>
                  <a:pt x="661" y="257"/>
                  <a:pt x="661" y="257"/>
                  <a:pt x="661" y="257"/>
                </a:cubicBezTo>
                <a:cubicBezTo>
                  <a:pt x="661" y="179"/>
                  <a:pt x="661" y="179"/>
                  <a:pt x="661" y="179"/>
                </a:cubicBezTo>
                <a:cubicBezTo>
                  <a:pt x="661" y="149"/>
                  <a:pt x="650" y="135"/>
                  <a:pt x="629" y="135"/>
                </a:cubicBezTo>
                <a:cubicBezTo>
                  <a:pt x="618" y="135"/>
                  <a:pt x="609" y="139"/>
                  <a:pt x="601" y="147"/>
                </a:cubicBezTo>
                <a:cubicBezTo>
                  <a:pt x="594" y="155"/>
                  <a:pt x="590" y="166"/>
                  <a:pt x="590" y="179"/>
                </a:cubicBezTo>
                <a:cubicBezTo>
                  <a:pt x="590" y="257"/>
                  <a:pt x="590" y="257"/>
                  <a:pt x="590" y="257"/>
                </a:cubicBezTo>
                <a:cubicBezTo>
                  <a:pt x="568" y="257"/>
                  <a:pt x="568" y="257"/>
                  <a:pt x="568" y="257"/>
                </a:cubicBezTo>
                <a:cubicBezTo>
                  <a:pt x="568" y="119"/>
                  <a:pt x="568" y="119"/>
                  <a:pt x="568" y="119"/>
                </a:cubicBezTo>
                <a:cubicBezTo>
                  <a:pt x="590" y="119"/>
                  <a:pt x="590" y="119"/>
                  <a:pt x="590" y="119"/>
                </a:cubicBezTo>
                <a:cubicBezTo>
                  <a:pt x="590" y="142"/>
                  <a:pt x="590" y="142"/>
                  <a:pt x="590" y="142"/>
                </a:cubicBezTo>
                <a:cubicBezTo>
                  <a:pt x="591" y="142"/>
                  <a:pt x="591" y="142"/>
                  <a:pt x="591" y="142"/>
                </a:cubicBezTo>
                <a:cubicBezTo>
                  <a:pt x="601" y="125"/>
                  <a:pt x="616" y="116"/>
                  <a:pt x="636" y="116"/>
                </a:cubicBezTo>
                <a:cubicBezTo>
                  <a:pt x="651" y="116"/>
                  <a:pt x="663" y="121"/>
                  <a:pt x="671" y="131"/>
                </a:cubicBezTo>
                <a:close/>
                <a:moveTo>
                  <a:pt x="817" y="119"/>
                </a:moveTo>
                <a:cubicBezTo>
                  <a:pt x="817" y="138"/>
                  <a:pt x="817" y="138"/>
                  <a:pt x="817" y="138"/>
                </a:cubicBezTo>
                <a:cubicBezTo>
                  <a:pt x="816" y="138"/>
                  <a:pt x="816" y="138"/>
                  <a:pt x="816" y="138"/>
                </a:cubicBezTo>
                <a:cubicBezTo>
                  <a:pt x="807" y="123"/>
                  <a:pt x="794" y="116"/>
                  <a:pt x="775" y="116"/>
                </a:cubicBezTo>
                <a:cubicBezTo>
                  <a:pt x="756" y="116"/>
                  <a:pt x="741" y="123"/>
                  <a:pt x="729" y="137"/>
                </a:cubicBezTo>
                <a:cubicBezTo>
                  <a:pt x="718" y="151"/>
                  <a:pt x="712" y="169"/>
                  <a:pt x="712" y="193"/>
                </a:cubicBezTo>
                <a:cubicBezTo>
                  <a:pt x="712" y="206"/>
                  <a:pt x="714" y="218"/>
                  <a:pt x="719" y="229"/>
                </a:cubicBezTo>
                <a:cubicBezTo>
                  <a:pt x="724" y="239"/>
                  <a:pt x="731" y="247"/>
                  <a:pt x="739" y="252"/>
                </a:cubicBezTo>
                <a:cubicBezTo>
                  <a:pt x="748" y="258"/>
                  <a:pt x="758" y="261"/>
                  <a:pt x="769" y="261"/>
                </a:cubicBezTo>
                <a:cubicBezTo>
                  <a:pt x="790" y="261"/>
                  <a:pt x="806" y="252"/>
                  <a:pt x="816" y="234"/>
                </a:cubicBezTo>
                <a:cubicBezTo>
                  <a:pt x="817" y="234"/>
                  <a:pt x="817" y="234"/>
                  <a:pt x="817" y="234"/>
                </a:cubicBezTo>
                <a:cubicBezTo>
                  <a:pt x="817" y="249"/>
                  <a:pt x="817" y="249"/>
                  <a:pt x="817" y="249"/>
                </a:cubicBezTo>
                <a:cubicBezTo>
                  <a:pt x="817" y="285"/>
                  <a:pt x="800" y="303"/>
                  <a:pt x="766" y="303"/>
                </a:cubicBezTo>
                <a:cubicBezTo>
                  <a:pt x="752" y="303"/>
                  <a:pt x="741" y="300"/>
                  <a:pt x="727" y="293"/>
                </a:cubicBezTo>
                <a:cubicBezTo>
                  <a:pt x="722" y="312"/>
                  <a:pt x="722" y="312"/>
                  <a:pt x="722" y="312"/>
                </a:cubicBezTo>
                <a:cubicBezTo>
                  <a:pt x="735" y="319"/>
                  <a:pt x="749" y="322"/>
                  <a:pt x="766" y="322"/>
                </a:cubicBezTo>
                <a:cubicBezTo>
                  <a:pt x="815" y="322"/>
                  <a:pt x="839" y="297"/>
                  <a:pt x="839" y="246"/>
                </a:cubicBezTo>
                <a:cubicBezTo>
                  <a:pt x="839" y="119"/>
                  <a:pt x="839" y="119"/>
                  <a:pt x="839" y="119"/>
                </a:cubicBezTo>
                <a:lnTo>
                  <a:pt x="817" y="119"/>
                </a:lnTo>
                <a:close/>
                <a:moveTo>
                  <a:pt x="817" y="195"/>
                </a:moveTo>
                <a:cubicBezTo>
                  <a:pt x="817" y="209"/>
                  <a:pt x="813" y="220"/>
                  <a:pt x="805" y="229"/>
                </a:cubicBezTo>
                <a:cubicBezTo>
                  <a:pt x="797" y="237"/>
                  <a:pt x="787" y="242"/>
                  <a:pt x="775" y="242"/>
                </a:cubicBezTo>
                <a:cubicBezTo>
                  <a:pt x="763" y="242"/>
                  <a:pt x="753" y="237"/>
                  <a:pt x="746" y="228"/>
                </a:cubicBezTo>
                <a:cubicBezTo>
                  <a:pt x="738" y="219"/>
                  <a:pt x="735" y="206"/>
                  <a:pt x="735" y="191"/>
                </a:cubicBezTo>
                <a:cubicBezTo>
                  <a:pt x="735" y="174"/>
                  <a:pt x="738" y="160"/>
                  <a:pt x="746" y="150"/>
                </a:cubicBezTo>
                <a:cubicBezTo>
                  <a:pt x="754" y="140"/>
                  <a:pt x="764" y="135"/>
                  <a:pt x="778" y="135"/>
                </a:cubicBezTo>
                <a:cubicBezTo>
                  <a:pt x="789" y="135"/>
                  <a:pt x="798" y="139"/>
                  <a:pt x="805" y="146"/>
                </a:cubicBezTo>
                <a:cubicBezTo>
                  <a:pt x="813" y="154"/>
                  <a:pt x="817" y="163"/>
                  <a:pt x="817" y="175"/>
                </a:cubicBezTo>
                <a:lnTo>
                  <a:pt x="817" y="195"/>
                </a:lnTo>
                <a:close/>
                <a:moveTo>
                  <a:pt x="96" y="83"/>
                </a:moveTo>
                <a:cubicBezTo>
                  <a:pt x="257" y="133"/>
                  <a:pt x="257" y="133"/>
                  <a:pt x="257" y="133"/>
                </a:cubicBezTo>
                <a:cubicBezTo>
                  <a:pt x="257" y="212"/>
                  <a:pt x="257" y="212"/>
                  <a:pt x="257" y="212"/>
                </a:cubicBezTo>
                <a:cubicBezTo>
                  <a:pt x="73" y="322"/>
                  <a:pt x="73" y="322"/>
                  <a:pt x="73" y="322"/>
                </a:cubicBezTo>
                <a:cubicBezTo>
                  <a:pt x="0" y="270"/>
                  <a:pt x="0" y="270"/>
                  <a:pt x="0" y="270"/>
                </a:cubicBezTo>
                <a:cubicBezTo>
                  <a:pt x="178" y="176"/>
                  <a:pt x="178" y="176"/>
                  <a:pt x="178" y="176"/>
                </a:cubicBezTo>
                <a:cubicBezTo>
                  <a:pt x="129" y="154"/>
                  <a:pt x="129" y="154"/>
                  <a:pt x="129" y="154"/>
                </a:cubicBezTo>
                <a:lnTo>
                  <a:pt x="96" y="83"/>
                </a:lnTo>
                <a:close/>
                <a:moveTo>
                  <a:pt x="73" y="204"/>
                </a:moveTo>
                <a:cubicBezTo>
                  <a:pt x="0" y="270"/>
                  <a:pt x="0" y="270"/>
                  <a:pt x="0" y="270"/>
                </a:cubicBezTo>
                <a:cubicBezTo>
                  <a:pt x="0" y="0"/>
                  <a:pt x="0" y="0"/>
                  <a:pt x="0" y="0"/>
                </a:cubicBezTo>
                <a:cubicBezTo>
                  <a:pt x="73" y="22"/>
                  <a:pt x="73" y="22"/>
                  <a:pt x="73" y="22"/>
                </a:cubicBezTo>
                <a:lnTo>
                  <a:pt x="73" y="204"/>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r>
              <a:rPr lang="en-US" dirty="0" smtClean="0">
                <a:solidFill>
                  <a:srgbClr val="404040"/>
                </a:solidFill>
              </a:rPr>
              <a:t> </a:t>
            </a:r>
            <a:endParaRPr lang="en-US" dirty="0">
              <a:solidFill>
                <a:srgbClr val="404040"/>
              </a:solidFill>
            </a:endParaRPr>
          </a:p>
        </p:txBody>
      </p:sp>
      <p:grpSp>
        <p:nvGrpSpPr>
          <p:cNvPr id="120" name="New Phone!!!"/>
          <p:cNvGrpSpPr/>
          <p:nvPr/>
        </p:nvGrpSpPr>
        <p:grpSpPr>
          <a:xfrm>
            <a:off x="6900546" y="-246005"/>
            <a:ext cx="4624704" cy="7399524"/>
            <a:chOff x="8031583" y="1563654"/>
            <a:chExt cx="2362629" cy="3780206"/>
          </a:xfrm>
        </p:grpSpPr>
        <p:sp>
          <p:nvSpPr>
            <p:cNvPr id="126" name="Rectangle 125"/>
            <p:cNvSpPr/>
            <p:nvPr/>
          </p:nvSpPr>
          <p:spPr bwMode="auto">
            <a:xfrm>
              <a:off x="8504238" y="2162738"/>
              <a:ext cx="1417320" cy="2490212"/>
            </a:xfrm>
            <a:prstGeom prst="rect">
              <a:avLst/>
            </a:prstGeom>
            <a:solidFill>
              <a:srgbClr val="0C0C0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640080"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4400" dirty="0" smtClean="0">
                  <a:gradFill>
                    <a:gsLst>
                      <a:gs pos="0">
                        <a:srgbClr val="FFFFFF"/>
                      </a:gs>
                      <a:gs pos="100000">
                        <a:srgbClr val="FFFFFF"/>
                      </a:gs>
                    </a:gsLst>
                    <a:lin ang="5400000" scaled="0"/>
                  </a:gradFill>
                  <a:latin typeface="Segoe UI Light"/>
                  <a:ea typeface="Segoe UI" pitchFamily="34" charset="0"/>
                  <a:cs typeface="Segoe UI" pitchFamily="34" charset="0"/>
                </a:rPr>
                <a:t>Your App goes here</a:t>
              </a:r>
            </a:p>
          </p:txBody>
        </p:sp>
        <p:pic>
          <p:nvPicPr>
            <p:cNvPr id="127" name="Picture 126"/>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8031583" y="1563654"/>
              <a:ext cx="2362629" cy="3780206"/>
            </a:xfrm>
            <a:prstGeom prst="rect">
              <a:avLst/>
            </a:prstGeom>
          </p:spPr>
        </p:pic>
      </p:grpSp>
      <p:pic>
        <p:nvPicPr>
          <p:cNvPr id="5" name="** Animation Lid **"/>
          <p:cNvPicPr>
            <a:picLocks noChangeAspect="1"/>
          </p:cNvPicPr>
          <p:nvPr/>
        </p:nvPicPr>
        <p:blipFill>
          <a:blip r:embed="rId24"/>
          <a:stretch>
            <a:fillRect/>
          </a:stretch>
        </p:blipFill>
        <p:spPr>
          <a:xfrm>
            <a:off x="0" y="0"/>
            <a:ext cx="12435840" cy="6995160"/>
          </a:xfrm>
          <a:prstGeom prst="rect">
            <a:avLst/>
          </a:prstGeom>
        </p:spPr>
      </p:pic>
    </p:spTree>
    <p:extLst>
      <p:ext uri="{BB962C8B-B14F-4D97-AF65-F5344CB8AC3E}">
        <p14:creationId xmlns:p14="http://schemas.microsoft.com/office/powerpoint/2010/main" val="14506696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5"/>
                                        </p:tgtEl>
                                        <p:attrNameLst>
                                          <p:attrName>style.visibility</p:attrName>
                                        </p:attrNameLst>
                                      </p:cBhvr>
                                      <p:to>
                                        <p:strVal val="hidden"/>
                                      </p:to>
                                    </p:set>
                                  </p:childTnLst>
                                </p:cTn>
                              </p:par>
                              <p:par>
                                <p:cTn id="9" presetID="1" presetClass="entr" presetSubtype="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childTnLst>
                                </p:cTn>
                              </p:par>
                            </p:childTnLst>
                          </p:cTn>
                        </p:par>
                        <p:par>
                          <p:cTn id="11" fill="hold">
                            <p:stCondLst>
                              <p:cond delay="250"/>
                            </p:stCondLst>
                            <p:childTnLst>
                              <p:par>
                                <p:cTn id="12" presetID="2" presetClass="entr" presetSubtype="6" decel="100000" fill="hold" nodeType="afterEffect">
                                  <p:stCondLst>
                                    <p:cond delay="0"/>
                                  </p:stCondLst>
                                  <p:childTnLst>
                                    <p:set>
                                      <p:cBhvr>
                                        <p:cTn id="13" dur="1" fill="hold">
                                          <p:stCondLst>
                                            <p:cond delay="0"/>
                                          </p:stCondLst>
                                        </p:cTn>
                                        <p:tgtEl>
                                          <p:spTgt spid="113"/>
                                        </p:tgtEl>
                                        <p:attrNameLst>
                                          <p:attrName>style.visibility</p:attrName>
                                        </p:attrNameLst>
                                      </p:cBhvr>
                                      <p:to>
                                        <p:strVal val="visible"/>
                                      </p:to>
                                    </p:set>
                                    <p:anim calcmode="lin" valueType="num">
                                      <p:cBhvr additive="base">
                                        <p:cTn id="14" dur="800" fill="hold"/>
                                        <p:tgtEl>
                                          <p:spTgt spid="113"/>
                                        </p:tgtEl>
                                        <p:attrNameLst>
                                          <p:attrName>ppt_x</p:attrName>
                                        </p:attrNameLst>
                                      </p:cBhvr>
                                      <p:tavLst>
                                        <p:tav tm="0">
                                          <p:val>
                                            <p:strVal val="1+#ppt_w/2"/>
                                          </p:val>
                                        </p:tav>
                                        <p:tav tm="100000">
                                          <p:val>
                                            <p:strVal val="#ppt_x"/>
                                          </p:val>
                                        </p:tav>
                                      </p:tavLst>
                                    </p:anim>
                                    <p:anim calcmode="lin" valueType="num">
                                      <p:cBhvr additive="base">
                                        <p:cTn id="15" dur="800" fill="hold"/>
                                        <p:tgtEl>
                                          <p:spTgt spid="113"/>
                                        </p:tgtEl>
                                        <p:attrNameLst>
                                          <p:attrName>ppt_y</p:attrName>
                                        </p:attrNameLst>
                                      </p:cBhvr>
                                      <p:tavLst>
                                        <p:tav tm="0">
                                          <p:val>
                                            <p:strVal val="1+#ppt_h/2"/>
                                          </p:val>
                                        </p:tav>
                                        <p:tav tm="100000">
                                          <p:val>
                                            <p:strVal val="#ppt_y"/>
                                          </p:val>
                                        </p:tav>
                                      </p:tavLst>
                                    </p:anim>
                                  </p:childTnLst>
                                </p:cTn>
                              </p:par>
                            </p:childTnLst>
                          </p:cTn>
                        </p:par>
                        <p:par>
                          <p:cTn id="16" fill="hold">
                            <p:stCondLst>
                              <p:cond delay="1050"/>
                            </p:stCondLst>
                            <p:childTnLst>
                              <p:par>
                                <p:cTn id="17" presetID="42" presetClass="path" presetSubtype="0" accel="50000" decel="50000" fill="hold" nodeType="afterEffect">
                                  <p:stCondLst>
                                    <p:cond delay="250"/>
                                  </p:stCondLst>
                                  <p:childTnLst>
                                    <p:animMotion origin="layout" path="M 9.47153E-7 -9.98638E-8 L 9.47153E-7 0.02383 " pathEditMode="relative" rAng="0" ptsTypes="AA">
                                      <p:cBhvr>
                                        <p:cTn id="18" dur="200" fill="hold"/>
                                        <p:tgtEl>
                                          <p:spTgt spid="113"/>
                                        </p:tgtEl>
                                        <p:attrNameLst>
                                          <p:attrName>ppt_x</p:attrName>
                                          <p:attrName>ppt_y</p:attrName>
                                        </p:attrNameLst>
                                      </p:cBhvr>
                                      <p:rCtr x="0" y="1180"/>
                                    </p:animMotion>
                                  </p:childTnLst>
                                </p:cTn>
                              </p:par>
                            </p:childTnLst>
                          </p:cTn>
                        </p:par>
                        <p:par>
                          <p:cTn id="19" fill="hold">
                            <p:stCondLst>
                              <p:cond delay="1500"/>
                            </p:stCondLst>
                            <p:childTnLst>
                              <p:par>
                                <p:cTn id="20" presetID="42" presetClass="path" presetSubtype="0" accel="50000" decel="50000" fill="hold" nodeType="afterEffect">
                                  <p:stCondLst>
                                    <p:cond delay="0"/>
                                  </p:stCondLst>
                                  <p:childTnLst>
                                    <p:animMotion origin="layout" path="M 9.47153E-7 0.02383 L 9.47153E-7 -9.98638E-8 " pathEditMode="relative" rAng="0" ptsTypes="AA">
                                      <p:cBhvr>
                                        <p:cTn id="21" dur="150" fill="hold"/>
                                        <p:tgtEl>
                                          <p:spTgt spid="113"/>
                                        </p:tgtEl>
                                        <p:attrNameLst>
                                          <p:attrName>ppt_x</p:attrName>
                                          <p:attrName>ppt_y</p:attrName>
                                        </p:attrNameLst>
                                      </p:cBhvr>
                                      <p:rCtr x="0" y="-1203"/>
                                    </p:animMotion>
                                  </p:childTnLst>
                                </p:cTn>
                              </p:par>
                              <p:par>
                                <p:cTn id="22" presetID="2" presetClass="entr" presetSubtype="4" decel="100000" fill="hold" nodeType="withEffect">
                                  <p:stCondLst>
                                    <p:cond delay="100"/>
                                  </p:stCondLst>
                                  <p:childTnLst>
                                    <p:set>
                                      <p:cBhvr>
                                        <p:cTn id="23" dur="1" fill="hold">
                                          <p:stCondLst>
                                            <p:cond delay="0"/>
                                          </p:stCondLst>
                                        </p:cTn>
                                        <p:tgtEl>
                                          <p:spTgt spid="108"/>
                                        </p:tgtEl>
                                        <p:attrNameLst>
                                          <p:attrName>style.visibility</p:attrName>
                                        </p:attrNameLst>
                                      </p:cBhvr>
                                      <p:to>
                                        <p:strVal val="visible"/>
                                      </p:to>
                                    </p:set>
                                    <p:anim calcmode="lin" valueType="num">
                                      <p:cBhvr additive="base">
                                        <p:cTn id="24" dur="800" fill="hold"/>
                                        <p:tgtEl>
                                          <p:spTgt spid="108"/>
                                        </p:tgtEl>
                                        <p:attrNameLst>
                                          <p:attrName>ppt_x</p:attrName>
                                        </p:attrNameLst>
                                      </p:cBhvr>
                                      <p:tavLst>
                                        <p:tav tm="0">
                                          <p:val>
                                            <p:strVal val="#ppt_x"/>
                                          </p:val>
                                        </p:tav>
                                        <p:tav tm="100000">
                                          <p:val>
                                            <p:strVal val="#ppt_x"/>
                                          </p:val>
                                        </p:tav>
                                      </p:tavLst>
                                    </p:anim>
                                    <p:anim calcmode="lin" valueType="num">
                                      <p:cBhvr additive="base">
                                        <p:cTn id="25" dur="800" fill="hold"/>
                                        <p:tgtEl>
                                          <p:spTgt spid="108"/>
                                        </p:tgtEl>
                                        <p:attrNameLst>
                                          <p:attrName>ppt_y</p:attrName>
                                        </p:attrNameLst>
                                      </p:cBhvr>
                                      <p:tavLst>
                                        <p:tav tm="0">
                                          <p:val>
                                            <p:strVal val="1+#ppt_h/2"/>
                                          </p:val>
                                        </p:tav>
                                        <p:tav tm="100000">
                                          <p:val>
                                            <p:strVal val="#ppt_y"/>
                                          </p:val>
                                        </p:tav>
                                      </p:tavLst>
                                    </p:anim>
                                  </p:childTnLst>
                                </p:cTn>
                              </p:par>
                              <p:par>
                                <p:cTn id="26" presetID="42" presetClass="path" presetSubtype="0" accel="50000" decel="50000" fill="hold" nodeType="withEffect">
                                  <p:stCondLst>
                                    <p:cond delay="100"/>
                                  </p:stCondLst>
                                  <p:childTnLst>
                                    <p:animMotion origin="layout" path="M 9.47153E-7 -9.98638E-8 L 0.19607 0.09691 " pathEditMode="relative" rAng="0" ptsTypes="AA">
                                      <p:cBhvr>
                                        <p:cTn id="27" dur="600" fill="hold"/>
                                        <p:tgtEl>
                                          <p:spTgt spid="113"/>
                                        </p:tgtEl>
                                        <p:attrNameLst>
                                          <p:attrName>ppt_x</p:attrName>
                                          <p:attrName>ppt_y</p:attrName>
                                        </p:attrNameLst>
                                      </p:cBhvr>
                                      <p:rCtr x="9803" y="4834"/>
                                    </p:animMotion>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113"/>
                                        </p:tgtEl>
                                        <p:attrNameLst>
                                          <p:attrName>style.visibility</p:attrName>
                                        </p:attrNameLst>
                                      </p:cBhvr>
                                      <p:to>
                                        <p:strVal val="visible"/>
                                      </p:to>
                                    </p:set>
                                  </p:childTnLst>
                                </p:cTn>
                              </p:par>
                              <p:par>
                                <p:cTn id="32" presetID="1" presetClass="exit" presetSubtype="0" fill="hold" nodeType="withEffect">
                                  <p:stCondLst>
                                    <p:cond delay="0"/>
                                  </p:stCondLst>
                                  <p:childTnLst>
                                    <p:set>
                                      <p:cBhvr>
                                        <p:cTn id="33" dur="1" fill="hold">
                                          <p:stCondLst>
                                            <p:cond delay="0"/>
                                          </p:stCondLst>
                                        </p:cTn>
                                        <p:tgtEl>
                                          <p:spTgt spid="111"/>
                                        </p:tgtEl>
                                        <p:attrNameLst>
                                          <p:attrName>style.visibility</p:attrName>
                                        </p:attrNameLst>
                                      </p:cBhvr>
                                      <p:to>
                                        <p:strVal val="hidden"/>
                                      </p:to>
                                    </p:set>
                                  </p:childTnLst>
                                </p:cTn>
                              </p:par>
                              <p:par>
                                <p:cTn id="34" presetID="37" presetClass="path" presetSubtype="0" decel="100000" fill="hold" nodeType="withEffect">
                                  <p:stCondLst>
                                    <p:cond delay="0"/>
                                  </p:stCondLst>
                                  <p:childTnLst>
                                    <p:animMotion origin="layout" path="M 0.19607 0.09691 C 0.13033 0.03041 -0.00166 0.02814 -0.00051 -0.10236 " pathEditMode="relative" rAng="0" ptsTypes="AA">
                                      <p:cBhvr>
                                        <p:cTn id="35" dur="1000" fill="hold"/>
                                        <p:tgtEl>
                                          <p:spTgt spid="113"/>
                                        </p:tgtEl>
                                        <p:attrNameLst>
                                          <p:attrName>ppt_x</p:attrName>
                                          <p:attrName>ppt_y</p:attrName>
                                        </p:attrNameLst>
                                      </p:cBhvr>
                                      <p:rCtr x="-9829" y="-9964"/>
                                    </p:animMotion>
                                  </p:childTnLst>
                                </p:cTn>
                              </p:par>
                            </p:childTnLst>
                          </p:cTn>
                        </p:par>
                        <p:par>
                          <p:cTn id="36" fill="hold">
                            <p:stCondLst>
                              <p:cond delay="1000"/>
                            </p:stCondLst>
                            <p:childTnLst>
                              <p:par>
                                <p:cTn id="37" presetID="35" presetClass="path" presetSubtype="0" accel="50000" decel="50000" fill="hold" nodeType="afterEffect">
                                  <p:stCondLst>
                                    <p:cond delay="0"/>
                                  </p:stCondLst>
                                  <p:childTnLst>
                                    <p:animMotion origin="layout" path="M -0.00051 -0.10236 L -0.00051 -0.08034 " pathEditMode="relative" rAng="0" ptsTypes="AA">
                                      <p:cBhvr>
                                        <p:cTn id="38" dur="200" fill="hold"/>
                                        <p:tgtEl>
                                          <p:spTgt spid="113"/>
                                        </p:tgtEl>
                                        <p:attrNameLst>
                                          <p:attrName>ppt_x</p:attrName>
                                          <p:attrName>ppt_y</p:attrName>
                                        </p:attrNameLst>
                                      </p:cBhvr>
                                      <p:rCtr x="102" y="1248"/>
                                    </p:animMotion>
                                  </p:childTnLst>
                                </p:cTn>
                              </p:par>
                            </p:childTnLst>
                          </p:cTn>
                        </p:par>
                        <p:par>
                          <p:cTn id="39" fill="hold">
                            <p:stCondLst>
                              <p:cond delay="1200"/>
                            </p:stCondLst>
                            <p:childTnLst>
                              <p:par>
                                <p:cTn id="40" presetID="35" presetClass="path" presetSubtype="0" accel="50000" decel="50000" fill="hold" nodeType="afterEffect">
                                  <p:stCondLst>
                                    <p:cond delay="0"/>
                                  </p:stCondLst>
                                  <p:childTnLst>
                                    <p:animMotion origin="layout" path="M -0.00051 -0.08034 L -0.00051 -0.10236 " pathEditMode="relative" rAng="0" ptsTypes="AA">
                                      <p:cBhvr>
                                        <p:cTn id="41" dur="150" fill="hold"/>
                                        <p:tgtEl>
                                          <p:spTgt spid="113"/>
                                        </p:tgtEl>
                                        <p:attrNameLst>
                                          <p:attrName>ppt_x</p:attrName>
                                          <p:attrName>ppt_y</p:attrName>
                                        </p:attrNameLst>
                                      </p:cBhvr>
                                      <p:rCtr x="0" y="-1112"/>
                                    </p:animMotion>
                                  </p:childTnLst>
                                </p:cTn>
                              </p:par>
                            </p:childTnLst>
                          </p:cTn>
                        </p:par>
                        <p:par>
                          <p:cTn id="42" fill="hold">
                            <p:stCondLst>
                              <p:cond delay="1350"/>
                            </p:stCondLst>
                            <p:childTnLst>
                              <p:par>
                                <p:cTn id="43" presetID="1" presetClass="entr" presetSubtype="0" fill="hold" nodeType="afterEffect">
                                  <p:stCondLst>
                                    <p:cond delay="0"/>
                                  </p:stCondLst>
                                  <p:childTnLst>
                                    <p:set>
                                      <p:cBhvr>
                                        <p:cTn id="44" dur="1" fill="hold">
                                          <p:stCondLst>
                                            <p:cond delay="0"/>
                                          </p:stCondLst>
                                        </p:cTn>
                                        <p:tgtEl>
                                          <p:spTgt spid="114"/>
                                        </p:tgtEl>
                                        <p:attrNameLst>
                                          <p:attrName>style.visibility</p:attrName>
                                        </p:attrNameLst>
                                      </p:cBhvr>
                                      <p:to>
                                        <p:strVal val="visible"/>
                                      </p:to>
                                    </p:set>
                                  </p:childTnLst>
                                </p:cTn>
                              </p:par>
                              <p:par>
                                <p:cTn id="45" presetID="6" presetClass="emph" presetSubtype="0" fill="hold" nodeType="withEffect">
                                  <p:stCondLst>
                                    <p:cond delay="0"/>
                                  </p:stCondLst>
                                  <p:childTnLst>
                                    <p:animScale>
                                      <p:cBhvr>
                                        <p:cTn id="46" dur="150" fill="hold"/>
                                        <p:tgtEl>
                                          <p:spTgt spid="114"/>
                                        </p:tgtEl>
                                      </p:cBhvr>
                                      <p:by x="110000" y="110000"/>
                                    </p:animScale>
                                  </p:childTnLst>
                                </p:cTn>
                              </p:par>
                            </p:childTnLst>
                          </p:cTn>
                        </p:par>
                        <p:par>
                          <p:cTn id="47" fill="hold">
                            <p:stCondLst>
                              <p:cond delay="1500"/>
                            </p:stCondLst>
                            <p:childTnLst>
                              <p:par>
                                <p:cTn id="48" presetID="6" presetClass="emph" presetSubtype="0" decel="28000" fill="hold" nodeType="afterEffect">
                                  <p:stCondLst>
                                    <p:cond delay="100"/>
                                  </p:stCondLst>
                                  <p:childTnLst>
                                    <p:animScale>
                                      <p:cBhvr>
                                        <p:cTn id="49" dur="150" fill="hold"/>
                                        <p:tgtEl>
                                          <p:spTgt spid="114"/>
                                        </p:tgtEl>
                                      </p:cBhvr>
                                      <p:by x="90910" y="90910"/>
                                    </p:animScale>
                                  </p:childTnLst>
                                </p:cTn>
                              </p:par>
                            </p:childTnLst>
                          </p:cTn>
                        </p:par>
                        <p:par>
                          <p:cTn id="50" fill="hold">
                            <p:stCondLst>
                              <p:cond delay="1750"/>
                            </p:stCondLst>
                            <p:childTnLst>
                              <p:par>
                                <p:cTn id="51" presetID="1" presetClass="exit" presetSubtype="0" fill="hold" nodeType="afterEffect">
                                  <p:stCondLst>
                                    <p:cond delay="0"/>
                                  </p:stCondLst>
                                  <p:childTnLst>
                                    <p:set>
                                      <p:cBhvr>
                                        <p:cTn id="52" dur="1" fill="hold">
                                          <p:stCondLst>
                                            <p:cond delay="0"/>
                                          </p:stCondLst>
                                        </p:cTn>
                                        <p:tgtEl>
                                          <p:spTgt spid="114"/>
                                        </p:tgtEl>
                                        <p:attrNameLst>
                                          <p:attrName>style.visibility</p:attrName>
                                        </p:attrNameLst>
                                      </p:cBhvr>
                                      <p:to>
                                        <p:strVal val="hidden"/>
                                      </p:to>
                                    </p:set>
                                  </p:childTnLst>
                                </p:cTn>
                              </p:par>
                              <p:par>
                                <p:cTn id="53" presetID="2" presetClass="exit" presetSubtype="4" accel="100000" fill="hold" nodeType="withEffect">
                                  <p:stCondLst>
                                    <p:cond delay="0"/>
                                  </p:stCondLst>
                                  <p:childTnLst>
                                    <p:anim calcmode="lin" valueType="num">
                                      <p:cBhvr additive="base">
                                        <p:cTn id="54" dur="500"/>
                                        <p:tgtEl>
                                          <p:spTgt spid="108"/>
                                        </p:tgtEl>
                                        <p:attrNameLst>
                                          <p:attrName>ppt_x</p:attrName>
                                        </p:attrNameLst>
                                      </p:cBhvr>
                                      <p:tavLst>
                                        <p:tav tm="0">
                                          <p:val>
                                            <p:strVal val="ppt_x"/>
                                          </p:val>
                                        </p:tav>
                                        <p:tav tm="100000">
                                          <p:val>
                                            <p:strVal val="ppt_x"/>
                                          </p:val>
                                        </p:tav>
                                      </p:tavLst>
                                    </p:anim>
                                    <p:anim calcmode="lin" valueType="num">
                                      <p:cBhvr additive="base">
                                        <p:cTn id="55" dur="500"/>
                                        <p:tgtEl>
                                          <p:spTgt spid="108"/>
                                        </p:tgtEl>
                                        <p:attrNameLst>
                                          <p:attrName>ppt_y</p:attrName>
                                        </p:attrNameLst>
                                      </p:cBhvr>
                                      <p:tavLst>
                                        <p:tav tm="0">
                                          <p:val>
                                            <p:strVal val="ppt_y"/>
                                          </p:val>
                                        </p:tav>
                                        <p:tav tm="100000">
                                          <p:val>
                                            <p:strVal val="1+ppt_h/2"/>
                                          </p:val>
                                        </p:tav>
                                      </p:tavLst>
                                    </p:anim>
                                    <p:set>
                                      <p:cBhvr>
                                        <p:cTn id="56" dur="1" fill="hold">
                                          <p:stCondLst>
                                            <p:cond delay="499"/>
                                          </p:stCondLst>
                                        </p:cTn>
                                        <p:tgtEl>
                                          <p:spTgt spid="108"/>
                                        </p:tgtEl>
                                        <p:attrNameLst>
                                          <p:attrName>style.visibility</p:attrName>
                                        </p:attrNameLst>
                                      </p:cBhvr>
                                      <p:to>
                                        <p:strVal val="hidden"/>
                                      </p:to>
                                    </p:set>
                                  </p:childTnLst>
                                </p:cTn>
                              </p:par>
                              <p:par>
                                <p:cTn id="57" presetID="42" presetClass="path" presetSubtype="0" accel="50000" decel="50000" fill="hold" nodeType="withEffect">
                                  <p:stCondLst>
                                    <p:cond delay="0"/>
                                  </p:stCondLst>
                                  <p:childTnLst>
                                    <p:animMotion origin="layout" path="M -0.00051 -0.10236 L 0.33865 0.53268 " pathEditMode="relative" rAng="0" ptsTypes="AA">
                                      <p:cBhvr>
                                        <p:cTn id="58" dur="600" fill="hold"/>
                                        <p:tgtEl>
                                          <p:spTgt spid="113"/>
                                        </p:tgtEl>
                                        <p:attrNameLst>
                                          <p:attrName>ppt_x</p:attrName>
                                          <p:attrName>ppt_y</p:attrName>
                                        </p:attrNameLst>
                                      </p:cBhvr>
                                      <p:rCtr x="16952" y="31752"/>
                                    </p:animMotion>
                                  </p:childTnLst>
                                </p:cTn>
                              </p:par>
                              <p:par>
                                <p:cTn id="59" presetID="10" presetClass="entr" presetSubtype="0" fill="hold" nodeType="withEffect">
                                  <p:stCondLst>
                                    <p:cond delay="500"/>
                                  </p:stCondLst>
                                  <p:childTnLst>
                                    <p:set>
                                      <p:cBhvr>
                                        <p:cTn id="60" dur="1" fill="hold">
                                          <p:stCondLst>
                                            <p:cond delay="0"/>
                                          </p:stCondLst>
                                        </p:cTn>
                                        <p:tgtEl>
                                          <p:spTgt spid="86"/>
                                        </p:tgtEl>
                                        <p:attrNameLst>
                                          <p:attrName>style.visibility</p:attrName>
                                        </p:attrNameLst>
                                      </p:cBhvr>
                                      <p:to>
                                        <p:strVal val="visible"/>
                                      </p:to>
                                    </p:set>
                                    <p:animEffect transition="in" filter="fade">
                                      <p:cBhvr>
                                        <p:cTn id="61" dur="800"/>
                                        <p:tgtEl>
                                          <p:spTgt spid="86"/>
                                        </p:tgtEl>
                                      </p:cBhvr>
                                    </p:animEffect>
                                  </p:childTnLst>
                                </p:cTn>
                              </p:par>
                              <p:par>
                                <p:cTn id="62" presetID="1" presetClass="exit" presetSubtype="0" fill="hold" grpId="0" nodeType="withEffect">
                                  <p:stCondLst>
                                    <p:cond delay="500"/>
                                  </p:stCondLst>
                                  <p:childTnLst>
                                    <p:set>
                                      <p:cBhvr>
                                        <p:cTn id="63" dur="1" fill="hold">
                                          <p:stCondLst>
                                            <p:cond delay="0"/>
                                          </p:stCondLst>
                                        </p:cTn>
                                        <p:tgtEl>
                                          <p:spTgt spid="3"/>
                                        </p:tgtEl>
                                        <p:attrNameLst>
                                          <p:attrName>style.visibility</p:attrName>
                                        </p:attrNameLst>
                                      </p:cBhvr>
                                      <p:to>
                                        <p:strVal val="hidden"/>
                                      </p:to>
                                    </p:set>
                                  </p:childTnLst>
                                </p:cTn>
                              </p:par>
                              <p:par>
                                <p:cTn id="64" presetID="1" presetClass="exit" presetSubtype="0" fill="hold" nodeType="withEffect">
                                  <p:stCondLst>
                                    <p:cond delay="500"/>
                                  </p:stCondLst>
                                  <p:childTnLst>
                                    <p:set>
                                      <p:cBhvr>
                                        <p:cTn id="65" dur="1" fill="hold">
                                          <p:stCondLst>
                                            <p:cond delay="0"/>
                                          </p:stCondLst>
                                        </p:cTn>
                                        <p:tgtEl>
                                          <p:spTgt spid="112"/>
                                        </p:tgtEl>
                                        <p:attrNameLst>
                                          <p:attrName>style.visibility</p:attrName>
                                        </p:attrNameLst>
                                      </p:cBhvr>
                                      <p:to>
                                        <p:strVal val="hidden"/>
                                      </p:to>
                                    </p:set>
                                  </p:childTnLst>
                                </p:cTn>
                              </p:par>
                              <p:par>
                                <p:cTn id="66" presetID="42" presetClass="path" presetSubtype="0" decel="100000" fill="hold" nodeType="withEffect">
                                  <p:stCondLst>
                                    <p:cond delay="500"/>
                                  </p:stCondLst>
                                  <p:childTnLst>
                                    <p:animMotion origin="layout" path="M 3.83457E-6 2.36042E-7 L 0.15995 1.40717E-7 " pathEditMode="relative" rAng="0" ptsTypes="AA">
                                      <p:cBhvr>
                                        <p:cTn id="67" dur="800" spd="-100000" fill="hold"/>
                                        <p:tgtEl>
                                          <p:spTgt spid="86"/>
                                        </p:tgtEl>
                                        <p:attrNameLst>
                                          <p:attrName>ppt_x</p:attrName>
                                          <p:attrName>ppt_y</p:attrName>
                                        </p:attrNameLst>
                                      </p:cBhvr>
                                      <p:rCtr x="7953" y="885"/>
                                    </p:animMotion>
                                  </p:childTnLst>
                                </p:cTn>
                              </p:par>
                              <p:par>
                                <p:cTn id="68" presetID="42" presetClass="path" presetSubtype="0" decel="100000" fill="hold" nodeType="withEffect">
                                  <p:stCondLst>
                                    <p:cond delay="500"/>
                                  </p:stCondLst>
                                  <p:childTnLst>
                                    <p:animMotion origin="layout" path="M 0 2.36042E-7 L -0.15994 2.36042E-7 " pathEditMode="relative" rAng="0" ptsTypes="AA">
                                      <p:cBhvr>
                                        <p:cTn id="69" dur="800" fill="hold"/>
                                        <p:tgtEl>
                                          <p:spTgt spid="117"/>
                                        </p:tgtEl>
                                        <p:attrNameLst>
                                          <p:attrName>ppt_x</p:attrName>
                                          <p:attrName>ppt_y</p:attrName>
                                        </p:attrNameLst>
                                      </p:cBhvr>
                                      <p:rCtr x="-8004" y="0"/>
                                    </p:animMotion>
                                  </p:childTnLst>
                                </p:cTn>
                              </p:par>
                              <p:par>
                                <p:cTn id="70" presetID="1" presetClass="exit" presetSubtype="0" fill="hold" nodeType="withEffect">
                                  <p:stCondLst>
                                    <p:cond delay="1250"/>
                                  </p:stCondLst>
                                  <p:childTnLst>
                                    <p:set>
                                      <p:cBhvr>
                                        <p:cTn id="71" dur="1" fill="hold">
                                          <p:stCondLst>
                                            <p:cond delay="0"/>
                                          </p:stCondLst>
                                        </p:cTn>
                                        <p:tgtEl>
                                          <p:spTgt spid="117"/>
                                        </p:tgtEl>
                                        <p:attrNameLst>
                                          <p:attrName>style.visibility</p:attrName>
                                        </p:attrNameLst>
                                      </p:cBhvr>
                                      <p:to>
                                        <p:strVal val="hidden"/>
                                      </p:to>
                                    </p:set>
                                  </p:childTnLst>
                                </p:cTn>
                              </p:par>
                              <p:par>
                                <p:cTn id="72" presetID="2" presetClass="entr" presetSubtype="8" decel="100000" fill="hold" nodeType="withEffect">
                                  <p:stCondLst>
                                    <p:cond delay="500"/>
                                  </p:stCondLst>
                                  <p:childTnLst>
                                    <p:set>
                                      <p:cBhvr>
                                        <p:cTn id="73" dur="1" fill="hold">
                                          <p:stCondLst>
                                            <p:cond delay="0"/>
                                          </p:stCondLst>
                                        </p:cTn>
                                        <p:tgtEl>
                                          <p:spTgt spid="125"/>
                                        </p:tgtEl>
                                        <p:attrNameLst>
                                          <p:attrName>style.visibility</p:attrName>
                                        </p:attrNameLst>
                                      </p:cBhvr>
                                      <p:to>
                                        <p:strVal val="visible"/>
                                      </p:to>
                                    </p:set>
                                    <p:anim calcmode="lin" valueType="num">
                                      <p:cBhvr additive="base">
                                        <p:cTn id="74" dur="500" fill="hold"/>
                                        <p:tgtEl>
                                          <p:spTgt spid="125"/>
                                        </p:tgtEl>
                                        <p:attrNameLst>
                                          <p:attrName>ppt_x</p:attrName>
                                        </p:attrNameLst>
                                      </p:cBhvr>
                                      <p:tavLst>
                                        <p:tav tm="0">
                                          <p:val>
                                            <p:strVal val="0-#ppt_w/2"/>
                                          </p:val>
                                        </p:tav>
                                        <p:tav tm="100000">
                                          <p:val>
                                            <p:strVal val="#ppt_x"/>
                                          </p:val>
                                        </p:tav>
                                      </p:tavLst>
                                    </p:anim>
                                    <p:anim calcmode="lin" valueType="num">
                                      <p:cBhvr additive="base">
                                        <p:cTn id="75" dur="500" fill="hold"/>
                                        <p:tgtEl>
                                          <p:spTgt spid="125"/>
                                        </p:tgtEl>
                                        <p:attrNameLst>
                                          <p:attrName>ppt_y</p:attrName>
                                        </p:attrNameLst>
                                      </p:cBhvr>
                                      <p:tavLst>
                                        <p:tav tm="0">
                                          <p:val>
                                            <p:strVal val="#ppt_y"/>
                                          </p:val>
                                        </p:tav>
                                        <p:tav tm="100000">
                                          <p:val>
                                            <p:strVal val="#ppt_y"/>
                                          </p:val>
                                        </p:tav>
                                      </p:tavLst>
                                    </p:anim>
                                  </p:childTnLst>
                                </p:cTn>
                              </p:par>
                              <p:par>
                                <p:cTn id="76" presetID="1" presetClass="entr" presetSubtype="0" fill="hold" grpId="0" nodeType="withEffect">
                                  <p:stCondLst>
                                    <p:cond delay="500"/>
                                  </p:stCondLst>
                                  <p:childTnLst>
                                    <p:set>
                                      <p:cBhvr>
                                        <p:cTn id="77" dur="1" fill="hold">
                                          <p:stCondLst>
                                            <p:cond delay="0"/>
                                          </p:stCondLst>
                                        </p:cTn>
                                        <p:tgtEl>
                                          <p:spTgt spid="130"/>
                                        </p:tgtEl>
                                        <p:attrNameLst>
                                          <p:attrName>style.visibility</p:attrName>
                                        </p:attrNameLst>
                                      </p:cBhvr>
                                      <p:to>
                                        <p:strVal val="visible"/>
                                      </p:to>
                                    </p:set>
                                  </p:childTnLst>
                                </p:cTn>
                              </p:par>
                              <p:par>
                                <p:cTn id="78" presetID="1" presetClass="entr" presetSubtype="0" fill="hold" grpId="0" nodeType="withEffect">
                                  <p:stCondLst>
                                    <p:cond delay="500"/>
                                  </p:stCondLst>
                                  <p:childTnLst>
                                    <p:set>
                                      <p:cBhvr>
                                        <p:cTn id="79" dur="1" fill="hold">
                                          <p:stCondLst>
                                            <p:cond delay="0"/>
                                          </p:stCondLst>
                                        </p:cTn>
                                        <p:tgtEl>
                                          <p:spTgt spid="128"/>
                                        </p:tgtEl>
                                        <p:attrNameLst>
                                          <p:attrName>style.visibility</p:attrName>
                                        </p:attrNameLst>
                                      </p:cBhvr>
                                      <p:to>
                                        <p:strVal val="visible"/>
                                      </p:to>
                                    </p:set>
                                  </p:childTnLst>
                                </p:cTn>
                              </p:par>
                              <p:par>
                                <p:cTn id="80" presetID="35" presetClass="path" presetSubtype="0" decel="100000" fill="hold" grpId="1" nodeType="withEffect">
                                  <p:stCondLst>
                                    <p:cond delay="500"/>
                                  </p:stCondLst>
                                  <p:childTnLst>
                                    <p:animMotion origin="layout" path="M 4.24304E-6 1.94281E-6 L -0.11029 1.94281E-6 " pathEditMode="relative" rAng="0" ptsTypes="AA">
                                      <p:cBhvr>
                                        <p:cTn id="81" dur="500" spd="-100000" fill="hold"/>
                                        <p:tgtEl>
                                          <p:spTgt spid="128"/>
                                        </p:tgtEl>
                                        <p:attrNameLst>
                                          <p:attrName>ppt_x</p:attrName>
                                          <p:attrName>ppt_y</p:attrName>
                                        </p:attrNameLst>
                                      </p:cBhvr>
                                      <p:rCtr x="-5514" y="0"/>
                                    </p:animMotion>
                                  </p:childTnLst>
                                </p:cTn>
                              </p:par>
                            </p:childTnLst>
                          </p:cTn>
                        </p:par>
                      </p:childTnLst>
                    </p:cTn>
                  </p:par>
                  <p:par>
                    <p:cTn id="82" fill="hold">
                      <p:stCondLst>
                        <p:cond delay="indefinite"/>
                      </p:stCondLst>
                      <p:childTnLst>
                        <p:par>
                          <p:cTn id="83" fill="hold">
                            <p:stCondLst>
                              <p:cond delay="0"/>
                            </p:stCondLst>
                            <p:childTnLst>
                              <p:par>
                                <p:cTn id="84" presetID="63" presetClass="path" presetSubtype="0" accel="50000" decel="50000" fill="hold" grpId="0" nodeType="clickEffect">
                                  <p:stCondLst>
                                    <p:cond delay="0"/>
                                  </p:stCondLst>
                                  <p:childTnLst>
                                    <p:animMotion origin="layout" path="M -3.41333E-6 5.17476E-7 L -1.68496E-6 0.05719 " pathEditMode="relative" rAng="0" ptsTypes="AA">
                                      <p:cBhvr>
                                        <p:cTn id="85" dur="800" fill="hold"/>
                                        <p:tgtEl>
                                          <p:spTgt spid="12"/>
                                        </p:tgtEl>
                                        <p:attrNameLst>
                                          <p:attrName>ppt_x</p:attrName>
                                          <p:attrName>ppt_y</p:attrName>
                                        </p:attrNameLst>
                                      </p:cBhvr>
                                      <p:rCtr x="140" y="3223"/>
                                    </p:animMotion>
                                  </p:childTnLst>
                                </p:cTn>
                              </p:par>
                              <p:par>
                                <p:cTn id="86" presetID="42" presetClass="path" presetSubtype="0" accel="42500" decel="42500" fill="hold" nodeType="withEffect">
                                  <p:stCondLst>
                                    <p:cond delay="0"/>
                                  </p:stCondLst>
                                  <p:childTnLst>
                                    <p:animMotion origin="layout" path="M 3.83457E-6 2.36042E-7 L 0.28274 -0.26056 " pathEditMode="relative" rAng="0" ptsTypes="AA">
                                      <p:cBhvr>
                                        <p:cTn id="87" dur="800" fill="hold"/>
                                        <p:tgtEl>
                                          <p:spTgt spid="86"/>
                                        </p:tgtEl>
                                        <p:attrNameLst>
                                          <p:attrName>ppt_x</p:attrName>
                                          <p:attrName>ppt_y</p:attrName>
                                        </p:attrNameLst>
                                      </p:cBhvr>
                                      <p:rCtr x="14731" y="-13391"/>
                                    </p:animMotion>
                                  </p:childTnLst>
                                </p:cTn>
                              </p:par>
                              <p:par>
                                <p:cTn id="88" presetID="6" presetClass="emph" presetSubtype="0" decel="100000" fill="hold" nodeType="withEffect">
                                  <p:stCondLst>
                                    <p:cond delay="0"/>
                                  </p:stCondLst>
                                  <p:childTnLst>
                                    <p:animScale>
                                      <p:cBhvr>
                                        <p:cTn id="89" dur="800" fill="hold"/>
                                        <p:tgtEl>
                                          <p:spTgt spid="86"/>
                                        </p:tgtEl>
                                      </p:cBhvr>
                                      <p:by x="19820" y="19820"/>
                                    </p:animScale>
                                  </p:childTnLst>
                                </p:cTn>
                              </p:par>
                              <p:par>
                                <p:cTn id="90" presetID="10" presetClass="exit" presetSubtype="0" fill="hold" nodeType="withEffect">
                                  <p:stCondLst>
                                    <p:cond delay="750"/>
                                  </p:stCondLst>
                                  <p:childTnLst>
                                    <p:animEffect transition="out" filter="fade">
                                      <p:cBhvr>
                                        <p:cTn id="91" dur="500"/>
                                        <p:tgtEl>
                                          <p:spTgt spid="86"/>
                                        </p:tgtEl>
                                      </p:cBhvr>
                                    </p:animEffect>
                                    <p:set>
                                      <p:cBhvr>
                                        <p:cTn id="92" dur="1" fill="hold">
                                          <p:stCondLst>
                                            <p:cond delay="499"/>
                                          </p:stCondLst>
                                        </p:cTn>
                                        <p:tgtEl>
                                          <p:spTgt spid="86"/>
                                        </p:tgtEl>
                                        <p:attrNameLst>
                                          <p:attrName>style.visibility</p:attrName>
                                        </p:attrNameLst>
                                      </p:cBhvr>
                                      <p:to>
                                        <p:strVal val="hidden"/>
                                      </p:to>
                                    </p:set>
                                  </p:childTnLst>
                                </p:cTn>
                              </p:par>
                              <p:par>
                                <p:cTn id="93" presetID="10" presetClass="entr" presetSubtype="0" fill="hold" grpId="0" nodeType="withEffect">
                                  <p:stCondLst>
                                    <p:cond delay="1000"/>
                                  </p:stCondLst>
                                  <p:childTnLst>
                                    <p:set>
                                      <p:cBhvr>
                                        <p:cTn id="94" dur="1" fill="hold">
                                          <p:stCondLst>
                                            <p:cond delay="0"/>
                                          </p:stCondLst>
                                        </p:cTn>
                                        <p:tgtEl>
                                          <p:spTgt spid="83"/>
                                        </p:tgtEl>
                                        <p:attrNameLst>
                                          <p:attrName>style.visibility</p:attrName>
                                        </p:attrNameLst>
                                      </p:cBhvr>
                                      <p:to>
                                        <p:strVal val="visible"/>
                                      </p:to>
                                    </p:set>
                                    <p:animEffect transition="in" filter="fade">
                                      <p:cBhvr>
                                        <p:cTn id="95" dur="500"/>
                                        <p:tgtEl>
                                          <p:spTgt spid="83"/>
                                        </p:tgtEl>
                                      </p:cBhvr>
                                    </p:animEffect>
                                  </p:childTnLst>
                                </p:cTn>
                              </p:par>
                              <p:par>
                                <p:cTn id="96" presetID="1" presetClass="entr" presetSubtype="0" fill="hold" grpId="1" nodeType="withEffect">
                                  <p:stCondLst>
                                    <p:cond delay="0"/>
                                  </p:stCondLst>
                                  <p:childTnLst>
                                    <p:set>
                                      <p:cBhvr>
                                        <p:cTn id="97" dur="1" fill="hold">
                                          <p:stCondLst>
                                            <p:cond delay="399"/>
                                          </p:stCondLst>
                                        </p:cTn>
                                        <p:tgtEl>
                                          <p:spTgt spid="60"/>
                                        </p:tgtEl>
                                        <p:attrNameLst>
                                          <p:attrName>style.visibility</p:attrName>
                                        </p:attrNameLst>
                                      </p:cBhvr>
                                      <p:to>
                                        <p:strVal val="visible"/>
                                      </p:to>
                                    </p:set>
                                  </p:childTnLst>
                                </p:cTn>
                              </p:par>
                              <p:par>
                                <p:cTn id="98" presetID="6" presetClass="emph" presetSubtype="0" accel="100000" autoRev="1" fill="hold" grpId="0" nodeType="withEffect">
                                  <p:stCondLst>
                                    <p:cond delay="0"/>
                                  </p:stCondLst>
                                  <p:childTnLst>
                                    <p:animScale>
                                      <p:cBhvr>
                                        <p:cTn id="99" dur="400" fill="hold"/>
                                        <p:tgtEl>
                                          <p:spTgt spid="60"/>
                                        </p:tgtEl>
                                      </p:cBhvr>
                                      <p:by x="0" y="0"/>
                                    </p:animScale>
                                  </p:childTnLst>
                                </p:cTn>
                              </p:par>
                              <p:par>
                                <p:cTn id="100" presetID="42" presetClass="path" presetSubtype="0" accel="100000" autoRev="1" fill="hold" grpId="2" nodeType="withEffect">
                                  <p:stCondLst>
                                    <p:cond delay="0"/>
                                  </p:stCondLst>
                                  <p:childTnLst>
                                    <p:animMotion origin="layout" path="M 1.94026E-6 4.02633E-6 L -0.05693 -0.10123 " pathEditMode="relative" rAng="0" ptsTypes="AA">
                                      <p:cBhvr>
                                        <p:cTn id="101" dur="400" fill="hold"/>
                                        <p:tgtEl>
                                          <p:spTgt spid="60"/>
                                        </p:tgtEl>
                                        <p:attrNameLst>
                                          <p:attrName>ppt_x</p:attrName>
                                          <p:attrName>ppt_y</p:attrName>
                                        </p:attrNameLst>
                                      </p:cBhvr>
                                      <p:rCtr x="-2847" y="-5061"/>
                                    </p:animMotion>
                                  </p:childTnLst>
                                </p:cTn>
                              </p:par>
                              <p:par>
                                <p:cTn id="102" presetID="2" presetClass="entr" presetSubtype="4" decel="100000" fill="hold" nodeType="withEffect">
                                  <p:stCondLst>
                                    <p:cond delay="250"/>
                                  </p:stCondLst>
                                  <p:childTnLst>
                                    <p:set>
                                      <p:cBhvr>
                                        <p:cTn id="103" dur="1" fill="hold">
                                          <p:stCondLst>
                                            <p:cond delay="0"/>
                                          </p:stCondLst>
                                        </p:cTn>
                                        <p:tgtEl>
                                          <p:spTgt spid="95"/>
                                        </p:tgtEl>
                                        <p:attrNameLst>
                                          <p:attrName>style.visibility</p:attrName>
                                        </p:attrNameLst>
                                      </p:cBhvr>
                                      <p:to>
                                        <p:strVal val="visible"/>
                                      </p:to>
                                    </p:set>
                                    <p:anim calcmode="lin" valueType="num">
                                      <p:cBhvr additive="base">
                                        <p:cTn id="104" dur="800" fill="hold"/>
                                        <p:tgtEl>
                                          <p:spTgt spid="95"/>
                                        </p:tgtEl>
                                        <p:attrNameLst>
                                          <p:attrName>ppt_x</p:attrName>
                                        </p:attrNameLst>
                                      </p:cBhvr>
                                      <p:tavLst>
                                        <p:tav tm="0">
                                          <p:val>
                                            <p:strVal val="#ppt_x"/>
                                          </p:val>
                                        </p:tav>
                                        <p:tav tm="100000">
                                          <p:val>
                                            <p:strVal val="#ppt_x"/>
                                          </p:val>
                                        </p:tav>
                                      </p:tavLst>
                                    </p:anim>
                                    <p:anim calcmode="lin" valueType="num">
                                      <p:cBhvr additive="base">
                                        <p:cTn id="105" dur="800" fill="hold"/>
                                        <p:tgtEl>
                                          <p:spTgt spid="95"/>
                                        </p:tgtEl>
                                        <p:attrNameLst>
                                          <p:attrName>ppt_y</p:attrName>
                                        </p:attrNameLst>
                                      </p:cBhvr>
                                      <p:tavLst>
                                        <p:tav tm="0">
                                          <p:val>
                                            <p:strVal val="1+#ppt_h/2"/>
                                          </p:val>
                                        </p:tav>
                                        <p:tav tm="100000">
                                          <p:val>
                                            <p:strVal val="#ppt_y"/>
                                          </p:val>
                                        </p:tav>
                                      </p:tavLst>
                                    </p:anim>
                                  </p:childTnLst>
                                </p:cTn>
                              </p:par>
                            </p:childTnLst>
                          </p:cTn>
                        </p:par>
                      </p:childTnLst>
                    </p:cTn>
                  </p:par>
                  <p:par>
                    <p:cTn id="106" fill="hold">
                      <p:stCondLst>
                        <p:cond delay="indefinite"/>
                      </p:stCondLst>
                      <p:childTnLst>
                        <p:par>
                          <p:cTn id="107" fill="hold">
                            <p:stCondLst>
                              <p:cond delay="0"/>
                            </p:stCondLst>
                            <p:childTnLst>
                              <p:par>
                                <p:cTn id="108" presetID="42" presetClass="path" presetSubtype="0" accel="50000" decel="50000" fill="hold" grpId="1" nodeType="clickEffect">
                                  <p:stCondLst>
                                    <p:cond delay="0"/>
                                  </p:stCondLst>
                                  <p:childTnLst>
                                    <p:animMotion origin="layout" path="M 1.53178E-8 0.05719 L -3.41333E-6 0.11439 " pathEditMode="relative" rAng="0" ptsTypes="AA">
                                      <p:cBhvr>
                                        <p:cTn id="109" dur="800" fill="hold"/>
                                        <p:tgtEl>
                                          <p:spTgt spid="12"/>
                                        </p:tgtEl>
                                        <p:attrNameLst>
                                          <p:attrName>ppt_x</p:attrName>
                                          <p:attrName>ppt_y</p:attrName>
                                        </p:attrNameLst>
                                      </p:cBhvr>
                                      <p:rCtr x="-396" y="2474"/>
                                    </p:animMotion>
                                  </p:childTnLst>
                                </p:cTn>
                              </p:par>
                              <p:par>
                                <p:cTn id="110" presetID="42" presetClass="path" presetSubtype="0" accel="42500" decel="42500" fill="hold" nodeType="withEffect">
                                  <p:stCondLst>
                                    <p:cond delay="0"/>
                                  </p:stCondLst>
                                  <p:childTnLst>
                                    <p:animMotion origin="layout" path="M 3.83457E-6 2.36042E-7 L 0.40069 -0.26055 " pathEditMode="relative" rAng="0" ptsTypes="AA">
                                      <p:cBhvr>
                                        <p:cTn id="111" dur="800" fill="hold"/>
                                        <p:tgtEl>
                                          <p:spTgt spid="95"/>
                                        </p:tgtEl>
                                        <p:attrNameLst>
                                          <p:attrName>ppt_x</p:attrName>
                                          <p:attrName>ppt_y</p:attrName>
                                        </p:attrNameLst>
                                      </p:cBhvr>
                                      <p:rCtr x="20858" y="-13050"/>
                                    </p:animMotion>
                                  </p:childTnLst>
                                </p:cTn>
                              </p:par>
                              <p:par>
                                <p:cTn id="112" presetID="6" presetClass="emph" presetSubtype="0" decel="100000" fill="hold" nodeType="withEffect">
                                  <p:stCondLst>
                                    <p:cond delay="0"/>
                                  </p:stCondLst>
                                  <p:childTnLst>
                                    <p:animScale>
                                      <p:cBhvr>
                                        <p:cTn id="113" dur="800" fill="hold"/>
                                        <p:tgtEl>
                                          <p:spTgt spid="95"/>
                                        </p:tgtEl>
                                      </p:cBhvr>
                                      <p:by x="19820" y="19820"/>
                                    </p:animScale>
                                  </p:childTnLst>
                                </p:cTn>
                              </p:par>
                              <p:par>
                                <p:cTn id="114" presetID="10" presetClass="exit" presetSubtype="0" fill="hold" nodeType="withEffect">
                                  <p:stCondLst>
                                    <p:cond delay="750"/>
                                  </p:stCondLst>
                                  <p:childTnLst>
                                    <p:animEffect transition="out" filter="fade">
                                      <p:cBhvr>
                                        <p:cTn id="115" dur="500"/>
                                        <p:tgtEl>
                                          <p:spTgt spid="95"/>
                                        </p:tgtEl>
                                      </p:cBhvr>
                                    </p:animEffect>
                                    <p:set>
                                      <p:cBhvr>
                                        <p:cTn id="116" dur="1" fill="hold">
                                          <p:stCondLst>
                                            <p:cond delay="499"/>
                                          </p:stCondLst>
                                        </p:cTn>
                                        <p:tgtEl>
                                          <p:spTgt spid="95"/>
                                        </p:tgtEl>
                                        <p:attrNameLst>
                                          <p:attrName>style.visibility</p:attrName>
                                        </p:attrNameLst>
                                      </p:cBhvr>
                                      <p:to>
                                        <p:strVal val="hidden"/>
                                      </p:to>
                                    </p:set>
                                  </p:childTnLst>
                                </p:cTn>
                              </p:par>
                              <p:par>
                                <p:cTn id="117" presetID="10" presetClass="entr" presetSubtype="0" fill="hold" grpId="0" nodeType="withEffect">
                                  <p:stCondLst>
                                    <p:cond delay="1000"/>
                                  </p:stCondLst>
                                  <p:childTnLst>
                                    <p:set>
                                      <p:cBhvr>
                                        <p:cTn id="118" dur="1" fill="hold">
                                          <p:stCondLst>
                                            <p:cond delay="0"/>
                                          </p:stCondLst>
                                        </p:cTn>
                                        <p:tgtEl>
                                          <p:spTgt spid="84"/>
                                        </p:tgtEl>
                                        <p:attrNameLst>
                                          <p:attrName>style.visibility</p:attrName>
                                        </p:attrNameLst>
                                      </p:cBhvr>
                                      <p:to>
                                        <p:strVal val="visible"/>
                                      </p:to>
                                    </p:set>
                                    <p:animEffect transition="in" filter="fade">
                                      <p:cBhvr>
                                        <p:cTn id="119" dur="500"/>
                                        <p:tgtEl>
                                          <p:spTgt spid="84"/>
                                        </p:tgtEl>
                                      </p:cBhvr>
                                    </p:animEffect>
                                  </p:childTnLst>
                                </p:cTn>
                              </p:par>
                              <p:par>
                                <p:cTn id="120" presetID="1" presetClass="entr" presetSubtype="0" fill="hold" grpId="0" nodeType="withEffect">
                                  <p:stCondLst>
                                    <p:cond delay="0"/>
                                  </p:stCondLst>
                                  <p:childTnLst>
                                    <p:set>
                                      <p:cBhvr>
                                        <p:cTn id="121" dur="1" fill="hold">
                                          <p:stCondLst>
                                            <p:cond delay="399"/>
                                          </p:stCondLst>
                                        </p:cTn>
                                        <p:tgtEl>
                                          <p:spTgt spid="61"/>
                                        </p:tgtEl>
                                        <p:attrNameLst>
                                          <p:attrName>style.visibility</p:attrName>
                                        </p:attrNameLst>
                                      </p:cBhvr>
                                      <p:to>
                                        <p:strVal val="visible"/>
                                      </p:to>
                                    </p:set>
                                  </p:childTnLst>
                                </p:cTn>
                              </p:par>
                              <p:par>
                                <p:cTn id="122" presetID="6" presetClass="emph" presetSubtype="0" accel="100000" autoRev="1" fill="hold" grpId="1" nodeType="withEffect">
                                  <p:stCondLst>
                                    <p:cond delay="0"/>
                                  </p:stCondLst>
                                  <p:childTnLst>
                                    <p:animScale>
                                      <p:cBhvr>
                                        <p:cTn id="123" dur="400" fill="hold"/>
                                        <p:tgtEl>
                                          <p:spTgt spid="61"/>
                                        </p:tgtEl>
                                      </p:cBhvr>
                                      <p:by x="0" y="0"/>
                                    </p:animScale>
                                  </p:childTnLst>
                                </p:cTn>
                              </p:par>
                              <p:par>
                                <p:cTn id="124" presetID="42" presetClass="path" presetSubtype="0" accel="100000" autoRev="1" fill="hold" grpId="2" nodeType="withEffect">
                                  <p:stCondLst>
                                    <p:cond delay="0"/>
                                  </p:stCondLst>
                                  <p:childTnLst>
                                    <p:animMotion origin="layout" path="M 1.94026E-6 4.02633E-6 L -0.05693 -0.10123 " pathEditMode="relative" rAng="0" ptsTypes="AA">
                                      <p:cBhvr>
                                        <p:cTn id="125" dur="400" fill="hold"/>
                                        <p:tgtEl>
                                          <p:spTgt spid="61"/>
                                        </p:tgtEl>
                                        <p:attrNameLst>
                                          <p:attrName>ppt_x</p:attrName>
                                          <p:attrName>ppt_y</p:attrName>
                                        </p:attrNameLst>
                                      </p:cBhvr>
                                      <p:rCtr x="-2847" y="-5061"/>
                                    </p:animMotion>
                                  </p:childTnLst>
                                </p:cTn>
                              </p:par>
                              <p:par>
                                <p:cTn id="126" presetID="2" presetClass="entr" presetSubtype="4" decel="100000" fill="hold" nodeType="withEffect">
                                  <p:stCondLst>
                                    <p:cond delay="250"/>
                                  </p:stCondLst>
                                  <p:childTnLst>
                                    <p:set>
                                      <p:cBhvr>
                                        <p:cTn id="127" dur="1" fill="hold">
                                          <p:stCondLst>
                                            <p:cond delay="0"/>
                                          </p:stCondLst>
                                        </p:cTn>
                                        <p:tgtEl>
                                          <p:spTgt spid="92"/>
                                        </p:tgtEl>
                                        <p:attrNameLst>
                                          <p:attrName>style.visibility</p:attrName>
                                        </p:attrNameLst>
                                      </p:cBhvr>
                                      <p:to>
                                        <p:strVal val="visible"/>
                                      </p:to>
                                    </p:set>
                                    <p:anim calcmode="lin" valueType="num">
                                      <p:cBhvr additive="base">
                                        <p:cTn id="128" dur="800" fill="hold"/>
                                        <p:tgtEl>
                                          <p:spTgt spid="92"/>
                                        </p:tgtEl>
                                        <p:attrNameLst>
                                          <p:attrName>ppt_x</p:attrName>
                                        </p:attrNameLst>
                                      </p:cBhvr>
                                      <p:tavLst>
                                        <p:tav tm="0">
                                          <p:val>
                                            <p:strVal val="#ppt_x"/>
                                          </p:val>
                                        </p:tav>
                                        <p:tav tm="100000">
                                          <p:val>
                                            <p:strVal val="#ppt_x"/>
                                          </p:val>
                                        </p:tav>
                                      </p:tavLst>
                                    </p:anim>
                                    <p:anim calcmode="lin" valueType="num">
                                      <p:cBhvr additive="base">
                                        <p:cTn id="129" dur="800" fill="hold"/>
                                        <p:tgtEl>
                                          <p:spTgt spid="92"/>
                                        </p:tgtEl>
                                        <p:attrNameLst>
                                          <p:attrName>ppt_y</p:attrName>
                                        </p:attrNameLst>
                                      </p:cBhvr>
                                      <p:tavLst>
                                        <p:tav tm="0">
                                          <p:val>
                                            <p:strVal val="1+#ppt_h/2"/>
                                          </p:val>
                                        </p:tav>
                                        <p:tav tm="100000">
                                          <p:val>
                                            <p:strVal val="#ppt_y"/>
                                          </p:val>
                                        </p:tav>
                                      </p:tavLst>
                                    </p:anim>
                                  </p:childTnLst>
                                </p:cTn>
                              </p:par>
                            </p:childTnLst>
                          </p:cTn>
                        </p:par>
                      </p:childTnLst>
                    </p:cTn>
                  </p:par>
                  <p:par>
                    <p:cTn id="130" fill="hold">
                      <p:stCondLst>
                        <p:cond delay="indefinite"/>
                      </p:stCondLst>
                      <p:childTnLst>
                        <p:par>
                          <p:cTn id="131" fill="hold">
                            <p:stCondLst>
                              <p:cond delay="0"/>
                            </p:stCondLst>
                            <p:childTnLst>
                              <p:par>
                                <p:cTn id="132" presetID="42" presetClass="path" presetSubtype="0" accel="50000" decel="50000" fill="hold" grpId="2" nodeType="clickEffect">
                                  <p:stCondLst>
                                    <p:cond delay="0"/>
                                  </p:stCondLst>
                                  <p:childTnLst>
                                    <p:animMotion origin="layout" path="M -3.41333E-6 0.11439 L 1.53178E-8 0.17159 " pathEditMode="relative" rAng="0" ptsTypes="AA">
                                      <p:cBhvr>
                                        <p:cTn id="133" dur="800" fill="hold"/>
                                        <p:tgtEl>
                                          <p:spTgt spid="12"/>
                                        </p:tgtEl>
                                        <p:attrNameLst>
                                          <p:attrName>ppt_x</p:attrName>
                                          <p:attrName>ppt_y</p:attrName>
                                        </p:attrNameLst>
                                      </p:cBhvr>
                                      <p:rCtr x="383" y="3700"/>
                                    </p:animMotion>
                                  </p:childTnLst>
                                </p:cTn>
                              </p:par>
                              <p:par>
                                <p:cTn id="134" presetID="42" presetClass="path" presetSubtype="0" accel="42500" decel="42500" fill="hold" nodeType="withEffect">
                                  <p:stCondLst>
                                    <p:cond delay="0"/>
                                  </p:stCondLst>
                                  <p:childTnLst>
                                    <p:animMotion origin="layout" path="M 3.83457E-6 2.36042E-7 L 0.51864 -0.26055 " pathEditMode="relative" rAng="0" ptsTypes="AA">
                                      <p:cBhvr>
                                        <p:cTn id="135" dur="800" fill="hold"/>
                                        <p:tgtEl>
                                          <p:spTgt spid="92"/>
                                        </p:tgtEl>
                                        <p:attrNameLst>
                                          <p:attrName>ppt_x</p:attrName>
                                          <p:attrName>ppt_y</p:attrName>
                                        </p:attrNameLst>
                                      </p:cBhvr>
                                      <p:rCtr x="26066" y="-13050"/>
                                    </p:animMotion>
                                  </p:childTnLst>
                                </p:cTn>
                              </p:par>
                              <p:par>
                                <p:cTn id="136" presetID="6" presetClass="emph" presetSubtype="0" decel="100000" fill="hold" nodeType="withEffect">
                                  <p:stCondLst>
                                    <p:cond delay="0"/>
                                  </p:stCondLst>
                                  <p:childTnLst>
                                    <p:animScale>
                                      <p:cBhvr>
                                        <p:cTn id="137" dur="800" fill="hold"/>
                                        <p:tgtEl>
                                          <p:spTgt spid="92"/>
                                        </p:tgtEl>
                                      </p:cBhvr>
                                      <p:by x="19820" y="19820"/>
                                    </p:animScale>
                                  </p:childTnLst>
                                </p:cTn>
                              </p:par>
                              <p:par>
                                <p:cTn id="138" presetID="10" presetClass="exit" presetSubtype="0" fill="hold" nodeType="withEffect">
                                  <p:stCondLst>
                                    <p:cond delay="750"/>
                                  </p:stCondLst>
                                  <p:childTnLst>
                                    <p:animEffect transition="out" filter="fade">
                                      <p:cBhvr>
                                        <p:cTn id="139" dur="500"/>
                                        <p:tgtEl>
                                          <p:spTgt spid="92"/>
                                        </p:tgtEl>
                                      </p:cBhvr>
                                    </p:animEffect>
                                    <p:set>
                                      <p:cBhvr>
                                        <p:cTn id="140" dur="1" fill="hold">
                                          <p:stCondLst>
                                            <p:cond delay="499"/>
                                          </p:stCondLst>
                                        </p:cTn>
                                        <p:tgtEl>
                                          <p:spTgt spid="92"/>
                                        </p:tgtEl>
                                        <p:attrNameLst>
                                          <p:attrName>style.visibility</p:attrName>
                                        </p:attrNameLst>
                                      </p:cBhvr>
                                      <p:to>
                                        <p:strVal val="hidden"/>
                                      </p:to>
                                    </p:set>
                                  </p:childTnLst>
                                </p:cTn>
                              </p:par>
                              <p:par>
                                <p:cTn id="141" presetID="10" presetClass="entr" presetSubtype="0" fill="hold" grpId="0" nodeType="withEffect">
                                  <p:stCondLst>
                                    <p:cond delay="1000"/>
                                  </p:stCondLst>
                                  <p:childTnLst>
                                    <p:set>
                                      <p:cBhvr>
                                        <p:cTn id="142" dur="1" fill="hold">
                                          <p:stCondLst>
                                            <p:cond delay="0"/>
                                          </p:stCondLst>
                                        </p:cTn>
                                        <p:tgtEl>
                                          <p:spTgt spid="102"/>
                                        </p:tgtEl>
                                        <p:attrNameLst>
                                          <p:attrName>style.visibility</p:attrName>
                                        </p:attrNameLst>
                                      </p:cBhvr>
                                      <p:to>
                                        <p:strVal val="visible"/>
                                      </p:to>
                                    </p:set>
                                    <p:animEffect transition="in" filter="fade">
                                      <p:cBhvr>
                                        <p:cTn id="143" dur="500"/>
                                        <p:tgtEl>
                                          <p:spTgt spid="102"/>
                                        </p:tgtEl>
                                      </p:cBhvr>
                                    </p:animEffect>
                                  </p:childTnLst>
                                </p:cTn>
                              </p:par>
                              <p:par>
                                <p:cTn id="144" presetID="1" presetClass="entr" presetSubtype="0" fill="hold" grpId="0" nodeType="withEffect">
                                  <p:stCondLst>
                                    <p:cond delay="0"/>
                                  </p:stCondLst>
                                  <p:childTnLst>
                                    <p:set>
                                      <p:cBhvr>
                                        <p:cTn id="145" dur="1" fill="hold">
                                          <p:stCondLst>
                                            <p:cond delay="399"/>
                                          </p:stCondLst>
                                        </p:cTn>
                                        <p:tgtEl>
                                          <p:spTgt spid="62"/>
                                        </p:tgtEl>
                                        <p:attrNameLst>
                                          <p:attrName>style.visibility</p:attrName>
                                        </p:attrNameLst>
                                      </p:cBhvr>
                                      <p:to>
                                        <p:strVal val="visible"/>
                                      </p:to>
                                    </p:set>
                                  </p:childTnLst>
                                </p:cTn>
                              </p:par>
                              <p:par>
                                <p:cTn id="146" presetID="6" presetClass="emph" presetSubtype="0" accel="100000" autoRev="1" fill="hold" grpId="1" nodeType="withEffect">
                                  <p:stCondLst>
                                    <p:cond delay="0"/>
                                  </p:stCondLst>
                                  <p:childTnLst>
                                    <p:animScale>
                                      <p:cBhvr>
                                        <p:cTn id="147" dur="400" fill="hold"/>
                                        <p:tgtEl>
                                          <p:spTgt spid="62"/>
                                        </p:tgtEl>
                                      </p:cBhvr>
                                      <p:by x="0" y="0"/>
                                    </p:animScale>
                                  </p:childTnLst>
                                </p:cTn>
                              </p:par>
                              <p:par>
                                <p:cTn id="148" presetID="42" presetClass="path" presetSubtype="0" accel="100000" autoRev="1" fill="hold" grpId="2" nodeType="withEffect">
                                  <p:stCondLst>
                                    <p:cond delay="0"/>
                                  </p:stCondLst>
                                  <p:childTnLst>
                                    <p:animMotion origin="layout" path="M 1.94026E-6 4.02633E-6 L -0.05693 -0.10123 " pathEditMode="relative" rAng="0" ptsTypes="AA">
                                      <p:cBhvr>
                                        <p:cTn id="149" dur="400" fill="hold"/>
                                        <p:tgtEl>
                                          <p:spTgt spid="62"/>
                                        </p:tgtEl>
                                        <p:attrNameLst>
                                          <p:attrName>ppt_x</p:attrName>
                                          <p:attrName>ppt_y</p:attrName>
                                        </p:attrNameLst>
                                      </p:cBhvr>
                                      <p:rCtr x="-2847" y="-5061"/>
                                    </p:animMotion>
                                  </p:childTnLst>
                                </p:cTn>
                              </p:par>
                              <p:par>
                                <p:cTn id="150" presetID="2" presetClass="entr" presetSubtype="4" decel="100000" fill="hold" nodeType="withEffect">
                                  <p:stCondLst>
                                    <p:cond delay="200"/>
                                  </p:stCondLst>
                                  <p:childTnLst>
                                    <p:set>
                                      <p:cBhvr>
                                        <p:cTn id="151" dur="1" fill="hold">
                                          <p:stCondLst>
                                            <p:cond delay="0"/>
                                          </p:stCondLst>
                                        </p:cTn>
                                        <p:tgtEl>
                                          <p:spTgt spid="89"/>
                                        </p:tgtEl>
                                        <p:attrNameLst>
                                          <p:attrName>style.visibility</p:attrName>
                                        </p:attrNameLst>
                                      </p:cBhvr>
                                      <p:to>
                                        <p:strVal val="visible"/>
                                      </p:to>
                                    </p:set>
                                    <p:anim calcmode="lin" valueType="num">
                                      <p:cBhvr additive="base">
                                        <p:cTn id="152" dur="800" fill="hold"/>
                                        <p:tgtEl>
                                          <p:spTgt spid="89"/>
                                        </p:tgtEl>
                                        <p:attrNameLst>
                                          <p:attrName>ppt_x</p:attrName>
                                        </p:attrNameLst>
                                      </p:cBhvr>
                                      <p:tavLst>
                                        <p:tav tm="0">
                                          <p:val>
                                            <p:strVal val="#ppt_x"/>
                                          </p:val>
                                        </p:tav>
                                        <p:tav tm="100000">
                                          <p:val>
                                            <p:strVal val="#ppt_x"/>
                                          </p:val>
                                        </p:tav>
                                      </p:tavLst>
                                    </p:anim>
                                    <p:anim calcmode="lin" valueType="num">
                                      <p:cBhvr additive="base">
                                        <p:cTn id="153" dur="800" fill="hold"/>
                                        <p:tgtEl>
                                          <p:spTgt spid="89"/>
                                        </p:tgtEl>
                                        <p:attrNameLst>
                                          <p:attrName>ppt_y</p:attrName>
                                        </p:attrNameLst>
                                      </p:cBhvr>
                                      <p:tavLst>
                                        <p:tav tm="0">
                                          <p:val>
                                            <p:strVal val="1+#ppt_h/2"/>
                                          </p:val>
                                        </p:tav>
                                        <p:tav tm="100000">
                                          <p:val>
                                            <p:strVal val="#ppt_y"/>
                                          </p:val>
                                        </p:tav>
                                      </p:tavLst>
                                    </p:anim>
                                  </p:childTnLst>
                                </p:cTn>
                              </p:par>
                            </p:childTnLst>
                          </p:cTn>
                        </p:par>
                      </p:childTnLst>
                    </p:cTn>
                  </p:par>
                  <p:par>
                    <p:cTn id="154" fill="hold">
                      <p:stCondLst>
                        <p:cond delay="indefinite"/>
                      </p:stCondLst>
                      <p:childTnLst>
                        <p:par>
                          <p:cTn id="155" fill="hold">
                            <p:stCondLst>
                              <p:cond delay="0"/>
                            </p:stCondLst>
                            <p:childTnLst>
                              <p:par>
                                <p:cTn id="156" presetID="42" presetClass="path" presetSubtype="0" accel="50000" decel="50000" fill="hold" grpId="3" nodeType="clickEffect">
                                  <p:stCondLst>
                                    <p:cond delay="0"/>
                                  </p:stCondLst>
                                  <p:childTnLst>
                                    <p:animMotion origin="layout" path="M -3.41333E-6 0.17158 L -1.71305E-6 0.22856 " pathEditMode="relative" rAng="0" ptsTypes="AA">
                                      <p:cBhvr>
                                        <p:cTn id="157" dur="800" fill="hold"/>
                                        <p:tgtEl>
                                          <p:spTgt spid="12"/>
                                        </p:tgtEl>
                                        <p:attrNameLst>
                                          <p:attrName>ppt_x</p:attrName>
                                          <p:attrName>ppt_y</p:attrName>
                                        </p:attrNameLst>
                                      </p:cBhvr>
                                      <p:rCtr x="243" y="3246"/>
                                    </p:animMotion>
                                  </p:childTnLst>
                                </p:cTn>
                              </p:par>
                              <p:par>
                                <p:cTn id="158" presetID="42" presetClass="path" presetSubtype="0" accel="42500" decel="42500" fill="hold" nodeType="withEffect">
                                  <p:stCondLst>
                                    <p:cond delay="0"/>
                                  </p:stCondLst>
                                  <p:childTnLst>
                                    <p:animMotion origin="layout" path="M 3.83457E-6 2.36042E-7 L 0.28274 -0.05084 " pathEditMode="relative" rAng="0" ptsTypes="AA">
                                      <p:cBhvr>
                                        <p:cTn id="159" dur="800" fill="hold"/>
                                        <p:tgtEl>
                                          <p:spTgt spid="89"/>
                                        </p:tgtEl>
                                        <p:attrNameLst>
                                          <p:attrName>ppt_x</p:attrName>
                                          <p:attrName>ppt_y</p:attrName>
                                        </p:attrNameLst>
                                      </p:cBhvr>
                                      <p:rCtr x="14118" y="-1952"/>
                                    </p:animMotion>
                                  </p:childTnLst>
                                </p:cTn>
                              </p:par>
                              <p:par>
                                <p:cTn id="160" presetID="6" presetClass="emph" presetSubtype="0" decel="100000" fill="hold" nodeType="withEffect">
                                  <p:stCondLst>
                                    <p:cond delay="0"/>
                                  </p:stCondLst>
                                  <p:childTnLst>
                                    <p:animScale>
                                      <p:cBhvr>
                                        <p:cTn id="161" dur="800" fill="hold"/>
                                        <p:tgtEl>
                                          <p:spTgt spid="89"/>
                                        </p:tgtEl>
                                      </p:cBhvr>
                                      <p:by x="19820" y="19820"/>
                                    </p:animScale>
                                  </p:childTnLst>
                                </p:cTn>
                              </p:par>
                              <p:par>
                                <p:cTn id="162" presetID="10" presetClass="exit" presetSubtype="0" fill="hold" nodeType="withEffect">
                                  <p:stCondLst>
                                    <p:cond delay="750"/>
                                  </p:stCondLst>
                                  <p:childTnLst>
                                    <p:animEffect transition="out" filter="fade">
                                      <p:cBhvr>
                                        <p:cTn id="163" dur="500"/>
                                        <p:tgtEl>
                                          <p:spTgt spid="89"/>
                                        </p:tgtEl>
                                      </p:cBhvr>
                                    </p:animEffect>
                                    <p:set>
                                      <p:cBhvr>
                                        <p:cTn id="164" dur="1" fill="hold">
                                          <p:stCondLst>
                                            <p:cond delay="499"/>
                                          </p:stCondLst>
                                        </p:cTn>
                                        <p:tgtEl>
                                          <p:spTgt spid="89"/>
                                        </p:tgtEl>
                                        <p:attrNameLst>
                                          <p:attrName>style.visibility</p:attrName>
                                        </p:attrNameLst>
                                      </p:cBhvr>
                                      <p:to>
                                        <p:strVal val="hidden"/>
                                      </p:to>
                                    </p:set>
                                  </p:childTnLst>
                                </p:cTn>
                              </p:par>
                              <p:par>
                                <p:cTn id="165" presetID="10" presetClass="entr" presetSubtype="0" fill="hold" grpId="0" nodeType="withEffect">
                                  <p:stCondLst>
                                    <p:cond delay="1000"/>
                                  </p:stCondLst>
                                  <p:childTnLst>
                                    <p:set>
                                      <p:cBhvr>
                                        <p:cTn id="166" dur="1" fill="hold">
                                          <p:stCondLst>
                                            <p:cond delay="0"/>
                                          </p:stCondLst>
                                        </p:cTn>
                                        <p:tgtEl>
                                          <p:spTgt spid="85"/>
                                        </p:tgtEl>
                                        <p:attrNameLst>
                                          <p:attrName>style.visibility</p:attrName>
                                        </p:attrNameLst>
                                      </p:cBhvr>
                                      <p:to>
                                        <p:strVal val="visible"/>
                                      </p:to>
                                    </p:set>
                                    <p:animEffect transition="in" filter="fade">
                                      <p:cBhvr>
                                        <p:cTn id="167" dur="500"/>
                                        <p:tgtEl>
                                          <p:spTgt spid="85"/>
                                        </p:tgtEl>
                                      </p:cBhvr>
                                    </p:animEffect>
                                  </p:childTnLst>
                                </p:cTn>
                              </p:par>
                              <p:par>
                                <p:cTn id="168" presetID="1" presetClass="entr" presetSubtype="0" fill="hold" grpId="0" nodeType="withEffect">
                                  <p:stCondLst>
                                    <p:cond delay="0"/>
                                  </p:stCondLst>
                                  <p:childTnLst>
                                    <p:set>
                                      <p:cBhvr>
                                        <p:cTn id="169" dur="1" fill="hold">
                                          <p:stCondLst>
                                            <p:cond delay="399"/>
                                          </p:stCondLst>
                                        </p:cTn>
                                        <p:tgtEl>
                                          <p:spTgt spid="63"/>
                                        </p:tgtEl>
                                        <p:attrNameLst>
                                          <p:attrName>style.visibility</p:attrName>
                                        </p:attrNameLst>
                                      </p:cBhvr>
                                      <p:to>
                                        <p:strVal val="visible"/>
                                      </p:to>
                                    </p:set>
                                  </p:childTnLst>
                                </p:cTn>
                              </p:par>
                              <p:par>
                                <p:cTn id="170" presetID="6" presetClass="emph" presetSubtype="0" accel="100000" autoRev="1" fill="hold" grpId="1" nodeType="withEffect">
                                  <p:stCondLst>
                                    <p:cond delay="0"/>
                                  </p:stCondLst>
                                  <p:childTnLst>
                                    <p:animScale>
                                      <p:cBhvr>
                                        <p:cTn id="171" dur="400" fill="hold"/>
                                        <p:tgtEl>
                                          <p:spTgt spid="63"/>
                                        </p:tgtEl>
                                      </p:cBhvr>
                                      <p:by x="0" y="0"/>
                                    </p:animScale>
                                  </p:childTnLst>
                                </p:cTn>
                              </p:par>
                              <p:par>
                                <p:cTn id="172" presetID="42" presetClass="path" presetSubtype="0" accel="100000" autoRev="1" fill="hold" grpId="2" nodeType="withEffect">
                                  <p:stCondLst>
                                    <p:cond delay="0"/>
                                  </p:stCondLst>
                                  <p:childTnLst>
                                    <p:animMotion origin="layout" path="M 1.94026E-6 4.02633E-6 L -0.05693 -0.10123 " pathEditMode="relative" rAng="0" ptsTypes="AA">
                                      <p:cBhvr>
                                        <p:cTn id="173" dur="400" fill="hold"/>
                                        <p:tgtEl>
                                          <p:spTgt spid="63"/>
                                        </p:tgtEl>
                                        <p:attrNameLst>
                                          <p:attrName>ppt_x</p:attrName>
                                          <p:attrName>ppt_y</p:attrName>
                                        </p:attrNameLst>
                                      </p:cBhvr>
                                      <p:rCtr x="-2847" y="-5061"/>
                                    </p:animMotion>
                                  </p:childTnLst>
                                </p:cTn>
                              </p:par>
                              <p:par>
                                <p:cTn id="174" presetID="2" presetClass="entr" presetSubtype="4" decel="100000" fill="hold" nodeType="withEffect">
                                  <p:stCondLst>
                                    <p:cond delay="200"/>
                                  </p:stCondLst>
                                  <p:childTnLst>
                                    <p:set>
                                      <p:cBhvr>
                                        <p:cTn id="175" dur="1" fill="hold">
                                          <p:stCondLst>
                                            <p:cond delay="0"/>
                                          </p:stCondLst>
                                        </p:cTn>
                                        <p:tgtEl>
                                          <p:spTgt spid="98"/>
                                        </p:tgtEl>
                                        <p:attrNameLst>
                                          <p:attrName>style.visibility</p:attrName>
                                        </p:attrNameLst>
                                      </p:cBhvr>
                                      <p:to>
                                        <p:strVal val="visible"/>
                                      </p:to>
                                    </p:set>
                                    <p:anim calcmode="lin" valueType="num">
                                      <p:cBhvr additive="base">
                                        <p:cTn id="176" dur="800" fill="hold"/>
                                        <p:tgtEl>
                                          <p:spTgt spid="98"/>
                                        </p:tgtEl>
                                        <p:attrNameLst>
                                          <p:attrName>ppt_x</p:attrName>
                                        </p:attrNameLst>
                                      </p:cBhvr>
                                      <p:tavLst>
                                        <p:tav tm="0">
                                          <p:val>
                                            <p:strVal val="#ppt_x"/>
                                          </p:val>
                                        </p:tav>
                                        <p:tav tm="100000">
                                          <p:val>
                                            <p:strVal val="#ppt_x"/>
                                          </p:val>
                                        </p:tav>
                                      </p:tavLst>
                                    </p:anim>
                                    <p:anim calcmode="lin" valueType="num">
                                      <p:cBhvr additive="base">
                                        <p:cTn id="177" dur="800" fill="hold"/>
                                        <p:tgtEl>
                                          <p:spTgt spid="98"/>
                                        </p:tgtEl>
                                        <p:attrNameLst>
                                          <p:attrName>ppt_y</p:attrName>
                                        </p:attrNameLst>
                                      </p:cBhvr>
                                      <p:tavLst>
                                        <p:tav tm="0">
                                          <p:val>
                                            <p:strVal val="1+#ppt_h/2"/>
                                          </p:val>
                                        </p:tav>
                                        <p:tav tm="100000">
                                          <p:val>
                                            <p:strVal val="#ppt_y"/>
                                          </p:val>
                                        </p:tav>
                                      </p:tavLst>
                                    </p:anim>
                                  </p:childTnLst>
                                </p:cTn>
                              </p:par>
                            </p:childTnLst>
                          </p:cTn>
                        </p:par>
                      </p:childTnLst>
                    </p:cTn>
                  </p:par>
                  <p:par>
                    <p:cTn id="178" fill="hold">
                      <p:stCondLst>
                        <p:cond delay="indefinite"/>
                      </p:stCondLst>
                      <p:childTnLst>
                        <p:par>
                          <p:cTn id="179" fill="hold">
                            <p:stCondLst>
                              <p:cond delay="0"/>
                            </p:stCondLst>
                            <p:childTnLst>
                              <p:par>
                                <p:cTn id="180" presetID="42" presetClass="path" presetSubtype="0" accel="50000" decel="50000" fill="hold" grpId="4" nodeType="clickEffect">
                                  <p:stCondLst>
                                    <p:cond delay="0"/>
                                  </p:stCondLst>
                                  <p:childTnLst>
                                    <p:animMotion origin="layout" path="M -3.41333E-6 0.22855 L 2.90528E-6 0.28574 " pathEditMode="relative" rAng="0" ptsTypes="AA">
                                      <p:cBhvr>
                                        <p:cTn id="181" dur="800" fill="hold"/>
                                        <p:tgtEl>
                                          <p:spTgt spid="12"/>
                                        </p:tgtEl>
                                        <p:attrNameLst>
                                          <p:attrName>ppt_x</p:attrName>
                                          <p:attrName>ppt_y</p:attrName>
                                        </p:attrNameLst>
                                      </p:cBhvr>
                                      <p:rCtr x="587" y="3836"/>
                                    </p:animMotion>
                                  </p:childTnLst>
                                </p:cTn>
                              </p:par>
                              <p:par>
                                <p:cTn id="182" presetID="42" presetClass="path" presetSubtype="0" accel="42500" decel="42500" fill="hold" nodeType="withEffect">
                                  <p:stCondLst>
                                    <p:cond delay="0"/>
                                  </p:stCondLst>
                                  <p:childTnLst>
                                    <p:animMotion origin="layout" path="M 3.83457E-6 2.36042E-7 L 0.40069 -0.05084 " pathEditMode="relative" rAng="0" ptsTypes="AA">
                                      <p:cBhvr>
                                        <p:cTn id="183" dur="800" fill="hold"/>
                                        <p:tgtEl>
                                          <p:spTgt spid="98"/>
                                        </p:tgtEl>
                                        <p:attrNameLst>
                                          <p:attrName>ppt_x</p:attrName>
                                          <p:attrName>ppt_y</p:attrName>
                                        </p:attrNameLst>
                                      </p:cBhvr>
                                      <p:rCtr x="20858" y="-2860"/>
                                    </p:animMotion>
                                  </p:childTnLst>
                                </p:cTn>
                              </p:par>
                              <p:par>
                                <p:cTn id="184" presetID="6" presetClass="emph" presetSubtype="0" decel="100000" fill="hold" nodeType="withEffect">
                                  <p:stCondLst>
                                    <p:cond delay="0"/>
                                  </p:stCondLst>
                                  <p:childTnLst>
                                    <p:animScale>
                                      <p:cBhvr>
                                        <p:cTn id="185" dur="800" fill="hold"/>
                                        <p:tgtEl>
                                          <p:spTgt spid="98"/>
                                        </p:tgtEl>
                                      </p:cBhvr>
                                      <p:by x="19820" y="19820"/>
                                    </p:animScale>
                                  </p:childTnLst>
                                </p:cTn>
                              </p:par>
                              <p:par>
                                <p:cTn id="186" presetID="10" presetClass="exit" presetSubtype="0" fill="hold" nodeType="withEffect">
                                  <p:stCondLst>
                                    <p:cond delay="750"/>
                                  </p:stCondLst>
                                  <p:childTnLst>
                                    <p:animEffect transition="out" filter="fade">
                                      <p:cBhvr>
                                        <p:cTn id="187" dur="500"/>
                                        <p:tgtEl>
                                          <p:spTgt spid="98"/>
                                        </p:tgtEl>
                                      </p:cBhvr>
                                    </p:animEffect>
                                    <p:set>
                                      <p:cBhvr>
                                        <p:cTn id="188" dur="1" fill="hold">
                                          <p:stCondLst>
                                            <p:cond delay="499"/>
                                          </p:stCondLst>
                                        </p:cTn>
                                        <p:tgtEl>
                                          <p:spTgt spid="98"/>
                                        </p:tgtEl>
                                        <p:attrNameLst>
                                          <p:attrName>style.visibility</p:attrName>
                                        </p:attrNameLst>
                                      </p:cBhvr>
                                      <p:to>
                                        <p:strVal val="hidden"/>
                                      </p:to>
                                    </p:set>
                                  </p:childTnLst>
                                </p:cTn>
                              </p:par>
                              <p:par>
                                <p:cTn id="189" presetID="10" presetClass="entr" presetSubtype="0" fill="hold" grpId="0" nodeType="withEffect">
                                  <p:stCondLst>
                                    <p:cond delay="1000"/>
                                  </p:stCondLst>
                                  <p:childTnLst>
                                    <p:set>
                                      <p:cBhvr>
                                        <p:cTn id="190" dur="1" fill="hold">
                                          <p:stCondLst>
                                            <p:cond delay="0"/>
                                          </p:stCondLst>
                                        </p:cTn>
                                        <p:tgtEl>
                                          <p:spTgt spid="101"/>
                                        </p:tgtEl>
                                        <p:attrNameLst>
                                          <p:attrName>style.visibility</p:attrName>
                                        </p:attrNameLst>
                                      </p:cBhvr>
                                      <p:to>
                                        <p:strVal val="visible"/>
                                      </p:to>
                                    </p:set>
                                    <p:animEffect transition="in" filter="fade">
                                      <p:cBhvr>
                                        <p:cTn id="191" dur="500"/>
                                        <p:tgtEl>
                                          <p:spTgt spid="101"/>
                                        </p:tgtEl>
                                      </p:cBhvr>
                                    </p:animEffect>
                                  </p:childTnLst>
                                </p:cTn>
                              </p:par>
                              <p:par>
                                <p:cTn id="192" presetID="1" presetClass="entr" presetSubtype="0" fill="hold" grpId="0" nodeType="withEffect">
                                  <p:stCondLst>
                                    <p:cond delay="0"/>
                                  </p:stCondLst>
                                  <p:childTnLst>
                                    <p:set>
                                      <p:cBhvr>
                                        <p:cTn id="193" dur="1" fill="hold">
                                          <p:stCondLst>
                                            <p:cond delay="399"/>
                                          </p:stCondLst>
                                        </p:cTn>
                                        <p:tgtEl>
                                          <p:spTgt spid="64"/>
                                        </p:tgtEl>
                                        <p:attrNameLst>
                                          <p:attrName>style.visibility</p:attrName>
                                        </p:attrNameLst>
                                      </p:cBhvr>
                                      <p:to>
                                        <p:strVal val="visible"/>
                                      </p:to>
                                    </p:set>
                                  </p:childTnLst>
                                </p:cTn>
                              </p:par>
                              <p:par>
                                <p:cTn id="194" presetID="6" presetClass="emph" presetSubtype="0" accel="100000" autoRev="1" fill="hold" grpId="1" nodeType="withEffect">
                                  <p:stCondLst>
                                    <p:cond delay="0"/>
                                  </p:stCondLst>
                                  <p:childTnLst>
                                    <p:animScale>
                                      <p:cBhvr>
                                        <p:cTn id="195" dur="400" fill="hold"/>
                                        <p:tgtEl>
                                          <p:spTgt spid="64"/>
                                        </p:tgtEl>
                                      </p:cBhvr>
                                      <p:by x="0" y="0"/>
                                    </p:animScale>
                                  </p:childTnLst>
                                </p:cTn>
                              </p:par>
                              <p:par>
                                <p:cTn id="196" presetID="42" presetClass="path" presetSubtype="0" accel="100000" autoRev="1" fill="hold" grpId="2" nodeType="withEffect">
                                  <p:stCondLst>
                                    <p:cond delay="0"/>
                                  </p:stCondLst>
                                  <p:childTnLst>
                                    <p:animMotion origin="layout" path="M 1.94026E-6 4.02633E-6 L -0.05693 -0.10123 " pathEditMode="relative" rAng="0" ptsTypes="AA">
                                      <p:cBhvr>
                                        <p:cTn id="197" dur="400" fill="hold"/>
                                        <p:tgtEl>
                                          <p:spTgt spid="64"/>
                                        </p:tgtEl>
                                        <p:attrNameLst>
                                          <p:attrName>ppt_x</p:attrName>
                                          <p:attrName>ppt_y</p:attrName>
                                        </p:attrNameLst>
                                      </p:cBhvr>
                                      <p:rCtr x="-2847" y="-5061"/>
                                    </p:animMotion>
                                  </p:childTnLst>
                                </p:cTn>
                              </p:par>
                              <p:par>
                                <p:cTn id="198" presetID="2" presetClass="entr" presetSubtype="4" decel="100000" fill="hold" nodeType="withEffect">
                                  <p:stCondLst>
                                    <p:cond delay="200"/>
                                  </p:stCondLst>
                                  <p:childTnLst>
                                    <p:set>
                                      <p:cBhvr>
                                        <p:cTn id="199" dur="1" fill="hold">
                                          <p:stCondLst>
                                            <p:cond delay="0"/>
                                          </p:stCondLst>
                                        </p:cTn>
                                        <p:tgtEl>
                                          <p:spTgt spid="71"/>
                                        </p:tgtEl>
                                        <p:attrNameLst>
                                          <p:attrName>style.visibility</p:attrName>
                                        </p:attrNameLst>
                                      </p:cBhvr>
                                      <p:to>
                                        <p:strVal val="visible"/>
                                      </p:to>
                                    </p:set>
                                    <p:anim calcmode="lin" valueType="num">
                                      <p:cBhvr additive="base">
                                        <p:cTn id="200" dur="800" fill="hold"/>
                                        <p:tgtEl>
                                          <p:spTgt spid="71"/>
                                        </p:tgtEl>
                                        <p:attrNameLst>
                                          <p:attrName>ppt_x</p:attrName>
                                        </p:attrNameLst>
                                      </p:cBhvr>
                                      <p:tavLst>
                                        <p:tav tm="0">
                                          <p:val>
                                            <p:strVal val="#ppt_x"/>
                                          </p:val>
                                        </p:tav>
                                        <p:tav tm="100000">
                                          <p:val>
                                            <p:strVal val="#ppt_x"/>
                                          </p:val>
                                        </p:tav>
                                      </p:tavLst>
                                    </p:anim>
                                    <p:anim calcmode="lin" valueType="num">
                                      <p:cBhvr additive="base">
                                        <p:cTn id="201" dur="800" fill="hold"/>
                                        <p:tgtEl>
                                          <p:spTgt spid="71"/>
                                        </p:tgtEl>
                                        <p:attrNameLst>
                                          <p:attrName>ppt_y</p:attrName>
                                        </p:attrNameLst>
                                      </p:cBhvr>
                                      <p:tavLst>
                                        <p:tav tm="0">
                                          <p:val>
                                            <p:strVal val="1+#ppt_h/2"/>
                                          </p:val>
                                        </p:tav>
                                        <p:tav tm="100000">
                                          <p:val>
                                            <p:strVal val="#ppt_y"/>
                                          </p:val>
                                        </p:tav>
                                      </p:tavLst>
                                    </p:anim>
                                  </p:childTnLst>
                                </p:cTn>
                              </p:par>
                            </p:childTnLst>
                          </p:cTn>
                        </p:par>
                      </p:childTnLst>
                    </p:cTn>
                  </p:par>
                  <p:par>
                    <p:cTn id="202" fill="hold">
                      <p:stCondLst>
                        <p:cond delay="indefinite"/>
                      </p:stCondLst>
                      <p:childTnLst>
                        <p:par>
                          <p:cTn id="203" fill="hold">
                            <p:stCondLst>
                              <p:cond delay="0"/>
                            </p:stCondLst>
                            <p:childTnLst>
                              <p:par>
                                <p:cTn id="204" presetID="42" presetClass="path" presetSubtype="0" accel="50000" decel="50000" fill="hold" grpId="5" nodeType="clickEffect">
                                  <p:stCondLst>
                                    <p:cond delay="0"/>
                                  </p:stCondLst>
                                  <p:childTnLst>
                                    <p:animMotion origin="layout" path="M -3.41333E-6 0.28575 L -4.57493E-6 0.34295 " pathEditMode="relative" rAng="0" ptsTypes="AA">
                                      <p:cBhvr>
                                        <p:cTn id="205" dur="800" fill="hold"/>
                                        <p:tgtEl>
                                          <p:spTgt spid="12"/>
                                        </p:tgtEl>
                                        <p:attrNameLst>
                                          <p:attrName>ppt_x</p:attrName>
                                          <p:attrName>ppt_y</p:attrName>
                                        </p:attrNameLst>
                                      </p:cBhvr>
                                      <p:rCtr x="-64" y="3427"/>
                                    </p:animMotion>
                                  </p:childTnLst>
                                </p:cTn>
                              </p:par>
                              <p:par>
                                <p:cTn id="206" presetID="42" presetClass="path" presetSubtype="0" accel="42500" decel="42500" fill="hold" nodeType="withEffect">
                                  <p:stCondLst>
                                    <p:cond delay="0"/>
                                  </p:stCondLst>
                                  <p:childTnLst>
                                    <p:animMotion origin="layout" path="M -3.81414E-6 2.36042E-7 L 0.51851 -0.05084 " pathEditMode="relative" rAng="0" ptsTypes="AA">
                                      <p:cBhvr>
                                        <p:cTn id="207" dur="800" fill="hold"/>
                                        <p:tgtEl>
                                          <p:spTgt spid="71"/>
                                        </p:tgtEl>
                                        <p:attrNameLst>
                                          <p:attrName>ppt_x</p:attrName>
                                          <p:attrName>ppt_y</p:attrName>
                                        </p:attrNameLst>
                                      </p:cBhvr>
                                      <p:rCtr x="26679" y="-2860"/>
                                    </p:animMotion>
                                  </p:childTnLst>
                                </p:cTn>
                              </p:par>
                              <p:par>
                                <p:cTn id="208" presetID="6" presetClass="emph" presetSubtype="0" decel="100000" fill="hold" nodeType="withEffect">
                                  <p:stCondLst>
                                    <p:cond delay="0"/>
                                  </p:stCondLst>
                                  <p:childTnLst>
                                    <p:animScale>
                                      <p:cBhvr>
                                        <p:cTn id="209" dur="800" fill="hold"/>
                                        <p:tgtEl>
                                          <p:spTgt spid="71"/>
                                        </p:tgtEl>
                                      </p:cBhvr>
                                      <p:by x="19820" y="19820"/>
                                    </p:animScale>
                                  </p:childTnLst>
                                </p:cTn>
                              </p:par>
                              <p:par>
                                <p:cTn id="210" presetID="10" presetClass="exit" presetSubtype="0" fill="hold" nodeType="withEffect">
                                  <p:stCondLst>
                                    <p:cond delay="750"/>
                                  </p:stCondLst>
                                  <p:childTnLst>
                                    <p:animEffect transition="out" filter="fade">
                                      <p:cBhvr>
                                        <p:cTn id="211" dur="500"/>
                                        <p:tgtEl>
                                          <p:spTgt spid="71"/>
                                        </p:tgtEl>
                                      </p:cBhvr>
                                    </p:animEffect>
                                    <p:set>
                                      <p:cBhvr>
                                        <p:cTn id="212" dur="1" fill="hold">
                                          <p:stCondLst>
                                            <p:cond delay="499"/>
                                          </p:stCondLst>
                                        </p:cTn>
                                        <p:tgtEl>
                                          <p:spTgt spid="71"/>
                                        </p:tgtEl>
                                        <p:attrNameLst>
                                          <p:attrName>style.visibility</p:attrName>
                                        </p:attrNameLst>
                                      </p:cBhvr>
                                      <p:to>
                                        <p:strVal val="hidden"/>
                                      </p:to>
                                    </p:set>
                                  </p:childTnLst>
                                </p:cTn>
                              </p:par>
                              <p:par>
                                <p:cTn id="213" presetID="10" presetClass="entr" presetSubtype="0" fill="hold" grpId="0" nodeType="withEffect">
                                  <p:stCondLst>
                                    <p:cond delay="1000"/>
                                  </p:stCondLst>
                                  <p:childTnLst>
                                    <p:set>
                                      <p:cBhvr>
                                        <p:cTn id="214" dur="1" fill="hold">
                                          <p:stCondLst>
                                            <p:cond delay="0"/>
                                          </p:stCondLst>
                                        </p:cTn>
                                        <p:tgtEl>
                                          <p:spTgt spid="103"/>
                                        </p:tgtEl>
                                        <p:attrNameLst>
                                          <p:attrName>style.visibility</p:attrName>
                                        </p:attrNameLst>
                                      </p:cBhvr>
                                      <p:to>
                                        <p:strVal val="visible"/>
                                      </p:to>
                                    </p:set>
                                    <p:animEffect transition="in" filter="fade">
                                      <p:cBhvr>
                                        <p:cTn id="215" dur="500"/>
                                        <p:tgtEl>
                                          <p:spTgt spid="103"/>
                                        </p:tgtEl>
                                      </p:cBhvr>
                                    </p:animEffect>
                                  </p:childTnLst>
                                </p:cTn>
                              </p:par>
                              <p:par>
                                <p:cTn id="216" presetID="1" presetClass="entr" presetSubtype="0" fill="hold" grpId="0" nodeType="withEffect">
                                  <p:stCondLst>
                                    <p:cond delay="0"/>
                                  </p:stCondLst>
                                  <p:childTnLst>
                                    <p:set>
                                      <p:cBhvr>
                                        <p:cTn id="217" dur="1" fill="hold">
                                          <p:stCondLst>
                                            <p:cond delay="399"/>
                                          </p:stCondLst>
                                        </p:cTn>
                                        <p:tgtEl>
                                          <p:spTgt spid="65"/>
                                        </p:tgtEl>
                                        <p:attrNameLst>
                                          <p:attrName>style.visibility</p:attrName>
                                        </p:attrNameLst>
                                      </p:cBhvr>
                                      <p:to>
                                        <p:strVal val="visible"/>
                                      </p:to>
                                    </p:set>
                                  </p:childTnLst>
                                </p:cTn>
                              </p:par>
                              <p:par>
                                <p:cTn id="218" presetID="6" presetClass="emph" presetSubtype="0" accel="100000" autoRev="1" fill="hold" grpId="1" nodeType="withEffect">
                                  <p:stCondLst>
                                    <p:cond delay="0"/>
                                  </p:stCondLst>
                                  <p:childTnLst>
                                    <p:animScale>
                                      <p:cBhvr>
                                        <p:cTn id="219" dur="400" fill="hold"/>
                                        <p:tgtEl>
                                          <p:spTgt spid="65"/>
                                        </p:tgtEl>
                                      </p:cBhvr>
                                      <p:by x="0" y="0"/>
                                    </p:animScale>
                                  </p:childTnLst>
                                </p:cTn>
                              </p:par>
                              <p:par>
                                <p:cTn id="220" presetID="42" presetClass="path" presetSubtype="0" accel="100000" autoRev="1" fill="hold" grpId="2" nodeType="withEffect">
                                  <p:stCondLst>
                                    <p:cond delay="0"/>
                                  </p:stCondLst>
                                  <p:childTnLst>
                                    <p:animMotion origin="layout" path="M 1.94026E-6 4.02633E-6 L -0.05693 -0.10123 " pathEditMode="relative" rAng="0" ptsTypes="AA">
                                      <p:cBhvr>
                                        <p:cTn id="221" dur="400" fill="hold"/>
                                        <p:tgtEl>
                                          <p:spTgt spid="65"/>
                                        </p:tgtEl>
                                        <p:attrNameLst>
                                          <p:attrName>ppt_x</p:attrName>
                                          <p:attrName>ppt_y</p:attrName>
                                        </p:attrNameLst>
                                      </p:cBhvr>
                                      <p:rCtr x="-2847" y="-5061"/>
                                    </p:animMotion>
                                  </p:childTnLst>
                                </p:cTn>
                              </p:par>
                              <p:par>
                                <p:cTn id="222" presetID="2" presetClass="entr" presetSubtype="4" decel="100000" fill="hold" nodeType="withEffect">
                                  <p:stCondLst>
                                    <p:cond delay="200"/>
                                  </p:stCondLst>
                                  <p:childTnLst>
                                    <p:set>
                                      <p:cBhvr>
                                        <p:cTn id="223" dur="1" fill="hold">
                                          <p:stCondLst>
                                            <p:cond delay="0"/>
                                          </p:stCondLst>
                                        </p:cTn>
                                        <p:tgtEl>
                                          <p:spTgt spid="74"/>
                                        </p:tgtEl>
                                        <p:attrNameLst>
                                          <p:attrName>style.visibility</p:attrName>
                                        </p:attrNameLst>
                                      </p:cBhvr>
                                      <p:to>
                                        <p:strVal val="visible"/>
                                      </p:to>
                                    </p:set>
                                    <p:anim calcmode="lin" valueType="num">
                                      <p:cBhvr additive="base">
                                        <p:cTn id="224" dur="800" fill="hold"/>
                                        <p:tgtEl>
                                          <p:spTgt spid="74"/>
                                        </p:tgtEl>
                                        <p:attrNameLst>
                                          <p:attrName>ppt_x</p:attrName>
                                        </p:attrNameLst>
                                      </p:cBhvr>
                                      <p:tavLst>
                                        <p:tav tm="0">
                                          <p:val>
                                            <p:strVal val="#ppt_x"/>
                                          </p:val>
                                        </p:tav>
                                        <p:tav tm="100000">
                                          <p:val>
                                            <p:strVal val="#ppt_x"/>
                                          </p:val>
                                        </p:tav>
                                      </p:tavLst>
                                    </p:anim>
                                    <p:anim calcmode="lin" valueType="num">
                                      <p:cBhvr additive="base">
                                        <p:cTn id="225" dur="800" fill="hold"/>
                                        <p:tgtEl>
                                          <p:spTgt spid="74"/>
                                        </p:tgtEl>
                                        <p:attrNameLst>
                                          <p:attrName>ppt_y</p:attrName>
                                        </p:attrNameLst>
                                      </p:cBhvr>
                                      <p:tavLst>
                                        <p:tav tm="0">
                                          <p:val>
                                            <p:strVal val="1+#ppt_h/2"/>
                                          </p:val>
                                        </p:tav>
                                        <p:tav tm="100000">
                                          <p:val>
                                            <p:strVal val="#ppt_y"/>
                                          </p:val>
                                        </p:tav>
                                      </p:tavLst>
                                    </p:anim>
                                  </p:childTnLst>
                                </p:cTn>
                              </p:par>
                            </p:childTnLst>
                          </p:cTn>
                        </p:par>
                      </p:childTnLst>
                    </p:cTn>
                  </p:par>
                  <p:par>
                    <p:cTn id="226" fill="hold">
                      <p:stCondLst>
                        <p:cond delay="indefinite"/>
                      </p:stCondLst>
                      <p:childTnLst>
                        <p:par>
                          <p:cTn id="227" fill="hold">
                            <p:stCondLst>
                              <p:cond delay="0"/>
                            </p:stCondLst>
                            <p:childTnLst>
                              <p:par>
                                <p:cTn id="228" presetID="42" presetClass="path" presetSubtype="0" accel="50000" decel="50000" fill="hold" grpId="6" nodeType="clickEffect">
                                  <p:stCondLst>
                                    <p:cond delay="0"/>
                                  </p:stCondLst>
                                  <p:childTnLst>
                                    <p:animMotion origin="layout" path="M -3.41333E-6 0.34294 L 1.53178E-8 0.40014 " pathEditMode="relative" rAng="0" ptsTypes="AA">
                                      <p:cBhvr>
                                        <p:cTn id="229" dur="800" fill="hold"/>
                                        <p:tgtEl>
                                          <p:spTgt spid="12"/>
                                        </p:tgtEl>
                                        <p:attrNameLst>
                                          <p:attrName>ppt_x</p:attrName>
                                          <p:attrName>ppt_y</p:attrName>
                                        </p:attrNameLst>
                                      </p:cBhvr>
                                      <p:rCtr x="383" y="3495"/>
                                    </p:animMotion>
                                  </p:childTnLst>
                                </p:cTn>
                              </p:par>
                              <p:par>
                                <p:cTn id="230" presetID="42" presetClass="path" presetSubtype="0" accel="42500" decel="42500" fill="hold" nodeType="withEffect">
                                  <p:stCondLst>
                                    <p:cond delay="0"/>
                                  </p:stCondLst>
                                  <p:childTnLst>
                                    <p:animMotion origin="layout" path="M -3.81414E-6 2.36042E-7 L 0.28261 0.15865 " pathEditMode="relative" rAng="0" ptsTypes="AA">
                                      <p:cBhvr>
                                        <p:cTn id="231" dur="800" fill="hold"/>
                                        <p:tgtEl>
                                          <p:spTgt spid="74"/>
                                        </p:tgtEl>
                                        <p:attrNameLst>
                                          <p:attrName>ppt_x</p:attrName>
                                          <p:attrName>ppt_y</p:attrName>
                                        </p:attrNameLst>
                                      </p:cBhvr>
                                      <p:rCtr x="14424" y="8897"/>
                                    </p:animMotion>
                                  </p:childTnLst>
                                </p:cTn>
                              </p:par>
                              <p:par>
                                <p:cTn id="232" presetID="6" presetClass="emph" presetSubtype="0" decel="100000" fill="hold" nodeType="withEffect">
                                  <p:stCondLst>
                                    <p:cond delay="0"/>
                                  </p:stCondLst>
                                  <p:childTnLst>
                                    <p:animScale>
                                      <p:cBhvr>
                                        <p:cTn id="233" dur="800" fill="hold"/>
                                        <p:tgtEl>
                                          <p:spTgt spid="74"/>
                                        </p:tgtEl>
                                      </p:cBhvr>
                                      <p:by x="19820" y="19820"/>
                                    </p:animScale>
                                  </p:childTnLst>
                                </p:cTn>
                              </p:par>
                              <p:par>
                                <p:cTn id="234" presetID="10" presetClass="exit" presetSubtype="0" fill="hold" nodeType="withEffect">
                                  <p:stCondLst>
                                    <p:cond delay="750"/>
                                  </p:stCondLst>
                                  <p:childTnLst>
                                    <p:animEffect transition="out" filter="fade">
                                      <p:cBhvr>
                                        <p:cTn id="235" dur="500"/>
                                        <p:tgtEl>
                                          <p:spTgt spid="74"/>
                                        </p:tgtEl>
                                      </p:cBhvr>
                                    </p:animEffect>
                                    <p:set>
                                      <p:cBhvr>
                                        <p:cTn id="236" dur="1" fill="hold">
                                          <p:stCondLst>
                                            <p:cond delay="499"/>
                                          </p:stCondLst>
                                        </p:cTn>
                                        <p:tgtEl>
                                          <p:spTgt spid="74"/>
                                        </p:tgtEl>
                                        <p:attrNameLst>
                                          <p:attrName>style.visibility</p:attrName>
                                        </p:attrNameLst>
                                      </p:cBhvr>
                                      <p:to>
                                        <p:strVal val="hidden"/>
                                      </p:to>
                                    </p:set>
                                  </p:childTnLst>
                                </p:cTn>
                              </p:par>
                              <p:par>
                                <p:cTn id="237" presetID="10" presetClass="entr" presetSubtype="0" fill="hold" grpId="0" nodeType="withEffect">
                                  <p:stCondLst>
                                    <p:cond delay="1000"/>
                                  </p:stCondLst>
                                  <p:childTnLst>
                                    <p:set>
                                      <p:cBhvr>
                                        <p:cTn id="238" dur="1" fill="hold">
                                          <p:stCondLst>
                                            <p:cond delay="0"/>
                                          </p:stCondLst>
                                        </p:cTn>
                                        <p:tgtEl>
                                          <p:spTgt spid="106"/>
                                        </p:tgtEl>
                                        <p:attrNameLst>
                                          <p:attrName>style.visibility</p:attrName>
                                        </p:attrNameLst>
                                      </p:cBhvr>
                                      <p:to>
                                        <p:strVal val="visible"/>
                                      </p:to>
                                    </p:set>
                                    <p:animEffect transition="in" filter="fade">
                                      <p:cBhvr>
                                        <p:cTn id="239" dur="500"/>
                                        <p:tgtEl>
                                          <p:spTgt spid="106"/>
                                        </p:tgtEl>
                                      </p:cBhvr>
                                    </p:animEffect>
                                  </p:childTnLst>
                                </p:cTn>
                              </p:par>
                              <p:par>
                                <p:cTn id="240" presetID="1" presetClass="entr" presetSubtype="0" fill="hold" grpId="0" nodeType="withEffect">
                                  <p:stCondLst>
                                    <p:cond delay="0"/>
                                  </p:stCondLst>
                                  <p:childTnLst>
                                    <p:set>
                                      <p:cBhvr>
                                        <p:cTn id="241" dur="1" fill="hold">
                                          <p:stCondLst>
                                            <p:cond delay="399"/>
                                          </p:stCondLst>
                                        </p:cTn>
                                        <p:tgtEl>
                                          <p:spTgt spid="66"/>
                                        </p:tgtEl>
                                        <p:attrNameLst>
                                          <p:attrName>style.visibility</p:attrName>
                                        </p:attrNameLst>
                                      </p:cBhvr>
                                      <p:to>
                                        <p:strVal val="visible"/>
                                      </p:to>
                                    </p:set>
                                  </p:childTnLst>
                                </p:cTn>
                              </p:par>
                              <p:par>
                                <p:cTn id="242" presetID="6" presetClass="emph" presetSubtype="0" accel="100000" autoRev="1" fill="hold" grpId="1" nodeType="withEffect">
                                  <p:stCondLst>
                                    <p:cond delay="0"/>
                                  </p:stCondLst>
                                  <p:childTnLst>
                                    <p:animScale>
                                      <p:cBhvr>
                                        <p:cTn id="243" dur="400" fill="hold"/>
                                        <p:tgtEl>
                                          <p:spTgt spid="66"/>
                                        </p:tgtEl>
                                      </p:cBhvr>
                                      <p:by x="0" y="0"/>
                                    </p:animScale>
                                  </p:childTnLst>
                                </p:cTn>
                              </p:par>
                              <p:par>
                                <p:cTn id="244" presetID="42" presetClass="path" presetSubtype="0" accel="100000" autoRev="1" fill="hold" grpId="2" nodeType="withEffect">
                                  <p:stCondLst>
                                    <p:cond delay="0"/>
                                  </p:stCondLst>
                                  <p:childTnLst>
                                    <p:animMotion origin="layout" path="M 1.94026E-6 4.02633E-6 L -0.05693 -0.10123 " pathEditMode="relative" rAng="0" ptsTypes="AA">
                                      <p:cBhvr>
                                        <p:cTn id="245" dur="400" fill="hold"/>
                                        <p:tgtEl>
                                          <p:spTgt spid="66"/>
                                        </p:tgtEl>
                                        <p:attrNameLst>
                                          <p:attrName>ppt_x</p:attrName>
                                          <p:attrName>ppt_y</p:attrName>
                                        </p:attrNameLst>
                                      </p:cBhvr>
                                      <p:rCtr x="-2847" y="-5061"/>
                                    </p:animMotion>
                                  </p:childTnLst>
                                </p:cTn>
                              </p:par>
                              <p:par>
                                <p:cTn id="246" presetID="2" presetClass="entr" presetSubtype="4" decel="100000" fill="hold" nodeType="withEffect">
                                  <p:stCondLst>
                                    <p:cond delay="200"/>
                                  </p:stCondLst>
                                  <p:childTnLst>
                                    <p:set>
                                      <p:cBhvr>
                                        <p:cTn id="247" dur="1" fill="hold">
                                          <p:stCondLst>
                                            <p:cond delay="0"/>
                                          </p:stCondLst>
                                        </p:cTn>
                                        <p:tgtEl>
                                          <p:spTgt spid="77"/>
                                        </p:tgtEl>
                                        <p:attrNameLst>
                                          <p:attrName>style.visibility</p:attrName>
                                        </p:attrNameLst>
                                      </p:cBhvr>
                                      <p:to>
                                        <p:strVal val="visible"/>
                                      </p:to>
                                    </p:set>
                                    <p:anim calcmode="lin" valueType="num">
                                      <p:cBhvr additive="base">
                                        <p:cTn id="248" dur="800" fill="hold"/>
                                        <p:tgtEl>
                                          <p:spTgt spid="77"/>
                                        </p:tgtEl>
                                        <p:attrNameLst>
                                          <p:attrName>ppt_x</p:attrName>
                                        </p:attrNameLst>
                                      </p:cBhvr>
                                      <p:tavLst>
                                        <p:tav tm="0">
                                          <p:val>
                                            <p:strVal val="#ppt_x"/>
                                          </p:val>
                                        </p:tav>
                                        <p:tav tm="100000">
                                          <p:val>
                                            <p:strVal val="#ppt_x"/>
                                          </p:val>
                                        </p:tav>
                                      </p:tavLst>
                                    </p:anim>
                                    <p:anim calcmode="lin" valueType="num">
                                      <p:cBhvr additive="base">
                                        <p:cTn id="249" dur="800" fill="hold"/>
                                        <p:tgtEl>
                                          <p:spTgt spid="77"/>
                                        </p:tgtEl>
                                        <p:attrNameLst>
                                          <p:attrName>ppt_y</p:attrName>
                                        </p:attrNameLst>
                                      </p:cBhvr>
                                      <p:tavLst>
                                        <p:tav tm="0">
                                          <p:val>
                                            <p:strVal val="1+#ppt_h/2"/>
                                          </p:val>
                                        </p:tav>
                                        <p:tav tm="100000">
                                          <p:val>
                                            <p:strVal val="#ppt_y"/>
                                          </p:val>
                                        </p:tav>
                                      </p:tavLst>
                                    </p:anim>
                                  </p:childTnLst>
                                </p:cTn>
                              </p:par>
                            </p:childTnLst>
                          </p:cTn>
                        </p:par>
                      </p:childTnLst>
                    </p:cTn>
                  </p:par>
                  <p:par>
                    <p:cTn id="250" fill="hold">
                      <p:stCondLst>
                        <p:cond delay="indefinite"/>
                      </p:stCondLst>
                      <p:childTnLst>
                        <p:par>
                          <p:cTn id="251" fill="hold">
                            <p:stCondLst>
                              <p:cond delay="0"/>
                            </p:stCondLst>
                            <p:childTnLst>
                              <p:par>
                                <p:cTn id="252" presetID="42" presetClass="path" presetSubtype="0" accel="50000" decel="50000" fill="hold" grpId="7" nodeType="clickEffect">
                                  <p:stCondLst>
                                    <p:cond delay="0"/>
                                  </p:stCondLst>
                                  <p:childTnLst>
                                    <p:animMotion origin="layout" path="M -3.41333E-6 0.40014 L 2.90528E-6 0.45733 " pathEditMode="relative" rAng="0" ptsTypes="AA">
                                      <p:cBhvr>
                                        <p:cTn id="253" dur="800" fill="hold"/>
                                        <p:tgtEl>
                                          <p:spTgt spid="12"/>
                                        </p:tgtEl>
                                        <p:attrNameLst>
                                          <p:attrName>ppt_x</p:attrName>
                                          <p:attrName>ppt_y</p:attrName>
                                        </p:attrNameLst>
                                      </p:cBhvr>
                                      <p:rCtr x="587" y="4244"/>
                                    </p:animMotion>
                                  </p:childTnLst>
                                </p:cTn>
                              </p:par>
                              <p:par>
                                <p:cTn id="254" presetID="42" presetClass="path" presetSubtype="0" accel="42500" decel="42500" fill="hold" nodeType="withEffect">
                                  <p:stCondLst>
                                    <p:cond delay="0"/>
                                  </p:stCondLst>
                                  <p:childTnLst>
                                    <p:animMotion origin="layout" path="M 3.83457E-6 2.36042E-7 L 0.40069 0.15864 " pathEditMode="relative" rAng="0" ptsTypes="AA">
                                      <p:cBhvr>
                                        <p:cTn id="255" dur="800" fill="hold"/>
                                        <p:tgtEl>
                                          <p:spTgt spid="77"/>
                                        </p:tgtEl>
                                        <p:attrNameLst>
                                          <p:attrName>ppt_x</p:attrName>
                                          <p:attrName>ppt_y</p:attrName>
                                        </p:attrNameLst>
                                      </p:cBhvr>
                                      <p:rCtr x="20245" y="8352"/>
                                    </p:animMotion>
                                  </p:childTnLst>
                                </p:cTn>
                              </p:par>
                              <p:par>
                                <p:cTn id="256" presetID="6" presetClass="emph" presetSubtype="0" decel="100000" fill="hold" nodeType="withEffect">
                                  <p:stCondLst>
                                    <p:cond delay="0"/>
                                  </p:stCondLst>
                                  <p:childTnLst>
                                    <p:animScale>
                                      <p:cBhvr>
                                        <p:cTn id="257" dur="800" fill="hold"/>
                                        <p:tgtEl>
                                          <p:spTgt spid="77"/>
                                        </p:tgtEl>
                                      </p:cBhvr>
                                      <p:by x="19820" y="19820"/>
                                    </p:animScale>
                                  </p:childTnLst>
                                </p:cTn>
                              </p:par>
                              <p:par>
                                <p:cTn id="258" presetID="10" presetClass="exit" presetSubtype="0" fill="hold" nodeType="withEffect">
                                  <p:stCondLst>
                                    <p:cond delay="750"/>
                                  </p:stCondLst>
                                  <p:childTnLst>
                                    <p:animEffect transition="out" filter="fade">
                                      <p:cBhvr>
                                        <p:cTn id="259" dur="500"/>
                                        <p:tgtEl>
                                          <p:spTgt spid="77"/>
                                        </p:tgtEl>
                                      </p:cBhvr>
                                    </p:animEffect>
                                    <p:set>
                                      <p:cBhvr>
                                        <p:cTn id="260" dur="1" fill="hold">
                                          <p:stCondLst>
                                            <p:cond delay="499"/>
                                          </p:stCondLst>
                                        </p:cTn>
                                        <p:tgtEl>
                                          <p:spTgt spid="77"/>
                                        </p:tgtEl>
                                        <p:attrNameLst>
                                          <p:attrName>style.visibility</p:attrName>
                                        </p:attrNameLst>
                                      </p:cBhvr>
                                      <p:to>
                                        <p:strVal val="hidden"/>
                                      </p:to>
                                    </p:set>
                                  </p:childTnLst>
                                </p:cTn>
                              </p:par>
                              <p:par>
                                <p:cTn id="261" presetID="10" presetClass="entr" presetSubtype="0" fill="hold" grpId="0" nodeType="withEffect">
                                  <p:stCondLst>
                                    <p:cond delay="1000"/>
                                  </p:stCondLst>
                                  <p:childTnLst>
                                    <p:set>
                                      <p:cBhvr>
                                        <p:cTn id="262" dur="1" fill="hold">
                                          <p:stCondLst>
                                            <p:cond delay="0"/>
                                          </p:stCondLst>
                                        </p:cTn>
                                        <p:tgtEl>
                                          <p:spTgt spid="104"/>
                                        </p:tgtEl>
                                        <p:attrNameLst>
                                          <p:attrName>style.visibility</p:attrName>
                                        </p:attrNameLst>
                                      </p:cBhvr>
                                      <p:to>
                                        <p:strVal val="visible"/>
                                      </p:to>
                                    </p:set>
                                    <p:animEffect transition="in" filter="fade">
                                      <p:cBhvr>
                                        <p:cTn id="263" dur="500"/>
                                        <p:tgtEl>
                                          <p:spTgt spid="104"/>
                                        </p:tgtEl>
                                      </p:cBhvr>
                                    </p:animEffect>
                                  </p:childTnLst>
                                </p:cTn>
                              </p:par>
                              <p:par>
                                <p:cTn id="264" presetID="1" presetClass="entr" presetSubtype="0" fill="hold" grpId="0" nodeType="withEffect">
                                  <p:stCondLst>
                                    <p:cond delay="0"/>
                                  </p:stCondLst>
                                  <p:childTnLst>
                                    <p:set>
                                      <p:cBhvr>
                                        <p:cTn id="265" dur="1" fill="hold">
                                          <p:stCondLst>
                                            <p:cond delay="399"/>
                                          </p:stCondLst>
                                        </p:cTn>
                                        <p:tgtEl>
                                          <p:spTgt spid="67"/>
                                        </p:tgtEl>
                                        <p:attrNameLst>
                                          <p:attrName>style.visibility</p:attrName>
                                        </p:attrNameLst>
                                      </p:cBhvr>
                                      <p:to>
                                        <p:strVal val="visible"/>
                                      </p:to>
                                    </p:set>
                                  </p:childTnLst>
                                </p:cTn>
                              </p:par>
                              <p:par>
                                <p:cTn id="266" presetID="6" presetClass="emph" presetSubtype="0" accel="100000" autoRev="1" fill="hold" grpId="1" nodeType="withEffect">
                                  <p:stCondLst>
                                    <p:cond delay="0"/>
                                  </p:stCondLst>
                                  <p:childTnLst>
                                    <p:animScale>
                                      <p:cBhvr>
                                        <p:cTn id="267" dur="400" fill="hold"/>
                                        <p:tgtEl>
                                          <p:spTgt spid="67"/>
                                        </p:tgtEl>
                                      </p:cBhvr>
                                      <p:by x="0" y="0"/>
                                    </p:animScale>
                                  </p:childTnLst>
                                </p:cTn>
                              </p:par>
                              <p:par>
                                <p:cTn id="268" presetID="42" presetClass="path" presetSubtype="0" accel="100000" autoRev="1" fill="hold" grpId="2" nodeType="withEffect">
                                  <p:stCondLst>
                                    <p:cond delay="0"/>
                                  </p:stCondLst>
                                  <p:childTnLst>
                                    <p:animMotion origin="layout" path="M 1.94026E-6 4.02633E-6 L -0.05693 -0.10123 " pathEditMode="relative" rAng="0" ptsTypes="AA">
                                      <p:cBhvr>
                                        <p:cTn id="269" dur="400" fill="hold"/>
                                        <p:tgtEl>
                                          <p:spTgt spid="67"/>
                                        </p:tgtEl>
                                        <p:attrNameLst>
                                          <p:attrName>ppt_x</p:attrName>
                                          <p:attrName>ppt_y</p:attrName>
                                        </p:attrNameLst>
                                      </p:cBhvr>
                                      <p:rCtr x="-2847" y="-5061"/>
                                    </p:animMotion>
                                  </p:childTnLst>
                                </p:cTn>
                              </p:par>
                              <p:par>
                                <p:cTn id="270" presetID="2" presetClass="entr" presetSubtype="4" decel="100000" fill="hold" nodeType="withEffect">
                                  <p:stCondLst>
                                    <p:cond delay="200"/>
                                  </p:stCondLst>
                                  <p:childTnLst>
                                    <p:set>
                                      <p:cBhvr>
                                        <p:cTn id="271" dur="1" fill="hold">
                                          <p:stCondLst>
                                            <p:cond delay="0"/>
                                          </p:stCondLst>
                                        </p:cTn>
                                        <p:tgtEl>
                                          <p:spTgt spid="80"/>
                                        </p:tgtEl>
                                        <p:attrNameLst>
                                          <p:attrName>style.visibility</p:attrName>
                                        </p:attrNameLst>
                                      </p:cBhvr>
                                      <p:to>
                                        <p:strVal val="visible"/>
                                      </p:to>
                                    </p:set>
                                    <p:anim calcmode="lin" valueType="num">
                                      <p:cBhvr additive="base">
                                        <p:cTn id="272" dur="800" fill="hold"/>
                                        <p:tgtEl>
                                          <p:spTgt spid="80"/>
                                        </p:tgtEl>
                                        <p:attrNameLst>
                                          <p:attrName>ppt_x</p:attrName>
                                        </p:attrNameLst>
                                      </p:cBhvr>
                                      <p:tavLst>
                                        <p:tav tm="0">
                                          <p:val>
                                            <p:strVal val="#ppt_x"/>
                                          </p:val>
                                        </p:tav>
                                        <p:tav tm="100000">
                                          <p:val>
                                            <p:strVal val="#ppt_x"/>
                                          </p:val>
                                        </p:tav>
                                      </p:tavLst>
                                    </p:anim>
                                    <p:anim calcmode="lin" valueType="num">
                                      <p:cBhvr additive="base">
                                        <p:cTn id="273" dur="800" fill="hold"/>
                                        <p:tgtEl>
                                          <p:spTgt spid="80"/>
                                        </p:tgtEl>
                                        <p:attrNameLst>
                                          <p:attrName>ppt_y</p:attrName>
                                        </p:attrNameLst>
                                      </p:cBhvr>
                                      <p:tavLst>
                                        <p:tav tm="0">
                                          <p:val>
                                            <p:strVal val="1+#ppt_h/2"/>
                                          </p:val>
                                        </p:tav>
                                        <p:tav tm="100000">
                                          <p:val>
                                            <p:strVal val="#ppt_y"/>
                                          </p:val>
                                        </p:tav>
                                      </p:tavLst>
                                    </p:anim>
                                  </p:childTnLst>
                                </p:cTn>
                              </p:par>
                            </p:childTnLst>
                          </p:cTn>
                        </p:par>
                      </p:childTnLst>
                    </p:cTn>
                  </p:par>
                  <p:par>
                    <p:cTn id="274" fill="hold">
                      <p:stCondLst>
                        <p:cond delay="indefinite"/>
                      </p:stCondLst>
                      <p:childTnLst>
                        <p:par>
                          <p:cTn id="275" fill="hold">
                            <p:stCondLst>
                              <p:cond delay="0"/>
                            </p:stCondLst>
                            <p:childTnLst>
                              <p:par>
                                <p:cTn id="276" presetID="42" presetClass="path" presetSubtype="0" accel="42500" decel="42500" fill="hold" nodeType="clickEffect">
                                  <p:stCondLst>
                                    <p:cond delay="0"/>
                                  </p:stCondLst>
                                  <p:childTnLst>
                                    <p:animMotion origin="layout" path="M 3.83457E-6 2.36042E-7 L 0.51864 0.15865 " pathEditMode="relative" rAng="0" ptsTypes="AA">
                                      <p:cBhvr>
                                        <p:cTn id="277" dur="800" fill="hold"/>
                                        <p:tgtEl>
                                          <p:spTgt spid="80"/>
                                        </p:tgtEl>
                                        <p:attrNameLst>
                                          <p:attrName>ppt_x</p:attrName>
                                          <p:attrName>ppt_y</p:attrName>
                                        </p:attrNameLst>
                                      </p:cBhvr>
                                      <p:rCtr x="26066" y="7263"/>
                                    </p:animMotion>
                                  </p:childTnLst>
                                </p:cTn>
                              </p:par>
                              <p:par>
                                <p:cTn id="278" presetID="6" presetClass="emph" presetSubtype="0" decel="100000" fill="hold" nodeType="withEffect">
                                  <p:stCondLst>
                                    <p:cond delay="0"/>
                                  </p:stCondLst>
                                  <p:childTnLst>
                                    <p:animScale>
                                      <p:cBhvr>
                                        <p:cTn id="279" dur="800" fill="hold"/>
                                        <p:tgtEl>
                                          <p:spTgt spid="80"/>
                                        </p:tgtEl>
                                      </p:cBhvr>
                                      <p:by x="19820" y="19820"/>
                                    </p:animScale>
                                  </p:childTnLst>
                                </p:cTn>
                              </p:par>
                              <p:par>
                                <p:cTn id="280" presetID="10" presetClass="exit" presetSubtype="0" fill="hold" nodeType="withEffect">
                                  <p:stCondLst>
                                    <p:cond delay="750"/>
                                  </p:stCondLst>
                                  <p:childTnLst>
                                    <p:animEffect transition="out" filter="fade">
                                      <p:cBhvr>
                                        <p:cTn id="281" dur="500"/>
                                        <p:tgtEl>
                                          <p:spTgt spid="80"/>
                                        </p:tgtEl>
                                      </p:cBhvr>
                                    </p:animEffect>
                                    <p:set>
                                      <p:cBhvr>
                                        <p:cTn id="282" dur="1" fill="hold">
                                          <p:stCondLst>
                                            <p:cond delay="499"/>
                                          </p:stCondLst>
                                        </p:cTn>
                                        <p:tgtEl>
                                          <p:spTgt spid="80"/>
                                        </p:tgtEl>
                                        <p:attrNameLst>
                                          <p:attrName>style.visibility</p:attrName>
                                        </p:attrNameLst>
                                      </p:cBhvr>
                                      <p:to>
                                        <p:strVal val="hidden"/>
                                      </p:to>
                                    </p:set>
                                  </p:childTnLst>
                                </p:cTn>
                              </p:par>
                              <p:par>
                                <p:cTn id="283" presetID="10" presetClass="entr" presetSubtype="0" fill="hold" grpId="0" nodeType="withEffect">
                                  <p:stCondLst>
                                    <p:cond delay="1000"/>
                                  </p:stCondLst>
                                  <p:childTnLst>
                                    <p:set>
                                      <p:cBhvr>
                                        <p:cTn id="284" dur="1" fill="hold">
                                          <p:stCondLst>
                                            <p:cond delay="0"/>
                                          </p:stCondLst>
                                        </p:cTn>
                                        <p:tgtEl>
                                          <p:spTgt spid="105"/>
                                        </p:tgtEl>
                                        <p:attrNameLst>
                                          <p:attrName>style.visibility</p:attrName>
                                        </p:attrNameLst>
                                      </p:cBhvr>
                                      <p:to>
                                        <p:strVal val="visible"/>
                                      </p:to>
                                    </p:set>
                                    <p:animEffect transition="in" filter="fade">
                                      <p:cBhvr>
                                        <p:cTn id="285" dur="500"/>
                                        <p:tgtEl>
                                          <p:spTgt spid="105"/>
                                        </p:tgtEl>
                                      </p:cBhvr>
                                    </p:animEffect>
                                  </p:childTnLst>
                                </p:cTn>
                              </p:par>
                              <p:par>
                                <p:cTn id="286" presetID="1" presetClass="entr" presetSubtype="0" fill="hold" grpId="0" nodeType="withEffect">
                                  <p:stCondLst>
                                    <p:cond delay="0"/>
                                  </p:stCondLst>
                                  <p:childTnLst>
                                    <p:set>
                                      <p:cBhvr>
                                        <p:cTn id="287" dur="1" fill="hold">
                                          <p:stCondLst>
                                            <p:cond delay="399"/>
                                          </p:stCondLst>
                                        </p:cTn>
                                        <p:tgtEl>
                                          <p:spTgt spid="68"/>
                                        </p:tgtEl>
                                        <p:attrNameLst>
                                          <p:attrName>style.visibility</p:attrName>
                                        </p:attrNameLst>
                                      </p:cBhvr>
                                      <p:to>
                                        <p:strVal val="visible"/>
                                      </p:to>
                                    </p:set>
                                  </p:childTnLst>
                                </p:cTn>
                              </p:par>
                              <p:par>
                                <p:cTn id="288" presetID="6" presetClass="emph" presetSubtype="0" accel="100000" autoRev="1" fill="hold" grpId="1" nodeType="withEffect">
                                  <p:stCondLst>
                                    <p:cond delay="0"/>
                                  </p:stCondLst>
                                  <p:childTnLst>
                                    <p:animScale>
                                      <p:cBhvr>
                                        <p:cTn id="289" dur="400" fill="hold"/>
                                        <p:tgtEl>
                                          <p:spTgt spid="68"/>
                                        </p:tgtEl>
                                      </p:cBhvr>
                                      <p:by x="0" y="0"/>
                                    </p:animScale>
                                  </p:childTnLst>
                                </p:cTn>
                              </p:par>
                              <p:par>
                                <p:cTn id="290" presetID="42" presetClass="path" presetSubtype="0" accel="100000" autoRev="1" fill="hold" grpId="2" nodeType="withEffect">
                                  <p:stCondLst>
                                    <p:cond delay="0"/>
                                  </p:stCondLst>
                                  <p:childTnLst>
                                    <p:animMotion origin="layout" path="M 1.94026E-6 4.02633E-6 L -0.05693 -0.10123 " pathEditMode="relative" rAng="0" ptsTypes="AA">
                                      <p:cBhvr>
                                        <p:cTn id="291" dur="400" fill="hold"/>
                                        <p:tgtEl>
                                          <p:spTgt spid="68"/>
                                        </p:tgtEl>
                                        <p:attrNameLst>
                                          <p:attrName>ppt_x</p:attrName>
                                          <p:attrName>ppt_y</p:attrName>
                                        </p:attrNameLst>
                                      </p:cBhvr>
                                      <p:rCtr x="-2847" y="-5061"/>
                                    </p:animMotion>
                                  </p:childTnLst>
                                </p:cTn>
                              </p:par>
                            </p:childTnLst>
                          </p:cTn>
                        </p:par>
                        <p:par>
                          <p:cTn id="292" fill="hold">
                            <p:stCondLst>
                              <p:cond delay="1500"/>
                            </p:stCondLst>
                            <p:childTnLst>
                              <p:par>
                                <p:cTn id="293" presetID="1" presetClass="entr" presetSubtype="0" fill="hold" nodeType="afterEffect">
                                  <p:stCondLst>
                                    <p:cond delay="0"/>
                                  </p:stCondLst>
                                  <p:childTnLst>
                                    <p:set>
                                      <p:cBhvr>
                                        <p:cTn id="294" dur="1" fill="hold">
                                          <p:stCondLst>
                                            <p:cond delay="0"/>
                                          </p:stCondLst>
                                        </p:cTn>
                                        <p:tgtEl>
                                          <p:spTgt spid="74"/>
                                        </p:tgtEl>
                                        <p:attrNameLst>
                                          <p:attrName>style.visibility</p:attrName>
                                        </p:attrNameLst>
                                      </p:cBhvr>
                                      <p:to>
                                        <p:strVal val="visible"/>
                                      </p:to>
                                    </p:set>
                                  </p:childTnLst>
                                </p:cTn>
                              </p:par>
                              <p:par>
                                <p:cTn id="295" presetID="1" presetClass="exit" presetSubtype="0" fill="hold" nodeType="withEffect">
                                  <p:stCondLst>
                                    <p:cond delay="0"/>
                                  </p:stCondLst>
                                  <p:childTnLst>
                                    <p:set>
                                      <p:cBhvr>
                                        <p:cTn id="296" dur="1" fill="hold">
                                          <p:stCondLst>
                                            <p:cond delay="0"/>
                                          </p:stCondLst>
                                        </p:cTn>
                                        <p:tgtEl>
                                          <p:spTgt spid="74"/>
                                        </p:tgtEl>
                                        <p:attrNameLst>
                                          <p:attrName>style.visibility</p:attrName>
                                        </p:attrNameLst>
                                      </p:cBhvr>
                                      <p:to>
                                        <p:strVal val="hidden"/>
                                      </p:to>
                                    </p:set>
                                  </p:childTnLst>
                                </p:cTn>
                              </p:par>
                              <p:par>
                                <p:cTn id="297" presetID="1" presetClass="entr" presetSubtype="0" fill="hold" grpId="1" nodeType="withEffect">
                                  <p:stCondLst>
                                    <p:cond delay="0"/>
                                  </p:stCondLst>
                                  <p:childTnLst>
                                    <p:set>
                                      <p:cBhvr>
                                        <p:cTn id="298" dur="1" fill="hold">
                                          <p:stCondLst>
                                            <p:cond delay="799"/>
                                          </p:stCondLst>
                                        </p:cTn>
                                        <p:tgtEl>
                                          <p:spTgt spid="124"/>
                                        </p:tgtEl>
                                        <p:attrNameLst>
                                          <p:attrName>style.visibility</p:attrName>
                                        </p:attrNameLst>
                                      </p:cBhvr>
                                      <p:to>
                                        <p:strVal val="visible"/>
                                      </p:to>
                                    </p:set>
                                  </p:childTnLst>
                                </p:cTn>
                              </p:par>
                              <p:par>
                                <p:cTn id="299" presetID="42" presetClass="path" presetSubtype="0" accel="100000" autoRev="1" fill="hold" grpId="0" nodeType="withEffect">
                                  <p:stCondLst>
                                    <p:cond delay="0"/>
                                  </p:stCondLst>
                                  <p:childTnLst>
                                    <p:animMotion origin="layout" path="M 4.53153E-6 0 L 0.11795 0.20949 " pathEditMode="relative" rAng="0" ptsTypes="AA">
                                      <p:cBhvr>
                                        <p:cTn id="300" dur="800" fill="hold"/>
                                        <p:tgtEl>
                                          <p:spTgt spid="124"/>
                                        </p:tgtEl>
                                        <p:attrNameLst>
                                          <p:attrName>ppt_x</p:attrName>
                                          <p:attrName>ppt_y</p:attrName>
                                        </p:attrNameLst>
                                      </p:cBhvr>
                                      <p:rCtr x="7404" y="12369"/>
                                    </p:animMotion>
                                  </p:childTnLst>
                                </p:cTn>
                              </p:par>
                              <p:par>
                                <p:cTn id="301" presetID="6" presetClass="emph" presetSubtype="0" accel="100000" autoRev="1" fill="hold" grpId="2" nodeType="withEffect">
                                  <p:stCondLst>
                                    <p:cond delay="0"/>
                                  </p:stCondLst>
                                  <p:childTnLst>
                                    <p:animScale>
                                      <p:cBhvr>
                                        <p:cTn id="302" dur="800" fill="hold"/>
                                        <p:tgtEl>
                                          <p:spTgt spid="124"/>
                                        </p:tgtEl>
                                      </p:cBhvr>
                                      <p:by x="32790" y="32790"/>
                                    </p:animScale>
                                  </p:childTnLst>
                                </p:cTn>
                              </p:par>
                              <p:par>
                                <p:cTn id="303" presetID="1" presetClass="entr" presetSubtype="0" fill="hold" grpId="0" nodeType="withEffect">
                                  <p:stCondLst>
                                    <p:cond delay="0"/>
                                  </p:stCondLst>
                                  <p:childTnLst>
                                    <p:set>
                                      <p:cBhvr>
                                        <p:cTn id="304" dur="1" fill="hold">
                                          <p:stCondLst>
                                            <p:cond delay="799"/>
                                          </p:stCondLst>
                                        </p:cTn>
                                        <p:tgtEl>
                                          <p:spTgt spid="123"/>
                                        </p:tgtEl>
                                        <p:attrNameLst>
                                          <p:attrName>style.visibility</p:attrName>
                                        </p:attrNameLst>
                                      </p:cBhvr>
                                      <p:to>
                                        <p:strVal val="visible"/>
                                      </p:to>
                                    </p:set>
                                  </p:childTnLst>
                                </p:cTn>
                              </p:par>
                              <p:par>
                                <p:cTn id="305" presetID="42" presetClass="path" presetSubtype="0" accel="100000" autoRev="1" fill="hold" grpId="1" nodeType="withEffect">
                                  <p:stCondLst>
                                    <p:cond delay="0"/>
                                  </p:stCondLst>
                                  <p:childTnLst>
                                    <p:animMotion origin="layout" path="M 4.53153E-6 0 L 0.11794 0.20948 " pathEditMode="relative" rAng="0" ptsTypes="AA">
                                      <p:cBhvr>
                                        <p:cTn id="306" dur="800" fill="hold"/>
                                        <p:tgtEl>
                                          <p:spTgt spid="123"/>
                                        </p:tgtEl>
                                        <p:attrNameLst>
                                          <p:attrName>ppt_x</p:attrName>
                                          <p:attrName>ppt_y</p:attrName>
                                        </p:attrNameLst>
                                      </p:cBhvr>
                                      <p:rCtr x="5808" y="10894"/>
                                    </p:animMotion>
                                  </p:childTnLst>
                                </p:cTn>
                              </p:par>
                              <p:par>
                                <p:cTn id="307" presetID="6" presetClass="emph" presetSubtype="0" accel="100000" autoRev="1" fill="hold" grpId="2" nodeType="withEffect">
                                  <p:stCondLst>
                                    <p:cond delay="0"/>
                                  </p:stCondLst>
                                  <p:childTnLst>
                                    <p:animScale>
                                      <p:cBhvr>
                                        <p:cTn id="308" dur="800" fill="hold"/>
                                        <p:tgtEl>
                                          <p:spTgt spid="123"/>
                                        </p:tgtEl>
                                      </p:cBhvr>
                                      <p:by x="32560" y="32560"/>
                                    </p:animScale>
                                  </p:childTnLst>
                                </p:cTn>
                              </p:par>
                              <p:par>
                                <p:cTn id="309" presetID="10" presetClass="exit" presetSubtype="0" fill="hold" grpId="3" nodeType="withEffect">
                                  <p:stCondLst>
                                    <p:cond delay="1750"/>
                                  </p:stCondLst>
                                  <p:childTnLst>
                                    <p:animEffect transition="out" filter="fade">
                                      <p:cBhvr>
                                        <p:cTn id="310" dur="400"/>
                                        <p:tgtEl>
                                          <p:spTgt spid="124"/>
                                        </p:tgtEl>
                                      </p:cBhvr>
                                    </p:animEffect>
                                    <p:set>
                                      <p:cBhvr>
                                        <p:cTn id="311" dur="1" fill="hold">
                                          <p:stCondLst>
                                            <p:cond delay="399"/>
                                          </p:stCondLst>
                                        </p:cTn>
                                        <p:tgtEl>
                                          <p:spTgt spid="124"/>
                                        </p:tgtEl>
                                        <p:attrNameLst>
                                          <p:attrName>style.visibility</p:attrName>
                                        </p:attrNameLst>
                                      </p:cBhvr>
                                      <p:to>
                                        <p:strVal val="hidden"/>
                                      </p:to>
                                    </p:set>
                                  </p:childTnLst>
                                </p:cTn>
                              </p:par>
                              <p:par>
                                <p:cTn id="312" presetID="42" presetClass="path" presetSubtype="0" accel="50000" decel="50000" fill="hold" grpId="4" nodeType="withEffect">
                                  <p:stCondLst>
                                    <p:cond delay="1750"/>
                                  </p:stCondLst>
                                  <p:childTnLst>
                                    <p:animMotion origin="layout" path="M 4.53153E-6 0 L 4.53153E-6 0.17158 " pathEditMode="relative" rAng="0" ptsTypes="AA">
                                      <p:cBhvr>
                                        <p:cTn id="313" dur="600" fill="hold"/>
                                        <p:tgtEl>
                                          <p:spTgt spid="124"/>
                                        </p:tgtEl>
                                        <p:attrNameLst>
                                          <p:attrName>ppt_x</p:attrName>
                                          <p:attrName>ppt_y</p:attrName>
                                        </p:attrNameLst>
                                      </p:cBhvr>
                                      <p:rCtr x="0" y="8579"/>
                                    </p:animMotion>
                                  </p:childTnLst>
                                </p:cTn>
                              </p:par>
                              <p:par>
                                <p:cTn id="314" presetID="10" presetClass="entr" presetSubtype="0" fill="hold" grpId="0" nodeType="withEffect">
                                  <p:stCondLst>
                                    <p:cond delay="2000"/>
                                  </p:stCondLst>
                                  <p:childTnLst>
                                    <p:set>
                                      <p:cBhvr>
                                        <p:cTn id="315" dur="1" fill="hold">
                                          <p:stCondLst>
                                            <p:cond delay="0"/>
                                          </p:stCondLst>
                                        </p:cTn>
                                        <p:tgtEl>
                                          <p:spTgt spid="129"/>
                                        </p:tgtEl>
                                        <p:attrNameLst>
                                          <p:attrName>style.visibility</p:attrName>
                                        </p:attrNameLst>
                                      </p:cBhvr>
                                      <p:to>
                                        <p:strVal val="visible"/>
                                      </p:to>
                                    </p:set>
                                    <p:animEffect transition="in" filter="fade">
                                      <p:cBhvr>
                                        <p:cTn id="316" dur="750"/>
                                        <p:tgtEl>
                                          <p:spTgt spid="129"/>
                                        </p:tgtEl>
                                      </p:cBhvr>
                                    </p:animEffect>
                                  </p:childTnLst>
                                </p:cTn>
                              </p:par>
                              <p:par>
                                <p:cTn id="317" presetID="64" presetClass="path" presetSubtype="0" accel="50000" decel="50000" fill="hold" grpId="1" nodeType="withEffect">
                                  <p:stCondLst>
                                    <p:cond delay="1750"/>
                                  </p:stCondLst>
                                  <p:childTnLst>
                                    <p:animMotion origin="layout" path="M 4.53153E-6 -3.61779E-6 L 4.53153E-6 -0.16954 " pathEditMode="relative" rAng="0" ptsTypes="AA">
                                      <p:cBhvr>
                                        <p:cTn id="318" dur="750" spd="-100000" fill="hold"/>
                                        <p:tgtEl>
                                          <p:spTgt spid="129"/>
                                        </p:tgtEl>
                                        <p:attrNameLst>
                                          <p:attrName>ppt_x</p:attrName>
                                          <p:attrName>ppt_y</p:attrName>
                                        </p:attrNameLst>
                                      </p:cBhvr>
                                      <p:rCtr x="0" y="-8488"/>
                                    </p:animMotion>
                                  </p:childTnLst>
                                </p:cTn>
                              </p:par>
                            </p:childTnLst>
                          </p:cTn>
                        </p:par>
                      </p:childTnLst>
                    </p:cTn>
                  </p:par>
                  <p:par>
                    <p:cTn id="319" fill="hold">
                      <p:stCondLst>
                        <p:cond delay="indefinite"/>
                      </p:stCondLst>
                      <p:childTnLst>
                        <p:par>
                          <p:cTn id="320" fill="hold">
                            <p:stCondLst>
                              <p:cond delay="0"/>
                            </p:stCondLst>
                            <p:childTnLst>
                              <p:par>
                                <p:cTn id="321" presetID="10" presetClass="exit" presetSubtype="0" fill="hold" grpId="2" nodeType="clickEffect">
                                  <p:stCondLst>
                                    <p:cond delay="0"/>
                                  </p:stCondLst>
                                  <p:childTnLst>
                                    <p:animEffect transition="out" filter="fade">
                                      <p:cBhvr>
                                        <p:cTn id="322" dur="500"/>
                                        <p:tgtEl>
                                          <p:spTgt spid="128"/>
                                        </p:tgtEl>
                                      </p:cBhvr>
                                    </p:animEffect>
                                    <p:set>
                                      <p:cBhvr>
                                        <p:cTn id="323" dur="1" fill="hold">
                                          <p:stCondLst>
                                            <p:cond delay="499"/>
                                          </p:stCondLst>
                                        </p:cTn>
                                        <p:tgtEl>
                                          <p:spTgt spid="128"/>
                                        </p:tgtEl>
                                        <p:attrNameLst>
                                          <p:attrName>style.visibility</p:attrName>
                                        </p:attrNameLst>
                                      </p:cBhvr>
                                      <p:to>
                                        <p:strVal val="hidden"/>
                                      </p:to>
                                    </p:set>
                                  </p:childTnLst>
                                </p:cTn>
                              </p:par>
                              <p:par>
                                <p:cTn id="324" presetID="2" presetClass="exit" presetSubtype="8" accel="100000" fill="hold" nodeType="withEffect">
                                  <p:stCondLst>
                                    <p:cond delay="0"/>
                                  </p:stCondLst>
                                  <p:childTnLst>
                                    <p:anim calcmode="lin" valueType="num">
                                      <p:cBhvr additive="base">
                                        <p:cTn id="325" dur="500"/>
                                        <p:tgtEl>
                                          <p:spTgt spid="125"/>
                                        </p:tgtEl>
                                        <p:attrNameLst>
                                          <p:attrName>ppt_x</p:attrName>
                                        </p:attrNameLst>
                                      </p:cBhvr>
                                      <p:tavLst>
                                        <p:tav tm="0">
                                          <p:val>
                                            <p:strVal val="ppt_x"/>
                                          </p:val>
                                        </p:tav>
                                        <p:tav tm="100000">
                                          <p:val>
                                            <p:strVal val="0-ppt_w/2"/>
                                          </p:val>
                                        </p:tav>
                                      </p:tavLst>
                                    </p:anim>
                                    <p:anim calcmode="lin" valueType="num">
                                      <p:cBhvr additive="base">
                                        <p:cTn id="326" dur="500"/>
                                        <p:tgtEl>
                                          <p:spTgt spid="125"/>
                                        </p:tgtEl>
                                        <p:attrNameLst>
                                          <p:attrName>ppt_y</p:attrName>
                                        </p:attrNameLst>
                                      </p:cBhvr>
                                      <p:tavLst>
                                        <p:tav tm="0">
                                          <p:val>
                                            <p:strVal val="ppt_y"/>
                                          </p:val>
                                        </p:tav>
                                        <p:tav tm="100000">
                                          <p:val>
                                            <p:strVal val="ppt_y"/>
                                          </p:val>
                                        </p:tav>
                                      </p:tavLst>
                                    </p:anim>
                                    <p:set>
                                      <p:cBhvr>
                                        <p:cTn id="327" dur="1" fill="hold">
                                          <p:stCondLst>
                                            <p:cond delay="499"/>
                                          </p:stCondLst>
                                        </p:cTn>
                                        <p:tgtEl>
                                          <p:spTgt spid="125"/>
                                        </p:tgtEl>
                                        <p:attrNameLst>
                                          <p:attrName>style.visibility</p:attrName>
                                        </p:attrNameLst>
                                      </p:cBhvr>
                                      <p:to>
                                        <p:strVal val="hidden"/>
                                      </p:to>
                                    </p:set>
                                  </p:childTnLst>
                                </p:cTn>
                              </p:par>
                              <p:par>
                                <p:cTn id="328" presetID="6" presetClass="emph" presetSubtype="0" accel="100000" fill="hold" grpId="3" nodeType="withEffect">
                                  <p:stCondLst>
                                    <p:cond delay="0"/>
                                  </p:stCondLst>
                                  <p:childTnLst>
                                    <p:animScale>
                                      <p:cBhvr>
                                        <p:cTn id="329" dur="750" fill="hold"/>
                                        <p:tgtEl>
                                          <p:spTgt spid="129"/>
                                        </p:tgtEl>
                                      </p:cBhvr>
                                      <p:by x="0" y="0"/>
                                    </p:animScale>
                                  </p:childTnLst>
                                </p:cTn>
                              </p:par>
                              <p:par>
                                <p:cTn id="330" presetID="10" presetClass="exit" presetSubtype="0" fill="hold" grpId="2" nodeType="withEffect">
                                  <p:stCondLst>
                                    <p:cond delay="0"/>
                                  </p:stCondLst>
                                  <p:childTnLst>
                                    <p:animEffect transition="out" filter="fade">
                                      <p:cBhvr>
                                        <p:cTn id="331" dur="750"/>
                                        <p:tgtEl>
                                          <p:spTgt spid="129"/>
                                        </p:tgtEl>
                                      </p:cBhvr>
                                    </p:animEffect>
                                    <p:set>
                                      <p:cBhvr>
                                        <p:cTn id="332" dur="1" fill="hold">
                                          <p:stCondLst>
                                            <p:cond delay="749"/>
                                          </p:stCondLst>
                                        </p:cTn>
                                        <p:tgtEl>
                                          <p:spTgt spid="129"/>
                                        </p:tgtEl>
                                        <p:attrNameLst>
                                          <p:attrName>style.visibility</p:attrName>
                                        </p:attrNameLst>
                                      </p:cBhvr>
                                      <p:to>
                                        <p:strVal val="hidden"/>
                                      </p:to>
                                    </p:set>
                                  </p:childTnLst>
                                </p:cTn>
                              </p:par>
                              <p:par>
                                <p:cTn id="333" presetID="1" presetClass="entr" presetSubtype="0" fill="hold" nodeType="withEffect">
                                  <p:stCondLst>
                                    <p:cond delay="0"/>
                                  </p:stCondLst>
                                  <p:childTnLst>
                                    <p:set>
                                      <p:cBhvr>
                                        <p:cTn id="334" dur="1" fill="hold">
                                          <p:stCondLst>
                                            <p:cond delay="749"/>
                                          </p:stCondLst>
                                        </p:cTn>
                                        <p:tgtEl>
                                          <p:spTgt spid="120"/>
                                        </p:tgtEl>
                                        <p:attrNameLst>
                                          <p:attrName>style.visibility</p:attrName>
                                        </p:attrNameLst>
                                      </p:cBhvr>
                                      <p:to>
                                        <p:strVal val="visible"/>
                                      </p:to>
                                    </p:set>
                                  </p:childTnLst>
                                </p:cTn>
                              </p:par>
                              <p:par>
                                <p:cTn id="335" presetID="6" presetClass="emph" presetSubtype="0" accel="100000" autoRev="1" fill="hold" nodeType="withEffect">
                                  <p:stCondLst>
                                    <p:cond delay="0"/>
                                  </p:stCondLst>
                                  <p:childTnLst>
                                    <p:animScale>
                                      <p:cBhvr>
                                        <p:cTn id="336" dur="750" fill="hold"/>
                                        <p:tgtEl>
                                          <p:spTgt spid="120"/>
                                        </p:tgtEl>
                                      </p:cBhvr>
                                      <p:by x="0" y="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0" grpId="0" animBg="1"/>
      <p:bldP spid="12" grpId="0" animBg="1"/>
      <p:bldP spid="12" grpId="1" animBg="1"/>
      <p:bldP spid="12" grpId="2" animBg="1"/>
      <p:bldP spid="12" grpId="3" animBg="1"/>
      <p:bldP spid="12" grpId="4" animBg="1"/>
      <p:bldP spid="12" grpId="5" animBg="1"/>
      <p:bldP spid="12" grpId="6" animBg="1"/>
      <p:bldP spid="12" grpId="7" animBg="1"/>
      <p:bldP spid="60" grpId="0" animBg="1"/>
      <p:bldP spid="60" grpId="1" animBg="1"/>
      <p:bldP spid="60" grpId="2" animBg="1"/>
      <p:bldP spid="61" grpId="0" animBg="1"/>
      <p:bldP spid="61" grpId="1" animBg="1"/>
      <p:bldP spid="61" grpId="2" animBg="1"/>
      <p:bldP spid="62" grpId="0" animBg="1"/>
      <p:bldP spid="62" grpId="1" animBg="1"/>
      <p:bldP spid="62" grpId="2" animBg="1"/>
      <p:bldP spid="63" grpId="0" animBg="1"/>
      <p:bldP spid="63" grpId="1" animBg="1"/>
      <p:bldP spid="63" grpId="2" animBg="1"/>
      <p:bldP spid="64" grpId="0" animBg="1"/>
      <p:bldP spid="64" grpId="1" animBg="1"/>
      <p:bldP spid="64" grpId="2" animBg="1"/>
      <p:bldP spid="65" grpId="0" animBg="1"/>
      <p:bldP spid="65" grpId="1" animBg="1"/>
      <p:bldP spid="65" grpId="2" animBg="1"/>
      <p:bldP spid="66" grpId="0" animBg="1"/>
      <p:bldP spid="66" grpId="1" animBg="1"/>
      <p:bldP spid="66" grpId="2" animBg="1"/>
      <p:bldP spid="67" grpId="0" animBg="1"/>
      <p:bldP spid="67" grpId="1" animBg="1"/>
      <p:bldP spid="67" grpId="2" animBg="1"/>
      <p:bldP spid="68" grpId="0" animBg="1"/>
      <p:bldP spid="68" grpId="1" animBg="1"/>
      <p:bldP spid="68" grpId="2" animBg="1"/>
      <p:bldP spid="3" grpId="0" animBg="1"/>
      <p:bldP spid="128" grpId="0"/>
      <p:bldP spid="128" grpId="1"/>
      <p:bldP spid="128" grpId="2"/>
      <p:bldP spid="83" grpId="0" animBg="1"/>
      <p:bldP spid="84" grpId="0" animBg="1"/>
      <p:bldP spid="85" grpId="0" animBg="1"/>
      <p:bldP spid="101" grpId="0" animBg="1"/>
      <p:bldP spid="102" grpId="0" animBg="1"/>
      <p:bldP spid="103" grpId="0" animBg="1"/>
      <p:bldP spid="104" grpId="0" animBg="1"/>
      <p:bldP spid="105" grpId="0" animBg="1"/>
      <p:bldP spid="106" grpId="0" animBg="1"/>
      <p:bldP spid="2" grpId="0"/>
      <p:bldP spid="123" grpId="0" animBg="1"/>
      <p:bldP spid="123" grpId="1" animBg="1"/>
      <p:bldP spid="123" grpId="2" animBg="1"/>
      <p:bldP spid="124" grpId="0" animBg="1"/>
      <p:bldP spid="124" grpId="1" animBg="1"/>
      <p:bldP spid="124" grpId="2" animBg="1"/>
      <p:bldP spid="124" grpId="3" animBg="1"/>
      <p:bldP spid="124" grpId="4" animBg="1"/>
      <p:bldP spid="129" grpId="0" animBg="1"/>
      <p:bldP spid="129" grpId="1" animBg="1"/>
      <p:bldP spid="129" grpId="2" animBg="1"/>
      <p:bldP spid="129" grpId="3"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1646236" y="295274"/>
            <a:ext cx="10515601" cy="849463"/>
          </a:xfrm>
          <a:prstGeom prst="rect">
            <a:avLst/>
          </a:prstGeom>
          <a:noFill/>
        </p:spPr>
        <p:txBody>
          <a:bodyPr wrap="square" lIns="182880" tIns="146304" rIns="182880" bIns="146304" rtlCol="0">
            <a:spAutoFit/>
          </a:bodyPr>
          <a:lstStyle/>
          <a:p>
            <a:pPr>
              <a:lnSpc>
                <a:spcPct val="90000"/>
              </a:lnSpc>
              <a:spcAft>
                <a:spcPts val="600"/>
              </a:spcAft>
            </a:pPr>
            <a:r>
              <a:rPr lang="en-US" sz="4000" dirty="0">
                <a:gradFill>
                  <a:gsLst>
                    <a:gs pos="2917">
                      <a:srgbClr val="404040"/>
                    </a:gs>
                    <a:gs pos="30000">
                      <a:srgbClr val="404040"/>
                    </a:gs>
                  </a:gsLst>
                  <a:lin ang="5400000" scaled="0"/>
                </a:gradFill>
                <a:latin typeface="Segoe UI Light"/>
              </a:rPr>
              <a:t>In Application Speech Synthesis</a:t>
            </a:r>
          </a:p>
        </p:txBody>
      </p:sp>
      <p:sp>
        <p:nvSpPr>
          <p:cNvPr id="9" name="Content Placeholder 2"/>
          <p:cNvSpPr txBox="1">
            <a:spLocks/>
          </p:cNvSpPr>
          <p:nvPr/>
        </p:nvSpPr>
        <p:spPr>
          <a:xfrm>
            <a:off x="2125599" y="1266533"/>
            <a:ext cx="10310876" cy="3954463"/>
          </a:xfrm>
          <a:prstGeom prst="rect">
            <a:avLst/>
          </a:prstGeom>
          <a:noFill/>
        </p:spPr>
        <p:txBody>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Clr>
                <a:srgbClr val="404040"/>
              </a:buClr>
              <a:buFont typeface="Wingdings" panose="05000000000000000000" pitchFamily="2" charset="2"/>
              <a:buNone/>
            </a:pPr>
            <a:r>
              <a:rPr lang="en-US" sz="1400" dirty="0">
                <a:solidFill>
                  <a:srgbClr val="008000"/>
                </a:solidFill>
                <a:highlight>
                  <a:srgbClr val="FFFFFF"/>
                </a:highlight>
                <a:latin typeface="Consolas" pitchFamily="49" charset="0"/>
                <a:cs typeface="Consolas" pitchFamily="49" charset="0"/>
              </a:rPr>
              <a:t>// Windows Phone Store App </a:t>
            </a:r>
          </a:p>
          <a:p>
            <a:pPr marL="0" indent="0">
              <a:buClr>
                <a:srgbClr val="404040"/>
              </a:buClr>
              <a:buFont typeface="Wingdings" panose="05000000000000000000" pitchFamily="2" charset="2"/>
              <a:buNone/>
            </a:pPr>
            <a:endParaRPr lang="en-US" sz="1400" dirty="0">
              <a:solidFill>
                <a:srgbClr val="008000"/>
              </a:solidFill>
              <a:highlight>
                <a:srgbClr val="FFFFFF"/>
              </a:highlight>
              <a:latin typeface="Consolas" pitchFamily="49" charset="0"/>
              <a:cs typeface="Consolas" pitchFamily="49" charset="0"/>
            </a:endParaRPr>
          </a:p>
          <a:p>
            <a:pPr marL="0" indent="0">
              <a:buClr>
                <a:srgbClr val="404040"/>
              </a:buClr>
              <a:buFont typeface="Wingdings" panose="05000000000000000000" pitchFamily="2" charset="2"/>
              <a:buNone/>
            </a:pPr>
            <a:r>
              <a:rPr lang="en-US" sz="1400" dirty="0">
                <a:solidFill>
                  <a:srgbClr val="008000"/>
                </a:solidFill>
                <a:highlight>
                  <a:srgbClr val="FFFFFF"/>
                </a:highlight>
                <a:latin typeface="Consolas" pitchFamily="49" charset="0"/>
                <a:cs typeface="Consolas" pitchFamily="49" charset="0"/>
              </a:rPr>
              <a:t>// Synthesis</a:t>
            </a:r>
          </a:p>
          <a:p>
            <a:pPr marL="0" indent="0">
              <a:buClr>
                <a:srgbClr val="404040"/>
              </a:buClr>
              <a:buFont typeface="Wingdings" panose="05000000000000000000" pitchFamily="2" charset="2"/>
              <a:buNone/>
            </a:pPr>
            <a:r>
              <a:rPr lang="en-US" sz="1400" dirty="0">
                <a:solidFill>
                  <a:srgbClr val="008000"/>
                </a:solidFill>
                <a:highlight>
                  <a:srgbClr val="FFFFFF"/>
                </a:highlight>
                <a:latin typeface="Consolas" pitchFamily="49" charset="0"/>
                <a:cs typeface="Consolas" pitchFamily="49" charset="0"/>
              </a:rPr>
              <a:t>&lt;!--</a:t>
            </a:r>
            <a:r>
              <a:rPr lang="en-US" sz="1400" dirty="0" err="1">
                <a:solidFill>
                  <a:srgbClr val="008000"/>
                </a:solidFill>
                <a:highlight>
                  <a:srgbClr val="FFFFFF"/>
                </a:highlight>
                <a:latin typeface="Consolas" pitchFamily="49" charset="0"/>
                <a:cs typeface="Consolas" pitchFamily="49" charset="0"/>
              </a:rPr>
              <a:t>MediaElement</a:t>
            </a:r>
            <a:r>
              <a:rPr lang="en-US" sz="1400" dirty="0">
                <a:solidFill>
                  <a:srgbClr val="008000"/>
                </a:solidFill>
                <a:highlight>
                  <a:srgbClr val="FFFFFF"/>
                </a:highlight>
                <a:latin typeface="Consolas" pitchFamily="49" charset="0"/>
                <a:cs typeface="Consolas" pitchFamily="49" charset="0"/>
              </a:rPr>
              <a:t> in </a:t>
            </a:r>
            <a:r>
              <a:rPr lang="en-US" sz="1400" dirty="0" err="1">
                <a:solidFill>
                  <a:srgbClr val="008000"/>
                </a:solidFill>
                <a:highlight>
                  <a:srgbClr val="FFFFFF"/>
                </a:highlight>
                <a:latin typeface="Consolas" pitchFamily="49" charset="0"/>
                <a:cs typeface="Consolas" pitchFamily="49" charset="0"/>
              </a:rPr>
              <a:t>xaml</a:t>
            </a:r>
            <a:r>
              <a:rPr lang="en-US" sz="1400" dirty="0">
                <a:solidFill>
                  <a:srgbClr val="008000"/>
                </a:solidFill>
                <a:highlight>
                  <a:srgbClr val="FFFFFF"/>
                </a:highlight>
                <a:latin typeface="Consolas" pitchFamily="49" charset="0"/>
                <a:cs typeface="Consolas" pitchFamily="49" charset="0"/>
              </a:rPr>
              <a:t> file--&gt;</a:t>
            </a:r>
            <a:endParaRPr lang="en-US" sz="1400" dirty="0">
              <a:solidFill>
                <a:srgbClr val="000000"/>
              </a:solidFill>
              <a:highlight>
                <a:srgbClr val="FFFFFF"/>
              </a:highlight>
              <a:latin typeface="Consolas" pitchFamily="49" charset="0"/>
              <a:cs typeface="Consolas" pitchFamily="49" charset="0"/>
            </a:endParaRPr>
          </a:p>
          <a:p>
            <a:pPr marL="0" indent="0">
              <a:buClr>
                <a:srgbClr val="404040"/>
              </a:buClr>
              <a:buFont typeface="Wingdings" panose="05000000000000000000" pitchFamily="2" charset="2"/>
              <a:buNone/>
            </a:pPr>
            <a:r>
              <a:rPr lang="en-US" sz="1400" dirty="0">
                <a:solidFill>
                  <a:srgbClr val="0000FF"/>
                </a:solidFill>
                <a:highlight>
                  <a:srgbClr val="FFFFFF"/>
                </a:highlight>
                <a:latin typeface="Consolas" pitchFamily="49" charset="0"/>
                <a:cs typeface="Consolas" pitchFamily="49" charset="0"/>
              </a:rPr>
              <a:t>&lt;</a:t>
            </a:r>
            <a:r>
              <a:rPr lang="en-US" sz="1400" dirty="0" err="1">
                <a:solidFill>
                  <a:srgbClr val="A31515"/>
                </a:solidFill>
                <a:highlight>
                  <a:srgbClr val="FFFFFF"/>
                </a:highlight>
                <a:latin typeface="Consolas" pitchFamily="49" charset="0"/>
                <a:cs typeface="Consolas" pitchFamily="49" charset="0"/>
              </a:rPr>
              <a:t>MediaElement</a:t>
            </a:r>
            <a:r>
              <a:rPr lang="en-US" sz="1400" dirty="0">
                <a:solidFill>
                  <a:srgbClr val="FF0000"/>
                </a:solidFill>
                <a:highlight>
                  <a:srgbClr val="FFFFFF"/>
                </a:highlight>
                <a:latin typeface="Consolas" pitchFamily="49" charset="0"/>
                <a:cs typeface="Consolas" pitchFamily="49" charset="0"/>
              </a:rPr>
              <a:t> Name</a:t>
            </a:r>
            <a:r>
              <a:rPr lang="en-US" sz="1400" dirty="0">
                <a:solidFill>
                  <a:srgbClr val="0000FF"/>
                </a:solidFill>
                <a:highlight>
                  <a:srgbClr val="FFFFFF"/>
                </a:highlight>
                <a:latin typeface="Consolas" pitchFamily="49" charset="0"/>
                <a:cs typeface="Consolas" pitchFamily="49" charset="0"/>
              </a:rPr>
              <a:t>="</a:t>
            </a:r>
            <a:r>
              <a:rPr lang="en-US" sz="1400" dirty="0" err="1">
                <a:solidFill>
                  <a:srgbClr val="0000FF"/>
                </a:solidFill>
                <a:highlight>
                  <a:srgbClr val="FFFFFF"/>
                </a:highlight>
                <a:latin typeface="Consolas" pitchFamily="49" charset="0"/>
                <a:cs typeface="Consolas" pitchFamily="49" charset="0"/>
              </a:rPr>
              <a:t>audioPlayer</a:t>
            </a:r>
            <a:r>
              <a:rPr lang="en-US" sz="1400" dirty="0">
                <a:solidFill>
                  <a:srgbClr val="0000FF"/>
                </a:solidFill>
                <a:highlight>
                  <a:srgbClr val="FFFFFF"/>
                </a:highlight>
                <a:latin typeface="Consolas" pitchFamily="49" charset="0"/>
                <a:cs typeface="Consolas" pitchFamily="49" charset="0"/>
              </a:rPr>
              <a:t>" </a:t>
            </a:r>
            <a:r>
              <a:rPr lang="en-US" sz="1400" dirty="0">
                <a:solidFill>
                  <a:srgbClr val="FF0000"/>
                </a:solidFill>
                <a:highlight>
                  <a:srgbClr val="FFFFFF"/>
                </a:highlight>
                <a:latin typeface="Consolas" pitchFamily="49" charset="0"/>
                <a:cs typeface="Consolas" pitchFamily="49" charset="0"/>
              </a:rPr>
              <a:t>AutoPlay</a:t>
            </a:r>
            <a:r>
              <a:rPr lang="en-US" sz="1400" dirty="0">
                <a:solidFill>
                  <a:srgbClr val="0000FF"/>
                </a:solidFill>
                <a:highlight>
                  <a:srgbClr val="FFFFFF"/>
                </a:highlight>
                <a:latin typeface="Consolas" pitchFamily="49" charset="0"/>
                <a:cs typeface="Consolas" pitchFamily="49" charset="0"/>
              </a:rPr>
              <a:t>="True"</a:t>
            </a:r>
            <a:r>
              <a:rPr lang="en-US" sz="1400" dirty="0">
                <a:solidFill>
                  <a:srgbClr val="FF0000"/>
                </a:solidFill>
                <a:highlight>
                  <a:srgbClr val="FFFFFF"/>
                </a:highlight>
                <a:latin typeface="Consolas" pitchFamily="49" charset="0"/>
                <a:cs typeface="Consolas" pitchFamily="49" charset="0"/>
              </a:rPr>
              <a:t> ...</a:t>
            </a:r>
            <a:r>
              <a:rPr lang="en-US" sz="1400" dirty="0">
                <a:solidFill>
                  <a:srgbClr val="0000FF"/>
                </a:solidFill>
                <a:highlight>
                  <a:srgbClr val="FFFFFF"/>
                </a:highlight>
                <a:latin typeface="Consolas" pitchFamily="49" charset="0"/>
                <a:cs typeface="Consolas" pitchFamily="49" charset="0"/>
              </a:rPr>
              <a:t>/&gt;</a:t>
            </a:r>
          </a:p>
          <a:p>
            <a:pPr marL="0" indent="0">
              <a:buClr>
                <a:srgbClr val="404040"/>
              </a:buClr>
              <a:buFont typeface="Wingdings" panose="05000000000000000000" pitchFamily="2" charset="2"/>
              <a:buNone/>
            </a:pPr>
            <a:endParaRPr lang="en-US" sz="1400" dirty="0">
              <a:solidFill>
                <a:srgbClr val="0000FF"/>
              </a:solidFill>
              <a:highlight>
                <a:srgbClr val="FFFFFF"/>
              </a:highlight>
              <a:latin typeface="Consolas" pitchFamily="49" charset="0"/>
              <a:cs typeface="Consolas" pitchFamily="49" charset="0"/>
            </a:endParaRPr>
          </a:p>
          <a:p>
            <a:pPr marL="0" indent="0">
              <a:buClr>
                <a:srgbClr val="404040"/>
              </a:buClr>
              <a:buFont typeface="Wingdings" panose="05000000000000000000" pitchFamily="2" charset="2"/>
              <a:buNone/>
            </a:pPr>
            <a:r>
              <a:rPr lang="en-US" sz="1400" dirty="0">
                <a:solidFill>
                  <a:srgbClr val="008000"/>
                </a:solidFill>
                <a:highlight>
                  <a:srgbClr val="FFFFFF"/>
                </a:highlight>
                <a:latin typeface="Consolas" pitchFamily="49" charset="0"/>
                <a:cs typeface="Consolas" pitchFamily="49" charset="0"/>
              </a:rPr>
              <a:t>// C# code behind</a:t>
            </a:r>
            <a:endParaRPr lang="nb-NO" sz="1400" dirty="0">
              <a:solidFill>
                <a:srgbClr val="008000"/>
              </a:solidFill>
              <a:highlight>
                <a:srgbClr val="FFFFFF"/>
              </a:highlight>
              <a:latin typeface="Consolas" pitchFamily="49" charset="0"/>
              <a:cs typeface="Consolas" pitchFamily="49" charset="0"/>
            </a:endParaRPr>
          </a:p>
          <a:p>
            <a:pPr marL="0" indent="0">
              <a:buClr>
                <a:srgbClr val="404040"/>
              </a:buClr>
              <a:buFont typeface="Wingdings" panose="05000000000000000000" pitchFamily="2" charset="2"/>
              <a:buNone/>
            </a:pPr>
            <a:r>
              <a:rPr lang="en-GB" sz="1400" dirty="0">
                <a:solidFill>
                  <a:srgbClr val="008000"/>
                </a:solidFill>
                <a:highlight>
                  <a:srgbClr val="FFFFFF"/>
                </a:highlight>
                <a:latin typeface="Consolas" pitchFamily="49" charset="0"/>
                <a:cs typeface="Consolas" pitchFamily="49" charset="0"/>
              </a:rPr>
              <a:t>// Function to speak a text string</a:t>
            </a:r>
            <a:endParaRPr lang="en-GB" sz="1400" dirty="0">
              <a:solidFill>
                <a:srgbClr val="000000"/>
              </a:solidFill>
              <a:highlight>
                <a:srgbClr val="FFFFFF"/>
              </a:highlight>
              <a:latin typeface="Consolas" pitchFamily="49" charset="0"/>
              <a:cs typeface="Consolas" pitchFamily="49" charset="0"/>
            </a:endParaRPr>
          </a:p>
          <a:p>
            <a:pPr marL="0" indent="0">
              <a:buClr>
                <a:srgbClr val="404040"/>
              </a:buClr>
              <a:buFont typeface="Wingdings" panose="05000000000000000000" pitchFamily="2" charset="2"/>
              <a:buNone/>
            </a:pPr>
            <a:r>
              <a:rPr lang="en-GB" sz="1400" dirty="0">
                <a:solidFill>
                  <a:srgbClr val="0000FF"/>
                </a:solidFill>
                <a:highlight>
                  <a:srgbClr val="FFFFFF"/>
                </a:highlight>
                <a:latin typeface="Consolas" pitchFamily="49" charset="0"/>
                <a:cs typeface="Consolas" pitchFamily="49" charset="0"/>
              </a:rPr>
              <a:t>private</a:t>
            </a:r>
            <a:r>
              <a:rPr lang="en-GB" sz="1400" dirty="0">
                <a:solidFill>
                  <a:srgbClr val="000000"/>
                </a:solidFill>
                <a:highlight>
                  <a:srgbClr val="FFFFFF"/>
                </a:highlight>
                <a:latin typeface="Consolas" pitchFamily="49" charset="0"/>
                <a:cs typeface="Consolas" pitchFamily="49" charset="0"/>
              </a:rPr>
              <a:t> </a:t>
            </a:r>
            <a:r>
              <a:rPr lang="en-GB" sz="1400" dirty="0" err="1">
                <a:solidFill>
                  <a:srgbClr val="0000FF"/>
                </a:solidFill>
                <a:highlight>
                  <a:srgbClr val="FFFFFF"/>
                </a:highlight>
                <a:latin typeface="Consolas" pitchFamily="49" charset="0"/>
                <a:cs typeface="Consolas" pitchFamily="49" charset="0"/>
              </a:rPr>
              <a:t>async</a:t>
            </a:r>
            <a:r>
              <a:rPr lang="en-GB" sz="1400" dirty="0">
                <a:solidFill>
                  <a:srgbClr val="000000"/>
                </a:solidFill>
                <a:highlight>
                  <a:srgbClr val="FFFFFF"/>
                </a:highlight>
                <a:latin typeface="Consolas" pitchFamily="49" charset="0"/>
                <a:cs typeface="Consolas" pitchFamily="49" charset="0"/>
              </a:rPr>
              <a:t> </a:t>
            </a:r>
            <a:r>
              <a:rPr lang="en-GB" sz="1400" dirty="0">
                <a:solidFill>
                  <a:srgbClr val="0000FF"/>
                </a:solidFill>
                <a:highlight>
                  <a:srgbClr val="FFFFFF"/>
                </a:highlight>
                <a:latin typeface="Consolas" pitchFamily="49" charset="0"/>
                <a:cs typeface="Consolas" pitchFamily="49" charset="0"/>
              </a:rPr>
              <a:t>void</a:t>
            </a:r>
            <a:r>
              <a:rPr lang="en-GB" sz="1400" dirty="0">
                <a:solidFill>
                  <a:srgbClr val="000000"/>
                </a:solidFill>
                <a:highlight>
                  <a:srgbClr val="FFFFFF"/>
                </a:highlight>
                <a:latin typeface="Consolas" pitchFamily="49" charset="0"/>
                <a:cs typeface="Consolas" pitchFamily="49" charset="0"/>
              </a:rPr>
              <a:t> </a:t>
            </a:r>
            <a:r>
              <a:rPr lang="en-GB" sz="1400" dirty="0" err="1">
                <a:solidFill>
                  <a:srgbClr val="000000"/>
                </a:solidFill>
                <a:highlight>
                  <a:srgbClr val="FFFFFF"/>
                </a:highlight>
                <a:latin typeface="Consolas" pitchFamily="49" charset="0"/>
                <a:cs typeface="Consolas" pitchFamily="49" charset="0"/>
              </a:rPr>
              <a:t>SpeakText</a:t>
            </a:r>
            <a:r>
              <a:rPr lang="en-GB" sz="1400" dirty="0">
                <a:solidFill>
                  <a:srgbClr val="000000"/>
                </a:solidFill>
                <a:highlight>
                  <a:srgbClr val="FFFFFF"/>
                </a:highlight>
                <a:latin typeface="Consolas" pitchFamily="49" charset="0"/>
                <a:cs typeface="Consolas" pitchFamily="49" charset="0"/>
              </a:rPr>
              <a:t>(</a:t>
            </a:r>
            <a:r>
              <a:rPr lang="en-GB" sz="1400" dirty="0" err="1">
                <a:solidFill>
                  <a:srgbClr val="2B91AF"/>
                </a:solidFill>
                <a:highlight>
                  <a:srgbClr val="FFFFFF"/>
                </a:highlight>
                <a:latin typeface="Consolas" pitchFamily="49" charset="0"/>
                <a:cs typeface="Consolas" pitchFamily="49" charset="0"/>
              </a:rPr>
              <a:t>MediaElement</a:t>
            </a:r>
            <a:r>
              <a:rPr lang="en-GB" sz="1400" dirty="0">
                <a:solidFill>
                  <a:srgbClr val="000000"/>
                </a:solidFill>
                <a:highlight>
                  <a:srgbClr val="FFFFFF"/>
                </a:highlight>
                <a:latin typeface="Consolas" pitchFamily="49" charset="0"/>
                <a:cs typeface="Consolas" pitchFamily="49" charset="0"/>
              </a:rPr>
              <a:t> </a:t>
            </a:r>
            <a:r>
              <a:rPr lang="en-GB" sz="1400" dirty="0" err="1">
                <a:solidFill>
                  <a:srgbClr val="000000"/>
                </a:solidFill>
                <a:highlight>
                  <a:srgbClr val="FFFFFF"/>
                </a:highlight>
                <a:latin typeface="Consolas" pitchFamily="49" charset="0"/>
                <a:cs typeface="Consolas" pitchFamily="49" charset="0"/>
              </a:rPr>
              <a:t>audioPlayer</a:t>
            </a:r>
            <a:r>
              <a:rPr lang="en-GB" sz="1400" dirty="0">
                <a:solidFill>
                  <a:srgbClr val="000000"/>
                </a:solidFill>
                <a:highlight>
                  <a:srgbClr val="FFFFFF"/>
                </a:highlight>
                <a:latin typeface="Consolas" pitchFamily="49" charset="0"/>
                <a:cs typeface="Consolas" pitchFamily="49" charset="0"/>
              </a:rPr>
              <a:t>, </a:t>
            </a:r>
            <a:r>
              <a:rPr lang="en-GB" sz="1400" dirty="0">
                <a:solidFill>
                  <a:srgbClr val="0000FF"/>
                </a:solidFill>
                <a:highlight>
                  <a:srgbClr val="FFFFFF"/>
                </a:highlight>
                <a:latin typeface="Consolas" pitchFamily="49" charset="0"/>
                <a:cs typeface="Consolas" pitchFamily="49" charset="0"/>
              </a:rPr>
              <a:t>string</a:t>
            </a:r>
            <a:r>
              <a:rPr lang="en-GB" sz="1400" dirty="0">
                <a:solidFill>
                  <a:srgbClr val="000000"/>
                </a:solidFill>
                <a:highlight>
                  <a:srgbClr val="FFFFFF"/>
                </a:highlight>
                <a:latin typeface="Consolas" pitchFamily="49" charset="0"/>
                <a:cs typeface="Consolas" pitchFamily="49" charset="0"/>
              </a:rPr>
              <a:t> </a:t>
            </a:r>
            <a:r>
              <a:rPr lang="en-GB" sz="1400" dirty="0" err="1">
                <a:solidFill>
                  <a:srgbClr val="000000"/>
                </a:solidFill>
                <a:highlight>
                  <a:srgbClr val="FFFFFF"/>
                </a:highlight>
                <a:latin typeface="Consolas" pitchFamily="49" charset="0"/>
                <a:cs typeface="Consolas" pitchFamily="49" charset="0"/>
              </a:rPr>
              <a:t>textToSpeak</a:t>
            </a:r>
            <a:r>
              <a:rPr lang="en-GB" sz="1400" dirty="0">
                <a:solidFill>
                  <a:srgbClr val="000000"/>
                </a:solidFill>
                <a:highlight>
                  <a:srgbClr val="FFFFFF"/>
                </a:highlight>
                <a:latin typeface="Consolas" pitchFamily="49" charset="0"/>
                <a:cs typeface="Consolas" pitchFamily="49" charset="0"/>
              </a:rPr>
              <a:t>)</a:t>
            </a:r>
          </a:p>
          <a:p>
            <a:pPr marL="0" indent="0">
              <a:buClr>
                <a:srgbClr val="404040"/>
              </a:buClr>
              <a:buFont typeface="Wingdings" panose="05000000000000000000" pitchFamily="2" charset="2"/>
              <a:buNone/>
            </a:pPr>
            <a:r>
              <a:rPr lang="en-US" sz="1400" dirty="0">
                <a:solidFill>
                  <a:srgbClr val="000000"/>
                </a:solidFill>
                <a:highlight>
                  <a:srgbClr val="FFFFFF"/>
                </a:highlight>
                <a:latin typeface="Consolas" pitchFamily="49" charset="0"/>
                <a:cs typeface="Consolas" pitchFamily="49" charset="0"/>
              </a:rPr>
              <a:t>{</a:t>
            </a:r>
          </a:p>
          <a:p>
            <a:pPr marL="0" indent="0">
              <a:buClr>
                <a:srgbClr val="404040"/>
              </a:buClr>
              <a:buFont typeface="Wingdings" panose="05000000000000000000" pitchFamily="2" charset="2"/>
              <a:buNone/>
            </a:pPr>
            <a:r>
              <a:rPr lang="en-US" sz="1400" dirty="0">
                <a:solidFill>
                  <a:srgbClr val="000000"/>
                </a:solidFill>
                <a:highlight>
                  <a:srgbClr val="FFFFFF"/>
                </a:highlight>
                <a:latin typeface="Consolas" pitchFamily="49" charset="0"/>
                <a:cs typeface="Consolas" pitchFamily="49" charset="0"/>
              </a:rPr>
              <a:t>    </a:t>
            </a:r>
            <a:r>
              <a:rPr lang="en-US" sz="1400" dirty="0" err="1">
                <a:solidFill>
                  <a:srgbClr val="2B91AF"/>
                </a:solidFill>
                <a:highlight>
                  <a:srgbClr val="FFFFFF"/>
                </a:highlight>
                <a:latin typeface="Consolas" pitchFamily="49" charset="0"/>
                <a:cs typeface="Consolas" pitchFamily="49" charset="0"/>
              </a:rPr>
              <a:t>SpeechSynthesizer</a:t>
            </a:r>
            <a:r>
              <a:rPr lang="en-US" sz="1400" dirty="0">
                <a:solidFill>
                  <a:srgbClr val="000000"/>
                </a:solidFill>
                <a:highlight>
                  <a:srgbClr val="FFFFFF"/>
                </a:highlight>
                <a:latin typeface="Consolas" pitchFamily="49" charset="0"/>
                <a:cs typeface="Consolas" pitchFamily="49" charset="0"/>
              </a:rPr>
              <a:t> synthesizer = </a:t>
            </a:r>
            <a:r>
              <a:rPr lang="en-US" sz="1400" dirty="0">
                <a:solidFill>
                  <a:srgbClr val="0000FF"/>
                </a:solidFill>
                <a:highlight>
                  <a:srgbClr val="FFFFFF"/>
                </a:highlight>
                <a:latin typeface="Consolas" pitchFamily="49" charset="0"/>
                <a:cs typeface="Consolas" pitchFamily="49" charset="0"/>
              </a:rPr>
              <a:t>new</a:t>
            </a:r>
            <a:r>
              <a:rPr lang="en-US" sz="1400" dirty="0">
                <a:solidFill>
                  <a:srgbClr val="000000"/>
                </a:solidFill>
                <a:highlight>
                  <a:srgbClr val="FFFFFF"/>
                </a:highlight>
                <a:latin typeface="Consolas" pitchFamily="49" charset="0"/>
                <a:cs typeface="Consolas" pitchFamily="49" charset="0"/>
              </a:rPr>
              <a:t> </a:t>
            </a:r>
            <a:r>
              <a:rPr lang="en-US" sz="1400" dirty="0" err="1">
                <a:solidFill>
                  <a:srgbClr val="2B91AF"/>
                </a:solidFill>
                <a:highlight>
                  <a:srgbClr val="FFFFFF"/>
                </a:highlight>
                <a:latin typeface="Consolas" pitchFamily="49" charset="0"/>
                <a:cs typeface="Consolas" pitchFamily="49" charset="0"/>
              </a:rPr>
              <a:t>SpeechSynthesizer</a:t>
            </a:r>
            <a:r>
              <a:rPr lang="en-US" sz="1400" dirty="0" smtClean="0">
                <a:solidFill>
                  <a:srgbClr val="000000"/>
                </a:solidFill>
                <a:highlight>
                  <a:srgbClr val="FFFFFF"/>
                </a:highlight>
                <a:latin typeface="Consolas" pitchFamily="49" charset="0"/>
                <a:cs typeface="Consolas" pitchFamily="49" charset="0"/>
              </a:rPr>
              <a:t>();</a:t>
            </a:r>
          </a:p>
          <a:p>
            <a:pPr marL="0" indent="0">
              <a:buClr>
                <a:srgbClr val="404040"/>
              </a:buClr>
              <a:buFont typeface="Wingdings" panose="05000000000000000000" pitchFamily="2" charset="2"/>
              <a:buNone/>
            </a:pPr>
            <a:endParaRPr lang="en-US" sz="1400" dirty="0">
              <a:solidFill>
                <a:srgbClr val="000000"/>
              </a:solidFill>
              <a:highlight>
                <a:srgbClr val="FFFFFF"/>
              </a:highlight>
              <a:latin typeface="Consolas" pitchFamily="49" charset="0"/>
              <a:cs typeface="Consolas" pitchFamily="49" charset="0"/>
            </a:endParaRPr>
          </a:p>
          <a:p>
            <a:pPr marL="0" indent="0">
              <a:buClr>
                <a:srgbClr val="404040"/>
              </a:buClr>
              <a:buFont typeface="Wingdings" panose="05000000000000000000" pitchFamily="2" charset="2"/>
              <a:buNone/>
            </a:pPr>
            <a:r>
              <a:rPr lang="en-US" sz="1400" dirty="0">
                <a:solidFill>
                  <a:srgbClr val="000000"/>
                </a:solidFill>
                <a:highlight>
                  <a:srgbClr val="FFFFFF"/>
                </a:highlight>
                <a:latin typeface="Consolas" pitchFamily="49" charset="0"/>
                <a:cs typeface="Consolas" pitchFamily="49" charset="0"/>
              </a:rPr>
              <a:t>    </a:t>
            </a:r>
            <a:r>
              <a:rPr lang="en-US" sz="1400" dirty="0" err="1">
                <a:solidFill>
                  <a:srgbClr val="2B91AF"/>
                </a:solidFill>
                <a:highlight>
                  <a:srgbClr val="FFFFFF"/>
                </a:highlight>
                <a:latin typeface="Consolas" pitchFamily="49" charset="0"/>
                <a:cs typeface="Consolas" pitchFamily="49" charset="0"/>
              </a:rPr>
              <a:t>SpeechSynthesisStream</a:t>
            </a:r>
            <a:r>
              <a:rPr lang="en-US" sz="1400" dirty="0">
                <a:solidFill>
                  <a:srgbClr val="000000"/>
                </a:solidFill>
                <a:highlight>
                  <a:srgbClr val="FFFFFF"/>
                </a:highlight>
                <a:latin typeface="Consolas" pitchFamily="49" charset="0"/>
                <a:cs typeface="Consolas" pitchFamily="49" charset="0"/>
              </a:rPr>
              <a:t> </a:t>
            </a:r>
            <a:r>
              <a:rPr lang="en-US" sz="1400" dirty="0" err="1">
                <a:solidFill>
                  <a:srgbClr val="000000"/>
                </a:solidFill>
                <a:highlight>
                  <a:srgbClr val="FFFFFF"/>
                </a:highlight>
                <a:latin typeface="Consolas" pitchFamily="49" charset="0"/>
                <a:cs typeface="Consolas" pitchFamily="49" charset="0"/>
              </a:rPr>
              <a:t>ttsStream</a:t>
            </a:r>
            <a:r>
              <a:rPr lang="en-US" sz="1400" dirty="0">
                <a:solidFill>
                  <a:srgbClr val="000000"/>
                </a:solidFill>
                <a:highlight>
                  <a:srgbClr val="FFFFFF"/>
                </a:highlight>
                <a:latin typeface="Consolas" pitchFamily="49" charset="0"/>
                <a:cs typeface="Consolas" pitchFamily="49" charset="0"/>
              </a:rPr>
              <a:t> = </a:t>
            </a:r>
            <a:r>
              <a:rPr lang="en-US" sz="1400" dirty="0">
                <a:solidFill>
                  <a:srgbClr val="0000FF"/>
                </a:solidFill>
                <a:highlight>
                  <a:srgbClr val="FFFFFF"/>
                </a:highlight>
                <a:latin typeface="Consolas" pitchFamily="49" charset="0"/>
                <a:cs typeface="Consolas" pitchFamily="49" charset="0"/>
              </a:rPr>
              <a:t>await</a:t>
            </a:r>
            <a:r>
              <a:rPr lang="en-US" sz="1400" dirty="0">
                <a:solidFill>
                  <a:srgbClr val="000000"/>
                </a:solidFill>
                <a:highlight>
                  <a:srgbClr val="FFFFFF"/>
                </a:highlight>
                <a:latin typeface="Consolas" pitchFamily="49" charset="0"/>
                <a:cs typeface="Consolas" pitchFamily="49" charset="0"/>
              </a:rPr>
              <a:t> </a:t>
            </a:r>
            <a:r>
              <a:rPr lang="en-US" sz="1400" dirty="0" err="1">
                <a:solidFill>
                  <a:srgbClr val="000000"/>
                </a:solidFill>
                <a:highlight>
                  <a:srgbClr val="FFFFFF"/>
                </a:highlight>
                <a:latin typeface="Consolas" pitchFamily="49" charset="0"/>
                <a:cs typeface="Consolas" pitchFamily="49" charset="0"/>
              </a:rPr>
              <a:t>synthesizer.SynthesizeTextToStreamAsync</a:t>
            </a:r>
            <a:r>
              <a:rPr lang="en-US" sz="1400" dirty="0">
                <a:solidFill>
                  <a:srgbClr val="000000"/>
                </a:solidFill>
                <a:highlight>
                  <a:srgbClr val="FFFFFF"/>
                </a:highlight>
                <a:latin typeface="Consolas" pitchFamily="49" charset="0"/>
                <a:cs typeface="Consolas" pitchFamily="49" charset="0"/>
              </a:rPr>
              <a:t>(</a:t>
            </a:r>
            <a:r>
              <a:rPr lang="en-US" sz="1400" dirty="0" err="1">
                <a:solidFill>
                  <a:srgbClr val="000000"/>
                </a:solidFill>
                <a:highlight>
                  <a:srgbClr val="FFFFFF"/>
                </a:highlight>
                <a:latin typeface="Consolas" pitchFamily="49" charset="0"/>
                <a:cs typeface="Consolas" pitchFamily="49" charset="0"/>
              </a:rPr>
              <a:t>textToSpeak</a:t>
            </a:r>
            <a:r>
              <a:rPr lang="en-US" sz="1400" dirty="0" smtClean="0">
                <a:solidFill>
                  <a:srgbClr val="000000"/>
                </a:solidFill>
                <a:highlight>
                  <a:srgbClr val="FFFFFF"/>
                </a:highlight>
                <a:latin typeface="Consolas" pitchFamily="49" charset="0"/>
                <a:cs typeface="Consolas" pitchFamily="49" charset="0"/>
              </a:rPr>
              <a:t>);</a:t>
            </a:r>
          </a:p>
          <a:p>
            <a:pPr marL="0" indent="0">
              <a:buClr>
                <a:srgbClr val="404040"/>
              </a:buClr>
              <a:buFont typeface="Wingdings" panose="05000000000000000000" pitchFamily="2" charset="2"/>
              <a:buNone/>
            </a:pPr>
            <a:endParaRPr lang="en-US" sz="1400" dirty="0">
              <a:solidFill>
                <a:srgbClr val="000000"/>
              </a:solidFill>
              <a:highlight>
                <a:srgbClr val="FFFFFF"/>
              </a:highlight>
              <a:latin typeface="Consolas" pitchFamily="49" charset="0"/>
              <a:cs typeface="Consolas" pitchFamily="49" charset="0"/>
            </a:endParaRPr>
          </a:p>
          <a:p>
            <a:pPr marL="0" indent="0">
              <a:buClr>
                <a:srgbClr val="404040"/>
              </a:buClr>
              <a:buFont typeface="Wingdings" panose="05000000000000000000" pitchFamily="2" charset="2"/>
              <a:buNone/>
            </a:pPr>
            <a:r>
              <a:rPr lang="en-US" sz="1400" dirty="0">
                <a:solidFill>
                  <a:srgbClr val="000000"/>
                </a:solidFill>
                <a:highlight>
                  <a:srgbClr val="FFFFFF"/>
                </a:highlight>
                <a:latin typeface="Consolas" pitchFamily="49" charset="0"/>
                <a:cs typeface="Consolas" pitchFamily="49" charset="0"/>
              </a:rPr>
              <a:t>    </a:t>
            </a:r>
            <a:r>
              <a:rPr lang="en-US" sz="1400" dirty="0" err="1">
                <a:solidFill>
                  <a:srgbClr val="000000"/>
                </a:solidFill>
                <a:highlight>
                  <a:srgbClr val="FFFFFF"/>
                </a:highlight>
                <a:latin typeface="Consolas" pitchFamily="49" charset="0"/>
                <a:cs typeface="Consolas" pitchFamily="49" charset="0"/>
              </a:rPr>
              <a:t>audioPlayer.SetSource</a:t>
            </a:r>
            <a:r>
              <a:rPr lang="en-US" sz="1400" dirty="0">
                <a:solidFill>
                  <a:srgbClr val="000000"/>
                </a:solidFill>
                <a:highlight>
                  <a:srgbClr val="FFFFFF"/>
                </a:highlight>
                <a:latin typeface="Consolas" pitchFamily="49" charset="0"/>
                <a:cs typeface="Consolas" pitchFamily="49" charset="0"/>
              </a:rPr>
              <a:t>(</a:t>
            </a:r>
            <a:r>
              <a:rPr lang="en-US" sz="1400" dirty="0" err="1">
                <a:solidFill>
                  <a:srgbClr val="000000"/>
                </a:solidFill>
                <a:highlight>
                  <a:srgbClr val="FFFFFF"/>
                </a:highlight>
                <a:latin typeface="Consolas" pitchFamily="49" charset="0"/>
                <a:cs typeface="Consolas" pitchFamily="49" charset="0"/>
              </a:rPr>
              <a:t>ttsStream</a:t>
            </a:r>
            <a:r>
              <a:rPr lang="en-US" sz="1400" dirty="0">
                <a:solidFill>
                  <a:srgbClr val="000000"/>
                </a:solidFill>
                <a:highlight>
                  <a:srgbClr val="FFFFFF"/>
                </a:highlight>
                <a:latin typeface="Consolas" pitchFamily="49" charset="0"/>
                <a:cs typeface="Consolas" pitchFamily="49" charset="0"/>
              </a:rPr>
              <a:t>, </a:t>
            </a:r>
            <a:r>
              <a:rPr lang="en-US" sz="1400" dirty="0">
                <a:solidFill>
                  <a:srgbClr val="A31515"/>
                </a:solidFill>
                <a:highlight>
                  <a:srgbClr val="FFFFFF"/>
                </a:highlight>
                <a:latin typeface="Consolas" pitchFamily="49" charset="0"/>
                <a:cs typeface="Consolas" pitchFamily="49" charset="0"/>
              </a:rPr>
              <a:t>""</a:t>
            </a:r>
            <a:r>
              <a:rPr lang="en-US" sz="1400" dirty="0">
                <a:solidFill>
                  <a:srgbClr val="000000"/>
                </a:solidFill>
                <a:highlight>
                  <a:srgbClr val="FFFFFF"/>
                </a:highlight>
                <a:latin typeface="Consolas" pitchFamily="49" charset="0"/>
                <a:cs typeface="Consolas" pitchFamily="49" charset="0"/>
              </a:rPr>
              <a:t>); </a:t>
            </a:r>
            <a:r>
              <a:rPr lang="en-US" sz="1400" dirty="0">
                <a:solidFill>
                  <a:srgbClr val="008000"/>
                </a:solidFill>
                <a:highlight>
                  <a:srgbClr val="FFFFFF"/>
                </a:highlight>
                <a:latin typeface="Consolas" pitchFamily="49" charset="0"/>
                <a:cs typeface="Consolas" pitchFamily="49" charset="0"/>
              </a:rPr>
              <a:t>// This starts the player because AutoPlay="True"</a:t>
            </a:r>
          </a:p>
          <a:p>
            <a:pPr marL="0" indent="0">
              <a:buClr>
                <a:srgbClr val="404040"/>
              </a:buClr>
              <a:buFont typeface="Wingdings" panose="05000000000000000000" pitchFamily="2" charset="2"/>
              <a:buNone/>
            </a:pPr>
            <a:r>
              <a:rPr lang="en-US" sz="1400" dirty="0">
                <a:solidFill>
                  <a:srgbClr val="000000"/>
                </a:solidFill>
                <a:highlight>
                  <a:srgbClr val="FFFFFF"/>
                </a:highlight>
                <a:latin typeface="Consolas" pitchFamily="49" charset="0"/>
                <a:cs typeface="Consolas" pitchFamily="49" charset="0"/>
              </a:rPr>
              <a:t>}</a:t>
            </a:r>
            <a:endParaRPr lang="en-US" sz="1400" dirty="0">
              <a:solidFill>
                <a:srgbClr val="2B91AF"/>
              </a:solidFill>
              <a:highlight>
                <a:srgbClr val="FFFFFF"/>
              </a:highlight>
              <a:latin typeface="Consolas" pitchFamily="49" charset="0"/>
              <a:cs typeface="Consolas" pitchFamily="49" charset="0"/>
            </a:endParaRPr>
          </a:p>
          <a:p>
            <a:pPr marL="0" indent="0">
              <a:buClr>
                <a:srgbClr val="404040"/>
              </a:buClr>
              <a:buFont typeface="Wingdings" panose="05000000000000000000" pitchFamily="2" charset="2"/>
              <a:buNone/>
            </a:pPr>
            <a:endParaRPr lang="en-US" sz="1400" dirty="0">
              <a:solidFill>
                <a:srgbClr val="0000FF"/>
              </a:solidFill>
              <a:highlight>
                <a:srgbClr val="FFFFFF"/>
              </a:highlight>
              <a:latin typeface="Consolas" pitchFamily="49" charset="0"/>
              <a:cs typeface="Consolas" pitchFamily="49" charset="0"/>
            </a:endParaRPr>
          </a:p>
        </p:txBody>
      </p:sp>
      <p:sp>
        <p:nvSpPr>
          <p:cNvPr id="10" name="Rectangle 9"/>
          <p:cNvSpPr/>
          <p:nvPr/>
        </p:nvSpPr>
        <p:spPr bwMode="auto">
          <a:xfrm flipV="1">
            <a:off x="2104572" y="2641600"/>
            <a:ext cx="9753600" cy="2455862"/>
          </a:xfrm>
          <a:prstGeom prst="rect">
            <a:avLst/>
          </a:prstGeom>
          <a:noFill/>
          <a:ln w="38100">
            <a:solidFill>
              <a:schemeClr val="accent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Freeform 10"/>
          <p:cNvSpPr/>
          <p:nvPr/>
        </p:nvSpPr>
        <p:spPr bwMode="auto">
          <a:xfrm>
            <a:off x="-2" y="-1"/>
            <a:ext cx="12436477" cy="6994525"/>
          </a:xfrm>
          <a:custGeom>
            <a:avLst/>
            <a:gdLst>
              <a:gd name="connsiteX0" fmla="*/ 0 w 12436477"/>
              <a:gd name="connsiteY0" fmla="*/ 0 h 6994525"/>
              <a:gd name="connsiteX1" fmla="*/ 12436477 w 12436477"/>
              <a:gd name="connsiteY1" fmla="*/ 0 h 6994525"/>
              <a:gd name="connsiteX2" fmla="*/ 12436477 w 12436477"/>
              <a:gd name="connsiteY2" fmla="*/ 6994525 h 6994525"/>
              <a:gd name="connsiteX3" fmla="*/ 0 w 12436477"/>
              <a:gd name="connsiteY3" fmla="*/ 6994525 h 6994525"/>
            </a:gdLst>
            <a:ahLst/>
            <a:cxnLst>
              <a:cxn ang="0">
                <a:pos x="connsiteX0" y="connsiteY0"/>
              </a:cxn>
              <a:cxn ang="0">
                <a:pos x="connsiteX1" y="connsiteY1"/>
              </a:cxn>
              <a:cxn ang="0">
                <a:pos x="connsiteX2" y="connsiteY2"/>
              </a:cxn>
              <a:cxn ang="0">
                <a:pos x="connsiteX3" y="connsiteY3"/>
              </a:cxn>
            </a:cxnLst>
            <a:rect l="l" t="t" r="r" b="b"/>
            <a:pathLst>
              <a:path w="12436477" h="6994525">
                <a:moveTo>
                  <a:pt x="0" y="0"/>
                </a:moveTo>
                <a:lnTo>
                  <a:pt x="12436477" y="0"/>
                </a:lnTo>
                <a:lnTo>
                  <a:pt x="12436477" y="6994525"/>
                </a:lnTo>
                <a:lnTo>
                  <a:pt x="0" y="6994525"/>
                </a:lnTo>
                <a:close/>
              </a:path>
            </a:pathLst>
          </a:custGeom>
          <a:solidFill>
            <a:schemeClr val="tx1">
              <a:lumMod val="50000"/>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p:cNvSpPr/>
          <p:nvPr/>
        </p:nvSpPr>
        <p:spPr bwMode="auto">
          <a:xfrm>
            <a:off x="2027237" y="295274"/>
            <a:ext cx="9775788" cy="3454923"/>
          </a:xfrm>
          <a:prstGeom prst="rect">
            <a:avLst/>
          </a:prstGeom>
          <a:solidFill>
            <a:schemeClr val="bg1"/>
          </a:solidFill>
          <a:ln w="38100">
            <a:solidFill>
              <a:schemeClr val="accent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buClr>
                <a:srgbClr val="404040"/>
              </a:buClr>
            </a:pPr>
            <a:r>
              <a:rPr lang="en-US" dirty="0">
                <a:solidFill>
                  <a:srgbClr val="008000"/>
                </a:solidFill>
                <a:highlight>
                  <a:srgbClr val="FFFFFF"/>
                </a:highlight>
                <a:latin typeface="Consolas" pitchFamily="49" charset="0"/>
                <a:cs typeface="Consolas" pitchFamily="49" charset="0"/>
              </a:rPr>
              <a:t>// C# code behind</a:t>
            </a:r>
            <a:endParaRPr lang="nb-NO" dirty="0">
              <a:solidFill>
                <a:srgbClr val="008000"/>
              </a:solidFill>
              <a:highlight>
                <a:srgbClr val="FFFFFF"/>
              </a:highlight>
              <a:latin typeface="Consolas" pitchFamily="49" charset="0"/>
              <a:cs typeface="Consolas" pitchFamily="49" charset="0"/>
            </a:endParaRPr>
          </a:p>
          <a:p>
            <a:pPr>
              <a:buClr>
                <a:srgbClr val="404040"/>
              </a:buClr>
            </a:pPr>
            <a:r>
              <a:rPr lang="en-GB" dirty="0">
                <a:solidFill>
                  <a:srgbClr val="008000"/>
                </a:solidFill>
                <a:highlight>
                  <a:srgbClr val="FFFFFF"/>
                </a:highlight>
                <a:latin typeface="Consolas" pitchFamily="49" charset="0"/>
                <a:cs typeface="Consolas" pitchFamily="49" charset="0"/>
              </a:rPr>
              <a:t>// Function to speak a text string</a:t>
            </a:r>
            <a:endParaRPr lang="en-GB" dirty="0">
              <a:solidFill>
                <a:srgbClr val="000000"/>
              </a:solidFill>
              <a:highlight>
                <a:srgbClr val="FFFFFF"/>
              </a:highlight>
              <a:latin typeface="Consolas" pitchFamily="49" charset="0"/>
              <a:cs typeface="Consolas" pitchFamily="49" charset="0"/>
            </a:endParaRPr>
          </a:p>
          <a:p>
            <a:pPr>
              <a:buClr>
                <a:srgbClr val="404040"/>
              </a:buClr>
            </a:pPr>
            <a:r>
              <a:rPr lang="en-GB" dirty="0">
                <a:solidFill>
                  <a:srgbClr val="0000FF"/>
                </a:solidFill>
                <a:highlight>
                  <a:srgbClr val="FFFFFF"/>
                </a:highlight>
                <a:latin typeface="Consolas" pitchFamily="49" charset="0"/>
                <a:cs typeface="Consolas" pitchFamily="49" charset="0"/>
              </a:rPr>
              <a:t>private</a:t>
            </a:r>
            <a:r>
              <a:rPr lang="en-GB" dirty="0">
                <a:solidFill>
                  <a:srgbClr val="000000"/>
                </a:solidFill>
                <a:highlight>
                  <a:srgbClr val="FFFFFF"/>
                </a:highlight>
                <a:latin typeface="Consolas" pitchFamily="49" charset="0"/>
                <a:cs typeface="Consolas" pitchFamily="49" charset="0"/>
              </a:rPr>
              <a:t> </a:t>
            </a:r>
            <a:r>
              <a:rPr lang="en-GB" dirty="0" err="1">
                <a:solidFill>
                  <a:srgbClr val="0000FF"/>
                </a:solidFill>
                <a:highlight>
                  <a:srgbClr val="FFFFFF"/>
                </a:highlight>
                <a:latin typeface="Consolas" pitchFamily="49" charset="0"/>
                <a:cs typeface="Consolas" pitchFamily="49" charset="0"/>
              </a:rPr>
              <a:t>async</a:t>
            </a:r>
            <a:r>
              <a:rPr lang="en-GB" dirty="0">
                <a:solidFill>
                  <a:srgbClr val="000000"/>
                </a:solidFill>
                <a:highlight>
                  <a:srgbClr val="FFFFFF"/>
                </a:highlight>
                <a:latin typeface="Consolas" pitchFamily="49" charset="0"/>
                <a:cs typeface="Consolas" pitchFamily="49" charset="0"/>
              </a:rPr>
              <a:t> </a:t>
            </a:r>
            <a:r>
              <a:rPr lang="en-GB" dirty="0">
                <a:solidFill>
                  <a:srgbClr val="0000FF"/>
                </a:solidFill>
                <a:highlight>
                  <a:srgbClr val="FFFFFF"/>
                </a:highlight>
                <a:latin typeface="Consolas" pitchFamily="49" charset="0"/>
                <a:cs typeface="Consolas" pitchFamily="49" charset="0"/>
              </a:rPr>
              <a:t>void</a:t>
            </a:r>
            <a:r>
              <a:rPr lang="en-GB" dirty="0">
                <a:solidFill>
                  <a:srgbClr val="000000"/>
                </a:solidFill>
                <a:highlight>
                  <a:srgbClr val="FFFFFF"/>
                </a:highlight>
                <a:latin typeface="Consolas" pitchFamily="49" charset="0"/>
                <a:cs typeface="Consolas" pitchFamily="49" charset="0"/>
              </a:rPr>
              <a:t> </a:t>
            </a:r>
            <a:r>
              <a:rPr lang="en-GB" dirty="0" err="1">
                <a:solidFill>
                  <a:srgbClr val="000000"/>
                </a:solidFill>
                <a:highlight>
                  <a:srgbClr val="FFFFFF"/>
                </a:highlight>
                <a:latin typeface="Consolas" pitchFamily="49" charset="0"/>
                <a:cs typeface="Consolas" pitchFamily="49" charset="0"/>
              </a:rPr>
              <a:t>SpeakText</a:t>
            </a:r>
            <a:r>
              <a:rPr lang="en-GB" dirty="0">
                <a:solidFill>
                  <a:srgbClr val="000000"/>
                </a:solidFill>
                <a:highlight>
                  <a:srgbClr val="FFFFFF"/>
                </a:highlight>
                <a:latin typeface="Consolas" pitchFamily="49" charset="0"/>
                <a:cs typeface="Consolas" pitchFamily="49" charset="0"/>
              </a:rPr>
              <a:t>(</a:t>
            </a:r>
            <a:r>
              <a:rPr lang="en-GB" dirty="0" err="1">
                <a:solidFill>
                  <a:srgbClr val="2B91AF"/>
                </a:solidFill>
                <a:highlight>
                  <a:srgbClr val="FFFFFF"/>
                </a:highlight>
                <a:latin typeface="Consolas" pitchFamily="49" charset="0"/>
                <a:cs typeface="Consolas" pitchFamily="49" charset="0"/>
              </a:rPr>
              <a:t>MediaElement</a:t>
            </a:r>
            <a:r>
              <a:rPr lang="en-GB" dirty="0">
                <a:solidFill>
                  <a:srgbClr val="000000"/>
                </a:solidFill>
                <a:highlight>
                  <a:srgbClr val="FFFFFF"/>
                </a:highlight>
                <a:latin typeface="Consolas" pitchFamily="49" charset="0"/>
                <a:cs typeface="Consolas" pitchFamily="49" charset="0"/>
              </a:rPr>
              <a:t> </a:t>
            </a:r>
            <a:r>
              <a:rPr lang="en-GB" dirty="0" err="1">
                <a:solidFill>
                  <a:srgbClr val="000000"/>
                </a:solidFill>
                <a:highlight>
                  <a:srgbClr val="FFFFFF"/>
                </a:highlight>
                <a:latin typeface="Consolas" pitchFamily="49" charset="0"/>
                <a:cs typeface="Consolas" pitchFamily="49" charset="0"/>
              </a:rPr>
              <a:t>audioPlayer</a:t>
            </a:r>
            <a:r>
              <a:rPr lang="en-GB" dirty="0">
                <a:solidFill>
                  <a:srgbClr val="000000"/>
                </a:solidFill>
                <a:highlight>
                  <a:srgbClr val="FFFFFF"/>
                </a:highlight>
                <a:latin typeface="Consolas" pitchFamily="49" charset="0"/>
                <a:cs typeface="Consolas" pitchFamily="49" charset="0"/>
              </a:rPr>
              <a:t>, </a:t>
            </a:r>
            <a:r>
              <a:rPr lang="en-GB" dirty="0" smtClean="0">
                <a:solidFill>
                  <a:srgbClr val="0000FF"/>
                </a:solidFill>
                <a:highlight>
                  <a:srgbClr val="FFFFFF"/>
                </a:highlight>
                <a:latin typeface="Consolas" pitchFamily="49" charset="0"/>
                <a:cs typeface="Consolas" pitchFamily="49" charset="0"/>
              </a:rPr>
              <a:t>string</a:t>
            </a:r>
            <a:r>
              <a:rPr lang="en-GB" dirty="0" smtClean="0">
                <a:solidFill>
                  <a:srgbClr val="000000"/>
                </a:solidFill>
                <a:highlight>
                  <a:srgbClr val="FFFFFF"/>
                </a:highlight>
                <a:latin typeface="Consolas" pitchFamily="49" charset="0"/>
                <a:cs typeface="Consolas" pitchFamily="49" charset="0"/>
              </a:rPr>
              <a:t> </a:t>
            </a:r>
            <a:r>
              <a:rPr lang="en-GB" dirty="0" err="1">
                <a:solidFill>
                  <a:srgbClr val="000000"/>
                </a:solidFill>
                <a:highlight>
                  <a:srgbClr val="FFFFFF"/>
                </a:highlight>
                <a:latin typeface="Consolas" pitchFamily="49" charset="0"/>
                <a:cs typeface="Consolas" pitchFamily="49" charset="0"/>
              </a:rPr>
              <a:t>textToSpeak</a:t>
            </a:r>
            <a:r>
              <a:rPr lang="en-GB" dirty="0">
                <a:solidFill>
                  <a:srgbClr val="000000"/>
                </a:solidFill>
                <a:highlight>
                  <a:srgbClr val="FFFFFF"/>
                </a:highlight>
                <a:latin typeface="Consolas" pitchFamily="49" charset="0"/>
                <a:cs typeface="Consolas" pitchFamily="49" charset="0"/>
              </a:rPr>
              <a:t>)</a:t>
            </a:r>
          </a:p>
          <a:p>
            <a:pPr>
              <a:buClr>
                <a:srgbClr val="404040"/>
              </a:buClr>
            </a:pPr>
            <a:r>
              <a:rPr lang="en-US" dirty="0">
                <a:solidFill>
                  <a:srgbClr val="000000"/>
                </a:solidFill>
                <a:highlight>
                  <a:srgbClr val="FFFFFF"/>
                </a:highlight>
                <a:latin typeface="Consolas" pitchFamily="49" charset="0"/>
                <a:cs typeface="Consolas" pitchFamily="49" charset="0"/>
              </a:rPr>
              <a:t>{</a:t>
            </a:r>
          </a:p>
          <a:p>
            <a:pPr>
              <a:buClr>
                <a:srgbClr val="404040"/>
              </a:buClr>
            </a:pPr>
            <a:r>
              <a:rPr lang="en-US" dirty="0">
                <a:solidFill>
                  <a:srgbClr val="000000"/>
                </a:solidFill>
                <a:highlight>
                  <a:srgbClr val="FFFFFF"/>
                </a:highlight>
                <a:latin typeface="Consolas" pitchFamily="49" charset="0"/>
                <a:cs typeface="Consolas" pitchFamily="49" charset="0"/>
              </a:rPr>
              <a:t>    </a:t>
            </a:r>
            <a:r>
              <a:rPr lang="en-US" dirty="0" err="1">
                <a:solidFill>
                  <a:srgbClr val="2B91AF"/>
                </a:solidFill>
                <a:highlight>
                  <a:srgbClr val="FFFFFF"/>
                </a:highlight>
                <a:latin typeface="Consolas" pitchFamily="49" charset="0"/>
                <a:cs typeface="Consolas" pitchFamily="49" charset="0"/>
              </a:rPr>
              <a:t>SpeechSynthesizer</a:t>
            </a:r>
            <a:r>
              <a:rPr lang="en-US" dirty="0">
                <a:solidFill>
                  <a:srgbClr val="000000"/>
                </a:solidFill>
                <a:highlight>
                  <a:srgbClr val="FFFFFF"/>
                </a:highlight>
                <a:latin typeface="Consolas" pitchFamily="49" charset="0"/>
                <a:cs typeface="Consolas" pitchFamily="49" charset="0"/>
              </a:rPr>
              <a:t> synthesizer = </a:t>
            </a:r>
            <a:r>
              <a:rPr lang="en-US" dirty="0">
                <a:solidFill>
                  <a:srgbClr val="0000FF"/>
                </a:solidFill>
                <a:highlight>
                  <a:srgbClr val="FFFFFF"/>
                </a:highlight>
                <a:latin typeface="Consolas" pitchFamily="49" charset="0"/>
                <a:cs typeface="Consolas" pitchFamily="49" charset="0"/>
              </a:rPr>
              <a:t>new</a:t>
            </a:r>
            <a:r>
              <a:rPr lang="en-US" dirty="0">
                <a:solidFill>
                  <a:srgbClr val="000000"/>
                </a:solidFill>
                <a:highlight>
                  <a:srgbClr val="FFFFFF"/>
                </a:highlight>
                <a:latin typeface="Consolas" pitchFamily="49" charset="0"/>
                <a:cs typeface="Consolas" pitchFamily="49" charset="0"/>
              </a:rPr>
              <a:t> </a:t>
            </a:r>
            <a:r>
              <a:rPr lang="en-US" dirty="0" err="1">
                <a:solidFill>
                  <a:srgbClr val="2B91AF"/>
                </a:solidFill>
                <a:highlight>
                  <a:srgbClr val="FFFFFF"/>
                </a:highlight>
                <a:latin typeface="Consolas" pitchFamily="49" charset="0"/>
                <a:cs typeface="Consolas" pitchFamily="49" charset="0"/>
              </a:rPr>
              <a:t>SpeechSynthesizer</a:t>
            </a:r>
            <a:r>
              <a:rPr lang="en-US" dirty="0" smtClean="0">
                <a:solidFill>
                  <a:srgbClr val="000000"/>
                </a:solidFill>
                <a:highlight>
                  <a:srgbClr val="FFFFFF"/>
                </a:highlight>
                <a:latin typeface="Consolas" pitchFamily="49" charset="0"/>
                <a:cs typeface="Consolas" pitchFamily="49" charset="0"/>
              </a:rPr>
              <a:t>();</a:t>
            </a:r>
          </a:p>
          <a:p>
            <a:pPr>
              <a:buClr>
                <a:srgbClr val="404040"/>
              </a:buClr>
            </a:pPr>
            <a:endParaRPr lang="en-US" dirty="0">
              <a:solidFill>
                <a:srgbClr val="000000"/>
              </a:solidFill>
              <a:highlight>
                <a:srgbClr val="FFFFFF"/>
              </a:highlight>
              <a:latin typeface="Consolas" pitchFamily="49" charset="0"/>
              <a:cs typeface="Consolas" pitchFamily="49" charset="0"/>
            </a:endParaRPr>
          </a:p>
          <a:p>
            <a:pPr>
              <a:buClr>
                <a:srgbClr val="404040"/>
              </a:buClr>
            </a:pPr>
            <a:r>
              <a:rPr lang="en-US" dirty="0">
                <a:solidFill>
                  <a:srgbClr val="000000"/>
                </a:solidFill>
                <a:highlight>
                  <a:srgbClr val="FFFFFF"/>
                </a:highlight>
                <a:latin typeface="Consolas" pitchFamily="49" charset="0"/>
                <a:cs typeface="Consolas" pitchFamily="49" charset="0"/>
              </a:rPr>
              <a:t>    </a:t>
            </a:r>
            <a:r>
              <a:rPr lang="en-US" dirty="0" err="1">
                <a:solidFill>
                  <a:srgbClr val="2B91AF"/>
                </a:solidFill>
                <a:highlight>
                  <a:srgbClr val="FFFFFF"/>
                </a:highlight>
                <a:latin typeface="Consolas" pitchFamily="49" charset="0"/>
                <a:cs typeface="Consolas" pitchFamily="49" charset="0"/>
              </a:rPr>
              <a:t>SpeechSynthesisStream</a:t>
            </a:r>
            <a:r>
              <a:rPr lang="en-US" dirty="0">
                <a:solidFill>
                  <a:srgbClr val="000000"/>
                </a:solidFill>
                <a:highlight>
                  <a:srgbClr val="FFFFFF"/>
                </a:highlight>
                <a:latin typeface="Consolas" pitchFamily="49" charset="0"/>
                <a:cs typeface="Consolas" pitchFamily="49" charset="0"/>
              </a:rPr>
              <a:t> </a:t>
            </a:r>
            <a:r>
              <a:rPr lang="en-US" dirty="0" err="1">
                <a:solidFill>
                  <a:srgbClr val="000000"/>
                </a:solidFill>
                <a:highlight>
                  <a:srgbClr val="FFFFFF"/>
                </a:highlight>
                <a:latin typeface="Consolas" pitchFamily="49" charset="0"/>
                <a:cs typeface="Consolas" pitchFamily="49" charset="0"/>
              </a:rPr>
              <a:t>ttsStream</a:t>
            </a:r>
            <a:r>
              <a:rPr lang="en-US" dirty="0">
                <a:solidFill>
                  <a:srgbClr val="000000"/>
                </a:solidFill>
                <a:highlight>
                  <a:srgbClr val="FFFFFF"/>
                </a:highlight>
                <a:latin typeface="Consolas" pitchFamily="49" charset="0"/>
                <a:cs typeface="Consolas" pitchFamily="49" charset="0"/>
              </a:rPr>
              <a:t> </a:t>
            </a:r>
            <a:endParaRPr lang="en-US" dirty="0" smtClean="0">
              <a:solidFill>
                <a:srgbClr val="000000"/>
              </a:solidFill>
              <a:highlight>
                <a:srgbClr val="FFFFFF"/>
              </a:highlight>
              <a:latin typeface="Consolas" pitchFamily="49" charset="0"/>
              <a:cs typeface="Consolas" pitchFamily="49" charset="0"/>
            </a:endParaRPr>
          </a:p>
          <a:p>
            <a:pPr>
              <a:buClr>
                <a:srgbClr val="404040"/>
              </a:buClr>
            </a:pPr>
            <a:r>
              <a:rPr lang="en-US" dirty="0">
                <a:solidFill>
                  <a:srgbClr val="000000"/>
                </a:solidFill>
                <a:highlight>
                  <a:srgbClr val="FFFFFF"/>
                </a:highlight>
                <a:latin typeface="Consolas" pitchFamily="49" charset="0"/>
                <a:cs typeface="Consolas" pitchFamily="49" charset="0"/>
              </a:rPr>
              <a:t> </a:t>
            </a:r>
            <a:r>
              <a:rPr lang="en-US" dirty="0" smtClean="0">
                <a:solidFill>
                  <a:srgbClr val="000000"/>
                </a:solidFill>
                <a:highlight>
                  <a:srgbClr val="FFFFFF"/>
                </a:highlight>
                <a:latin typeface="Consolas" pitchFamily="49" charset="0"/>
                <a:cs typeface="Consolas" pitchFamily="49" charset="0"/>
              </a:rPr>
              <a:t>       = </a:t>
            </a:r>
            <a:r>
              <a:rPr lang="en-US" dirty="0" smtClean="0">
                <a:solidFill>
                  <a:srgbClr val="0000FF"/>
                </a:solidFill>
                <a:highlight>
                  <a:srgbClr val="FFFFFF"/>
                </a:highlight>
                <a:latin typeface="Consolas" pitchFamily="49" charset="0"/>
                <a:cs typeface="Consolas" pitchFamily="49" charset="0"/>
              </a:rPr>
              <a:t>await </a:t>
            </a:r>
            <a:r>
              <a:rPr lang="en-US" dirty="0" err="1" smtClean="0">
                <a:solidFill>
                  <a:srgbClr val="000000"/>
                </a:solidFill>
                <a:highlight>
                  <a:srgbClr val="FFFFFF"/>
                </a:highlight>
                <a:latin typeface="Consolas" pitchFamily="49" charset="0"/>
                <a:cs typeface="Consolas" pitchFamily="49" charset="0"/>
              </a:rPr>
              <a:t>synthesizer.SynthesizeTextToStreamAsync</a:t>
            </a:r>
            <a:r>
              <a:rPr lang="en-US" dirty="0" smtClean="0">
                <a:solidFill>
                  <a:srgbClr val="000000"/>
                </a:solidFill>
                <a:highlight>
                  <a:srgbClr val="FFFFFF"/>
                </a:highlight>
                <a:latin typeface="Consolas" pitchFamily="49" charset="0"/>
                <a:cs typeface="Consolas" pitchFamily="49" charset="0"/>
              </a:rPr>
              <a:t>(</a:t>
            </a:r>
            <a:r>
              <a:rPr lang="en-US" dirty="0" err="1" smtClean="0">
                <a:solidFill>
                  <a:srgbClr val="000000"/>
                </a:solidFill>
                <a:highlight>
                  <a:srgbClr val="FFFFFF"/>
                </a:highlight>
                <a:latin typeface="Consolas" pitchFamily="49" charset="0"/>
                <a:cs typeface="Consolas" pitchFamily="49" charset="0"/>
              </a:rPr>
              <a:t>textToSpeak</a:t>
            </a:r>
            <a:r>
              <a:rPr lang="en-US" dirty="0" smtClean="0">
                <a:solidFill>
                  <a:srgbClr val="000000"/>
                </a:solidFill>
                <a:highlight>
                  <a:srgbClr val="FFFFFF"/>
                </a:highlight>
                <a:latin typeface="Consolas" pitchFamily="49" charset="0"/>
                <a:cs typeface="Consolas" pitchFamily="49" charset="0"/>
              </a:rPr>
              <a:t>);</a:t>
            </a:r>
          </a:p>
          <a:p>
            <a:pPr>
              <a:buClr>
                <a:srgbClr val="404040"/>
              </a:buClr>
            </a:pPr>
            <a:endParaRPr lang="en-US" dirty="0">
              <a:solidFill>
                <a:srgbClr val="000000"/>
              </a:solidFill>
              <a:highlight>
                <a:srgbClr val="FFFFFF"/>
              </a:highlight>
              <a:latin typeface="Consolas" pitchFamily="49" charset="0"/>
              <a:cs typeface="Consolas" pitchFamily="49" charset="0"/>
            </a:endParaRPr>
          </a:p>
          <a:p>
            <a:pPr>
              <a:buClr>
                <a:srgbClr val="404040"/>
              </a:buClr>
            </a:pPr>
            <a:r>
              <a:rPr lang="en-US" dirty="0">
                <a:solidFill>
                  <a:srgbClr val="000000"/>
                </a:solidFill>
                <a:highlight>
                  <a:srgbClr val="FFFFFF"/>
                </a:highlight>
                <a:latin typeface="Consolas" pitchFamily="49" charset="0"/>
                <a:cs typeface="Consolas" pitchFamily="49" charset="0"/>
              </a:rPr>
              <a:t>    </a:t>
            </a:r>
            <a:r>
              <a:rPr lang="en-US" dirty="0" err="1">
                <a:solidFill>
                  <a:srgbClr val="000000"/>
                </a:solidFill>
                <a:highlight>
                  <a:srgbClr val="FFFFFF"/>
                </a:highlight>
                <a:latin typeface="Consolas" pitchFamily="49" charset="0"/>
                <a:cs typeface="Consolas" pitchFamily="49" charset="0"/>
              </a:rPr>
              <a:t>audioPlayer.SetSource</a:t>
            </a:r>
            <a:r>
              <a:rPr lang="en-US" dirty="0">
                <a:solidFill>
                  <a:srgbClr val="000000"/>
                </a:solidFill>
                <a:highlight>
                  <a:srgbClr val="FFFFFF"/>
                </a:highlight>
                <a:latin typeface="Consolas" pitchFamily="49" charset="0"/>
                <a:cs typeface="Consolas" pitchFamily="49" charset="0"/>
              </a:rPr>
              <a:t>(</a:t>
            </a:r>
            <a:r>
              <a:rPr lang="en-US" dirty="0" err="1">
                <a:solidFill>
                  <a:srgbClr val="000000"/>
                </a:solidFill>
                <a:highlight>
                  <a:srgbClr val="FFFFFF"/>
                </a:highlight>
                <a:latin typeface="Consolas" pitchFamily="49" charset="0"/>
                <a:cs typeface="Consolas" pitchFamily="49" charset="0"/>
              </a:rPr>
              <a:t>ttsStream</a:t>
            </a:r>
            <a:r>
              <a:rPr lang="en-US" dirty="0">
                <a:solidFill>
                  <a:srgbClr val="000000"/>
                </a:solidFill>
                <a:highlight>
                  <a:srgbClr val="FFFFFF"/>
                </a:highlight>
                <a:latin typeface="Consolas" pitchFamily="49" charset="0"/>
                <a:cs typeface="Consolas" pitchFamily="49" charset="0"/>
              </a:rPr>
              <a:t>, </a:t>
            </a:r>
            <a:r>
              <a:rPr lang="en-US" dirty="0">
                <a:solidFill>
                  <a:srgbClr val="A31515"/>
                </a:solidFill>
                <a:highlight>
                  <a:srgbClr val="FFFFFF"/>
                </a:highlight>
                <a:latin typeface="Consolas" pitchFamily="49" charset="0"/>
                <a:cs typeface="Consolas" pitchFamily="49" charset="0"/>
              </a:rPr>
              <a:t>""</a:t>
            </a:r>
            <a:r>
              <a:rPr lang="en-US" dirty="0">
                <a:solidFill>
                  <a:srgbClr val="000000"/>
                </a:solidFill>
                <a:highlight>
                  <a:srgbClr val="FFFFFF"/>
                </a:highlight>
                <a:latin typeface="Consolas" pitchFamily="49" charset="0"/>
                <a:cs typeface="Consolas" pitchFamily="49" charset="0"/>
              </a:rPr>
              <a:t>); </a:t>
            </a:r>
            <a:r>
              <a:rPr lang="en-US" dirty="0" smtClean="0">
                <a:solidFill>
                  <a:srgbClr val="000000"/>
                </a:solidFill>
                <a:highlight>
                  <a:srgbClr val="FFFFFF"/>
                </a:highlight>
                <a:latin typeface="Consolas" pitchFamily="49" charset="0"/>
                <a:cs typeface="Consolas" pitchFamily="49" charset="0"/>
              </a:rPr>
              <a:t/>
            </a:r>
            <a:br>
              <a:rPr lang="en-US" dirty="0" smtClean="0">
                <a:solidFill>
                  <a:srgbClr val="000000"/>
                </a:solidFill>
                <a:highlight>
                  <a:srgbClr val="FFFFFF"/>
                </a:highlight>
                <a:latin typeface="Consolas" pitchFamily="49" charset="0"/>
                <a:cs typeface="Consolas" pitchFamily="49" charset="0"/>
              </a:rPr>
            </a:br>
            <a:r>
              <a:rPr lang="en-US" dirty="0" smtClean="0">
                <a:solidFill>
                  <a:srgbClr val="000000"/>
                </a:solidFill>
                <a:highlight>
                  <a:srgbClr val="FFFFFF"/>
                </a:highlight>
                <a:latin typeface="Consolas" pitchFamily="49" charset="0"/>
                <a:cs typeface="Consolas" pitchFamily="49" charset="0"/>
              </a:rPr>
              <a:t>    </a:t>
            </a:r>
            <a:r>
              <a:rPr lang="en-US" dirty="0" smtClean="0">
                <a:solidFill>
                  <a:srgbClr val="008000"/>
                </a:solidFill>
                <a:highlight>
                  <a:srgbClr val="FFFFFF"/>
                </a:highlight>
                <a:latin typeface="Consolas" pitchFamily="49" charset="0"/>
                <a:cs typeface="Consolas" pitchFamily="49" charset="0"/>
              </a:rPr>
              <a:t>// </a:t>
            </a:r>
            <a:r>
              <a:rPr lang="en-US" dirty="0">
                <a:solidFill>
                  <a:srgbClr val="008000"/>
                </a:solidFill>
                <a:highlight>
                  <a:srgbClr val="FFFFFF"/>
                </a:highlight>
                <a:latin typeface="Consolas" pitchFamily="49" charset="0"/>
                <a:cs typeface="Consolas" pitchFamily="49" charset="0"/>
              </a:rPr>
              <a:t>This starts the player because AutoPlay="True"</a:t>
            </a:r>
          </a:p>
          <a:p>
            <a:pPr>
              <a:buClr>
                <a:srgbClr val="404040"/>
              </a:buClr>
            </a:pPr>
            <a:r>
              <a:rPr lang="en-US" dirty="0">
                <a:solidFill>
                  <a:srgbClr val="000000"/>
                </a:solidFill>
                <a:highlight>
                  <a:srgbClr val="FFFFFF"/>
                </a:highlight>
                <a:latin typeface="Consolas" pitchFamily="49" charset="0"/>
                <a:cs typeface="Consolas" pitchFamily="49" charset="0"/>
              </a:rPr>
              <a:t>}</a:t>
            </a:r>
            <a:endParaRPr lang="en-US" dirty="0">
              <a:solidFill>
                <a:srgbClr val="2B91AF"/>
              </a:solidFill>
              <a:highlight>
                <a:srgbClr val="FFFFFF"/>
              </a:highlight>
              <a:latin typeface="Consolas" pitchFamily="49" charset="0"/>
              <a:cs typeface="Consolas" pitchFamily="49" charset="0"/>
            </a:endParaRPr>
          </a:p>
        </p:txBody>
      </p:sp>
      <p:sp>
        <p:nvSpPr>
          <p:cNvPr id="13" name="TextBox 12"/>
          <p:cNvSpPr txBox="1"/>
          <p:nvPr/>
        </p:nvSpPr>
        <p:spPr>
          <a:xfrm>
            <a:off x="2027238" y="3930189"/>
            <a:ext cx="9775788" cy="553998"/>
          </a:xfrm>
          <a:prstGeom prst="rect">
            <a:avLst/>
          </a:prstGeom>
          <a:solidFill>
            <a:schemeClr val="accent2"/>
          </a:solidFill>
          <a:ln>
            <a:noFill/>
          </a:ln>
        </p:spPr>
        <p:txBody>
          <a:bodyPr wrap="square" lIns="182880" tIns="146304" rIns="182880" bIns="182880" rtlCol="0">
            <a:spAutoFit/>
          </a:bodyPr>
          <a:lstStyle/>
          <a:p>
            <a:pPr>
              <a:lnSpc>
                <a:spcPct val="90000"/>
              </a:lnSpc>
              <a:spcAft>
                <a:spcPts val="600"/>
              </a:spcAft>
            </a:pPr>
            <a:r>
              <a:rPr lang="en-US" sz="1600" dirty="0" smtClean="0">
                <a:gradFill>
                  <a:gsLst>
                    <a:gs pos="0">
                      <a:srgbClr val="FFFFFF"/>
                    </a:gs>
                    <a:gs pos="100000">
                      <a:srgbClr val="FFFFFF"/>
                    </a:gs>
                  </a:gsLst>
                  <a:lin ang="5400000" scaled="1"/>
                </a:gradFill>
              </a:rPr>
              <a:t>Speak text by </a:t>
            </a:r>
            <a:r>
              <a:rPr lang="en-US" sz="1600" dirty="0">
                <a:gradFill>
                  <a:gsLst>
                    <a:gs pos="0">
                      <a:srgbClr val="FFFFFF"/>
                    </a:gs>
                    <a:gs pos="100000">
                      <a:srgbClr val="FFFFFF"/>
                    </a:gs>
                  </a:gsLst>
                  <a:lin ang="5400000" scaled="1"/>
                </a:gradFill>
              </a:rPr>
              <a:t>setting the stream as source on the </a:t>
            </a:r>
            <a:r>
              <a:rPr lang="en-US" sz="1600" dirty="0" err="1">
                <a:gradFill>
                  <a:gsLst>
                    <a:gs pos="0">
                      <a:srgbClr val="FFFFFF"/>
                    </a:gs>
                    <a:gs pos="100000">
                      <a:srgbClr val="FFFFFF"/>
                    </a:gs>
                  </a:gsLst>
                  <a:lin ang="5400000" scaled="1"/>
                </a:gradFill>
              </a:rPr>
              <a:t>MediaElement</a:t>
            </a:r>
            <a:endParaRPr lang="en-US" sz="1600" dirty="0">
              <a:gradFill>
                <a:gsLst>
                  <a:gs pos="0">
                    <a:srgbClr val="FFFFFF"/>
                  </a:gs>
                  <a:gs pos="100000">
                    <a:srgbClr val="FFFFFF"/>
                  </a:gs>
                </a:gsLst>
                <a:lin ang="5400000" scaled="1"/>
              </a:gradFill>
            </a:endParaRPr>
          </a:p>
        </p:txBody>
      </p:sp>
      <p:grpSp>
        <p:nvGrpSpPr>
          <p:cNvPr id="14" name="Group 13"/>
          <p:cNvGrpSpPr/>
          <p:nvPr/>
        </p:nvGrpSpPr>
        <p:grpSpPr>
          <a:xfrm>
            <a:off x="0" y="0"/>
            <a:ext cx="1646237" cy="6994525"/>
            <a:chOff x="0" y="0"/>
            <a:chExt cx="1646237" cy="6994525"/>
          </a:xfrm>
        </p:grpSpPr>
        <p:sp>
          <p:nvSpPr>
            <p:cNvPr id="15" name="Freeform 14"/>
            <p:cNvSpPr/>
            <p:nvPr/>
          </p:nvSpPr>
          <p:spPr bwMode="auto">
            <a:xfrm>
              <a:off x="0" y="0"/>
              <a:ext cx="1646237" cy="6994525"/>
            </a:xfrm>
            <a:custGeom>
              <a:avLst/>
              <a:gdLst>
                <a:gd name="connsiteX0" fmla="*/ 0 w 1646237"/>
                <a:gd name="connsiteY0" fmla="*/ 0 h 6994525"/>
                <a:gd name="connsiteX1" fmla="*/ 1646237 w 1646237"/>
                <a:gd name="connsiteY1" fmla="*/ 0 h 6994525"/>
                <a:gd name="connsiteX2" fmla="*/ 1646237 w 1646237"/>
                <a:gd name="connsiteY2" fmla="*/ 564556 h 6994525"/>
                <a:gd name="connsiteX3" fmla="*/ 1487404 w 1646237"/>
                <a:gd name="connsiteY3" fmla="*/ 723389 h 6994525"/>
                <a:gd name="connsiteX4" fmla="*/ 1646237 w 1646237"/>
                <a:gd name="connsiteY4" fmla="*/ 882221 h 6994525"/>
                <a:gd name="connsiteX5" fmla="*/ 1646237 w 1646237"/>
                <a:gd name="connsiteY5" fmla="*/ 6994525 h 6994525"/>
                <a:gd name="connsiteX6" fmla="*/ 0 w 1646237"/>
                <a:gd name="connsiteY6" fmla="*/ 6994525 h 6994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46237" h="6994525">
                  <a:moveTo>
                    <a:pt x="0" y="0"/>
                  </a:moveTo>
                  <a:lnTo>
                    <a:pt x="1646237" y="0"/>
                  </a:lnTo>
                  <a:lnTo>
                    <a:pt x="1646237" y="564556"/>
                  </a:lnTo>
                  <a:lnTo>
                    <a:pt x="1487404" y="723389"/>
                  </a:lnTo>
                  <a:lnTo>
                    <a:pt x="1646237" y="882221"/>
                  </a:lnTo>
                  <a:lnTo>
                    <a:pt x="1646237" y="6994525"/>
                  </a:lnTo>
                  <a:lnTo>
                    <a:pt x="0" y="6994525"/>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6" name="Freeform 12" descr="Up:  Freeform 12"/>
            <p:cNvSpPr>
              <a:spLocks noChangeAspect="1"/>
            </p:cNvSpPr>
            <p:nvPr/>
          </p:nvSpPr>
          <p:spPr bwMode="black">
            <a:xfrm>
              <a:off x="441132" y="435573"/>
              <a:ext cx="763922" cy="602394"/>
            </a:xfrm>
            <a:custGeom>
              <a:avLst/>
              <a:gdLst/>
              <a:ahLst/>
              <a:cxnLst/>
              <a:rect l="l" t="t" r="r" b="b"/>
              <a:pathLst>
                <a:path w="611218" h="481979">
                  <a:moveTo>
                    <a:pt x="224745" y="94707"/>
                  </a:moveTo>
                  <a:cubicBezTo>
                    <a:pt x="347961" y="94707"/>
                    <a:pt x="448505" y="171589"/>
                    <a:pt x="448505" y="266213"/>
                  </a:cubicBezTo>
                  <a:cubicBezTo>
                    <a:pt x="448505" y="360837"/>
                    <a:pt x="347961" y="436734"/>
                    <a:pt x="224745" y="436734"/>
                  </a:cubicBezTo>
                  <a:cubicBezTo>
                    <a:pt x="202074" y="436734"/>
                    <a:pt x="181373" y="434763"/>
                    <a:pt x="161659" y="429834"/>
                  </a:cubicBezTo>
                  <a:cubicBezTo>
                    <a:pt x="135044" y="478132"/>
                    <a:pt x="86744" y="488974"/>
                    <a:pt x="44358" y="478132"/>
                  </a:cubicBezTo>
                  <a:cubicBezTo>
                    <a:pt x="69986" y="455462"/>
                    <a:pt x="92658" y="434763"/>
                    <a:pt x="109416" y="413078"/>
                  </a:cubicBezTo>
                  <a:cubicBezTo>
                    <a:pt x="43372" y="382522"/>
                    <a:pt x="0" y="328310"/>
                    <a:pt x="0" y="266213"/>
                  </a:cubicBezTo>
                  <a:cubicBezTo>
                    <a:pt x="0" y="171589"/>
                    <a:pt x="100544" y="94707"/>
                    <a:pt x="224745" y="94707"/>
                  </a:cubicBezTo>
                  <a:close/>
                  <a:moveTo>
                    <a:pt x="386440" y="0"/>
                  </a:moveTo>
                  <a:cubicBezTo>
                    <a:pt x="510659" y="0"/>
                    <a:pt x="611218" y="76830"/>
                    <a:pt x="611218" y="170405"/>
                  </a:cubicBezTo>
                  <a:cubicBezTo>
                    <a:pt x="611218" y="232460"/>
                    <a:pt x="566854" y="287620"/>
                    <a:pt x="501787" y="317170"/>
                  </a:cubicBezTo>
                  <a:cubicBezTo>
                    <a:pt x="518546" y="338840"/>
                    <a:pt x="541221" y="360510"/>
                    <a:pt x="566854" y="382180"/>
                  </a:cubicBezTo>
                  <a:cubicBezTo>
                    <a:pt x="523476" y="393015"/>
                    <a:pt x="481083" y="383165"/>
                    <a:pt x="454465" y="334900"/>
                  </a:cubicBezTo>
                  <a:cubicBezTo>
                    <a:pt x="547137" y="154645"/>
                    <a:pt x="301656" y="47280"/>
                    <a:pt x="201097" y="73875"/>
                  </a:cubicBezTo>
                  <a:cubicBezTo>
                    <a:pt x="241518" y="29550"/>
                    <a:pt x="309542" y="0"/>
                    <a:pt x="386440" y="0"/>
                  </a:cubicBezTo>
                  <a:close/>
                </a:path>
              </a:pathLst>
            </a:custGeom>
            <a:solidFill>
              <a:schemeClr val="bg2"/>
            </a:solidFill>
            <a:ln>
              <a:noFill/>
            </a:ln>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grpSp>
    </p:spTree>
    <p:extLst>
      <p:ext uri="{BB962C8B-B14F-4D97-AF65-F5344CB8AC3E}">
        <p14:creationId xmlns:p14="http://schemas.microsoft.com/office/powerpoint/2010/main" val="28219302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par>
                          <p:cTn id="8" fill="hold">
                            <p:stCondLst>
                              <p:cond delay="750"/>
                            </p:stCondLst>
                            <p:childTnLst>
                              <p:par>
                                <p:cTn id="9" presetID="10" presetClass="entr" presetSubtype="0" fill="hold" grpId="0" nodeType="afterEffect">
                                  <p:stCondLst>
                                    <p:cond delay="50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par>
                                <p:cTn id="12" presetID="10" presetClass="entr" presetSubtype="0" fill="hold" grpId="0" nodeType="withEffect">
                                  <p:stCondLst>
                                    <p:cond delay="50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500"/>
                                        <p:tgtEl>
                                          <p:spTgt spid="12"/>
                                        </p:tgtEl>
                                      </p:cBhvr>
                                    </p:animEffect>
                                  </p:childTnLst>
                                </p:cTn>
                              </p:par>
                              <p:par>
                                <p:cTn id="15" presetID="6" presetClass="emph" presetSubtype="0" accel="100000" autoRev="1" fill="hold" grpId="1" nodeType="withEffect">
                                  <p:stCondLst>
                                    <p:cond delay="0"/>
                                  </p:stCondLst>
                                  <p:childTnLst>
                                    <p:animScale>
                                      <p:cBhvr>
                                        <p:cTn id="16" dur="500" fill="hold"/>
                                        <p:tgtEl>
                                          <p:spTgt spid="12"/>
                                        </p:tgtEl>
                                      </p:cBhvr>
                                      <p:by x="50000" y="50000"/>
                                    </p:animScale>
                                  </p:childTnLst>
                                </p:cTn>
                              </p:par>
                              <p:par>
                                <p:cTn id="17" presetID="42" presetClass="path" presetSubtype="0" accel="100000" autoRev="1" fill="hold" grpId="2" nodeType="withEffect">
                                  <p:stCondLst>
                                    <p:cond delay="0"/>
                                  </p:stCondLst>
                                  <p:childTnLst>
                                    <p:animMotion origin="layout" path="M 2.7036E-6 1.53427E-6 L -0.06025 0.18134 " pathEditMode="relative" rAng="0" ptsTypes="AA">
                                      <p:cBhvr>
                                        <p:cTn id="18" dur="500" fill="hold"/>
                                        <p:tgtEl>
                                          <p:spTgt spid="12"/>
                                        </p:tgtEl>
                                        <p:attrNameLst>
                                          <p:attrName>ppt_x</p:attrName>
                                          <p:attrName>ppt_y</p:attrName>
                                        </p:attrNameLst>
                                      </p:cBhvr>
                                      <p:rCtr x="-3013" y="9056"/>
                                    </p:animMotion>
                                  </p:childTnLst>
                                </p:cTn>
                              </p:par>
                            </p:childTnLst>
                          </p:cTn>
                        </p:par>
                        <p:par>
                          <p:cTn id="19" fill="hold">
                            <p:stCondLst>
                              <p:cond delay="1750"/>
                            </p:stCondLst>
                            <p:childTnLst>
                              <p:par>
                                <p:cTn id="20" presetID="10" presetClass="entr" presetSubtype="0" fill="hold" grpId="0" nodeType="after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2" grpId="1" animBg="1"/>
      <p:bldP spid="12" grpId="2" animBg="1"/>
      <p:bldP spid="13"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0"/>
            <a:ext cx="1681080" cy="6994525"/>
            <a:chOff x="0" y="0"/>
            <a:chExt cx="1681080" cy="6994525"/>
          </a:xfrm>
        </p:grpSpPr>
        <p:sp>
          <p:nvSpPr>
            <p:cNvPr id="31" name="Rectangle 30"/>
            <p:cNvSpPr/>
            <p:nvPr/>
          </p:nvSpPr>
          <p:spPr bwMode="auto">
            <a:xfrm>
              <a:off x="0" y="0"/>
              <a:ext cx="1646237" cy="699452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4" name="~~~" descr="Up:  ~~~"/>
            <p:cNvSpPr/>
            <p:nvPr/>
          </p:nvSpPr>
          <p:spPr bwMode="auto">
            <a:xfrm>
              <a:off x="1487404" y="529713"/>
              <a:ext cx="193676" cy="387351"/>
            </a:xfrm>
            <a:custGeom>
              <a:avLst/>
              <a:gdLst>
                <a:gd name="connsiteX0" fmla="*/ 193676 w 193676"/>
                <a:gd name="connsiteY0" fmla="*/ 0 h 387351"/>
                <a:gd name="connsiteX1" fmla="*/ 193676 w 193676"/>
                <a:gd name="connsiteY1" fmla="*/ 387351 h 387351"/>
                <a:gd name="connsiteX2" fmla="*/ 0 w 193676"/>
                <a:gd name="connsiteY2" fmla="*/ 193676 h 387351"/>
              </a:gdLst>
              <a:ahLst/>
              <a:cxnLst>
                <a:cxn ang="0">
                  <a:pos x="connsiteX0" y="connsiteY0"/>
                </a:cxn>
                <a:cxn ang="0">
                  <a:pos x="connsiteX1" y="connsiteY1"/>
                </a:cxn>
                <a:cxn ang="0">
                  <a:pos x="connsiteX2" y="connsiteY2"/>
                </a:cxn>
              </a:cxnLst>
              <a:rect l="l" t="t" r="r" b="b"/>
              <a:pathLst>
                <a:path w="193676" h="387351">
                  <a:moveTo>
                    <a:pt x="193676" y="0"/>
                  </a:moveTo>
                  <a:lnTo>
                    <a:pt x="193676" y="387351"/>
                  </a:lnTo>
                  <a:lnTo>
                    <a:pt x="0" y="193676"/>
                  </a:lnTo>
                  <a:close/>
                </a:path>
              </a:pathLst>
            </a:cu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3" name="Freeform 12" descr="Up:  Freeform 12"/>
            <p:cNvSpPr>
              <a:spLocks noChangeAspect="1"/>
            </p:cNvSpPr>
            <p:nvPr/>
          </p:nvSpPr>
          <p:spPr bwMode="black">
            <a:xfrm>
              <a:off x="441132" y="435573"/>
              <a:ext cx="763922" cy="602394"/>
            </a:xfrm>
            <a:custGeom>
              <a:avLst/>
              <a:gdLst/>
              <a:ahLst/>
              <a:cxnLst/>
              <a:rect l="l" t="t" r="r" b="b"/>
              <a:pathLst>
                <a:path w="611218" h="481979">
                  <a:moveTo>
                    <a:pt x="224745" y="94707"/>
                  </a:moveTo>
                  <a:cubicBezTo>
                    <a:pt x="347961" y="94707"/>
                    <a:pt x="448505" y="171589"/>
                    <a:pt x="448505" y="266213"/>
                  </a:cubicBezTo>
                  <a:cubicBezTo>
                    <a:pt x="448505" y="360837"/>
                    <a:pt x="347961" y="436734"/>
                    <a:pt x="224745" y="436734"/>
                  </a:cubicBezTo>
                  <a:cubicBezTo>
                    <a:pt x="202074" y="436734"/>
                    <a:pt x="181373" y="434763"/>
                    <a:pt x="161659" y="429834"/>
                  </a:cubicBezTo>
                  <a:cubicBezTo>
                    <a:pt x="135044" y="478132"/>
                    <a:pt x="86744" y="488974"/>
                    <a:pt x="44358" y="478132"/>
                  </a:cubicBezTo>
                  <a:cubicBezTo>
                    <a:pt x="69986" y="455462"/>
                    <a:pt x="92658" y="434763"/>
                    <a:pt x="109416" y="413078"/>
                  </a:cubicBezTo>
                  <a:cubicBezTo>
                    <a:pt x="43372" y="382522"/>
                    <a:pt x="0" y="328310"/>
                    <a:pt x="0" y="266213"/>
                  </a:cubicBezTo>
                  <a:cubicBezTo>
                    <a:pt x="0" y="171589"/>
                    <a:pt x="100544" y="94707"/>
                    <a:pt x="224745" y="94707"/>
                  </a:cubicBezTo>
                  <a:close/>
                  <a:moveTo>
                    <a:pt x="386440" y="0"/>
                  </a:moveTo>
                  <a:cubicBezTo>
                    <a:pt x="510659" y="0"/>
                    <a:pt x="611218" y="76830"/>
                    <a:pt x="611218" y="170405"/>
                  </a:cubicBezTo>
                  <a:cubicBezTo>
                    <a:pt x="611218" y="232460"/>
                    <a:pt x="566854" y="287620"/>
                    <a:pt x="501787" y="317170"/>
                  </a:cubicBezTo>
                  <a:cubicBezTo>
                    <a:pt x="518546" y="338840"/>
                    <a:pt x="541221" y="360510"/>
                    <a:pt x="566854" y="382180"/>
                  </a:cubicBezTo>
                  <a:cubicBezTo>
                    <a:pt x="523476" y="393015"/>
                    <a:pt x="481083" y="383165"/>
                    <a:pt x="454465" y="334900"/>
                  </a:cubicBezTo>
                  <a:cubicBezTo>
                    <a:pt x="547137" y="154645"/>
                    <a:pt x="301656" y="47280"/>
                    <a:pt x="201097" y="73875"/>
                  </a:cubicBezTo>
                  <a:cubicBezTo>
                    <a:pt x="241518" y="29550"/>
                    <a:pt x="309542" y="0"/>
                    <a:pt x="386440" y="0"/>
                  </a:cubicBezTo>
                  <a:close/>
                </a:path>
              </a:pathLst>
            </a:custGeom>
            <a:solidFill>
              <a:schemeClr val="bg2"/>
            </a:solidFill>
            <a:ln>
              <a:noFill/>
            </a:ln>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grpSp>
      <p:sp>
        <p:nvSpPr>
          <p:cNvPr id="8" name="TextBox 7"/>
          <p:cNvSpPr txBox="1"/>
          <p:nvPr/>
        </p:nvSpPr>
        <p:spPr>
          <a:xfrm>
            <a:off x="1646236" y="295274"/>
            <a:ext cx="10515601" cy="849463"/>
          </a:xfrm>
          <a:prstGeom prst="rect">
            <a:avLst/>
          </a:prstGeom>
          <a:noFill/>
        </p:spPr>
        <p:txBody>
          <a:bodyPr wrap="square" lIns="182880" tIns="146304" rIns="182880" bIns="146304" rtlCol="0">
            <a:spAutoFit/>
          </a:bodyPr>
          <a:lstStyle/>
          <a:p>
            <a:pPr>
              <a:lnSpc>
                <a:spcPct val="90000"/>
              </a:lnSpc>
              <a:spcAft>
                <a:spcPts val="600"/>
              </a:spcAft>
            </a:pPr>
            <a:r>
              <a:rPr lang="en-US" sz="4000" dirty="0">
                <a:gradFill>
                  <a:gsLst>
                    <a:gs pos="2917">
                      <a:srgbClr val="404040"/>
                    </a:gs>
                    <a:gs pos="30000">
                      <a:srgbClr val="404040"/>
                    </a:gs>
                  </a:gsLst>
                  <a:lin ang="5400000" scaled="0"/>
                </a:gradFill>
                <a:latin typeface="Segoe UI Light"/>
              </a:rPr>
              <a:t>In Application Speech Recognition</a:t>
            </a:r>
          </a:p>
        </p:txBody>
      </p:sp>
      <p:sp>
        <p:nvSpPr>
          <p:cNvPr id="9" name="Content Placeholder 2"/>
          <p:cNvSpPr txBox="1">
            <a:spLocks/>
          </p:cNvSpPr>
          <p:nvPr/>
        </p:nvSpPr>
        <p:spPr>
          <a:xfrm>
            <a:off x="2125599" y="1266533"/>
            <a:ext cx="10310876" cy="3954463"/>
          </a:xfrm>
          <a:prstGeom prst="rect">
            <a:avLst/>
          </a:prstGeom>
          <a:noFill/>
        </p:spPr>
        <p:txBody>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Clr>
                <a:srgbClr val="404040"/>
              </a:buClr>
              <a:buFont typeface="Wingdings" panose="05000000000000000000" pitchFamily="2" charset="2"/>
              <a:buNone/>
            </a:pPr>
            <a:r>
              <a:rPr lang="en-US" sz="1400" dirty="0">
                <a:solidFill>
                  <a:srgbClr val="008000"/>
                </a:solidFill>
                <a:highlight>
                  <a:srgbClr val="FFFFFF"/>
                </a:highlight>
                <a:latin typeface="Consolas" pitchFamily="49" charset="0"/>
                <a:cs typeface="Consolas" pitchFamily="49" charset="0"/>
              </a:rPr>
              <a:t>// Windows Phone Store App </a:t>
            </a:r>
          </a:p>
          <a:p>
            <a:pPr marL="0" indent="0">
              <a:buClr>
                <a:srgbClr val="404040"/>
              </a:buClr>
              <a:buFont typeface="Wingdings" panose="05000000000000000000" pitchFamily="2" charset="2"/>
              <a:buNone/>
            </a:pPr>
            <a:endParaRPr lang="en-US" sz="1400" dirty="0">
              <a:solidFill>
                <a:srgbClr val="008000"/>
              </a:solidFill>
              <a:highlight>
                <a:srgbClr val="FFFFFF"/>
              </a:highlight>
              <a:latin typeface="Consolas" pitchFamily="49" charset="0"/>
              <a:cs typeface="Consolas" pitchFamily="49" charset="0"/>
            </a:endParaRPr>
          </a:p>
          <a:p>
            <a:pPr marL="0" indent="0">
              <a:buClr>
                <a:srgbClr val="404040"/>
              </a:buClr>
              <a:buFont typeface="Wingdings" panose="05000000000000000000" pitchFamily="2" charset="2"/>
              <a:buNone/>
            </a:pPr>
            <a:r>
              <a:rPr lang="en-US" sz="1400" dirty="0">
                <a:solidFill>
                  <a:srgbClr val="008000"/>
                </a:solidFill>
                <a:highlight>
                  <a:srgbClr val="FFFFFF"/>
                </a:highlight>
                <a:latin typeface="Consolas" pitchFamily="49" charset="0"/>
                <a:cs typeface="Consolas" pitchFamily="49" charset="0"/>
              </a:rPr>
              <a:t>// Recognition</a:t>
            </a:r>
          </a:p>
          <a:p>
            <a:pPr marL="0" indent="0">
              <a:buClr>
                <a:srgbClr val="404040"/>
              </a:buClr>
              <a:buFont typeface="Wingdings" panose="05000000000000000000" pitchFamily="2" charset="2"/>
              <a:buNone/>
            </a:pPr>
            <a:r>
              <a:rPr lang="en-US" sz="1400" dirty="0">
                <a:solidFill>
                  <a:srgbClr val="0000FF"/>
                </a:solidFill>
                <a:highlight>
                  <a:srgbClr val="FFFFFF"/>
                </a:highlight>
                <a:latin typeface="Consolas" pitchFamily="49" charset="0"/>
                <a:cs typeface="Consolas" pitchFamily="49" charset="0"/>
              </a:rPr>
              <a:t>private</a:t>
            </a:r>
            <a:r>
              <a:rPr lang="en-US" sz="1400" dirty="0">
                <a:solidFill>
                  <a:srgbClr val="000000"/>
                </a:solidFill>
                <a:highlight>
                  <a:srgbClr val="FFFFFF"/>
                </a:highlight>
                <a:latin typeface="Consolas" pitchFamily="49" charset="0"/>
                <a:cs typeface="Consolas" pitchFamily="49" charset="0"/>
              </a:rPr>
              <a:t> </a:t>
            </a:r>
            <a:r>
              <a:rPr lang="en-US" sz="1400" dirty="0" err="1">
                <a:solidFill>
                  <a:srgbClr val="0000FF"/>
                </a:solidFill>
                <a:highlight>
                  <a:srgbClr val="FFFFFF"/>
                </a:highlight>
                <a:latin typeface="Consolas" pitchFamily="49" charset="0"/>
                <a:cs typeface="Consolas" pitchFamily="49" charset="0"/>
              </a:rPr>
              <a:t>async</a:t>
            </a:r>
            <a:r>
              <a:rPr lang="en-US" sz="1400" dirty="0">
                <a:solidFill>
                  <a:srgbClr val="000000"/>
                </a:solidFill>
                <a:highlight>
                  <a:srgbClr val="FFFFFF"/>
                </a:highlight>
                <a:latin typeface="Consolas" pitchFamily="49" charset="0"/>
                <a:cs typeface="Consolas" pitchFamily="49" charset="0"/>
              </a:rPr>
              <a:t> </a:t>
            </a:r>
            <a:r>
              <a:rPr lang="en-US" sz="1400" dirty="0">
                <a:solidFill>
                  <a:srgbClr val="2B91AF"/>
                </a:solidFill>
                <a:highlight>
                  <a:srgbClr val="FFFFFF"/>
                </a:highlight>
                <a:latin typeface="Consolas" pitchFamily="49" charset="0"/>
                <a:cs typeface="Consolas" pitchFamily="49" charset="0"/>
              </a:rPr>
              <a:t>Task</a:t>
            </a:r>
            <a:r>
              <a:rPr lang="en-US" sz="1400" dirty="0">
                <a:solidFill>
                  <a:srgbClr val="000000"/>
                </a:solidFill>
                <a:highlight>
                  <a:srgbClr val="FFFFFF"/>
                </a:highlight>
                <a:latin typeface="Consolas" pitchFamily="49" charset="0"/>
                <a:cs typeface="Consolas" pitchFamily="49" charset="0"/>
              </a:rPr>
              <a:t>&lt;</a:t>
            </a:r>
            <a:r>
              <a:rPr lang="en-US" sz="1400" dirty="0" err="1">
                <a:solidFill>
                  <a:srgbClr val="2B91AF"/>
                </a:solidFill>
                <a:highlight>
                  <a:srgbClr val="FFFFFF"/>
                </a:highlight>
                <a:latin typeface="Consolas" pitchFamily="49" charset="0"/>
                <a:cs typeface="Consolas" pitchFamily="49" charset="0"/>
              </a:rPr>
              <a:t>SpeechRecognitionResult</a:t>
            </a:r>
            <a:r>
              <a:rPr lang="en-US" sz="1400" dirty="0">
                <a:solidFill>
                  <a:srgbClr val="000000"/>
                </a:solidFill>
                <a:highlight>
                  <a:srgbClr val="FFFFFF"/>
                </a:highlight>
                <a:latin typeface="Consolas" pitchFamily="49" charset="0"/>
                <a:cs typeface="Consolas" pitchFamily="49" charset="0"/>
              </a:rPr>
              <a:t>&gt; </a:t>
            </a:r>
            <a:r>
              <a:rPr lang="en-US" sz="1400" dirty="0" err="1">
                <a:solidFill>
                  <a:srgbClr val="000000"/>
                </a:solidFill>
                <a:highlight>
                  <a:srgbClr val="FFFFFF"/>
                </a:highlight>
                <a:latin typeface="Consolas" pitchFamily="49" charset="0"/>
                <a:cs typeface="Consolas" pitchFamily="49" charset="0"/>
              </a:rPr>
              <a:t>RecognizeSpeech</a:t>
            </a:r>
            <a:r>
              <a:rPr lang="en-US" sz="1400" dirty="0">
                <a:solidFill>
                  <a:srgbClr val="000000"/>
                </a:solidFill>
                <a:highlight>
                  <a:srgbClr val="FFFFFF"/>
                </a:highlight>
                <a:latin typeface="Consolas" pitchFamily="49" charset="0"/>
                <a:cs typeface="Consolas" pitchFamily="49" charset="0"/>
              </a:rPr>
              <a:t>()</a:t>
            </a:r>
          </a:p>
          <a:p>
            <a:pPr marL="0" indent="0">
              <a:buClr>
                <a:srgbClr val="404040"/>
              </a:buClr>
              <a:buFont typeface="Wingdings" panose="05000000000000000000" pitchFamily="2" charset="2"/>
              <a:buNone/>
            </a:pPr>
            <a:r>
              <a:rPr lang="en-US" sz="1400" dirty="0">
                <a:solidFill>
                  <a:srgbClr val="000000"/>
                </a:solidFill>
                <a:highlight>
                  <a:srgbClr val="FFFFFF"/>
                </a:highlight>
                <a:latin typeface="Consolas" pitchFamily="49" charset="0"/>
                <a:cs typeface="Consolas" pitchFamily="49" charset="0"/>
              </a:rPr>
              <a:t>{</a:t>
            </a:r>
          </a:p>
          <a:p>
            <a:pPr marL="0" indent="0">
              <a:buClr>
                <a:srgbClr val="404040"/>
              </a:buClr>
              <a:buFont typeface="Wingdings" panose="05000000000000000000" pitchFamily="2" charset="2"/>
              <a:buNone/>
            </a:pPr>
            <a:r>
              <a:rPr lang="en-US" sz="1400" dirty="0">
                <a:solidFill>
                  <a:srgbClr val="000000"/>
                </a:solidFill>
                <a:highlight>
                  <a:srgbClr val="FFFFFF"/>
                </a:highlight>
                <a:latin typeface="Consolas" pitchFamily="49" charset="0"/>
                <a:cs typeface="Consolas" pitchFamily="49" charset="0"/>
              </a:rPr>
              <a:t>    </a:t>
            </a:r>
            <a:r>
              <a:rPr lang="en-US" sz="1400" dirty="0">
                <a:solidFill>
                  <a:srgbClr val="2B91AF"/>
                </a:solidFill>
                <a:highlight>
                  <a:srgbClr val="FFFFFF"/>
                </a:highlight>
                <a:latin typeface="Consolas" pitchFamily="49" charset="0"/>
                <a:cs typeface="Consolas" pitchFamily="49" charset="0"/>
              </a:rPr>
              <a:t>SpeechRecognizer</a:t>
            </a:r>
            <a:r>
              <a:rPr lang="en-US" sz="1400" dirty="0">
                <a:solidFill>
                  <a:srgbClr val="000000"/>
                </a:solidFill>
                <a:highlight>
                  <a:srgbClr val="FFFFFF"/>
                </a:highlight>
                <a:latin typeface="Consolas" pitchFamily="49" charset="0"/>
                <a:cs typeface="Consolas" pitchFamily="49" charset="0"/>
              </a:rPr>
              <a:t> recognizer = </a:t>
            </a:r>
            <a:r>
              <a:rPr lang="en-US" sz="1400" dirty="0">
                <a:solidFill>
                  <a:srgbClr val="0000FF"/>
                </a:solidFill>
                <a:highlight>
                  <a:srgbClr val="FFFFFF"/>
                </a:highlight>
                <a:latin typeface="Consolas" pitchFamily="49" charset="0"/>
                <a:cs typeface="Consolas" pitchFamily="49" charset="0"/>
              </a:rPr>
              <a:t>new</a:t>
            </a:r>
            <a:r>
              <a:rPr lang="en-US" sz="1400" dirty="0">
                <a:solidFill>
                  <a:srgbClr val="000000"/>
                </a:solidFill>
                <a:highlight>
                  <a:srgbClr val="FFFFFF"/>
                </a:highlight>
                <a:latin typeface="Consolas" pitchFamily="49" charset="0"/>
                <a:cs typeface="Consolas" pitchFamily="49" charset="0"/>
              </a:rPr>
              <a:t> </a:t>
            </a:r>
            <a:r>
              <a:rPr lang="en-US" sz="1400" dirty="0">
                <a:solidFill>
                  <a:srgbClr val="2B91AF"/>
                </a:solidFill>
                <a:highlight>
                  <a:srgbClr val="FFFFFF"/>
                </a:highlight>
                <a:latin typeface="Consolas" pitchFamily="49" charset="0"/>
                <a:cs typeface="Consolas" pitchFamily="49" charset="0"/>
              </a:rPr>
              <a:t>SpeechRecognizer</a:t>
            </a:r>
            <a:r>
              <a:rPr lang="en-US" sz="1400" dirty="0">
                <a:solidFill>
                  <a:srgbClr val="000000"/>
                </a:solidFill>
                <a:highlight>
                  <a:srgbClr val="FFFFFF"/>
                </a:highlight>
                <a:latin typeface="Consolas" pitchFamily="49" charset="0"/>
                <a:cs typeface="Consolas" pitchFamily="49" charset="0"/>
              </a:rPr>
              <a:t>();</a:t>
            </a:r>
          </a:p>
          <a:p>
            <a:pPr marL="0" indent="0">
              <a:buClr>
                <a:srgbClr val="404040"/>
              </a:buClr>
              <a:buFont typeface="Wingdings" panose="05000000000000000000" pitchFamily="2" charset="2"/>
              <a:buNone/>
            </a:pPr>
            <a:endParaRPr lang="en-US" sz="1400" dirty="0">
              <a:solidFill>
                <a:srgbClr val="000000"/>
              </a:solidFill>
              <a:highlight>
                <a:srgbClr val="FFFFFF"/>
              </a:highlight>
              <a:latin typeface="Consolas" pitchFamily="49" charset="0"/>
              <a:cs typeface="Consolas" pitchFamily="49" charset="0"/>
            </a:endParaRPr>
          </a:p>
          <a:p>
            <a:pPr marL="0" indent="0">
              <a:buClr>
                <a:srgbClr val="404040"/>
              </a:buClr>
              <a:buFont typeface="Wingdings" panose="05000000000000000000" pitchFamily="2" charset="2"/>
              <a:buNone/>
            </a:pPr>
            <a:r>
              <a:rPr lang="en-GB" sz="1400" dirty="0">
                <a:solidFill>
                  <a:srgbClr val="000000"/>
                </a:solidFill>
                <a:highlight>
                  <a:srgbClr val="FFFFFF"/>
                </a:highlight>
                <a:latin typeface="Consolas" pitchFamily="49" charset="0"/>
                <a:cs typeface="Consolas" pitchFamily="49" charset="0"/>
              </a:rPr>
              <a:t>    </a:t>
            </a:r>
            <a:r>
              <a:rPr lang="en-GB" sz="1400" dirty="0">
                <a:solidFill>
                  <a:srgbClr val="008000"/>
                </a:solidFill>
                <a:highlight>
                  <a:srgbClr val="FFFFFF"/>
                </a:highlight>
                <a:latin typeface="Consolas" pitchFamily="49" charset="0"/>
                <a:cs typeface="Consolas" pitchFamily="49" charset="0"/>
              </a:rPr>
              <a:t>// One of three Constraint types available</a:t>
            </a:r>
            <a:endParaRPr lang="en-GB" sz="1400" dirty="0">
              <a:solidFill>
                <a:srgbClr val="000000"/>
              </a:solidFill>
              <a:highlight>
                <a:srgbClr val="FFFFFF"/>
              </a:highlight>
              <a:latin typeface="Consolas" pitchFamily="49" charset="0"/>
              <a:cs typeface="Consolas" pitchFamily="49" charset="0"/>
            </a:endParaRPr>
          </a:p>
          <a:p>
            <a:pPr marL="0" indent="0">
              <a:buClr>
                <a:srgbClr val="404040"/>
              </a:buClr>
              <a:buFont typeface="Wingdings" panose="05000000000000000000" pitchFamily="2" charset="2"/>
              <a:buNone/>
            </a:pPr>
            <a:r>
              <a:rPr lang="en-US" sz="1400" dirty="0">
                <a:solidFill>
                  <a:srgbClr val="000000"/>
                </a:solidFill>
                <a:highlight>
                  <a:srgbClr val="FFFFFF"/>
                </a:highlight>
                <a:latin typeface="Consolas" pitchFamily="49" charset="0"/>
                <a:cs typeface="Consolas" pitchFamily="49" charset="0"/>
              </a:rPr>
              <a:t>    </a:t>
            </a:r>
            <a:r>
              <a:rPr lang="en-US" sz="1400" dirty="0" err="1">
                <a:solidFill>
                  <a:srgbClr val="2B91AF"/>
                </a:solidFill>
                <a:highlight>
                  <a:srgbClr val="FFFFFF"/>
                </a:highlight>
                <a:latin typeface="Consolas" pitchFamily="49" charset="0"/>
                <a:cs typeface="Consolas" pitchFamily="49" charset="0"/>
              </a:rPr>
              <a:t>SpeechRecognitionTopicConstraint</a:t>
            </a:r>
            <a:r>
              <a:rPr lang="en-US" sz="1400" dirty="0">
                <a:solidFill>
                  <a:srgbClr val="000000"/>
                </a:solidFill>
                <a:highlight>
                  <a:srgbClr val="FFFFFF"/>
                </a:highlight>
                <a:latin typeface="Consolas" pitchFamily="49" charset="0"/>
                <a:cs typeface="Consolas" pitchFamily="49" charset="0"/>
              </a:rPr>
              <a:t> </a:t>
            </a:r>
            <a:r>
              <a:rPr lang="en-US" sz="1400" dirty="0" err="1">
                <a:solidFill>
                  <a:srgbClr val="000000"/>
                </a:solidFill>
                <a:highlight>
                  <a:srgbClr val="FFFFFF"/>
                </a:highlight>
                <a:latin typeface="Consolas" pitchFamily="49" charset="0"/>
                <a:cs typeface="Consolas" pitchFamily="49" charset="0"/>
              </a:rPr>
              <a:t>topicConstraint</a:t>
            </a:r>
            <a:endParaRPr lang="en-US" sz="1400" dirty="0">
              <a:solidFill>
                <a:srgbClr val="000000"/>
              </a:solidFill>
              <a:highlight>
                <a:srgbClr val="FFFFFF"/>
              </a:highlight>
              <a:latin typeface="Consolas" pitchFamily="49" charset="0"/>
              <a:cs typeface="Consolas" pitchFamily="49" charset="0"/>
            </a:endParaRPr>
          </a:p>
          <a:p>
            <a:pPr marL="0" indent="0">
              <a:buClr>
                <a:srgbClr val="404040"/>
              </a:buClr>
              <a:buFont typeface="Wingdings" panose="05000000000000000000" pitchFamily="2" charset="2"/>
              <a:buNone/>
            </a:pPr>
            <a:r>
              <a:rPr lang="en-US" sz="1400" dirty="0">
                <a:solidFill>
                  <a:srgbClr val="000000"/>
                </a:solidFill>
                <a:highlight>
                  <a:srgbClr val="FFFFFF"/>
                </a:highlight>
                <a:latin typeface="Consolas" pitchFamily="49" charset="0"/>
                <a:cs typeface="Consolas" pitchFamily="49" charset="0"/>
              </a:rPr>
              <a:t>         = </a:t>
            </a:r>
            <a:r>
              <a:rPr lang="en-US" sz="1400" dirty="0">
                <a:solidFill>
                  <a:srgbClr val="0000FF"/>
                </a:solidFill>
                <a:highlight>
                  <a:srgbClr val="FFFFFF"/>
                </a:highlight>
                <a:latin typeface="Consolas" pitchFamily="49" charset="0"/>
                <a:cs typeface="Consolas" pitchFamily="49" charset="0"/>
              </a:rPr>
              <a:t>new</a:t>
            </a:r>
            <a:r>
              <a:rPr lang="en-US" sz="1400" dirty="0">
                <a:solidFill>
                  <a:srgbClr val="000000"/>
                </a:solidFill>
                <a:highlight>
                  <a:srgbClr val="FFFFFF"/>
                </a:highlight>
                <a:latin typeface="Consolas" pitchFamily="49" charset="0"/>
                <a:cs typeface="Consolas" pitchFamily="49" charset="0"/>
              </a:rPr>
              <a:t> </a:t>
            </a:r>
            <a:r>
              <a:rPr lang="en-US" sz="1400" dirty="0" err="1">
                <a:solidFill>
                  <a:srgbClr val="2B91AF"/>
                </a:solidFill>
                <a:highlight>
                  <a:srgbClr val="FFFFFF"/>
                </a:highlight>
                <a:latin typeface="Consolas" pitchFamily="49" charset="0"/>
                <a:cs typeface="Consolas" pitchFamily="49" charset="0"/>
              </a:rPr>
              <a:t>SpeechRecognitionTopicConstraint</a:t>
            </a:r>
            <a:r>
              <a:rPr lang="en-US" sz="1400" dirty="0">
                <a:solidFill>
                  <a:srgbClr val="000000"/>
                </a:solidFill>
                <a:highlight>
                  <a:srgbClr val="FFFFFF"/>
                </a:highlight>
                <a:latin typeface="Consolas" pitchFamily="49" charset="0"/>
                <a:cs typeface="Consolas" pitchFamily="49" charset="0"/>
              </a:rPr>
              <a:t>(</a:t>
            </a:r>
            <a:r>
              <a:rPr lang="en-US" sz="1400" dirty="0" err="1">
                <a:solidFill>
                  <a:srgbClr val="2B91AF"/>
                </a:solidFill>
                <a:highlight>
                  <a:srgbClr val="FFFFFF"/>
                </a:highlight>
                <a:latin typeface="Consolas" pitchFamily="49" charset="0"/>
                <a:cs typeface="Consolas" pitchFamily="49" charset="0"/>
              </a:rPr>
              <a:t>SpeechRecognitionScenario</a:t>
            </a:r>
            <a:r>
              <a:rPr lang="en-US" sz="1400" dirty="0" err="1">
                <a:solidFill>
                  <a:srgbClr val="000000"/>
                </a:solidFill>
                <a:highlight>
                  <a:srgbClr val="FFFFFF"/>
                </a:highlight>
                <a:latin typeface="Consolas" pitchFamily="49" charset="0"/>
                <a:cs typeface="Consolas" pitchFamily="49" charset="0"/>
              </a:rPr>
              <a:t>.WebSearch</a:t>
            </a:r>
            <a:r>
              <a:rPr lang="en-US" sz="1400" dirty="0">
                <a:solidFill>
                  <a:srgbClr val="000000"/>
                </a:solidFill>
                <a:highlight>
                  <a:srgbClr val="FFFFFF"/>
                </a:highlight>
                <a:latin typeface="Consolas" pitchFamily="49" charset="0"/>
                <a:cs typeface="Consolas" pitchFamily="49" charset="0"/>
              </a:rPr>
              <a:t>, </a:t>
            </a:r>
            <a:r>
              <a:rPr lang="en-US" sz="1400" dirty="0">
                <a:solidFill>
                  <a:srgbClr val="A31515"/>
                </a:solidFill>
                <a:highlight>
                  <a:srgbClr val="FFFFFF"/>
                </a:highlight>
                <a:latin typeface="Consolas" pitchFamily="49" charset="0"/>
                <a:cs typeface="Consolas" pitchFamily="49" charset="0"/>
              </a:rPr>
              <a:t>"MSDN"</a:t>
            </a:r>
            <a:r>
              <a:rPr lang="en-US" sz="1400" dirty="0">
                <a:solidFill>
                  <a:srgbClr val="000000"/>
                </a:solidFill>
                <a:highlight>
                  <a:srgbClr val="FFFFFF"/>
                </a:highlight>
                <a:latin typeface="Consolas" pitchFamily="49" charset="0"/>
                <a:cs typeface="Consolas" pitchFamily="49" charset="0"/>
              </a:rPr>
              <a:t>);</a:t>
            </a:r>
          </a:p>
          <a:p>
            <a:pPr marL="0" indent="0">
              <a:buClr>
                <a:srgbClr val="404040"/>
              </a:buClr>
              <a:buFont typeface="Wingdings" panose="05000000000000000000" pitchFamily="2" charset="2"/>
              <a:buNone/>
            </a:pPr>
            <a:r>
              <a:rPr lang="en-US" sz="1400" dirty="0">
                <a:solidFill>
                  <a:srgbClr val="000000"/>
                </a:solidFill>
                <a:highlight>
                  <a:srgbClr val="FFFFFF"/>
                </a:highlight>
                <a:latin typeface="Consolas" pitchFamily="49" charset="0"/>
                <a:cs typeface="Consolas" pitchFamily="49" charset="0"/>
              </a:rPr>
              <a:t>    </a:t>
            </a:r>
            <a:endParaRPr lang="en-US" sz="1400" dirty="0" smtClean="0">
              <a:solidFill>
                <a:srgbClr val="000000"/>
              </a:solidFill>
              <a:highlight>
                <a:srgbClr val="FFFFFF"/>
              </a:highlight>
              <a:latin typeface="Consolas" pitchFamily="49" charset="0"/>
              <a:cs typeface="Consolas" pitchFamily="49" charset="0"/>
            </a:endParaRPr>
          </a:p>
          <a:p>
            <a:pPr marL="0" indent="0">
              <a:buClr>
                <a:srgbClr val="404040"/>
              </a:buClr>
              <a:buFont typeface="Wingdings" panose="05000000000000000000" pitchFamily="2" charset="2"/>
              <a:buNone/>
            </a:pPr>
            <a:r>
              <a:rPr lang="en-US" sz="1400" dirty="0">
                <a:solidFill>
                  <a:srgbClr val="000000"/>
                </a:solidFill>
                <a:highlight>
                  <a:srgbClr val="FFFFFF"/>
                </a:highlight>
                <a:latin typeface="Consolas" pitchFamily="49" charset="0"/>
                <a:cs typeface="Consolas" pitchFamily="49" charset="0"/>
              </a:rPr>
              <a:t> </a:t>
            </a:r>
            <a:r>
              <a:rPr lang="en-US" sz="1400" dirty="0" smtClean="0">
                <a:solidFill>
                  <a:srgbClr val="000000"/>
                </a:solidFill>
                <a:highlight>
                  <a:srgbClr val="FFFFFF"/>
                </a:highlight>
                <a:latin typeface="Consolas" pitchFamily="49" charset="0"/>
                <a:cs typeface="Consolas" pitchFamily="49" charset="0"/>
              </a:rPr>
              <a:t>   </a:t>
            </a:r>
            <a:r>
              <a:rPr lang="en-US" sz="1400" dirty="0" err="1" smtClean="0">
                <a:solidFill>
                  <a:srgbClr val="000000"/>
                </a:solidFill>
                <a:highlight>
                  <a:srgbClr val="FFFFFF"/>
                </a:highlight>
                <a:latin typeface="Consolas" pitchFamily="49" charset="0"/>
                <a:cs typeface="Consolas" pitchFamily="49" charset="0"/>
              </a:rPr>
              <a:t>recognizer.Constraints.Add</a:t>
            </a:r>
            <a:r>
              <a:rPr lang="en-US" sz="1400" dirty="0" smtClean="0">
                <a:solidFill>
                  <a:srgbClr val="000000"/>
                </a:solidFill>
                <a:highlight>
                  <a:srgbClr val="FFFFFF"/>
                </a:highlight>
                <a:latin typeface="Consolas" pitchFamily="49" charset="0"/>
                <a:cs typeface="Consolas" pitchFamily="49" charset="0"/>
              </a:rPr>
              <a:t>(</a:t>
            </a:r>
            <a:r>
              <a:rPr lang="en-US" sz="1400" dirty="0" err="1" smtClean="0">
                <a:solidFill>
                  <a:srgbClr val="000000"/>
                </a:solidFill>
                <a:highlight>
                  <a:srgbClr val="FFFFFF"/>
                </a:highlight>
                <a:latin typeface="Consolas" pitchFamily="49" charset="0"/>
                <a:cs typeface="Consolas" pitchFamily="49" charset="0"/>
              </a:rPr>
              <a:t>topicConstraint</a:t>
            </a:r>
            <a:r>
              <a:rPr lang="en-US" sz="1400" dirty="0" smtClean="0">
                <a:solidFill>
                  <a:srgbClr val="000000"/>
                </a:solidFill>
                <a:highlight>
                  <a:srgbClr val="FFFFFF"/>
                </a:highlight>
                <a:latin typeface="Consolas" pitchFamily="49" charset="0"/>
                <a:cs typeface="Consolas" pitchFamily="49" charset="0"/>
              </a:rPr>
              <a:t>);</a:t>
            </a:r>
          </a:p>
          <a:p>
            <a:pPr marL="0" indent="0">
              <a:buClr>
                <a:srgbClr val="404040"/>
              </a:buClr>
              <a:buFont typeface="Wingdings" panose="05000000000000000000" pitchFamily="2" charset="2"/>
              <a:buNone/>
            </a:pPr>
            <a:endParaRPr lang="en-US" sz="1400" dirty="0">
              <a:solidFill>
                <a:srgbClr val="000000"/>
              </a:solidFill>
              <a:highlight>
                <a:srgbClr val="FFFFFF"/>
              </a:highlight>
              <a:latin typeface="Consolas" pitchFamily="49" charset="0"/>
              <a:cs typeface="Consolas" pitchFamily="49" charset="0"/>
            </a:endParaRPr>
          </a:p>
          <a:p>
            <a:pPr marL="0" indent="0">
              <a:buClr>
                <a:srgbClr val="404040"/>
              </a:buClr>
              <a:buFont typeface="Wingdings" panose="05000000000000000000" pitchFamily="2" charset="2"/>
              <a:buNone/>
            </a:pPr>
            <a:r>
              <a:rPr lang="en-US" sz="1400" dirty="0">
                <a:solidFill>
                  <a:srgbClr val="000000"/>
                </a:solidFill>
                <a:highlight>
                  <a:srgbClr val="FFFFFF"/>
                </a:highlight>
                <a:latin typeface="Consolas" pitchFamily="49" charset="0"/>
                <a:cs typeface="Consolas" pitchFamily="49" charset="0"/>
              </a:rPr>
              <a:t>    </a:t>
            </a:r>
            <a:r>
              <a:rPr lang="en-US" sz="1400" dirty="0">
                <a:solidFill>
                  <a:srgbClr val="0000FF"/>
                </a:solidFill>
                <a:highlight>
                  <a:srgbClr val="FFFFFF"/>
                </a:highlight>
                <a:latin typeface="Consolas" pitchFamily="49" charset="0"/>
                <a:cs typeface="Consolas" pitchFamily="49" charset="0"/>
              </a:rPr>
              <a:t>await</a:t>
            </a:r>
            <a:r>
              <a:rPr lang="en-US" sz="1400" dirty="0">
                <a:solidFill>
                  <a:srgbClr val="000000"/>
                </a:solidFill>
                <a:highlight>
                  <a:srgbClr val="FFFFFF"/>
                </a:highlight>
                <a:latin typeface="Consolas" pitchFamily="49" charset="0"/>
                <a:cs typeface="Consolas" pitchFamily="49" charset="0"/>
              </a:rPr>
              <a:t> </a:t>
            </a:r>
            <a:r>
              <a:rPr lang="en-US" sz="1400" dirty="0" err="1">
                <a:solidFill>
                  <a:srgbClr val="000000"/>
                </a:solidFill>
                <a:highlight>
                  <a:srgbClr val="FFFFFF"/>
                </a:highlight>
                <a:latin typeface="Consolas" pitchFamily="49" charset="0"/>
                <a:cs typeface="Consolas" pitchFamily="49" charset="0"/>
              </a:rPr>
              <a:t>recognizer.CompileConstraintsAsync</a:t>
            </a:r>
            <a:r>
              <a:rPr lang="en-US" sz="1400" dirty="0">
                <a:solidFill>
                  <a:srgbClr val="000000"/>
                </a:solidFill>
                <a:highlight>
                  <a:srgbClr val="FFFFFF"/>
                </a:highlight>
                <a:latin typeface="Consolas" pitchFamily="49" charset="0"/>
                <a:cs typeface="Consolas" pitchFamily="49" charset="0"/>
              </a:rPr>
              <a:t>(); </a:t>
            </a:r>
            <a:r>
              <a:rPr lang="en-US" sz="1400" dirty="0">
                <a:solidFill>
                  <a:srgbClr val="008000"/>
                </a:solidFill>
                <a:highlight>
                  <a:srgbClr val="FFFFFF"/>
                </a:highlight>
                <a:latin typeface="Consolas" pitchFamily="49" charset="0"/>
                <a:cs typeface="Consolas" pitchFamily="49" charset="0"/>
              </a:rPr>
              <a:t>// Required</a:t>
            </a:r>
            <a:endParaRPr lang="en-US" sz="1400" dirty="0">
              <a:solidFill>
                <a:srgbClr val="000000"/>
              </a:solidFill>
              <a:highlight>
                <a:srgbClr val="FFFFFF"/>
              </a:highlight>
              <a:latin typeface="Consolas" pitchFamily="49" charset="0"/>
              <a:cs typeface="Consolas" pitchFamily="49" charset="0"/>
            </a:endParaRPr>
          </a:p>
          <a:p>
            <a:pPr marL="0" indent="0">
              <a:buClr>
                <a:srgbClr val="404040"/>
              </a:buClr>
              <a:buFont typeface="Wingdings" panose="05000000000000000000" pitchFamily="2" charset="2"/>
              <a:buNone/>
            </a:pPr>
            <a:endParaRPr lang="en-US" sz="1400" dirty="0">
              <a:solidFill>
                <a:srgbClr val="000000"/>
              </a:solidFill>
              <a:highlight>
                <a:srgbClr val="FFFFFF"/>
              </a:highlight>
              <a:latin typeface="Consolas" pitchFamily="49" charset="0"/>
              <a:cs typeface="Consolas" pitchFamily="49" charset="0"/>
            </a:endParaRPr>
          </a:p>
          <a:p>
            <a:pPr marL="0" indent="0">
              <a:buClr>
                <a:srgbClr val="404040"/>
              </a:buClr>
              <a:buFont typeface="Wingdings" panose="05000000000000000000" pitchFamily="2" charset="2"/>
              <a:buNone/>
            </a:pPr>
            <a:r>
              <a:rPr lang="en-US" sz="1400" dirty="0">
                <a:solidFill>
                  <a:srgbClr val="000000"/>
                </a:solidFill>
                <a:highlight>
                  <a:srgbClr val="FFFFFF"/>
                </a:highlight>
                <a:latin typeface="Consolas" pitchFamily="49" charset="0"/>
                <a:cs typeface="Consolas" pitchFamily="49" charset="0"/>
              </a:rPr>
              <a:t>    </a:t>
            </a:r>
            <a:r>
              <a:rPr lang="en-GB" sz="1400" dirty="0">
                <a:solidFill>
                  <a:srgbClr val="008000"/>
                </a:solidFill>
                <a:highlight>
                  <a:srgbClr val="FFFFFF"/>
                </a:highlight>
                <a:latin typeface="Consolas" pitchFamily="49" charset="0"/>
                <a:cs typeface="Consolas" pitchFamily="49" charset="0"/>
              </a:rPr>
              <a:t>// Put up UI and recognize </a:t>
            </a:r>
            <a:r>
              <a:rPr lang="en-GB" sz="1400" dirty="0" smtClean="0">
                <a:solidFill>
                  <a:srgbClr val="008000"/>
                </a:solidFill>
                <a:highlight>
                  <a:srgbClr val="FFFFFF"/>
                </a:highlight>
                <a:latin typeface="Consolas" pitchFamily="49" charset="0"/>
                <a:cs typeface="Consolas" pitchFamily="49" charset="0"/>
              </a:rPr>
              <a:t>user's </a:t>
            </a:r>
            <a:r>
              <a:rPr lang="en-GB" sz="1400" dirty="0">
                <a:solidFill>
                  <a:srgbClr val="008000"/>
                </a:solidFill>
                <a:highlight>
                  <a:srgbClr val="FFFFFF"/>
                </a:highlight>
                <a:latin typeface="Consolas" pitchFamily="49" charset="0"/>
                <a:cs typeface="Consolas" pitchFamily="49" charset="0"/>
              </a:rPr>
              <a:t>utterance</a:t>
            </a:r>
            <a:endParaRPr lang="en-US" sz="1400" dirty="0">
              <a:solidFill>
                <a:srgbClr val="000000"/>
              </a:solidFill>
              <a:highlight>
                <a:srgbClr val="FFFFFF"/>
              </a:highlight>
              <a:latin typeface="Consolas" pitchFamily="49" charset="0"/>
              <a:cs typeface="Consolas" pitchFamily="49" charset="0"/>
            </a:endParaRPr>
          </a:p>
          <a:p>
            <a:pPr marL="0" indent="0">
              <a:buClr>
                <a:srgbClr val="404040"/>
              </a:buClr>
              <a:buFont typeface="Wingdings" panose="05000000000000000000" pitchFamily="2" charset="2"/>
              <a:buNone/>
            </a:pPr>
            <a:r>
              <a:rPr lang="en-US" sz="1400" dirty="0">
                <a:solidFill>
                  <a:srgbClr val="000000"/>
                </a:solidFill>
                <a:highlight>
                  <a:srgbClr val="FFFFFF"/>
                </a:highlight>
                <a:latin typeface="Consolas" pitchFamily="49" charset="0"/>
                <a:cs typeface="Consolas" pitchFamily="49" charset="0"/>
              </a:rPr>
              <a:t>    </a:t>
            </a:r>
            <a:r>
              <a:rPr lang="en-US" sz="1400" dirty="0" err="1">
                <a:solidFill>
                  <a:srgbClr val="2B91AF"/>
                </a:solidFill>
                <a:highlight>
                  <a:srgbClr val="FFFFFF"/>
                </a:highlight>
                <a:latin typeface="Consolas" pitchFamily="49" charset="0"/>
                <a:cs typeface="Consolas" pitchFamily="49" charset="0"/>
              </a:rPr>
              <a:t>SpeechRecognitionResult</a:t>
            </a:r>
            <a:r>
              <a:rPr lang="en-US" sz="1400" dirty="0">
                <a:solidFill>
                  <a:srgbClr val="2B91AF"/>
                </a:solidFill>
                <a:highlight>
                  <a:srgbClr val="FFFFFF"/>
                </a:highlight>
                <a:latin typeface="Consolas" pitchFamily="49" charset="0"/>
                <a:cs typeface="Consolas" pitchFamily="49" charset="0"/>
              </a:rPr>
              <a:t> </a:t>
            </a:r>
            <a:r>
              <a:rPr lang="en-US" sz="1400" dirty="0" smtClean="0">
                <a:solidFill>
                  <a:srgbClr val="000000"/>
                </a:solidFill>
                <a:highlight>
                  <a:srgbClr val="FFFFFF"/>
                </a:highlight>
                <a:latin typeface="Consolas" pitchFamily="49" charset="0"/>
                <a:cs typeface="Consolas" pitchFamily="49" charset="0"/>
              </a:rPr>
              <a:t>result </a:t>
            </a:r>
            <a:r>
              <a:rPr lang="en-US" sz="1400" dirty="0">
                <a:solidFill>
                  <a:srgbClr val="000000"/>
                </a:solidFill>
                <a:highlight>
                  <a:srgbClr val="FFFFFF"/>
                </a:highlight>
                <a:latin typeface="Consolas" pitchFamily="49" charset="0"/>
                <a:cs typeface="Consolas" pitchFamily="49" charset="0"/>
              </a:rPr>
              <a:t>= </a:t>
            </a:r>
            <a:r>
              <a:rPr lang="en-US" sz="1400" dirty="0">
                <a:solidFill>
                  <a:srgbClr val="0000FF"/>
                </a:solidFill>
                <a:highlight>
                  <a:srgbClr val="FFFFFF"/>
                </a:highlight>
                <a:latin typeface="Consolas" pitchFamily="49" charset="0"/>
                <a:cs typeface="Consolas" pitchFamily="49" charset="0"/>
              </a:rPr>
              <a:t>await</a:t>
            </a:r>
            <a:r>
              <a:rPr lang="en-US" sz="1400" dirty="0">
                <a:solidFill>
                  <a:srgbClr val="000000"/>
                </a:solidFill>
                <a:highlight>
                  <a:srgbClr val="FFFFFF"/>
                </a:highlight>
                <a:latin typeface="Consolas" pitchFamily="49" charset="0"/>
                <a:cs typeface="Consolas" pitchFamily="49" charset="0"/>
              </a:rPr>
              <a:t> </a:t>
            </a:r>
            <a:r>
              <a:rPr lang="en-US" sz="1400" dirty="0" err="1">
                <a:solidFill>
                  <a:srgbClr val="000000"/>
                </a:solidFill>
                <a:highlight>
                  <a:srgbClr val="FFFFFF"/>
                </a:highlight>
                <a:latin typeface="Consolas" pitchFamily="49" charset="0"/>
                <a:cs typeface="Consolas" pitchFamily="49" charset="0"/>
              </a:rPr>
              <a:t>recognizer.RecognizeWithUIAsync</a:t>
            </a:r>
            <a:r>
              <a:rPr lang="en-US" sz="1400" dirty="0">
                <a:solidFill>
                  <a:srgbClr val="000000"/>
                </a:solidFill>
                <a:highlight>
                  <a:srgbClr val="FFFFFF"/>
                </a:highlight>
                <a:latin typeface="Consolas" pitchFamily="49" charset="0"/>
                <a:cs typeface="Consolas" pitchFamily="49" charset="0"/>
              </a:rPr>
              <a:t>();</a:t>
            </a:r>
          </a:p>
          <a:p>
            <a:pPr marL="0" indent="0">
              <a:buClr>
                <a:srgbClr val="404040"/>
              </a:buClr>
              <a:buFont typeface="Wingdings" panose="05000000000000000000" pitchFamily="2" charset="2"/>
              <a:buNone/>
            </a:pPr>
            <a:endParaRPr lang="en-US" sz="1400" dirty="0">
              <a:solidFill>
                <a:srgbClr val="000000"/>
              </a:solidFill>
              <a:highlight>
                <a:srgbClr val="FFFFFF"/>
              </a:highlight>
              <a:latin typeface="Consolas" pitchFamily="49" charset="0"/>
              <a:cs typeface="Consolas" pitchFamily="49" charset="0"/>
            </a:endParaRPr>
          </a:p>
          <a:p>
            <a:pPr marL="0" indent="0">
              <a:buClr>
                <a:srgbClr val="404040"/>
              </a:buClr>
              <a:buFont typeface="Wingdings" panose="05000000000000000000" pitchFamily="2" charset="2"/>
              <a:buNone/>
            </a:pPr>
            <a:r>
              <a:rPr lang="en-US" sz="1400" dirty="0">
                <a:solidFill>
                  <a:srgbClr val="000000"/>
                </a:solidFill>
                <a:highlight>
                  <a:srgbClr val="FFFFFF"/>
                </a:highlight>
                <a:latin typeface="Consolas" pitchFamily="49" charset="0"/>
                <a:cs typeface="Consolas" pitchFamily="49" charset="0"/>
              </a:rPr>
              <a:t>    </a:t>
            </a:r>
            <a:r>
              <a:rPr lang="en-US" sz="1400" dirty="0">
                <a:solidFill>
                  <a:srgbClr val="0000FF"/>
                </a:solidFill>
                <a:highlight>
                  <a:srgbClr val="FFFFFF"/>
                </a:highlight>
                <a:latin typeface="Consolas" pitchFamily="49" charset="0"/>
                <a:cs typeface="Consolas" pitchFamily="49" charset="0"/>
              </a:rPr>
              <a:t>return</a:t>
            </a:r>
            <a:r>
              <a:rPr lang="en-US" sz="1400" dirty="0">
                <a:solidFill>
                  <a:srgbClr val="000000"/>
                </a:solidFill>
                <a:highlight>
                  <a:srgbClr val="FFFFFF"/>
                </a:highlight>
                <a:latin typeface="Consolas" pitchFamily="49" charset="0"/>
                <a:cs typeface="Consolas" pitchFamily="49" charset="0"/>
              </a:rPr>
              <a:t> </a:t>
            </a:r>
            <a:r>
              <a:rPr lang="en-US" sz="1400" dirty="0" smtClean="0">
                <a:solidFill>
                  <a:srgbClr val="000000"/>
                </a:solidFill>
                <a:highlight>
                  <a:srgbClr val="FFFFFF"/>
                </a:highlight>
                <a:latin typeface="Consolas" pitchFamily="49" charset="0"/>
                <a:cs typeface="Consolas" pitchFamily="49" charset="0"/>
              </a:rPr>
              <a:t>result</a:t>
            </a:r>
            <a:r>
              <a:rPr lang="en-US" sz="1400" dirty="0">
                <a:solidFill>
                  <a:srgbClr val="000000"/>
                </a:solidFill>
                <a:highlight>
                  <a:srgbClr val="FFFFFF"/>
                </a:highlight>
                <a:latin typeface="Consolas" pitchFamily="49" charset="0"/>
                <a:cs typeface="Consolas" pitchFamily="49" charset="0"/>
              </a:rPr>
              <a:t>;</a:t>
            </a:r>
          </a:p>
          <a:p>
            <a:pPr marL="0" indent="0">
              <a:buClr>
                <a:srgbClr val="404040"/>
              </a:buClr>
              <a:buFont typeface="Wingdings" panose="05000000000000000000" pitchFamily="2" charset="2"/>
              <a:buNone/>
            </a:pPr>
            <a:r>
              <a:rPr lang="en-US" sz="1400" dirty="0">
                <a:solidFill>
                  <a:srgbClr val="000000"/>
                </a:solidFill>
                <a:highlight>
                  <a:srgbClr val="FFFFFF"/>
                </a:highlight>
                <a:latin typeface="Consolas" pitchFamily="49" charset="0"/>
                <a:cs typeface="Consolas" pitchFamily="49" charset="0"/>
              </a:rPr>
              <a:t>}</a:t>
            </a:r>
          </a:p>
          <a:p>
            <a:pPr marL="0" indent="0">
              <a:buClr>
                <a:srgbClr val="404040"/>
              </a:buClr>
              <a:buFont typeface="Wingdings" panose="05000000000000000000" pitchFamily="2" charset="2"/>
              <a:buNone/>
            </a:pPr>
            <a:r>
              <a:rPr lang="en-GB" sz="1400" dirty="0" smtClean="0">
                <a:solidFill>
                  <a:srgbClr val="008000"/>
                </a:solidFill>
                <a:highlight>
                  <a:srgbClr val="FFFFFF"/>
                </a:highlight>
                <a:latin typeface="Consolas" pitchFamily="49" charset="0"/>
                <a:cs typeface="Consolas" pitchFamily="49" charset="0"/>
              </a:rPr>
              <a:t>// </a:t>
            </a:r>
            <a:r>
              <a:rPr lang="en-GB" sz="1400" dirty="0">
                <a:solidFill>
                  <a:srgbClr val="008000"/>
                </a:solidFill>
                <a:highlight>
                  <a:srgbClr val="FFFFFF"/>
                </a:highlight>
                <a:latin typeface="Consolas" pitchFamily="49" charset="0"/>
                <a:cs typeface="Consolas" pitchFamily="49" charset="0"/>
              </a:rPr>
              <a:t>Calling code uses </a:t>
            </a:r>
            <a:r>
              <a:rPr lang="en-GB" sz="1400" dirty="0" err="1" smtClean="0">
                <a:solidFill>
                  <a:srgbClr val="008000"/>
                </a:solidFill>
                <a:highlight>
                  <a:srgbClr val="FFFFFF"/>
                </a:highlight>
                <a:latin typeface="Consolas" pitchFamily="49" charset="0"/>
                <a:cs typeface="Consolas" pitchFamily="49" charset="0"/>
              </a:rPr>
              <a:t>result.RecognitionResult.Text</a:t>
            </a:r>
            <a:r>
              <a:rPr lang="en-GB" sz="1400" dirty="0">
                <a:solidFill>
                  <a:srgbClr val="008000"/>
                </a:solidFill>
                <a:highlight>
                  <a:srgbClr val="FFFFFF"/>
                </a:highlight>
                <a:latin typeface="Consolas" pitchFamily="49" charset="0"/>
                <a:cs typeface="Consolas" pitchFamily="49" charset="0"/>
              </a:rPr>
              <a:t> </a:t>
            </a:r>
            <a:r>
              <a:rPr lang="en-GB" sz="1400" dirty="0" smtClean="0">
                <a:solidFill>
                  <a:srgbClr val="008000"/>
                </a:solidFill>
                <a:highlight>
                  <a:srgbClr val="FFFFFF"/>
                </a:highlight>
                <a:latin typeface="Consolas" pitchFamily="49" charset="0"/>
                <a:cs typeface="Consolas" pitchFamily="49" charset="0"/>
              </a:rPr>
              <a:t>or</a:t>
            </a:r>
            <a:br>
              <a:rPr lang="en-GB" sz="1400" dirty="0" smtClean="0">
                <a:solidFill>
                  <a:srgbClr val="008000"/>
                </a:solidFill>
                <a:highlight>
                  <a:srgbClr val="FFFFFF"/>
                </a:highlight>
                <a:latin typeface="Consolas" pitchFamily="49" charset="0"/>
                <a:cs typeface="Consolas" pitchFamily="49" charset="0"/>
              </a:rPr>
            </a:br>
            <a:r>
              <a:rPr lang="en-GB" sz="1400" dirty="0" smtClean="0">
                <a:solidFill>
                  <a:srgbClr val="008000"/>
                </a:solidFill>
                <a:highlight>
                  <a:srgbClr val="FFFFFF"/>
                </a:highlight>
                <a:latin typeface="Consolas" pitchFamily="49" charset="0"/>
                <a:cs typeface="Consolas" pitchFamily="49" charset="0"/>
              </a:rPr>
              <a:t>// </a:t>
            </a:r>
            <a:r>
              <a:rPr lang="en-US" sz="1400" dirty="0" err="1" smtClean="0">
                <a:solidFill>
                  <a:srgbClr val="008000"/>
                </a:solidFill>
                <a:highlight>
                  <a:srgbClr val="FFFFFF"/>
                </a:highlight>
                <a:latin typeface="Consolas" pitchFamily="49" charset="0"/>
                <a:cs typeface="Consolas" pitchFamily="49" charset="0"/>
              </a:rPr>
              <a:t>result.RecognitionResult.SemanticInterpretation</a:t>
            </a:r>
            <a:endParaRPr lang="en-US" sz="1400" dirty="0">
              <a:solidFill>
                <a:srgbClr val="008000"/>
              </a:solidFill>
              <a:highlight>
                <a:srgbClr val="FFFFFF"/>
              </a:highlight>
              <a:latin typeface="Consolas" pitchFamily="49" charset="0"/>
              <a:cs typeface="Consolas" pitchFamily="49" charset="0"/>
            </a:endParaRPr>
          </a:p>
        </p:txBody>
      </p:sp>
    </p:spTree>
    <p:extLst>
      <p:ext uri="{BB962C8B-B14F-4D97-AF65-F5344CB8AC3E}">
        <p14:creationId xmlns:p14="http://schemas.microsoft.com/office/powerpoint/2010/main" val="22824076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35" presetClass="path" presetSubtype="0" decel="100000" fill="hold" grpId="1" nodeType="withEffect">
                                  <p:stCondLst>
                                    <p:cond delay="0"/>
                                  </p:stCondLst>
                                  <p:childTnLst>
                                    <p:animMotion origin="layout" path="M -4.24304E-6 1.94281E-6 L -0.01838 1.94281E-6 " pathEditMode="relative" rAng="0" ptsTypes="AA">
                                      <p:cBhvr>
                                        <p:cTn id="9" dur="500" spd="-100000" fill="hold"/>
                                        <p:tgtEl>
                                          <p:spTgt spid="8"/>
                                        </p:tgtEl>
                                        <p:attrNameLst>
                                          <p:attrName>ppt_x</p:attrName>
                                          <p:attrName>ppt_y</p:attrName>
                                        </p:attrNameLst>
                                      </p:cBhvr>
                                      <p:rCtr x="-919" y="0"/>
                                    </p:animMotion>
                                  </p:childTnLst>
                                </p:cTn>
                              </p:par>
                            </p:childTnLst>
                          </p:cTn>
                        </p:par>
                        <p:par>
                          <p:cTn id="10" fill="hold">
                            <p:stCondLst>
                              <p:cond delay="500"/>
                            </p:stCondLst>
                            <p:childTnLst>
                              <p:par>
                                <p:cTn id="11" presetID="10" presetClass="entr" presetSubtype="0" fill="hold" grpId="0" nodeType="afterEffect">
                                  <p:stCondLst>
                                    <p:cond delay="25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600"/>
                                        <p:tgtEl>
                                          <p:spTgt spid="9"/>
                                        </p:tgtEl>
                                      </p:cBhvr>
                                    </p:animEffect>
                                  </p:childTnLst>
                                </p:cTn>
                              </p:par>
                              <p:par>
                                <p:cTn id="14" presetID="42" presetClass="path" presetSubtype="0" decel="100000" fill="hold" grpId="1" nodeType="withEffect">
                                  <p:stCondLst>
                                    <p:cond delay="250"/>
                                  </p:stCondLst>
                                  <p:childTnLst>
                                    <p:animMotion origin="layout" path="M 3.01251E-6 4.11711E-6 L 3.01251E-6 0.0674 " pathEditMode="relative" rAng="0" ptsTypes="AA">
                                      <p:cBhvr>
                                        <p:cTn id="15" dur="600" spd="-100000" fill="hold"/>
                                        <p:tgtEl>
                                          <p:spTgt spid="9"/>
                                        </p:tgtEl>
                                        <p:attrNameLst>
                                          <p:attrName>ppt_x</p:attrName>
                                          <p:attrName>ppt_y</p:attrName>
                                        </p:attrNameLst>
                                      </p:cBhvr>
                                      <p:rCtr x="0" y="33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P spid="9" grpId="0"/>
      <p:bldP spid="9" grpId="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1646236" y="295274"/>
            <a:ext cx="10515601" cy="849463"/>
          </a:xfrm>
          <a:prstGeom prst="rect">
            <a:avLst/>
          </a:prstGeom>
          <a:noFill/>
        </p:spPr>
        <p:txBody>
          <a:bodyPr wrap="square" lIns="182880" tIns="146304" rIns="182880" bIns="146304" rtlCol="0">
            <a:spAutoFit/>
          </a:bodyPr>
          <a:lstStyle/>
          <a:p>
            <a:pPr>
              <a:lnSpc>
                <a:spcPct val="90000"/>
              </a:lnSpc>
              <a:spcAft>
                <a:spcPts val="600"/>
              </a:spcAft>
            </a:pPr>
            <a:r>
              <a:rPr lang="en-US" sz="4000" dirty="0">
                <a:gradFill>
                  <a:gsLst>
                    <a:gs pos="2917">
                      <a:srgbClr val="404040"/>
                    </a:gs>
                    <a:gs pos="30000">
                      <a:srgbClr val="404040"/>
                    </a:gs>
                  </a:gsLst>
                  <a:lin ang="5400000" scaled="0"/>
                </a:gradFill>
                <a:latin typeface="Segoe UI Light"/>
              </a:rPr>
              <a:t>In Application Speech Recognition</a:t>
            </a:r>
          </a:p>
        </p:txBody>
      </p:sp>
      <p:sp>
        <p:nvSpPr>
          <p:cNvPr id="9" name="Content Placeholder 2"/>
          <p:cNvSpPr txBox="1">
            <a:spLocks/>
          </p:cNvSpPr>
          <p:nvPr/>
        </p:nvSpPr>
        <p:spPr>
          <a:xfrm>
            <a:off x="2125599" y="1266533"/>
            <a:ext cx="10310876" cy="3954463"/>
          </a:xfrm>
          <a:prstGeom prst="rect">
            <a:avLst/>
          </a:prstGeom>
          <a:noFill/>
        </p:spPr>
        <p:txBody>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Clr>
                <a:srgbClr val="404040"/>
              </a:buClr>
              <a:buFont typeface="Wingdings" panose="05000000000000000000" pitchFamily="2" charset="2"/>
              <a:buNone/>
            </a:pPr>
            <a:r>
              <a:rPr lang="en-US" sz="1400" dirty="0">
                <a:solidFill>
                  <a:srgbClr val="008000"/>
                </a:solidFill>
                <a:highlight>
                  <a:srgbClr val="FFFFFF"/>
                </a:highlight>
                <a:latin typeface="Consolas" pitchFamily="49" charset="0"/>
                <a:cs typeface="Consolas" pitchFamily="49" charset="0"/>
              </a:rPr>
              <a:t>// Windows Phone Store App </a:t>
            </a:r>
          </a:p>
          <a:p>
            <a:pPr marL="0" indent="0">
              <a:buClr>
                <a:srgbClr val="404040"/>
              </a:buClr>
              <a:buFont typeface="Wingdings" panose="05000000000000000000" pitchFamily="2" charset="2"/>
              <a:buNone/>
            </a:pPr>
            <a:endParaRPr lang="en-US" sz="1400" dirty="0">
              <a:solidFill>
                <a:srgbClr val="008000"/>
              </a:solidFill>
              <a:highlight>
                <a:srgbClr val="FFFFFF"/>
              </a:highlight>
              <a:latin typeface="Consolas" pitchFamily="49" charset="0"/>
              <a:cs typeface="Consolas" pitchFamily="49" charset="0"/>
            </a:endParaRPr>
          </a:p>
          <a:p>
            <a:pPr marL="0" indent="0">
              <a:buClr>
                <a:srgbClr val="404040"/>
              </a:buClr>
              <a:buFont typeface="Wingdings" panose="05000000000000000000" pitchFamily="2" charset="2"/>
              <a:buNone/>
            </a:pPr>
            <a:r>
              <a:rPr lang="en-US" sz="1400" dirty="0">
                <a:solidFill>
                  <a:srgbClr val="008000"/>
                </a:solidFill>
                <a:highlight>
                  <a:srgbClr val="FFFFFF"/>
                </a:highlight>
                <a:latin typeface="Consolas" pitchFamily="49" charset="0"/>
                <a:cs typeface="Consolas" pitchFamily="49" charset="0"/>
              </a:rPr>
              <a:t>// Recognition</a:t>
            </a:r>
          </a:p>
          <a:p>
            <a:pPr marL="0" indent="0">
              <a:buClr>
                <a:srgbClr val="404040"/>
              </a:buClr>
              <a:buFont typeface="Wingdings" panose="05000000000000000000" pitchFamily="2" charset="2"/>
              <a:buNone/>
            </a:pPr>
            <a:r>
              <a:rPr lang="en-US" sz="1400" dirty="0">
                <a:solidFill>
                  <a:srgbClr val="0000FF"/>
                </a:solidFill>
                <a:highlight>
                  <a:srgbClr val="FFFFFF"/>
                </a:highlight>
                <a:latin typeface="Consolas" pitchFamily="49" charset="0"/>
                <a:cs typeface="Consolas" pitchFamily="49" charset="0"/>
              </a:rPr>
              <a:t>private</a:t>
            </a:r>
            <a:r>
              <a:rPr lang="en-US" sz="1400" dirty="0">
                <a:solidFill>
                  <a:srgbClr val="000000"/>
                </a:solidFill>
                <a:highlight>
                  <a:srgbClr val="FFFFFF"/>
                </a:highlight>
                <a:latin typeface="Consolas" pitchFamily="49" charset="0"/>
                <a:cs typeface="Consolas" pitchFamily="49" charset="0"/>
              </a:rPr>
              <a:t> </a:t>
            </a:r>
            <a:r>
              <a:rPr lang="en-US" sz="1400" dirty="0" err="1">
                <a:solidFill>
                  <a:srgbClr val="0000FF"/>
                </a:solidFill>
                <a:highlight>
                  <a:srgbClr val="FFFFFF"/>
                </a:highlight>
                <a:latin typeface="Consolas" pitchFamily="49" charset="0"/>
                <a:cs typeface="Consolas" pitchFamily="49" charset="0"/>
              </a:rPr>
              <a:t>async</a:t>
            </a:r>
            <a:r>
              <a:rPr lang="en-US" sz="1400" dirty="0">
                <a:solidFill>
                  <a:srgbClr val="000000"/>
                </a:solidFill>
                <a:highlight>
                  <a:srgbClr val="FFFFFF"/>
                </a:highlight>
                <a:latin typeface="Consolas" pitchFamily="49" charset="0"/>
                <a:cs typeface="Consolas" pitchFamily="49" charset="0"/>
              </a:rPr>
              <a:t> </a:t>
            </a:r>
            <a:r>
              <a:rPr lang="en-US" sz="1400" dirty="0">
                <a:solidFill>
                  <a:srgbClr val="2B91AF"/>
                </a:solidFill>
                <a:highlight>
                  <a:srgbClr val="FFFFFF"/>
                </a:highlight>
                <a:latin typeface="Consolas" pitchFamily="49" charset="0"/>
                <a:cs typeface="Consolas" pitchFamily="49" charset="0"/>
              </a:rPr>
              <a:t>Task</a:t>
            </a:r>
            <a:r>
              <a:rPr lang="en-US" sz="1400" dirty="0">
                <a:solidFill>
                  <a:srgbClr val="000000"/>
                </a:solidFill>
                <a:highlight>
                  <a:srgbClr val="FFFFFF"/>
                </a:highlight>
                <a:latin typeface="Consolas" pitchFamily="49" charset="0"/>
                <a:cs typeface="Consolas" pitchFamily="49" charset="0"/>
              </a:rPr>
              <a:t>&lt;</a:t>
            </a:r>
            <a:r>
              <a:rPr lang="en-US" sz="1400" dirty="0" err="1">
                <a:solidFill>
                  <a:srgbClr val="2B91AF"/>
                </a:solidFill>
                <a:highlight>
                  <a:srgbClr val="FFFFFF"/>
                </a:highlight>
                <a:latin typeface="Consolas" pitchFamily="49" charset="0"/>
                <a:cs typeface="Consolas" pitchFamily="49" charset="0"/>
              </a:rPr>
              <a:t>SpeechRecognitionResult</a:t>
            </a:r>
            <a:r>
              <a:rPr lang="en-US" sz="1400" dirty="0">
                <a:solidFill>
                  <a:srgbClr val="000000"/>
                </a:solidFill>
                <a:highlight>
                  <a:srgbClr val="FFFFFF"/>
                </a:highlight>
                <a:latin typeface="Consolas" pitchFamily="49" charset="0"/>
                <a:cs typeface="Consolas" pitchFamily="49" charset="0"/>
              </a:rPr>
              <a:t>&gt; </a:t>
            </a:r>
            <a:r>
              <a:rPr lang="en-US" sz="1400" dirty="0" err="1">
                <a:solidFill>
                  <a:srgbClr val="000000"/>
                </a:solidFill>
                <a:highlight>
                  <a:srgbClr val="FFFFFF"/>
                </a:highlight>
                <a:latin typeface="Consolas" pitchFamily="49" charset="0"/>
                <a:cs typeface="Consolas" pitchFamily="49" charset="0"/>
              </a:rPr>
              <a:t>RecognizeSpeech</a:t>
            </a:r>
            <a:r>
              <a:rPr lang="en-US" sz="1400" dirty="0">
                <a:solidFill>
                  <a:srgbClr val="000000"/>
                </a:solidFill>
                <a:highlight>
                  <a:srgbClr val="FFFFFF"/>
                </a:highlight>
                <a:latin typeface="Consolas" pitchFamily="49" charset="0"/>
                <a:cs typeface="Consolas" pitchFamily="49" charset="0"/>
              </a:rPr>
              <a:t>()</a:t>
            </a:r>
          </a:p>
          <a:p>
            <a:pPr marL="0" indent="0">
              <a:buClr>
                <a:srgbClr val="404040"/>
              </a:buClr>
              <a:buFont typeface="Wingdings" panose="05000000000000000000" pitchFamily="2" charset="2"/>
              <a:buNone/>
            </a:pPr>
            <a:r>
              <a:rPr lang="en-US" sz="1400" dirty="0">
                <a:solidFill>
                  <a:srgbClr val="000000"/>
                </a:solidFill>
                <a:highlight>
                  <a:srgbClr val="FFFFFF"/>
                </a:highlight>
                <a:latin typeface="Consolas" pitchFamily="49" charset="0"/>
                <a:cs typeface="Consolas" pitchFamily="49" charset="0"/>
              </a:rPr>
              <a:t>{</a:t>
            </a:r>
          </a:p>
          <a:p>
            <a:pPr marL="0" indent="0">
              <a:buClr>
                <a:srgbClr val="404040"/>
              </a:buClr>
              <a:buFont typeface="Wingdings" panose="05000000000000000000" pitchFamily="2" charset="2"/>
              <a:buNone/>
            </a:pPr>
            <a:r>
              <a:rPr lang="en-US" sz="1400" dirty="0">
                <a:solidFill>
                  <a:srgbClr val="000000"/>
                </a:solidFill>
                <a:highlight>
                  <a:srgbClr val="FFFFFF"/>
                </a:highlight>
                <a:latin typeface="Consolas" pitchFamily="49" charset="0"/>
                <a:cs typeface="Consolas" pitchFamily="49" charset="0"/>
              </a:rPr>
              <a:t>    </a:t>
            </a:r>
            <a:r>
              <a:rPr lang="en-US" sz="1400" dirty="0">
                <a:solidFill>
                  <a:srgbClr val="2B91AF"/>
                </a:solidFill>
                <a:highlight>
                  <a:srgbClr val="FFFFFF"/>
                </a:highlight>
                <a:latin typeface="Consolas" pitchFamily="49" charset="0"/>
                <a:cs typeface="Consolas" pitchFamily="49" charset="0"/>
              </a:rPr>
              <a:t>SpeechRecognizer</a:t>
            </a:r>
            <a:r>
              <a:rPr lang="en-US" sz="1400" dirty="0">
                <a:solidFill>
                  <a:srgbClr val="000000"/>
                </a:solidFill>
                <a:highlight>
                  <a:srgbClr val="FFFFFF"/>
                </a:highlight>
                <a:latin typeface="Consolas" pitchFamily="49" charset="0"/>
                <a:cs typeface="Consolas" pitchFamily="49" charset="0"/>
              </a:rPr>
              <a:t> recognizer = </a:t>
            </a:r>
            <a:r>
              <a:rPr lang="en-US" sz="1400" dirty="0">
                <a:solidFill>
                  <a:srgbClr val="0000FF"/>
                </a:solidFill>
                <a:highlight>
                  <a:srgbClr val="FFFFFF"/>
                </a:highlight>
                <a:latin typeface="Consolas" pitchFamily="49" charset="0"/>
                <a:cs typeface="Consolas" pitchFamily="49" charset="0"/>
              </a:rPr>
              <a:t>new</a:t>
            </a:r>
            <a:r>
              <a:rPr lang="en-US" sz="1400" dirty="0">
                <a:solidFill>
                  <a:srgbClr val="000000"/>
                </a:solidFill>
                <a:highlight>
                  <a:srgbClr val="FFFFFF"/>
                </a:highlight>
                <a:latin typeface="Consolas" pitchFamily="49" charset="0"/>
                <a:cs typeface="Consolas" pitchFamily="49" charset="0"/>
              </a:rPr>
              <a:t> </a:t>
            </a:r>
            <a:r>
              <a:rPr lang="en-US" sz="1400" dirty="0">
                <a:solidFill>
                  <a:srgbClr val="2B91AF"/>
                </a:solidFill>
                <a:highlight>
                  <a:srgbClr val="FFFFFF"/>
                </a:highlight>
                <a:latin typeface="Consolas" pitchFamily="49" charset="0"/>
                <a:cs typeface="Consolas" pitchFamily="49" charset="0"/>
              </a:rPr>
              <a:t>SpeechRecognizer</a:t>
            </a:r>
            <a:r>
              <a:rPr lang="en-US" sz="1400" dirty="0">
                <a:solidFill>
                  <a:srgbClr val="000000"/>
                </a:solidFill>
                <a:highlight>
                  <a:srgbClr val="FFFFFF"/>
                </a:highlight>
                <a:latin typeface="Consolas" pitchFamily="49" charset="0"/>
                <a:cs typeface="Consolas" pitchFamily="49" charset="0"/>
              </a:rPr>
              <a:t>();</a:t>
            </a:r>
          </a:p>
          <a:p>
            <a:pPr marL="0" indent="0">
              <a:buClr>
                <a:srgbClr val="404040"/>
              </a:buClr>
              <a:buFont typeface="Wingdings" panose="05000000000000000000" pitchFamily="2" charset="2"/>
              <a:buNone/>
            </a:pPr>
            <a:endParaRPr lang="en-US" sz="1400" dirty="0">
              <a:solidFill>
                <a:srgbClr val="000000"/>
              </a:solidFill>
              <a:highlight>
                <a:srgbClr val="FFFFFF"/>
              </a:highlight>
              <a:latin typeface="Consolas" pitchFamily="49" charset="0"/>
              <a:cs typeface="Consolas" pitchFamily="49" charset="0"/>
            </a:endParaRPr>
          </a:p>
          <a:p>
            <a:pPr marL="0" indent="0">
              <a:buClr>
                <a:srgbClr val="404040"/>
              </a:buClr>
              <a:buFont typeface="Wingdings" panose="05000000000000000000" pitchFamily="2" charset="2"/>
              <a:buNone/>
            </a:pPr>
            <a:r>
              <a:rPr lang="en-GB" sz="1400" dirty="0">
                <a:solidFill>
                  <a:srgbClr val="000000"/>
                </a:solidFill>
                <a:highlight>
                  <a:srgbClr val="FFFFFF"/>
                </a:highlight>
                <a:latin typeface="Consolas" pitchFamily="49" charset="0"/>
                <a:cs typeface="Consolas" pitchFamily="49" charset="0"/>
              </a:rPr>
              <a:t>    </a:t>
            </a:r>
            <a:r>
              <a:rPr lang="en-GB" sz="1400" dirty="0">
                <a:solidFill>
                  <a:srgbClr val="008000"/>
                </a:solidFill>
                <a:highlight>
                  <a:srgbClr val="FFFFFF"/>
                </a:highlight>
                <a:latin typeface="Consolas" pitchFamily="49" charset="0"/>
                <a:cs typeface="Consolas" pitchFamily="49" charset="0"/>
              </a:rPr>
              <a:t>// One of three Constraint types available</a:t>
            </a:r>
            <a:endParaRPr lang="en-GB" sz="1400" dirty="0">
              <a:solidFill>
                <a:srgbClr val="000000"/>
              </a:solidFill>
              <a:highlight>
                <a:srgbClr val="FFFFFF"/>
              </a:highlight>
              <a:latin typeface="Consolas" pitchFamily="49" charset="0"/>
              <a:cs typeface="Consolas" pitchFamily="49" charset="0"/>
            </a:endParaRPr>
          </a:p>
          <a:p>
            <a:pPr marL="0" indent="0">
              <a:buClr>
                <a:srgbClr val="404040"/>
              </a:buClr>
              <a:buFont typeface="Wingdings" panose="05000000000000000000" pitchFamily="2" charset="2"/>
              <a:buNone/>
            </a:pPr>
            <a:r>
              <a:rPr lang="en-US" sz="1400" dirty="0">
                <a:solidFill>
                  <a:srgbClr val="000000"/>
                </a:solidFill>
                <a:highlight>
                  <a:srgbClr val="FFFFFF"/>
                </a:highlight>
                <a:latin typeface="Consolas" pitchFamily="49" charset="0"/>
                <a:cs typeface="Consolas" pitchFamily="49" charset="0"/>
              </a:rPr>
              <a:t>    </a:t>
            </a:r>
            <a:r>
              <a:rPr lang="en-US" sz="1400" dirty="0" err="1">
                <a:solidFill>
                  <a:srgbClr val="2B91AF"/>
                </a:solidFill>
                <a:highlight>
                  <a:srgbClr val="FFFFFF"/>
                </a:highlight>
                <a:latin typeface="Consolas" pitchFamily="49" charset="0"/>
                <a:cs typeface="Consolas" pitchFamily="49" charset="0"/>
              </a:rPr>
              <a:t>SpeechRecognitionTopicConstraint</a:t>
            </a:r>
            <a:r>
              <a:rPr lang="en-US" sz="1400" dirty="0">
                <a:solidFill>
                  <a:srgbClr val="000000"/>
                </a:solidFill>
                <a:highlight>
                  <a:srgbClr val="FFFFFF"/>
                </a:highlight>
                <a:latin typeface="Consolas" pitchFamily="49" charset="0"/>
                <a:cs typeface="Consolas" pitchFamily="49" charset="0"/>
              </a:rPr>
              <a:t> </a:t>
            </a:r>
            <a:r>
              <a:rPr lang="en-US" sz="1400" dirty="0" err="1">
                <a:solidFill>
                  <a:srgbClr val="000000"/>
                </a:solidFill>
                <a:highlight>
                  <a:srgbClr val="FFFFFF"/>
                </a:highlight>
                <a:latin typeface="Consolas" pitchFamily="49" charset="0"/>
                <a:cs typeface="Consolas" pitchFamily="49" charset="0"/>
              </a:rPr>
              <a:t>topicConstraint</a:t>
            </a:r>
            <a:endParaRPr lang="en-US" sz="1400" dirty="0">
              <a:solidFill>
                <a:srgbClr val="000000"/>
              </a:solidFill>
              <a:highlight>
                <a:srgbClr val="FFFFFF"/>
              </a:highlight>
              <a:latin typeface="Consolas" pitchFamily="49" charset="0"/>
              <a:cs typeface="Consolas" pitchFamily="49" charset="0"/>
            </a:endParaRPr>
          </a:p>
          <a:p>
            <a:pPr marL="0" indent="0">
              <a:buClr>
                <a:srgbClr val="404040"/>
              </a:buClr>
              <a:buFont typeface="Wingdings" panose="05000000000000000000" pitchFamily="2" charset="2"/>
              <a:buNone/>
            </a:pPr>
            <a:r>
              <a:rPr lang="en-US" sz="1400" dirty="0">
                <a:solidFill>
                  <a:srgbClr val="000000"/>
                </a:solidFill>
                <a:highlight>
                  <a:srgbClr val="FFFFFF"/>
                </a:highlight>
                <a:latin typeface="Consolas" pitchFamily="49" charset="0"/>
                <a:cs typeface="Consolas" pitchFamily="49" charset="0"/>
              </a:rPr>
              <a:t>         = </a:t>
            </a:r>
            <a:r>
              <a:rPr lang="en-US" sz="1400" dirty="0">
                <a:solidFill>
                  <a:srgbClr val="0000FF"/>
                </a:solidFill>
                <a:highlight>
                  <a:srgbClr val="FFFFFF"/>
                </a:highlight>
                <a:latin typeface="Consolas" pitchFamily="49" charset="0"/>
                <a:cs typeface="Consolas" pitchFamily="49" charset="0"/>
              </a:rPr>
              <a:t>new</a:t>
            </a:r>
            <a:r>
              <a:rPr lang="en-US" sz="1400" dirty="0">
                <a:solidFill>
                  <a:srgbClr val="000000"/>
                </a:solidFill>
                <a:highlight>
                  <a:srgbClr val="FFFFFF"/>
                </a:highlight>
                <a:latin typeface="Consolas" pitchFamily="49" charset="0"/>
                <a:cs typeface="Consolas" pitchFamily="49" charset="0"/>
              </a:rPr>
              <a:t> </a:t>
            </a:r>
            <a:r>
              <a:rPr lang="en-US" sz="1400" dirty="0" err="1">
                <a:solidFill>
                  <a:srgbClr val="2B91AF"/>
                </a:solidFill>
                <a:highlight>
                  <a:srgbClr val="FFFFFF"/>
                </a:highlight>
                <a:latin typeface="Consolas" pitchFamily="49" charset="0"/>
                <a:cs typeface="Consolas" pitchFamily="49" charset="0"/>
              </a:rPr>
              <a:t>SpeechRecognitionTopicConstraint</a:t>
            </a:r>
            <a:r>
              <a:rPr lang="en-US" sz="1400" dirty="0">
                <a:solidFill>
                  <a:srgbClr val="000000"/>
                </a:solidFill>
                <a:highlight>
                  <a:srgbClr val="FFFFFF"/>
                </a:highlight>
                <a:latin typeface="Consolas" pitchFamily="49" charset="0"/>
                <a:cs typeface="Consolas" pitchFamily="49" charset="0"/>
              </a:rPr>
              <a:t>(</a:t>
            </a:r>
            <a:r>
              <a:rPr lang="en-US" sz="1400" dirty="0" err="1">
                <a:solidFill>
                  <a:srgbClr val="2B91AF"/>
                </a:solidFill>
                <a:highlight>
                  <a:srgbClr val="FFFFFF"/>
                </a:highlight>
                <a:latin typeface="Consolas" pitchFamily="49" charset="0"/>
                <a:cs typeface="Consolas" pitchFamily="49" charset="0"/>
              </a:rPr>
              <a:t>SpeechRecognitionScenario</a:t>
            </a:r>
            <a:r>
              <a:rPr lang="en-US" sz="1400" dirty="0" err="1">
                <a:solidFill>
                  <a:srgbClr val="000000"/>
                </a:solidFill>
                <a:highlight>
                  <a:srgbClr val="FFFFFF"/>
                </a:highlight>
                <a:latin typeface="Consolas" pitchFamily="49" charset="0"/>
                <a:cs typeface="Consolas" pitchFamily="49" charset="0"/>
              </a:rPr>
              <a:t>.WebSearch</a:t>
            </a:r>
            <a:r>
              <a:rPr lang="en-US" sz="1400" dirty="0">
                <a:solidFill>
                  <a:srgbClr val="000000"/>
                </a:solidFill>
                <a:highlight>
                  <a:srgbClr val="FFFFFF"/>
                </a:highlight>
                <a:latin typeface="Consolas" pitchFamily="49" charset="0"/>
                <a:cs typeface="Consolas" pitchFamily="49" charset="0"/>
              </a:rPr>
              <a:t>, </a:t>
            </a:r>
            <a:r>
              <a:rPr lang="en-US" sz="1400" dirty="0">
                <a:solidFill>
                  <a:srgbClr val="A31515"/>
                </a:solidFill>
                <a:highlight>
                  <a:srgbClr val="FFFFFF"/>
                </a:highlight>
                <a:latin typeface="Consolas" pitchFamily="49" charset="0"/>
                <a:cs typeface="Consolas" pitchFamily="49" charset="0"/>
              </a:rPr>
              <a:t>"MSDN"</a:t>
            </a:r>
            <a:r>
              <a:rPr lang="en-US" sz="1400" dirty="0">
                <a:solidFill>
                  <a:srgbClr val="000000"/>
                </a:solidFill>
                <a:highlight>
                  <a:srgbClr val="FFFFFF"/>
                </a:highlight>
                <a:latin typeface="Consolas" pitchFamily="49" charset="0"/>
                <a:cs typeface="Consolas" pitchFamily="49" charset="0"/>
              </a:rPr>
              <a:t>);</a:t>
            </a:r>
          </a:p>
          <a:p>
            <a:pPr marL="0" indent="0">
              <a:buClr>
                <a:srgbClr val="404040"/>
              </a:buClr>
              <a:buFont typeface="Wingdings" panose="05000000000000000000" pitchFamily="2" charset="2"/>
              <a:buNone/>
            </a:pPr>
            <a:r>
              <a:rPr lang="en-US" sz="1400" dirty="0">
                <a:solidFill>
                  <a:srgbClr val="000000"/>
                </a:solidFill>
                <a:highlight>
                  <a:srgbClr val="FFFFFF"/>
                </a:highlight>
                <a:latin typeface="Consolas" pitchFamily="49" charset="0"/>
                <a:cs typeface="Consolas" pitchFamily="49" charset="0"/>
              </a:rPr>
              <a:t>    </a:t>
            </a:r>
            <a:endParaRPr lang="en-US" sz="1400" dirty="0" smtClean="0">
              <a:solidFill>
                <a:srgbClr val="000000"/>
              </a:solidFill>
              <a:highlight>
                <a:srgbClr val="FFFFFF"/>
              </a:highlight>
              <a:latin typeface="Consolas" pitchFamily="49" charset="0"/>
              <a:cs typeface="Consolas" pitchFamily="49" charset="0"/>
            </a:endParaRPr>
          </a:p>
          <a:p>
            <a:pPr marL="0" indent="0">
              <a:buClr>
                <a:srgbClr val="404040"/>
              </a:buClr>
              <a:buFont typeface="Wingdings" panose="05000000000000000000" pitchFamily="2" charset="2"/>
              <a:buNone/>
            </a:pPr>
            <a:r>
              <a:rPr lang="en-US" sz="1400" dirty="0">
                <a:solidFill>
                  <a:srgbClr val="000000"/>
                </a:solidFill>
                <a:highlight>
                  <a:srgbClr val="FFFFFF"/>
                </a:highlight>
                <a:latin typeface="Consolas" pitchFamily="49" charset="0"/>
                <a:cs typeface="Consolas" pitchFamily="49" charset="0"/>
              </a:rPr>
              <a:t> </a:t>
            </a:r>
            <a:r>
              <a:rPr lang="en-US" sz="1400" dirty="0" smtClean="0">
                <a:solidFill>
                  <a:srgbClr val="000000"/>
                </a:solidFill>
                <a:highlight>
                  <a:srgbClr val="FFFFFF"/>
                </a:highlight>
                <a:latin typeface="Consolas" pitchFamily="49" charset="0"/>
                <a:cs typeface="Consolas" pitchFamily="49" charset="0"/>
              </a:rPr>
              <a:t>   </a:t>
            </a:r>
            <a:r>
              <a:rPr lang="en-US" sz="1400" dirty="0" err="1" smtClean="0">
                <a:solidFill>
                  <a:srgbClr val="000000"/>
                </a:solidFill>
                <a:highlight>
                  <a:srgbClr val="FFFFFF"/>
                </a:highlight>
                <a:latin typeface="Consolas" pitchFamily="49" charset="0"/>
                <a:cs typeface="Consolas" pitchFamily="49" charset="0"/>
              </a:rPr>
              <a:t>recognizer.Constraints.Add</a:t>
            </a:r>
            <a:r>
              <a:rPr lang="en-US" sz="1400" dirty="0" smtClean="0">
                <a:solidFill>
                  <a:srgbClr val="000000"/>
                </a:solidFill>
                <a:highlight>
                  <a:srgbClr val="FFFFFF"/>
                </a:highlight>
                <a:latin typeface="Consolas" pitchFamily="49" charset="0"/>
                <a:cs typeface="Consolas" pitchFamily="49" charset="0"/>
              </a:rPr>
              <a:t>(</a:t>
            </a:r>
            <a:r>
              <a:rPr lang="en-US" sz="1400" dirty="0" err="1" smtClean="0">
                <a:solidFill>
                  <a:srgbClr val="000000"/>
                </a:solidFill>
                <a:highlight>
                  <a:srgbClr val="FFFFFF"/>
                </a:highlight>
                <a:latin typeface="Consolas" pitchFamily="49" charset="0"/>
                <a:cs typeface="Consolas" pitchFamily="49" charset="0"/>
              </a:rPr>
              <a:t>topicConstraint</a:t>
            </a:r>
            <a:r>
              <a:rPr lang="en-US" sz="1400" dirty="0" smtClean="0">
                <a:solidFill>
                  <a:srgbClr val="000000"/>
                </a:solidFill>
                <a:highlight>
                  <a:srgbClr val="FFFFFF"/>
                </a:highlight>
                <a:latin typeface="Consolas" pitchFamily="49" charset="0"/>
                <a:cs typeface="Consolas" pitchFamily="49" charset="0"/>
              </a:rPr>
              <a:t>);</a:t>
            </a:r>
          </a:p>
          <a:p>
            <a:pPr marL="0" indent="0">
              <a:buClr>
                <a:srgbClr val="404040"/>
              </a:buClr>
              <a:buFont typeface="Wingdings" panose="05000000000000000000" pitchFamily="2" charset="2"/>
              <a:buNone/>
            </a:pPr>
            <a:endParaRPr lang="en-US" sz="1400" dirty="0">
              <a:solidFill>
                <a:srgbClr val="000000"/>
              </a:solidFill>
              <a:highlight>
                <a:srgbClr val="FFFFFF"/>
              </a:highlight>
              <a:latin typeface="Consolas" pitchFamily="49" charset="0"/>
              <a:cs typeface="Consolas" pitchFamily="49" charset="0"/>
            </a:endParaRPr>
          </a:p>
          <a:p>
            <a:pPr marL="0" indent="0">
              <a:buClr>
                <a:srgbClr val="404040"/>
              </a:buClr>
              <a:buFont typeface="Wingdings" panose="05000000000000000000" pitchFamily="2" charset="2"/>
              <a:buNone/>
            </a:pPr>
            <a:r>
              <a:rPr lang="en-US" sz="1400" dirty="0">
                <a:solidFill>
                  <a:srgbClr val="000000"/>
                </a:solidFill>
                <a:highlight>
                  <a:srgbClr val="FFFFFF"/>
                </a:highlight>
                <a:latin typeface="Consolas" pitchFamily="49" charset="0"/>
                <a:cs typeface="Consolas" pitchFamily="49" charset="0"/>
              </a:rPr>
              <a:t>    </a:t>
            </a:r>
            <a:r>
              <a:rPr lang="en-US" sz="1400" dirty="0">
                <a:solidFill>
                  <a:srgbClr val="0000FF"/>
                </a:solidFill>
                <a:highlight>
                  <a:srgbClr val="FFFFFF"/>
                </a:highlight>
                <a:latin typeface="Consolas" pitchFamily="49" charset="0"/>
                <a:cs typeface="Consolas" pitchFamily="49" charset="0"/>
              </a:rPr>
              <a:t>await</a:t>
            </a:r>
            <a:r>
              <a:rPr lang="en-US" sz="1400" dirty="0">
                <a:solidFill>
                  <a:srgbClr val="000000"/>
                </a:solidFill>
                <a:highlight>
                  <a:srgbClr val="FFFFFF"/>
                </a:highlight>
                <a:latin typeface="Consolas" pitchFamily="49" charset="0"/>
                <a:cs typeface="Consolas" pitchFamily="49" charset="0"/>
              </a:rPr>
              <a:t> </a:t>
            </a:r>
            <a:r>
              <a:rPr lang="en-US" sz="1400" dirty="0" err="1">
                <a:solidFill>
                  <a:srgbClr val="000000"/>
                </a:solidFill>
                <a:highlight>
                  <a:srgbClr val="FFFFFF"/>
                </a:highlight>
                <a:latin typeface="Consolas" pitchFamily="49" charset="0"/>
                <a:cs typeface="Consolas" pitchFamily="49" charset="0"/>
              </a:rPr>
              <a:t>recognizer.CompileConstraintsAsync</a:t>
            </a:r>
            <a:r>
              <a:rPr lang="en-US" sz="1400" dirty="0">
                <a:solidFill>
                  <a:srgbClr val="000000"/>
                </a:solidFill>
                <a:highlight>
                  <a:srgbClr val="FFFFFF"/>
                </a:highlight>
                <a:latin typeface="Consolas" pitchFamily="49" charset="0"/>
                <a:cs typeface="Consolas" pitchFamily="49" charset="0"/>
              </a:rPr>
              <a:t>(); </a:t>
            </a:r>
            <a:r>
              <a:rPr lang="en-US" sz="1400" dirty="0">
                <a:solidFill>
                  <a:srgbClr val="008000"/>
                </a:solidFill>
                <a:highlight>
                  <a:srgbClr val="FFFFFF"/>
                </a:highlight>
                <a:latin typeface="Consolas" pitchFamily="49" charset="0"/>
                <a:cs typeface="Consolas" pitchFamily="49" charset="0"/>
              </a:rPr>
              <a:t>// Required</a:t>
            </a:r>
            <a:endParaRPr lang="en-US" sz="1400" dirty="0">
              <a:solidFill>
                <a:srgbClr val="000000"/>
              </a:solidFill>
              <a:highlight>
                <a:srgbClr val="FFFFFF"/>
              </a:highlight>
              <a:latin typeface="Consolas" pitchFamily="49" charset="0"/>
              <a:cs typeface="Consolas" pitchFamily="49" charset="0"/>
            </a:endParaRPr>
          </a:p>
          <a:p>
            <a:pPr marL="0" indent="0">
              <a:buClr>
                <a:srgbClr val="404040"/>
              </a:buClr>
              <a:buFont typeface="Wingdings" panose="05000000000000000000" pitchFamily="2" charset="2"/>
              <a:buNone/>
            </a:pPr>
            <a:endParaRPr lang="en-US" sz="1400" dirty="0">
              <a:solidFill>
                <a:srgbClr val="000000"/>
              </a:solidFill>
              <a:highlight>
                <a:srgbClr val="FFFFFF"/>
              </a:highlight>
              <a:latin typeface="Consolas" pitchFamily="49" charset="0"/>
              <a:cs typeface="Consolas" pitchFamily="49" charset="0"/>
            </a:endParaRPr>
          </a:p>
          <a:p>
            <a:pPr marL="0" indent="0">
              <a:buClr>
                <a:srgbClr val="404040"/>
              </a:buClr>
              <a:buFont typeface="Wingdings" panose="05000000000000000000" pitchFamily="2" charset="2"/>
              <a:buNone/>
            </a:pPr>
            <a:r>
              <a:rPr lang="en-US" sz="1400" dirty="0">
                <a:solidFill>
                  <a:srgbClr val="000000"/>
                </a:solidFill>
                <a:highlight>
                  <a:srgbClr val="FFFFFF"/>
                </a:highlight>
                <a:latin typeface="Consolas" pitchFamily="49" charset="0"/>
                <a:cs typeface="Consolas" pitchFamily="49" charset="0"/>
              </a:rPr>
              <a:t>    </a:t>
            </a:r>
            <a:r>
              <a:rPr lang="en-GB" sz="1400" dirty="0">
                <a:solidFill>
                  <a:srgbClr val="008000"/>
                </a:solidFill>
                <a:highlight>
                  <a:srgbClr val="FFFFFF"/>
                </a:highlight>
                <a:latin typeface="Consolas" pitchFamily="49" charset="0"/>
                <a:cs typeface="Consolas" pitchFamily="49" charset="0"/>
              </a:rPr>
              <a:t>// Put up UI and recognize </a:t>
            </a:r>
            <a:r>
              <a:rPr lang="en-GB" sz="1400" dirty="0" smtClean="0">
                <a:solidFill>
                  <a:srgbClr val="008000"/>
                </a:solidFill>
                <a:highlight>
                  <a:srgbClr val="FFFFFF"/>
                </a:highlight>
                <a:latin typeface="Consolas" pitchFamily="49" charset="0"/>
                <a:cs typeface="Consolas" pitchFamily="49" charset="0"/>
              </a:rPr>
              <a:t>user's </a:t>
            </a:r>
            <a:r>
              <a:rPr lang="en-GB" sz="1400" dirty="0">
                <a:solidFill>
                  <a:srgbClr val="008000"/>
                </a:solidFill>
                <a:highlight>
                  <a:srgbClr val="FFFFFF"/>
                </a:highlight>
                <a:latin typeface="Consolas" pitchFamily="49" charset="0"/>
                <a:cs typeface="Consolas" pitchFamily="49" charset="0"/>
              </a:rPr>
              <a:t>utterance</a:t>
            </a:r>
            <a:endParaRPr lang="en-US" sz="1400" dirty="0">
              <a:solidFill>
                <a:srgbClr val="000000"/>
              </a:solidFill>
              <a:highlight>
                <a:srgbClr val="FFFFFF"/>
              </a:highlight>
              <a:latin typeface="Consolas" pitchFamily="49" charset="0"/>
              <a:cs typeface="Consolas" pitchFamily="49" charset="0"/>
            </a:endParaRPr>
          </a:p>
          <a:p>
            <a:pPr marL="0" indent="0">
              <a:buClr>
                <a:srgbClr val="404040"/>
              </a:buClr>
              <a:buFont typeface="Wingdings" panose="05000000000000000000" pitchFamily="2" charset="2"/>
              <a:buNone/>
            </a:pPr>
            <a:r>
              <a:rPr lang="en-US" sz="1400" dirty="0">
                <a:solidFill>
                  <a:srgbClr val="000000"/>
                </a:solidFill>
                <a:highlight>
                  <a:srgbClr val="FFFFFF"/>
                </a:highlight>
                <a:latin typeface="Consolas" pitchFamily="49" charset="0"/>
                <a:cs typeface="Consolas" pitchFamily="49" charset="0"/>
              </a:rPr>
              <a:t>    </a:t>
            </a:r>
            <a:r>
              <a:rPr lang="en-US" sz="1400" dirty="0" err="1">
                <a:solidFill>
                  <a:srgbClr val="2B91AF"/>
                </a:solidFill>
                <a:highlight>
                  <a:srgbClr val="FFFFFF"/>
                </a:highlight>
                <a:latin typeface="Consolas" pitchFamily="49" charset="0"/>
                <a:cs typeface="Consolas" pitchFamily="49" charset="0"/>
              </a:rPr>
              <a:t>SpeechRecognitionResult</a:t>
            </a:r>
            <a:r>
              <a:rPr lang="en-US" sz="1400" dirty="0">
                <a:solidFill>
                  <a:srgbClr val="2B91AF"/>
                </a:solidFill>
                <a:highlight>
                  <a:srgbClr val="FFFFFF"/>
                </a:highlight>
                <a:latin typeface="Consolas" pitchFamily="49" charset="0"/>
                <a:cs typeface="Consolas" pitchFamily="49" charset="0"/>
              </a:rPr>
              <a:t> </a:t>
            </a:r>
            <a:r>
              <a:rPr lang="en-US" sz="1400" dirty="0" smtClean="0">
                <a:solidFill>
                  <a:srgbClr val="000000"/>
                </a:solidFill>
                <a:highlight>
                  <a:srgbClr val="FFFFFF"/>
                </a:highlight>
                <a:latin typeface="Consolas" pitchFamily="49" charset="0"/>
                <a:cs typeface="Consolas" pitchFamily="49" charset="0"/>
              </a:rPr>
              <a:t>result </a:t>
            </a:r>
            <a:r>
              <a:rPr lang="en-US" sz="1400" dirty="0">
                <a:solidFill>
                  <a:srgbClr val="000000"/>
                </a:solidFill>
                <a:highlight>
                  <a:srgbClr val="FFFFFF"/>
                </a:highlight>
                <a:latin typeface="Consolas" pitchFamily="49" charset="0"/>
                <a:cs typeface="Consolas" pitchFamily="49" charset="0"/>
              </a:rPr>
              <a:t>= </a:t>
            </a:r>
            <a:r>
              <a:rPr lang="en-US" sz="1400" dirty="0">
                <a:solidFill>
                  <a:srgbClr val="0000FF"/>
                </a:solidFill>
                <a:highlight>
                  <a:srgbClr val="FFFFFF"/>
                </a:highlight>
                <a:latin typeface="Consolas" pitchFamily="49" charset="0"/>
                <a:cs typeface="Consolas" pitchFamily="49" charset="0"/>
              </a:rPr>
              <a:t>await</a:t>
            </a:r>
            <a:r>
              <a:rPr lang="en-US" sz="1400" dirty="0">
                <a:solidFill>
                  <a:srgbClr val="000000"/>
                </a:solidFill>
                <a:highlight>
                  <a:srgbClr val="FFFFFF"/>
                </a:highlight>
                <a:latin typeface="Consolas" pitchFamily="49" charset="0"/>
                <a:cs typeface="Consolas" pitchFamily="49" charset="0"/>
              </a:rPr>
              <a:t> </a:t>
            </a:r>
            <a:r>
              <a:rPr lang="en-US" sz="1400" dirty="0" err="1">
                <a:solidFill>
                  <a:srgbClr val="000000"/>
                </a:solidFill>
                <a:highlight>
                  <a:srgbClr val="FFFFFF"/>
                </a:highlight>
                <a:latin typeface="Consolas" pitchFamily="49" charset="0"/>
                <a:cs typeface="Consolas" pitchFamily="49" charset="0"/>
              </a:rPr>
              <a:t>recognizer.RecognizeWithUIAsync</a:t>
            </a:r>
            <a:r>
              <a:rPr lang="en-US" sz="1400" dirty="0">
                <a:solidFill>
                  <a:srgbClr val="000000"/>
                </a:solidFill>
                <a:highlight>
                  <a:srgbClr val="FFFFFF"/>
                </a:highlight>
                <a:latin typeface="Consolas" pitchFamily="49" charset="0"/>
                <a:cs typeface="Consolas" pitchFamily="49" charset="0"/>
              </a:rPr>
              <a:t>();</a:t>
            </a:r>
          </a:p>
          <a:p>
            <a:pPr marL="0" indent="0">
              <a:buClr>
                <a:srgbClr val="404040"/>
              </a:buClr>
              <a:buFont typeface="Wingdings" panose="05000000000000000000" pitchFamily="2" charset="2"/>
              <a:buNone/>
            </a:pPr>
            <a:endParaRPr lang="en-US" sz="1400" dirty="0">
              <a:solidFill>
                <a:srgbClr val="000000"/>
              </a:solidFill>
              <a:highlight>
                <a:srgbClr val="FFFFFF"/>
              </a:highlight>
              <a:latin typeface="Consolas" pitchFamily="49" charset="0"/>
              <a:cs typeface="Consolas" pitchFamily="49" charset="0"/>
            </a:endParaRPr>
          </a:p>
          <a:p>
            <a:pPr marL="0" indent="0">
              <a:buClr>
                <a:srgbClr val="404040"/>
              </a:buClr>
              <a:buFont typeface="Wingdings" panose="05000000000000000000" pitchFamily="2" charset="2"/>
              <a:buNone/>
            </a:pPr>
            <a:r>
              <a:rPr lang="en-US" sz="1400" dirty="0">
                <a:solidFill>
                  <a:srgbClr val="000000"/>
                </a:solidFill>
                <a:highlight>
                  <a:srgbClr val="FFFFFF"/>
                </a:highlight>
                <a:latin typeface="Consolas" pitchFamily="49" charset="0"/>
                <a:cs typeface="Consolas" pitchFamily="49" charset="0"/>
              </a:rPr>
              <a:t>    </a:t>
            </a:r>
            <a:r>
              <a:rPr lang="en-US" sz="1400" dirty="0">
                <a:solidFill>
                  <a:srgbClr val="0000FF"/>
                </a:solidFill>
                <a:highlight>
                  <a:srgbClr val="FFFFFF"/>
                </a:highlight>
                <a:latin typeface="Consolas" pitchFamily="49" charset="0"/>
                <a:cs typeface="Consolas" pitchFamily="49" charset="0"/>
              </a:rPr>
              <a:t>return</a:t>
            </a:r>
            <a:r>
              <a:rPr lang="en-US" sz="1400" dirty="0">
                <a:solidFill>
                  <a:srgbClr val="000000"/>
                </a:solidFill>
                <a:highlight>
                  <a:srgbClr val="FFFFFF"/>
                </a:highlight>
                <a:latin typeface="Consolas" pitchFamily="49" charset="0"/>
                <a:cs typeface="Consolas" pitchFamily="49" charset="0"/>
              </a:rPr>
              <a:t> </a:t>
            </a:r>
            <a:r>
              <a:rPr lang="en-US" sz="1400" dirty="0" smtClean="0">
                <a:solidFill>
                  <a:srgbClr val="000000"/>
                </a:solidFill>
                <a:highlight>
                  <a:srgbClr val="FFFFFF"/>
                </a:highlight>
                <a:latin typeface="Consolas" pitchFamily="49" charset="0"/>
                <a:cs typeface="Consolas" pitchFamily="49" charset="0"/>
              </a:rPr>
              <a:t>result</a:t>
            </a:r>
            <a:r>
              <a:rPr lang="en-US" sz="1400" dirty="0">
                <a:solidFill>
                  <a:srgbClr val="000000"/>
                </a:solidFill>
                <a:highlight>
                  <a:srgbClr val="FFFFFF"/>
                </a:highlight>
                <a:latin typeface="Consolas" pitchFamily="49" charset="0"/>
                <a:cs typeface="Consolas" pitchFamily="49" charset="0"/>
              </a:rPr>
              <a:t>;</a:t>
            </a:r>
          </a:p>
          <a:p>
            <a:pPr marL="0" indent="0">
              <a:buClr>
                <a:srgbClr val="404040"/>
              </a:buClr>
              <a:buFont typeface="Wingdings" panose="05000000000000000000" pitchFamily="2" charset="2"/>
              <a:buNone/>
            </a:pPr>
            <a:r>
              <a:rPr lang="en-US" sz="1400" dirty="0">
                <a:solidFill>
                  <a:srgbClr val="000000"/>
                </a:solidFill>
                <a:highlight>
                  <a:srgbClr val="FFFFFF"/>
                </a:highlight>
                <a:latin typeface="Consolas" pitchFamily="49" charset="0"/>
                <a:cs typeface="Consolas" pitchFamily="49" charset="0"/>
              </a:rPr>
              <a:t>}</a:t>
            </a:r>
          </a:p>
          <a:p>
            <a:pPr marL="0" indent="0">
              <a:buClr>
                <a:srgbClr val="404040"/>
              </a:buClr>
              <a:buFont typeface="Wingdings" panose="05000000000000000000" pitchFamily="2" charset="2"/>
              <a:buNone/>
            </a:pPr>
            <a:r>
              <a:rPr lang="en-GB" sz="1400" dirty="0" smtClean="0">
                <a:solidFill>
                  <a:srgbClr val="008000"/>
                </a:solidFill>
                <a:highlight>
                  <a:srgbClr val="FFFFFF"/>
                </a:highlight>
                <a:latin typeface="Consolas" pitchFamily="49" charset="0"/>
                <a:cs typeface="Consolas" pitchFamily="49" charset="0"/>
              </a:rPr>
              <a:t>// </a:t>
            </a:r>
            <a:r>
              <a:rPr lang="en-GB" sz="1400" dirty="0">
                <a:solidFill>
                  <a:srgbClr val="008000"/>
                </a:solidFill>
                <a:highlight>
                  <a:srgbClr val="FFFFFF"/>
                </a:highlight>
                <a:latin typeface="Consolas" pitchFamily="49" charset="0"/>
                <a:cs typeface="Consolas" pitchFamily="49" charset="0"/>
              </a:rPr>
              <a:t>Calling code uses </a:t>
            </a:r>
            <a:r>
              <a:rPr lang="en-GB" sz="1400" dirty="0" err="1" smtClean="0">
                <a:solidFill>
                  <a:srgbClr val="008000"/>
                </a:solidFill>
                <a:highlight>
                  <a:srgbClr val="FFFFFF"/>
                </a:highlight>
                <a:latin typeface="Consolas" pitchFamily="49" charset="0"/>
                <a:cs typeface="Consolas" pitchFamily="49" charset="0"/>
              </a:rPr>
              <a:t>result.RecognitionResult.Text</a:t>
            </a:r>
            <a:r>
              <a:rPr lang="en-GB" sz="1400" dirty="0">
                <a:solidFill>
                  <a:srgbClr val="008000"/>
                </a:solidFill>
                <a:highlight>
                  <a:srgbClr val="FFFFFF"/>
                </a:highlight>
                <a:latin typeface="Consolas" pitchFamily="49" charset="0"/>
                <a:cs typeface="Consolas" pitchFamily="49" charset="0"/>
              </a:rPr>
              <a:t> </a:t>
            </a:r>
            <a:r>
              <a:rPr lang="en-GB" sz="1400" dirty="0" smtClean="0">
                <a:solidFill>
                  <a:srgbClr val="008000"/>
                </a:solidFill>
                <a:highlight>
                  <a:srgbClr val="FFFFFF"/>
                </a:highlight>
                <a:latin typeface="Consolas" pitchFamily="49" charset="0"/>
                <a:cs typeface="Consolas" pitchFamily="49" charset="0"/>
              </a:rPr>
              <a:t>or</a:t>
            </a:r>
            <a:br>
              <a:rPr lang="en-GB" sz="1400" dirty="0" smtClean="0">
                <a:solidFill>
                  <a:srgbClr val="008000"/>
                </a:solidFill>
                <a:highlight>
                  <a:srgbClr val="FFFFFF"/>
                </a:highlight>
                <a:latin typeface="Consolas" pitchFamily="49" charset="0"/>
                <a:cs typeface="Consolas" pitchFamily="49" charset="0"/>
              </a:rPr>
            </a:br>
            <a:r>
              <a:rPr lang="en-GB" sz="1400" dirty="0" smtClean="0">
                <a:solidFill>
                  <a:srgbClr val="008000"/>
                </a:solidFill>
                <a:highlight>
                  <a:srgbClr val="FFFFFF"/>
                </a:highlight>
                <a:latin typeface="Consolas" pitchFamily="49" charset="0"/>
                <a:cs typeface="Consolas" pitchFamily="49" charset="0"/>
              </a:rPr>
              <a:t>// </a:t>
            </a:r>
            <a:r>
              <a:rPr lang="en-US" sz="1400" dirty="0" err="1" smtClean="0">
                <a:solidFill>
                  <a:srgbClr val="008000"/>
                </a:solidFill>
                <a:highlight>
                  <a:srgbClr val="FFFFFF"/>
                </a:highlight>
                <a:latin typeface="Consolas" pitchFamily="49" charset="0"/>
                <a:cs typeface="Consolas" pitchFamily="49" charset="0"/>
              </a:rPr>
              <a:t>result.RecognitionResult.SemanticInterpretation</a:t>
            </a:r>
            <a:endParaRPr lang="en-US" sz="1400" dirty="0">
              <a:solidFill>
                <a:srgbClr val="008000"/>
              </a:solidFill>
              <a:highlight>
                <a:srgbClr val="FFFFFF"/>
              </a:highlight>
              <a:latin typeface="Consolas" pitchFamily="49" charset="0"/>
              <a:cs typeface="Consolas" pitchFamily="49" charset="0"/>
            </a:endParaRPr>
          </a:p>
        </p:txBody>
      </p:sp>
      <p:sp>
        <p:nvSpPr>
          <p:cNvPr id="11" name="Rectangle 10"/>
          <p:cNvSpPr/>
          <p:nvPr/>
        </p:nvSpPr>
        <p:spPr bwMode="auto">
          <a:xfrm flipV="1">
            <a:off x="2510971" y="2438398"/>
            <a:ext cx="9071429" cy="2201863"/>
          </a:xfrm>
          <a:prstGeom prst="rect">
            <a:avLst/>
          </a:prstGeom>
          <a:noFill/>
          <a:ln w="38100">
            <a:solidFill>
              <a:schemeClr val="accent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Freeform 11"/>
          <p:cNvSpPr/>
          <p:nvPr/>
        </p:nvSpPr>
        <p:spPr bwMode="auto">
          <a:xfrm>
            <a:off x="-2" y="-1"/>
            <a:ext cx="12436477" cy="6994525"/>
          </a:xfrm>
          <a:custGeom>
            <a:avLst/>
            <a:gdLst>
              <a:gd name="connsiteX0" fmla="*/ 0 w 12436477"/>
              <a:gd name="connsiteY0" fmla="*/ 0 h 6994525"/>
              <a:gd name="connsiteX1" fmla="*/ 12436477 w 12436477"/>
              <a:gd name="connsiteY1" fmla="*/ 0 h 6994525"/>
              <a:gd name="connsiteX2" fmla="*/ 12436477 w 12436477"/>
              <a:gd name="connsiteY2" fmla="*/ 6994525 h 6994525"/>
              <a:gd name="connsiteX3" fmla="*/ 0 w 12436477"/>
              <a:gd name="connsiteY3" fmla="*/ 6994525 h 6994525"/>
            </a:gdLst>
            <a:ahLst/>
            <a:cxnLst>
              <a:cxn ang="0">
                <a:pos x="connsiteX0" y="connsiteY0"/>
              </a:cxn>
              <a:cxn ang="0">
                <a:pos x="connsiteX1" y="connsiteY1"/>
              </a:cxn>
              <a:cxn ang="0">
                <a:pos x="connsiteX2" y="connsiteY2"/>
              </a:cxn>
              <a:cxn ang="0">
                <a:pos x="connsiteX3" y="connsiteY3"/>
              </a:cxn>
            </a:cxnLst>
            <a:rect l="l" t="t" r="r" b="b"/>
            <a:pathLst>
              <a:path w="12436477" h="6994525">
                <a:moveTo>
                  <a:pt x="0" y="0"/>
                </a:moveTo>
                <a:lnTo>
                  <a:pt x="12436477" y="0"/>
                </a:lnTo>
                <a:lnTo>
                  <a:pt x="12436477" y="6994525"/>
                </a:lnTo>
                <a:lnTo>
                  <a:pt x="0" y="6994525"/>
                </a:lnTo>
                <a:close/>
              </a:path>
            </a:pathLst>
          </a:custGeom>
          <a:solidFill>
            <a:schemeClr val="tx1">
              <a:lumMod val="50000"/>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p:cNvSpPr/>
          <p:nvPr/>
        </p:nvSpPr>
        <p:spPr bwMode="auto">
          <a:xfrm>
            <a:off x="3362446" y="971705"/>
            <a:ext cx="7580192" cy="2933385"/>
          </a:xfrm>
          <a:prstGeom prst="rect">
            <a:avLst/>
          </a:prstGeom>
          <a:solidFill>
            <a:schemeClr val="bg1"/>
          </a:solidFill>
          <a:ln w="38100">
            <a:solidFill>
              <a:schemeClr val="accent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defTabSz="465138">
              <a:buClr>
                <a:srgbClr val="404040"/>
              </a:buClr>
            </a:pPr>
            <a:r>
              <a:rPr lang="en-US" dirty="0">
                <a:solidFill>
                  <a:srgbClr val="2B91AF"/>
                </a:solidFill>
                <a:highlight>
                  <a:srgbClr val="FFFFFF"/>
                </a:highlight>
                <a:latin typeface="Consolas" pitchFamily="49" charset="0"/>
                <a:cs typeface="Consolas" pitchFamily="49" charset="0"/>
              </a:rPr>
              <a:t>SpeechRecognizer</a:t>
            </a:r>
            <a:r>
              <a:rPr lang="en-US" dirty="0">
                <a:solidFill>
                  <a:srgbClr val="000000"/>
                </a:solidFill>
                <a:highlight>
                  <a:srgbClr val="FFFFFF"/>
                </a:highlight>
                <a:latin typeface="Consolas" pitchFamily="49" charset="0"/>
                <a:cs typeface="Consolas" pitchFamily="49" charset="0"/>
              </a:rPr>
              <a:t> recognizer = </a:t>
            </a:r>
            <a:r>
              <a:rPr lang="en-US" dirty="0">
                <a:solidFill>
                  <a:srgbClr val="0000FF"/>
                </a:solidFill>
                <a:highlight>
                  <a:srgbClr val="FFFFFF"/>
                </a:highlight>
                <a:latin typeface="Consolas" pitchFamily="49" charset="0"/>
                <a:cs typeface="Consolas" pitchFamily="49" charset="0"/>
              </a:rPr>
              <a:t>new</a:t>
            </a:r>
            <a:r>
              <a:rPr lang="en-US" dirty="0">
                <a:solidFill>
                  <a:srgbClr val="000000"/>
                </a:solidFill>
                <a:highlight>
                  <a:srgbClr val="FFFFFF"/>
                </a:highlight>
                <a:latin typeface="Consolas" pitchFamily="49" charset="0"/>
                <a:cs typeface="Consolas" pitchFamily="49" charset="0"/>
              </a:rPr>
              <a:t> </a:t>
            </a:r>
            <a:r>
              <a:rPr lang="en-US" dirty="0">
                <a:solidFill>
                  <a:srgbClr val="2B91AF"/>
                </a:solidFill>
                <a:highlight>
                  <a:srgbClr val="FFFFFF"/>
                </a:highlight>
                <a:latin typeface="Consolas" pitchFamily="49" charset="0"/>
                <a:cs typeface="Consolas" pitchFamily="49" charset="0"/>
              </a:rPr>
              <a:t>SpeechRecognizer</a:t>
            </a:r>
            <a:r>
              <a:rPr lang="en-US" dirty="0">
                <a:solidFill>
                  <a:srgbClr val="000000"/>
                </a:solidFill>
                <a:highlight>
                  <a:srgbClr val="FFFFFF"/>
                </a:highlight>
                <a:latin typeface="Consolas" pitchFamily="49" charset="0"/>
                <a:cs typeface="Consolas" pitchFamily="49" charset="0"/>
              </a:rPr>
              <a:t>();</a:t>
            </a:r>
          </a:p>
          <a:p>
            <a:pPr defTabSz="465138">
              <a:buClr>
                <a:srgbClr val="404040"/>
              </a:buClr>
            </a:pPr>
            <a:endParaRPr lang="en-US" dirty="0">
              <a:solidFill>
                <a:srgbClr val="000000"/>
              </a:solidFill>
              <a:highlight>
                <a:srgbClr val="FFFFFF"/>
              </a:highlight>
              <a:latin typeface="Consolas" pitchFamily="49" charset="0"/>
              <a:cs typeface="Consolas" pitchFamily="49" charset="0"/>
            </a:endParaRPr>
          </a:p>
          <a:p>
            <a:pPr defTabSz="465138">
              <a:buClr>
                <a:srgbClr val="404040"/>
              </a:buClr>
            </a:pPr>
            <a:r>
              <a:rPr lang="en-GB" dirty="0" smtClean="0">
                <a:solidFill>
                  <a:srgbClr val="008000"/>
                </a:solidFill>
                <a:highlight>
                  <a:srgbClr val="FFFFFF"/>
                </a:highlight>
                <a:latin typeface="Consolas" pitchFamily="49" charset="0"/>
                <a:cs typeface="Consolas" pitchFamily="49" charset="0"/>
              </a:rPr>
              <a:t>// </a:t>
            </a:r>
            <a:r>
              <a:rPr lang="en-GB" dirty="0">
                <a:solidFill>
                  <a:srgbClr val="008000"/>
                </a:solidFill>
                <a:highlight>
                  <a:srgbClr val="FFFFFF"/>
                </a:highlight>
                <a:latin typeface="Consolas" pitchFamily="49" charset="0"/>
                <a:cs typeface="Consolas" pitchFamily="49" charset="0"/>
              </a:rPr>
              <a:t>One of three Constraint types </a:t>
            </a:r>
            <a:r>
              <a:rPr lang="en-GB" dirty="0" smtClean="0">
                <a:solidFill>
                  <a:srgbClr val="008000"/>
                </a:solidFill>
                <a:highlight>
                  <a:srgbClr val="FFFFFF"/>
                </a:highlight>
                <a:latin typeface="Consolas" pitchFamily="49" charset="0"/>
                <a:cs typeface="Consolas" pitchFamily="49" charset="0"/>
              </a:rPr>
              <a:t>available</a:t>
            </a:r>
            <a:endParaRPr lang="en-GB" dirty="0">
              <a:solidFill>
                <a:srgbClr val="000000"/>
              </a:solidFill>
              <a:highlight>
                <a:srgbClr val="FFFFFF"/>
              </a:highlight>
              <a:latin typeface="Consolas" pitchFamily="49" charset="0"/>
              <a:cs typeface="Consolas" pitchFamily="49" charset="0"/>
            </a:endParaRPr>
          </a:p>
          <a:p>
            <a:pPr defTabSz="465138">
              <a:buClr>
                <a:srgbClr val="404040"/>
              </a:buClr>
            </a:pPr>
            <a:r>
              <a:rPr lang="en-US" dirty="0" err="1" smtClean="0">
                <a:solidFill>
                  <a:srgbClr val="2B91AF"/>
                </a:solidFill>
                <a:highlight>
                  <a:srgbClr val="FFFFFF"/>
                </a:highlight>
                <a:latin typeface="Consolas" pitchFamily="49" charset="0"/>
                <a:cs typeface="Consolas" pitchFamily="49" charset="0"/>
              </a:rPr>
              <a:t>SpeechRecognitionTopicConstraint</a:t>
            </a:r>
            <a:r>
              <a:rPr lang="en-US" dirty="0" smtClean="0">
                <a:solidFill>
                  <a:srgbClr val="000000"/>
                </a:solidFill>
                <a:highlight>
                  <a:srgbClr val="FFFFFF"/>
                </a:highlight>
                <a:latin typeface="Consolas" pitchFamily="49" charset="0"/>
                <a:cs typeface="Consolas" pitchFamily="49" charset="0"/>
              </a:rPr>
              <a:t> </a:t>
            </a:r>
            <a:r>
              <a:rPr lang="en-US" dirty="0" err="1" smtClean="0">
                <a:solidFill>
                  <a:srgbClr val="000000"/>
                </a:solidFill>
                <a:highlight>
                  <a:srgbClr val="FFFFFF"/>
                </a:highlight>
                <a:latin typeface="Consolas" pitchFamily="49" charset="0"/>
                <a:cs typeface="Consolas" pitchFamily="49" charset="0"/>
              </a:rPr>
              <a:t>topicConstraint</a:t>
            </a:r>
            <a:r>
              <a:rPr lang="en-US" dirty="0" smtClean="0">
                <a:solidFill>
                  <a:srgbClr val="000000"/>
                </a:solidFill>
                <a:highlight>
                  <a:srgbClr val="FFFFFF"/>
                </a:highlight>
                <a:latin typeface="Consolas" pitchFamily="49" charset="0"/>
                <a:cs typeface="Consolas" pitchFamily="49" charset="0"/>
              </a:rPr>
              <a:t> </a:t>
            </a:r>
          </a:p>
          <a:p>
            <a:pPr defTabSz="465138">
              <a:buClr>
                <a:srgbClr val="404040"/>
              </a:buClr>
            </a:pPr>
            <a:r>
              <a:rPr lang="en-US" dirty="0" smtClean="0">
                <a:solidFill>
                  <a:srgbClr val="000000"/>
                </a:solidFill>
                <a:highlight>
                  <a:srgbClr val="FFFFFF"/>
                </a:highlight>
                <a:latin typeface="Consolas" pitchFamily="49" charset="0"/>
                <a:cs typeface="Consolas" pitchFamily="49" charset="0"/>
              </a:rPr>
              <a:t>    = </a:t>
            </a:r>
            <a:r>
              <a:rPr lang="en-US" dirty="0" smtClean="0">
                <a:solidFill>
                  <a:srgbClr val="0000FF"/>
                </a:solidFill>
                <a:highlight>
                  <a:srgbClr val="FFFFFF"/>
                </a:highlight>
                <a:latin typeface="Consolas" pitchFamily="49" charset="0"/>
                <a:cs typeface="Consolas" pitchFamily="49" charset="0"/>
              </a:rPr>
              <a:t>new </a:t>
            </a:r>
            <a:r>
              <a:rPr lang="en-US" dirty="0" err="1" smtClean="0">
                <a:solidFill>
                  <a:srgbClr val="2B91AF"/>
                </a:solidFill>
                <a:highlight>
                  <a:srgbClr val="FFFFFF"/>
                </a:highlight>
                <a:latin typeface="Consolas" pitchFamily="49" charset="0"/>
                <a:cs typeface="Consolas" pitchFamily="49" charset="0"/>
              </a:rPr>
              <a:t>SpeechRecognitionTopicConstraint</a:t>
            </a:r>
            <a:r>
              <a:rPr lang="en-US" dirty="0" smtClean="0">
                <a:solidFill>
                  <a:srgbClr val="000000"/>
                </a:solidFill>
                <a:highlight>
                  <a:srgbClr val="FFFFFF"/>
                </a:highlight>
                <a:latin typeface="Consolas" pitchFamily="49" charset="0"/>
                <a:cs typeface="Consolas" pitchFamily="49" charset="0"/>
              </a:rPr>
              <a:t>(</a:t>
            </a:r>
          </a:p>
          <a:p>
            <a:pPr defTabSz="465138">
              <a:buClr>
                <a:srgbClr val="404040"/>
              </a:buClr>
            </a:pPr>
            <a:r>
              <a:rPr lang="en-US" dirty="0">
                <a:solidFill>
                  <a:srgbClr val="000000"/>
                </a:solidFill>
                <a:highlight>
                  <a:srgbClr val="FFFFFF"/>
                </a:highlight>
                <a:latin typeface="Consolas" pitchFamily="49" charset="0"/>
                <a:cs typeface="Consolas" pitchFamily="49" charset="0"/>
              </a:rPr>
              <a:t> </a:t>
            </a:r>
            <a:r>
              <a:rPr lang="en-US" dirty="0" smtClean="0">
                <a:solidFill>
                  <a:srgbClr val="000000"/>
                </a:solidFill>
                <a:highlight>
                  <a:srgbClr val="FFFFFF"/>
                </a:highlight>
                <a:latin typeface="Consolas" pitchFamily="49" charset="0"/>
                <a:cs typeface="Consolas" pitchFamily="49" charset="0"/>
              </a:rPr>
              <a:t>     </a:t>
            </a:r>
            <a:r>
              <a:rPr lang="en-US" dirty="0" err="1" smtClean="0">
                <a:solidFill>
                  <a:srgbClr val="2B91AF"/>
                </a:solidFill>
                <a:highlight>
                  <a:srgbClr val="FFFFFF"/>
                </a:highlight>
                <a:latin typeface="Consolas" pitchFamily="49" charset="0"/>
                <a:cs typeface="Consolas" pitchFamily="49" charset="0"/>
              </a:rPr>
              <a:t>SpeechRecognitionScenario</a:t>
            </a:r>
            <a:r>
              <a:rPr lang="en-US" dirty="0" err="1" smtClean="0">
                <a:solidFill>
                  <a:srgbClr val="000000"/>
                </a:solidFill>
                <a:highlight>
                  <a:srgbClr val="FFFFFF"/>
                </a:highlight>
                <a:latin typeface="Consolas" pitchFamily="49" charset="0"/>
                <a:cs typeface="Consolas" pitchFamily="49" charset="0"/>
              </a:rPr>
              <a:t>.WebSearch</a:t>
            </a:r>
            <a:r>
              <a:rPr lang="en-US" dirty="0">
                <a:solidFill>
                  <a:srgbClr val="000000"/>
                </a:solidFill>
                <a:highlight>
                  <a:srgbClr val="FFFFFF"/>
                </a:highlight>
                <a:latin typeface="Consolas" pitchFamily="49" charset="0"/>
                <a:cs typeface="Consolas" pitchFamily="49" charset="0"/>
              </a:rPr>
              <a:t>, </a:t>
            </a:r>
            <a:r>
              <a:rPr lang="en-US" dirty="0">
                <a:solidFill>
                  <a:srgbClr val="A31515"/>
                </a:solidFill>
                <a:highlight>
                  <a:srgbClr val="FFFFFF"/>
                </a:highlight>
                <a:latin typeface="Consolas" pitchFamily="49" charset="0"/>
                <a:cs typeface="Consolas" pitchFamily="49" charset="0"/>
              </a:rPr>
              <a:t>"MSDN"</a:t>
            </a:r>
            <a:r>
              <a:rPr lang="en-US" dirty="0">
                <a:solidFill>
                  <a:srgbClr val="000000"/>
                </a:solidFill>
                <a:highlight>
                  <a:srgbClr val="FFFFFF"/>
                </a:highlight>
                <a:latin typeface="Consolas" pitchFamily="49" charset="0"/>
                <a:cs typeface="Consolas" pitchFamily="49" charset="0"/>
              </a:rPr>
              <a:t>);</a:t>
            </a:r>
          </a:p>
          <a:p>
            <a:pPr defTabSz="465138">
              <a:buClr>
                <a:srgbClr val="404040"/>
              </a:buClr>
            </a:pPr>
            <a:r>
              <a:rPr lang="en-US" dirty="0">
                <a:solidFill>
                  <a:srgbClr val="000000"/>
                </a:solidFill>
                <a:highlight>
                  <a:srgbClr val="FFFFFF"/>
                </a:highlight>
                <a:latin typeface="Consolas" pitchFamily="49" charset="0"/>
                <a:cs typeface="Consolas" pitchFamily="49" charset="0"/>
              </a:rPr>
              <a:t>    </a:t>
            </a:r>
          </a:p>
          <a:p>
            <a:pPr defTabSz="465138">
              <a:buClr>
                <a:srgbClr val="404040"/>
              </a:buClr>
            </a:pPr>
            <a:r>
              <a:rPr lang="en-US" dirty="0" err="1" smtClean="0">
                <a:solidFill>
                  <a:srgbClr val="000000"/>
                </a:solidFill>
                <a:highlight>
                  <a:srgbClr val="FFFFFF"/>
                </a:highlight>
                <a:latin typeface="Consolas" pitchFamily="49" charset="0"/>
                <a:cs typeface="Consolas" pitchFamily="49" charset="0"/>
              </a:rPr>
              <a:t>recognizer.Constraints.Add</a:t>
            </a:r>
            <a:r>
              <a:rPr lang="en-US" dirty="0" smtClean="0">
                <a:solidFill>
                  <a:srgbClr val="000000"/>
                </a:solidFill>
                <a:highlight>
                  <a:srgbClr val="FFFFFF"/>
                </a:highlight>
                <a:latin typeface="Consolas" pitchFamily="49" charset="0"/>
                <a:cs typeface="Consolas" pitchFamily="49" charset="0"/>
              </a:rPr>
              <a:t>(</a:t>
            </a:r>
            <a:r>
              <a:rPr lang="en-US" dirty="0" err="1" smtClean="0">
                <a:solidFill>
                  <a:srgbClr val="000000"/>
                </a:solidFill>
                <a:highlight>
                  <a:srgbClr val="FFFFFF"/>
                </a:highlight>
                <a:latin typeface="Consolas" pitchFamily="49" charset="0"/>
                <a:cs typeface="Consolas" pitchFamily="49" charset="0"/>
              </a:rPr>
              <a:t>topicConstraint</a:t>
            </a:r>
            <a:r>
              <a:rPr lang="en-US" dirty="0" smtClean="0">
                <a:solidFill>
                  <a:srgbClr val="000000"/>
                </a:solidFill>
                <a:highlight>
                  <a:srgbClr val="FFFFFF"/>
                </a:highlight>
                <a:latin typeface="Consolas" pitchFamily="49" charset="0"/>
                <a:cs typeface="Consolas" pitchFamily="49" charset="0"/>
              </a:rPr>
              <a:t>);</a:t>
            </a:r>
          </a:p>
          <a:p>
            <a:pPr defTabSz="465138">
              <a:buClr>
                <a:srgbClr val="404040"/>
              </a:buClr>
            </a:pPr>
            <a:endParaRPr lang="en-US" dirty="0">
              <a:solidFill>
                <a:srgbClr val="000000"/>
              </a:solidFill>
              <a:highlight>
                <a:srgbClr val="FFFFFF"/>
              </a:highlight>
              <a:latin typeface="Consolas" pitchFamily="49" charset="0"/>
              <a:cs typeface="Consolas" pitchFamily="49" charset="0"/>
            </a:endParaRPr>
          </a:p>
          <a:p>
            <a:pPr defTabSz="465138">
              <a:buClr>
                <a:srgbClr val="404040"/>
              </a:buClr>
            </a:pPr>
            <a:r>
              <a:rPr lang="en-US" dirty="0" smtClean="0">
                <a:solidFill>
                  <a:srgbClr val="0000FF"/>
                </a:solidFill>
                <a:highlight>
                  <a:srgbClr val="FFFFFF"/>
                </a:highlight>
                <a:latin typeface="Consolas" pitchFamily="49" charset="0"/>
                <a:cs typeface="Consolas" pitchFamily="49" charset="0"/>
              </a:rPr>
              <a:t>await</a:t>
            </a:r>
            <a:r>
              <a:rPr lang="en-US" dirty="0" smtClean="0">
                <a:solidFill>
                  <a:srgbClr val="000000"/>
                </a:solidFill>
                <a:highlight>
                  <a:srgbClr val="FFFFFF"/>
                </a:highlight>
                <a:latin typeface="Consolas" pitchFamily="49" charset="0"/>
                <a:cs typeface="Consolas" pitchFamily="49" charset="0"/>
              </a:rPr>
              <a:t> </a:t>
            </a:r>
            <a:r>
              <a:rPr lang="en-US" dirty="0" err="1">
                <a:solidFill>
                  <a:srgbClr val="000000"/>
                </a:solidFill>
                <a:highlight>
                  <a:srgbClr val="FFFFFF"/>
                </a:highlight>
                <a:latin typeface="Consolas" pitchFamily="49" charset="0"/>
                <a:cs typeface="Consolas" pitchFamily="49" charset="0"/>
              </a:rPr>
              <a:t>recognizer.CompileConstraintsAsync</a:t>
            </a:r>
            <a:r>
              <a:rPr lang="en-US" dirty="0">
                <a:solidFill>
                  <a:srgbClr val="000000"/>
                </a:solidFill>
                <a:highlight>
                  <a:srgbClr val="FFFFFF"/>
                </a:highlight>
                <a:latin typeface="Consolas" pitchFamily="49" charset="0"/>
                <a:cs typeface="Consolas" pitchFamily="49" charset="0"/>
              </a:rPr>
              <a:t>(); </a:t>
            </a:r>
            <a:r>
              <a:rPr lang="en-US" dirty="0">
                <a:solidFill>
                  <a:srgbClr val="008000"/>
                </a:solidFill>
                <a:highlight>
                  <a:srgbClr val="FFFFFF"/>
                </a:highlight>
                <a:latin typeface="Consolas" pitchFamily="49" charset="0"/>
                <a:cs typeface="Consolas" pitchFamily="49" charset="0"/>
              </a:rPr>
              <a:t>// Required</a:t>
            </a:r>
            <a:endParaRPr lang="en-US" dirty="0">
              <a:solidFill>
                <a:srgbClr val="000000"/>
              </a:solidFill>
              <a:highlight>
                <a:srgbClr val="FFFFFF"/>
              </a:highlight>
              <a:latin typeface="Consolas" pitchFamily="49" charset="0"/>
              <a:cs typeface="Consolas" pitchFamily="49" charset="0"/>
            </a:endParaRPr>
          </a:p>
        </p:txBody>
      </p:sp>
      <p:sp>
        <p:nvSpPr>
          <p:cNvPr id="14" name="TextBox 13"/>
          <p:cNvSpPr txBox="1"/>
          <p:nvPr/>
        </p:nvSpPr>
        <p:spPr>
          <a:xfrm>
            <a:off x="3364762" y="4112395"/>
            <a:ext cx="7577875" cy="2157514"/>
          </a:xfrm>
          <a:prstGeom prst="rect">
            <a:avLst/>
          </a:prstGeom>
          <a:solidFill>
            <a:schemeClr val="accent2"/>
          </a:solidFill>
          <a:ln>
            <a:noFill/>
          </a:ln>
        </p:spPr>
        <p:txBody>
          <a:bodyPr wrap="square" lIns="182880" tIns="146304" rIns="182880" bIns="182880" rtlCol="0">
            <a:spAutoFit/>
          </a:bodyPr>
          <a:lstStyle/>
          <a:p>
            <a:pPr>
              <a:lnSpc>
                <a:spcPct val="90000"/>
              </a:lnSpc>
              <a:spcAft>
                <a:spcPts val="600"/>
              </a:spcAft>
            </a:pPr>
            <a:r>
              <a:rPr lang="en-US" sz="2400" b="1" dirty="0">
                <a:gradFill>
                  <a:gsLst>
                    <a:gs pos="0">
                      <a:srgbClr val="FFFFFF"/>
                    </a:gs>
                    <a:gs pos="100000">
                      <a:srgbClr val="FFFFFF"/>
                    </a:gs>
                  </a:gsLst>
                  <a:lin ang="5400000" scaled="1"/>
                </a:gradFill>
              </a:rPr>
              <a:t>Also supports three types of “constraints”</a:t>
            </a:r>
          </a:p>
          <a:p>
            <a:pPr>
              <a:lnSpc>
                <a:spcPct val="90000"/>
              </a:lnSpc>
              <a:spcAft>
                <a:spcPts val="600"/>
              </a:spcAft>
            </a:pPr>
            <a:r>
              <a:rPr lang="en-US" sz="1600" dirty="0">
                <a:gradFill>
                  <a:gsLst>
                    <a:gs pos="0">
                      <a:srgbClr val="FFFFFF"/>
                    </a:gs>
                    <a:gs pos="100000">
                      <a:srgbClr val="FFFFFF"/>
                    </a:gs>
                  </a:gsLst>
                  <a:lin ang="5400000" scaled="1"/>
                </a:gradFill>
              </a:rPr>
              <a:t>Three steps to adding a constraint:</a:t>
            </a:r>
          </a:p>
          <a:p>
            <a:pPr marL="290513" indent="-290513">
              <a:lnSpc>
                <a:spcPct val="90000"/>
              </a:lnSpc>
              <a:spcAft>
                <a:spcPts val="600"/>
              </a:spcAft>
              <a:buFont typeface="+mj-lt"/>
              <a:buAutoNum type="arabicPeriod"/>
            </a:pPr>
            <a:r>
              <a:rPr lang="en-US" sz="1600" dirty="0">
                <a:gradFill>
                  <a:gsLst>
                    <a:gs pos="0">
                      <a:srgbClr val="FFFFFF"/>
                    </a:gs>
                    <a:gs pos="100000">
                      <a:srgbClr val="FFFFFF"/>
                    </a:gs>
                  </a:gsLst>
                  <a:lin ang="5400000" scaled="1"/>
                </a:gradFill>
              </a:rPr>
              <a:t>Create the constraint</a:t>
            </a:r>
          </a:p>
          <a:p>
            <a:pPr marL="290513" indent="-290513">
              <a:lnSpc>
                <a:spcPct val="90000"/>
              </a:lnSpc>
              <a:spcAft>
                <a:spcPts val="600"/>
              </a:spcAft>
              <a:buFont typeface="+mj-lt"/>
              <a:buAutoNum type="arabicPeriod"/>
            </a:pPr>
            <a:r>
              <a:rPr lang="en-US" sz="1600" dirty="0">
                <a:gradFill>
                  <a:gsLst>
                    <a:gs pos="0">
                      <a:srgbClr val="FFFFFF"/>
                    </a:gs>
                    <a:gs pos="100000">
                      <a:srgbClr val="FFFFFF"/>
                    </a:gs>
                  </a:gsLst>
                  <a:lin ang="5400000" scaled="1"/>
                </a:gradFill>
              </a:rPr>
              <a:t>Add it to the recognizer Constraints collection</a:t>
            </a:r>
          </a:p>
          <a:p>
            <a:pPr marL="290513" indent="-290513">
              <a:lnSpc>
                <a:spcPct val="90000"/>
              </a:lnSpc>
              <a:spcAft>
                <a:spcPts val="600"/>
              </a:spcAft>
              <a:buFont typeface="+mj-lt"/>
              <a:buAutoNum type="arabicPeriod"/>
            </a:pPr>
            <a:r>
              <a:rPr lang="en-US" sz="1600" dirty="0">
                <a:gradFill>
                  <a:gsLst>
                    <a:gs pos="0">
                      <a:srgbClr val="FFFFFF"/>
                    </a:gs>
                    <a:gs pos="100000">
                      <a:srgbClr val="FFFFFF"/>
                    </a:gs>
                  </a:gsLst>
                  <a:lin ang="5400000" scaled="1"/>
                </a:gradFill>
              </a:rPr>
              <a:t>Call </a:t>
            </a:r>
            <a:r>
              <a:rPr lang="en-US" sz="1600" dirty="0" err="1">
                <a:gradFill>
                  <a:gsLst>
                    <a:gs pos="0">
                      <a:srgbClr val="FFFFFF"/>
                    </a:gs>
                    <a:gs pos="100000">
                      <a:srgbClr val="FFFFFF"/>
                    </a:gs>
                  </a:gsLst>
                  <a:lin ang="5400000" scaled="1"/>
                </a:gradFill>
              </a:rPr>
              <a:t>CompileConstraintsAsync</a:t>
            </a:r>
            <a:endParaRPr lang="en-US" sz="1600" dirty="0">
              <a:gradFill>
                <a:gsLst>
                  <a:gs pos="0">
                    <a:srgbClr val="FFFFFF"/>
                  </a:gs>
                  <a:gs pos="100000">
                    <a:srgbClr val="FFFFFF"/>
                  </a:gs>
                </a:gsLst>
                <a:lin ang="5400000" scaled="1"/>
              </a:gradFill>
            </a:endParaRPr>
          </a:p>
          <a:p>
            <a:pPr marL="228600" indent="-228600">
              <a:lnSpc>
                <a:spcPct val="90000"/>
              </a:lnSpc>
              <a:spcAft>
                <a:spcPts val="600"/>
              </a:spcAft>
              <a:buFont typeface="Wingdings" panose="05000000000000000000" pitchFamily="2" charset="2"/>
              <a:buChar char="§"/>
            </a:pPr>
            <a:endParaRPr lang="en-US" sz="1600" dirty="0">
              <a:gradFill>
                <a:gsLst>
                  <a:gs pos="0">
                    <a:srgbClr val="FFFFFF"/>
                  </a:gs>
                  <a:gs pos="100000">
                    <a:srgbClr val="FFFFFF"/>
                  </a:gs>
                </a:gsLst>
                <a:lin ang="5400000" scaled="1"/>
              </a:gradFill>
            </a:endParaRPr>
          </a:p>
        </p:txBody>
      </p:sp>
      <p:grpSp>
        <p:nvGrpSpPr>
          <p:cNvPr id="15" name="Group 14"/>
          <p:cNvGrpSpPr/>
          <p:nvPr/>
        </p:nvGrpSpPr>
        <p:grpSpPr>
          <a:xfrm>
            <a:off x="0" y="0"/>
            <a:ext cx="1646237" cy="6994525"/>
            <a:chOff x="0" y="0"/>
            <a:chExt cx="1646237" cy="6994525"/>
          </a:xfrm>
        </p:grpSpPr>
        <p:sp>
          <p:nvSpPr>
            <p:cNvPr id="16" name="Freeform 15"/>
            <p:cNvSpPr/>
            <p:nvPr/>
          </p:nvSpPr>
          <p:spPr bwMode="auto">
            <a:xfrm>
              <a:off x="0" y="0"/>
              <a:ext cx="1646237" cy="6994525"/>
            </a:xfrm>
            <a:custGeom>
              <a:avLst/>
              <a:gdLst>
                <a:gd name="connsiteX0" fmla="*/ 0 w 1646237"/>
                <a:gd name="connsiteY0" fmla="*/ 0 h 6994525"/>
                <a:gd name="connsiteX1" fmla="*/ 1646237 w 1646237"/>
                <a:gd name="connsiteY1" fmla="*/ 0 h 6994525"/>
                <a:gd name="connsiteX2" fmla="*/ 1646237 w 1646237"/>
                <a:gd name="connsiteY2" fmla="*/ 564556 h 6994525"/>
                <a:gd name="connsiteX3" fmla="*/ 1487404 w 1646237"/>
                <a:gd name="connsiteY3" fmla="*/ 723389 h 6994525"/>
                <a:gd name="connsiteX4" fmla="*/ 1646237 w 1646237"/>
                <a:gd name="connsiteY4" fmla="*/ 882221 h 6994525"/>
                <a:gd name="connsiteX5" fmla="*/ 1646237 w 1646237"/>
                <a:gd name="connsiteY5" fmla="*/ 6994525 h 6994525"/>
                <a:gd name="connsiteX6" fmla="*/ 0 w 1646237"/>
                <a:gd name="connsiteY6" fmla="*/ 6994525 h 6994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46237" h="6994525">
                  <a:moveTo>
                    <a:pt x="0" y="0"/>
                  </a:moveTo>
                  <a:lnTo>
                    <a:pt x="1646237" y="0"/>
                  </a:lnTo>
                  <a:lnTo>
                    <a:pt x="1646237" y="564556"/>
                  </a:lnTo>
                  <a:lnTo>
                    <a:pt x="1487404" y="723389"/>
                  </a:lnTo>
                  <a:lnTo>
                    <a:pt x="1646237" y="882221"/>
                  </a:lnTo>
                  <a:lnTo>
                    <a:pt x="1646237" y="6994525"/>
                  </a:lnTo>
                  <a:lnTo>
                    <a:pt x="0" y="6994525"/>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7" name="Freeform 12" descr="Up:  Freeform 12"/>
            <p:cNvSpPr>
              <a:spLocks noChangeAspect="1"/>
            </p:cNvSpPr>
            <p:nvPr/>
          </p:nvSpPr>
          <p:spPr bwMode="black">
            <a:xfrm>
              <a:off x="441132" y="435573"/>
              <a:ext cx="763922" cy="602394"/>
            </a:xfrm>
            <a:custGeom>
              <a:avLst/>
              <a:gdLst/>
              <a:ahLst/>
              <a:cxnLst/>
              <a:rect l="l" t="t" r="r" b="b"/>
              <a:pathLst>
                <a:path w="611218" h="481979">
                  <a:moveTo>
                    <a:pt x="224745" y="94707"/>
                  </a:moveTo>
                  <a:cubicBezTo>
                    <a:pt x="347961" y="94707"/>
                    <a:pt x="448505" y="171589"/>
                    <a:pt x="448505" y="266213"/>
                  </a:cubicBezTo>
                  <a:cubicBezTo>
                    <a:pt x="448505" y="360837"/>
                    <a:pt x="347961" y="436734"/>
                    <a:pt x="224745" y="436734"/>
                  </a:cubicBezTo>
                  <a:cubicBezTo>
                    <a:pt x="202074" y="436734"/>
                    <a:pt x="181373" y="434763"/>
                    <a:pt x="161659" y="429834"/>
                  </a:cubicBezTo>
                  <a:cubicBezTo>
                    <a:pt x="135044" y="478132"/>
                    <a:pt x="86744" y="488974"/>
                    <a:pt x="44358" y="478132"/>
                  </a:cubicBezTo>
                  <a:cubicBezTo>
                    <a:pt x="69986" y="455462"/>
                    <a:pt x="92658" y="434763"/>
                    <a:pt x="109416" y="413078"/>
                  </a:cubicBezTo>
                  <a:cubicBezTo>
                    <a:pt x="43372" y="382522"/>
                    <a:pt x="0" y="328310"/>
                    <a:pt x="0" y="266213"/>
                  </a:cubicBezTo>
                  <a:cubicBezTo>
                    <a:pt x="0" y="171589"/>
                    <a:pt x="100544" y="94707"/>
                    <a:pt x="224745" y="94707"/>
                  </a:cubicBezTo>
                  <a:close/>
                  <a:moveTo>
                    <a:pt x="386440" y="0"/>
                  </a:moveTo>
                  <a:cubicBezTo>
                    <a:pt x="510659" y="0"/>
                    <a:pt x="611218" y="76830"/>
                    <a:pt x="611218" y="170405"/>
                  </a:cubicBezTo>
                  <a:cubicBezTo>
                    <a:pt x="611218" y="232460"/>
                    <a:pt x="566854" y="287620"/>
                    <a:pt x="501787" y="317170"/>
                  </a:cubicBezTo>
                  <a:cubicBezTo>
                    <a:pt x="518546" y="338840"/>
                    <a:pt x="541221" y="360510"/>
                    <a:pt x="566854" y="382180"/>
                  </a:cubicBezTo>
                  <a:cubicBezTo>
                    <a:pt x="523476" y="393015"/>
                    <a:pt x="481083" y="383165"/>
                    <a:pt x="454465" y="334900"/>
                  </a:cubicBezTo>
                  <a:cubicBezTo>
                    <a:pt x="547137" y="154645"/>
                    <a:pt x="301656" y="47280"/>
                    <a:pt x="201097" y="73875"/>
                  </a:cubicBezTo>
                  <a:cubicBezTo>
                    <a:pt x="241518" y="29550"/>
                    <a:pt x="309542" y="0"/>
                    <a:pt x="386440" y="0"/>
                  </a:cubicBezTo>
                  <a:close/>
                </a:path>
              </a:pathLst>
            </a:custGeom>
            <a:solidFill>
              <a:schemeClr val="bg2"/>
            </a:solidFill>
            <a:ln>
              <a:noFill/>
            </a:ln>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grpSp>
    </p:spTree>
    <p:extLst>
      <p:ext uri="{BB962C8B-B14F-4D97-AF65-F5344CB8AC3E}">
        <p14:creationId xmlns:p14="http://schemas.microsoft.com/office/powerpoint/2010/main" val="110593348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par>
                          <p:cTn id="8" fill="hold">
                            <p:stCondLst>
                              <p:cond delay="750"/>
                            </p:stCondLst>
                            <p:childTnLst>
                              <p:par>
                                <p:cTn id="9" presetID="10" presetClass="entr" presetSubtype="0" fill="hold" grpId="0" nodeType="afterEffect">
                                  <p:stCondLst>
                                    <p:cond delay="50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childTnLst>
                                </p:cTn>
                              </p:par>
                              <p:par>
                                <p:cTn id="12" presetID="10" presetClass="entr" presetSubtype="0" fill="hold" grpId="0" nodeType="withEffect">
                                  <p:stCondLst>
                                    <p:cond delay="500"/>
                                  </p:stCondLst>
                                  <p:childTnLst>
                                    <p:set>
                                      <p:cBhvr>
                                        <p:cTn id="13" dur="1" fill="hold">
                                          <p:stCondLst>
                                            <p:cond delay="0"/>
                                          </p:stCondLst>
                                        </p:cTn>
                                        <p:tgtEl>
                                          <p:spTgt spid="13"/>
                                        </p:tgtEl>
                                        <p:attrNameLst>
                                          <p:attrName>style.visibility</p:attrName>
                                        </p:attrNameLst>
                                      </p:cBhvr>
                                      <p:to>
                                        <p:strVal val="visible"/>
                                      </p:to>
                                    </p:set>
                                    <p:animEffect transition="in" filter="fade">
                                      <p:cBhvr>
                                        <p:cTn id="14" dur="500"/>
                                        <p:tgtEl>
                                          <p:spTgt spid="13"/>
                                        </p:tgtEl>
                                      </p:cBhvr>
                                    </p:animEffect>
                                  </p:childTnLst>
                                </p:cTn>
                              </p:par>
                              <p:par>
                                <p:cTn id="15" presetID="6" presetClass="emph" presetSubtype="0" accel="100000" autoRev="1" fill="hold" grpId="1" nodeType="withEffect">
                                  <p:stCondLst>
                                    <p:cond delay="0"/>
                                  </p:stCondLst>
                                  <p:childTnLst>
                                    <p:animScale>
                                      <p:cBhvr>
                                        <p:cTn id="16" dur="500" fill="hold"/>
                                        <p:tgtEl>
                                          <p:spTgt spid="13"/>
                                        </p:tgtEl>
                                      </p:cBhvr>
                                      <p:by x="50000" y="50000"/>
                                    </p:animScale>
                                  </p:childTnLst>
                                </p:cTn>
                              </p:par>
                              <p:par>
                                <p:cTn id="17" presetID="42" presetClass="path" presetSubtype="0" accel="100000" autoRev="1" fill="hold" grpId="2" nodeType="withEffect">
                                  <p:stCondLst>
                                    <p:cond delay="0"/>
                                  </p:stCondLst>
                                  <p:childTnLst>
                                    <p:animMotion origin="layout" path="M 2.7036E-6 2.44666E-6 L -0.048 0.09714 " pathEditMode="relative" rAng="0" ptsTypes="AA">
                                      <p:cBhvr>
                                        <p:cTn id="18" dur="500" fill="hold"/>
                                        <p:tgtEl>
                                          <p:spTgt spid="13"/>
                                        </p:tgtEl>
                                        <p:attrNameLst>
                                          <p:attrName>ppt_x</p:attrName>
                                          <p:attrName>ppt_y</p:attrName>
                                        </p:attrNameLst>
                                      </p:cBhvr>
                                      <p:rCtr x="-2400" y="4857"/>
                                    </p:animMotion>
                                  </p:childTnLst>
                                </p:cTn>
                              </p:par>
                            </p:childTnLst>
                          </p:cTn>
                        </p:par>
                        <p:par>
                          <p:cTn id="19" fill="hold">
                            <p:stCondLst>
                              <p:cond delay="1750"/>
                            </p:stCondLst>
                            <p:childTnLst>
                              <p:par>
                                <p:cTn id="20" presetID="10" presetClass="entr" presetSubtype="0" fill="hold" grpId="0" nodeType="after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3" grpId="1" animBg="1"/>
      <p:bldP spid="13" grpId="2" animBg="1"/>
      <p:bldP spid="14"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1646236" y="295274"/>
            <a:ext cx="10515601" cy="849463"/>
          </a:xfrm>
          <a:prstGeom prst="rect">
            <a:avLst/>
          </a:prstGeom>
          <a:noFill/>
        </p:spPr>
        <p:txBody>
          <a:bodyPr wrap="square" lIns="182880" tIns="146304" rIns="182880" bIns="146304" rtlCol="0">
            <a:spAutoFit/>
          </a:bodyPr>
          <a:lstStyle/>
          <a:p>
            <a:pPr>
              <a:lnSpc>
                <a:spcPct val="90000"/>
              </a:lnSpc>
              <a:spcAft>
                <a:spcPts val="600"/>
              </a:spcAft>
            </a:pPr>
            <a:r>
              <a:rPr lang="en-US" sz="4000" dirty="0">
                <a:gradFill>
                  <a:gsLst>
                    <a:gs pos="2917">
                      <a:srgbClr val="404040"/>
                    </a:gs>
                    <a:gs pos="30000">
                      <a:srgbClr val="404040"/>
                    </a:gs>
                  </a:gsLst>
                  <a:lin ang="5400000" scaled="0"/>
                </a:gradFill>
                <a:latin typeface="Segoe UI Light"/>
              </a:rPr>
              <a:t>In Application Speech Recognition</a:t>
            </a:r>
          </a:p>
        </p:txBody>
      </p:sp>
      <p:sp>
        <p:nvSpPr>
          <p:cNvPr id="9" name="Content Placeholder 2"/>
          <p:cNvSpPr txBox="1">
            <a:spLocks/>
          </p:cNvSpPr>
          <p:nvPr/>
        </p:nvSpPr>
        <p:spPr>
          <a:xfrm>
            <a:off x="2125599" y="1266533"/>
            <a:ext cx="10310876" cy="3954463"/>
          </a:xfrm>
          <a:prstGeom prst="rect">
            <a:avLst/>
          </a:prstGeom>
          <a:noFill/>
        </p:spPr>
        <p:txBody>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Clr>
                <a:srgbClr val="404040"/>
              </a:buClr>
              <a:buFont typeface="Wingdings" panose="05000000000000000000" pitchFamily="2" charset="2"/>
              <a:buNone/>
            </a:pPr>
            <a:r>
              <a:rPr lang="en-US" sz="1400" dirty="0">
                <a:solidFill>
                  <a:srgbClr val="008000"/>
                </a:solidFill>
                <a:highlight>
                  <a:srgbClr val="FFFFFF"/>
                </a:highlight>
                <a:latin typeface="Consolas" pitchFamily="49" charset="0"/>
                <a:cs typeface="Consolas" pitchFamily="49" charset="0"/>
              </a:rPr>
              <a:t>// Windows Phone Store App </a:t>
            </a:r>
          </a:p>
          <a:p>
            <a:pPr marL="0" indent="0">
              <a:buClr>
                <a:srgbClr val="404040"/>
              </a:buClr>
              <a:buFont typeface="Wingdings" panose="05000000000000000000" pitchFamily="2" charset="2"/>
              <a:buNone/>
            </a:pPr>
            <a:endParaRPr lang="en-US" sz="1400" dirty="0">
              <a:solidFill>
                <a:srgbClr val="008000"/>
              </a:solidFill>
              <a:highlight>
                <a:srgbClr val="FFFFFF"/>
              </a:highlight>
              <a:latin typeface="Consolas" pitchFamily="49" charset="0"/>
              <a:cs typeface="Consolas" pitchFamily="49" charset="0"/>
            </a:endParaRPr>
          </a:p>
          <a:p>
            <a:pPr marL="0" indent="0">
              <a:buClr>
                <a:srgbClr val="404040"/>
              </a:buClr>
              <a:buFont typeface="Wingdings" panose="05000000000000000000" pitchFamily="2" charset="2"/>
              <a:buNone/>
            </a:pPr>
            <a:r>
              <a:rPr lang="en-US" sz="1400" dirty="0">
                <a:solidFill>
                  <a:srgbClr val="008000"/>
                </a:solidFill>
                <a:highlight>
                  <a:srgbClr val="FFFFFF"/>
                </a:highlight>
                <a:latin typeface="Consolas" pitchFamily="49" charset="0"/>
                <a:cs typeface="Consolas" pitchFamily="49" charset="0"/>
              </a:rPr>
              <a:t>// Recognition</a:t>
            </a:r>
          </a:p>
          <a:p>
            <a:pPr marL="0" indent="0">
              <a:buClr>
                <a:srgbClr val="404040"/>
              </a:buClr>
              <a:buFont typeface="Wingdings" panose="05000000000000000000" pitchFamily="2" charset="2"/>
              <a:buNone/>
            </a:pPr>
            <a:r>
              <a:rPr lang="en-US" sz="1400" dirty="0">
                <a:solidFill>
                  <a:srgbClr val="0000FF"/>
                </a:solidFill>
                <a:highlight>
                  <a:srgbClr val="FFFFFF"/>
                </a:highlight>
                <a:latin typeface="Consolas" pitchFamily="49" charset="0"/>
                <a:cs typeface="Consolas" pitchFamily="49" charset="0"/>
              </a:rPr>
              <a:t>private</a:t>
            </a:r>
            <a:r>
              <a:rPr lang="en-US" sz="1400" dirty="0">
                <a:solidFill>
                  <a:srgbClr val="000000"/>
                </a:solidFill>
                <a:highlight>
                  <a:srgbClr val="FFFFFF"/>
                </a:highlight>
                <a:latin typeface="Consolas" pitchFamily="49" charset="0"/>
                <a:cs typeface="Consolas" pitchFamily="49" charset="0"/>
              </a:rPr>
              <a:t> </a:t>
            </a:r>
            <a:r>
              <a:rPr lang="en-US" sz="1400" dirty="0" err="1">
                <a:solidFill>
                  <a:srgbClr val="0000FF"/>
                </a:solidFill>
                <a:highlight>
                  <a:srgbClr val="FFFFFF"/>
                </a:highlight>
                <a:latin typeface="Consolas" pitchFamily="49" charset="0"/>
                <a:cs typeface="Consolas" pitchFamily="49" charset="0"/>
              </a:rPr>
              <a:t>async</a:t>
            </a:r>
            <a:r>
              <a:rPr lang="en-US" sz="1400" dirty="0">
                <a:solidFill>
                  <a:srgbClr val="000000"/>
                </a:solidFill>
                <a:highlight>
                  <a:srgbClr val="FFFFFF"/>
                </a:highlight>
                <a:latin typeface="Consolas" pitchFamily="49" charset="0"/>
                <a:cs typeface="Consolas" pitchFamily="49" charset="0"/>
              </a:rPr>
              <a:t> </a:t>
            </a:r>
            <a:r>
              <a:rPr lang="en-US" sz="1400" dirty="0">
                <a:solidFill>
                  <a:srgbClr val="2B91AF"/>
                </a:solidFill>
                <a:highlight>
                  <a:srgbClr val="FFFFFF"/>
                </a:highlight>
                <a:latin typeface="Consolas" pitchFamily="49" charset="0"/>
                <a:cs typeface="Consolas" pitchFamily="49" charset="0"/>
              </a:rPr>
              <a:t>Task</a:t>
            </a:r>
            <a:r>
              <a:rPr lang="en-US" sz="1400" dirty="0">
                <a:solidFill>
                  <a:srgbClr val="000000"/>
                </a:solidFill>
                <a:highlight>
                  <a:srgbClr val="FFFFFF"/>
                </a:highlight>
                <a:latin typeface="Consolas" pitchFamily="49" charset="0"/>
                <a:cs typeface="Consolas" pitchFamily="49" charset="0"/>
              </a:rPr>
              <a:t>&lt;</a:t>
            </a:r>
            <a:r>
              <a:rPr lang="en-US" sz="1400" dirty="0" err="1">
                <a:solidFill>
                  <a:srgbClr val="2B91AF"/>
                </a:solidFill>
                <a:highlight>
                  <a:srgbClr val="FFFFFF"/>
                </a:highlight>
                <a:latin typeface="Consolas" pitchFamily="49" charset="0"/>
                <a:cs typeface="Consolas" pitchFamily="49" charset="0"/>
              </a:rPr>
              <a:t>SpeechRecognitionResult</a:t>
            </a:r>
            <a:r>
              <a:rPr lang="en-US" sz="1400" dirty="0">
                <a:solidFill>
                  <a:srgbClr val="000000"/>
                </a:solidFill>
                <a:highlight>
                  <a:srgbClr val="FFFFFF"/>
                </a:highlight>
                <a:latin typeface="Consolas" pitchFamily="49" charset="0"/>
                <a:cs typeface="Consolas" pitchFamily="49" charset="0"/>
              </a:rPr>
              <a:t>&gt; </a:t>
            </a:r>
            <a:r>
              <a:rPr lang="en-US" sz="1400" dirty="0" err="1">
                <a:solidFill>
                  <a:srgbClr val="000000"/>
                </a:solidFill>
                <a:highlight>
                  <a:srgbClr val="FFFFFF"/>
                </a:highlight>
                <a:latin typeface="Consolas" pitchFamily="49" charset="0"/>
                <a:cs typeface="Consolas" pitchFamily="49" charset="0"/>
              </a:rPr>
              <a:t>RecognizeSpeech</a:t>
            </a:r>
            <a:r>
              <a:rPr lang="en-US" sz="1400" dirty="0">
                <a:solidFill>
                  <a:srgbClr val="000000"/>
                </a:solidFill>
                <a:highlight>
                  <a:srgbClr val="FFFFFF"/>
                </a:highlight>
                <a:latin typeface="Consolas" pitchFamily="49" charset="0"/>
                <a:cs typeface="Consolas" pitchFamily="49" charset="0"/>
              </a:rPr>
              <a:t>()</a:t>
            </a:r>
          </a:p>
          <a:p>
            <a:pPr marL="0" indent="0">
              <a:buClr>
                <a:srgbClr val="404040"/>
              </a:buClr>
              <a:buFont typeface="Wingdings" panose="05000000000000000000" pitchFamily="2" charset="2"/>
              <a:buNone/>
            </a:pPr>
            <a:r>
              <a:rPr lang="en-US" sz="1400" dirty="0">
                <a:solidFill>
                  <a:srgbClr val="000000"/>
                </a:solidFill>
                <a:highlight>
                  <a:srgbClr val="FFFFFF"/>
                </a:highlight>
                <a:latin typeface="Consolas" pitchFamily="49" charset="0"/>
                <a:cs typeface="Consolas" pitchFamily="49" charset="0"/>
              </a:rPr>
              <a:t>{</a:t>
            </a:r>
          </a:p>
          <a:p>
            <a:pPr marL="0" indent="0">
              <a:buClr>
                <a:srgbClr val="404040"/>
              </a:buClr>
              <a:buFont typeface="Wingdings" panose="05000000000000000000" pitchFamily="2" charset="2"/>
              <a:buNone/>
            </a:pPr>
            <a:r>
              <a:rPr lang="en-US" sz="1400" dirty="0">
                <a:solidFill>
                  <a:srgbClr val="000000"/>
                </a:solidFill>
                <a:highlight>
                  <a:srgbClr val="FFFFFF"/>
                </a:highlight>
                <a:latin typeface="Consolas" pitchFamily="49" charset="0"/>
                <a:cs typeface="Consolas" pitchFamily="49" charset="0"/>
              </a:rPr>
              <a:t>    </a:t>
            </a:r>
            <a:r>
              <a:rPr lang="en-US" sz="1400" dirty="0">
                <a:solidFill>
                  <a:srgbClr val="2B91AF"/>
                </a:solidFill>
                <a:highlight>
                  <a:srgbClr val="FFFFFF"/>
                </a:highlight>
                <a:latin typeface="Consolas" pitchFamily="49" charset="0"/>
                <a:cs typeface="Consolas" pitchFamily="49" charset="0"/>
              </a:rPr>
              <a:t>SpeechRecognizer</a:t>
            </a:r>
            <a:r>
              <a:rPr lang="en-US" sz="1400" dirty="0">
                <a:solidFill>
                  <a:srgbClr val="000000"/>
                </a:solidFill>
                <a:highlight>
                  <a:srgbClr val="FFFFFF"/>
                </a:highlight>
                <a:latin typeface="Consolas" pitchFamily="49" charset="0"/>
                <a:cs typeface="Consolas" pitchFamily="49" charset="0"/>
              </a:rPr>
              <a:t> recognizer = </a:t>
            </a:r>
            <a:r>
              <a:rPr lang="en-US" sz="1400" dirty="0">
                <a:solidFill>
                  <a:srgbClr val="0000FF"/>
                </a:solidFill>
                <a:highlight>
                  <a:srgbClr val="FFFFFF"/>
                </a:highlight>
                <a:latin typeface="Consolas" pitchFamily="49" charset="0"/>
                <a:cs typeface="Consolas" pitchFamily="49" charset="0"/>
              </a:rPr>
              <a:t>new</a:t>
            </a:r>
            <a:r>
              <a:rPr lang="en-US" sz="1400" dirty="0">
                <a:solidFill>
                  <a:srgbClr val="000000"/>
                </a:solidFill>
                <a:highlight>
                  <a:srgbClr val="FFFFFF"/>
                </a:highlight>
                <a:latin typeface="Consolas" pitchFamily="49" charset="0"/>
                <a:cs typeface="Consolas" pitchFamily="49" charset="0"/>
              </a:rPr>
              <a:t> </a:t>
            </a:r>
            <a:r>
              <a:rPr lang="en-US" sz="1400" dirty="0">
                <a:solidFill>
                  <a:srgbClr val="2B91AF"/>
                </a:solidFill>
                <a:highlight>
                  <a:srgbClr val="FFFFFF"/>
                </a:highlight>
                <a:latin typeface="Consolas" pitchFamily="49" charset="0"/>
                <a:cs typeface="Consolas" pitchFamily="49" charset="0"/>
              </a:rPr>
              <a:t>SpeechRecognizer</a:t>
            </a:r>
            <a:r>
              <a:rPr lang="en-US" sz="1400" dirty="0">
                <a:solidFill>
                  <a:srgbClr val="000000"/>
                </a:solidFill>
                <a:highlight>
                  <a:srgbClr val="FFFFFF"/>
                </a:highlight>
                <a:latin typeface="Consolas" pitchFamily="49" charset="0"/>
                <a:cs typeface="Consolas" pitchFamily="49" charset="0"/>
              </a:rPr>
              <a:t>();</a:t>
            </a:r>
          </a:p>
          <a:p>
            <a:pPr marL="0" indent="0">
              <a:buClr>
                <a:srgbClr val="404040"/>
              </a:buClr>
              <a:buFont typeface="Wingdings" panose="05000000000000000000" pitchFamily="2" charset="2"/>
              <a:buNone/>
            </a:pPr>
            <a:endParaRPr lang="en-US" sz="1400" dirty="0">
              <a:solidFill>
                <a:srgbClr val="000000"/>
              </a:solidFill>
              <a:highlight>
                <a:srgbClr val="FFFFFF"/>
              </a:highlight>
              <a:latin typeface="Consolas" pitchFamily="49" charset="0"/>
              <a:cs typeface="Consolas" pitchFamily="49" charset="0"/>
            </a:endParaRPr>
          </a:p>
          <a:p>
            <a:pPr marL="0" indent="0">
              <a:buClr>
                <a:srgbClr val="404040"/>
              </a:buClr>
              <a:buFont typeface="Wingdings" panose="05000000000000000000" pitchFamily="2" charset="2"/>
              <a:buNone/>
            </a:pPr>
            <a:r>
              <a:rPr lang="en-GB" sz="1400" dirty="0">
                <a:solidFill>
                  <a:srgbClr val="000000"/>
                </a:solidFill>
                <a:highlight>
                  <a:srgbClr val="FFFFFF"/>
                </a:highlight>
                <a:latin typeface="Consolas" pitchFamily="49" charset="0"/>
                <a:cs typeface="Consolas" pitchFamily="49" charset="0"/>
              </a:rPr>
              <a:t>    </a:t>
            </a:r>
            <a:r>
              <a:rPr lang="en-GB" sz="1400" dirty="0">
                <a:solidFill>
                  <a:srgbClr val="008000"/>
                </a:solidFill>
                <a:highlight>
                  <a:srgbClr val="FFFFFF"/>
                </a:highlight>
                <a:latin typeface="Consolas" pitchFamily="49" charset="0"/>
                <a:cs typeface="Consolas" pitchFamily="49" charset="0"/>
              </a:rPr>
              <a:t>// One of three Constraint types available</a:t>
            </a:r>
            <a:endParaRPr lang="en-GB" sz="1400" dirty="0">
              <a:solidFill>
                <a:srgbClr val="000000"/>
              </a:solidFill>
              <a:highlight>
                <a:srgbClr val="FFFFFF"/>
              </a:highlight>
              <a:latin typeface="Consolas" pitchFamily="49" charset="0"/>
              <a:cs typeface="Consolas" pitchFamily="49" charset="0"/>
            </a:endParaRPr>
          </a:p>
          <a:p>
            <a:pPr marL="0" indent="0">
              <a:buClr>
                <a:srgbClr val="404040"/>
              </a:buClr>
              <a:buFont typeface="Wingdings" panose="05000000000000000000" pitchFamily="2" charset="2"/>
              <a:buNone/>
            </a:pPr>
            <a:r>
              <a:rPr lang="en-US" sz="1400" dirty="0">
                <a:solidFill>
                  <a:srgbClr val="000000"/>
                </a:solidFill>
                <a:highlight>
                  <a:srgbClr val="FFFFFF"/>
                </a:highlight>
                <a:latin typeface="Consolas" pitchFamily="49" charset="0"/>
                <a:cs typeface="Consolas" pitchFamily="49" charset="0"/>
              </a:rPr>
              <a:t>    </a:t>
            </a:r>
            <a:r>
              <a:rPr lang="en-US" sz="1400" dirty="0" err="1">
                <a:solidFill>
                  <a:srgbClr val="2B91AF"/>
                </a:solidFill>
                <a:highlight>
                  <a:srgbClr val="FFFFFF"/>
                </a:highlight>
                <a:latin typeface="Consolas" pitchFamily="49" charset="0"/>
                <a:cs typeface="Consolas" pitchFamily="49" charset="0"/>
              </a:rPr>
              <a:t>SpeechRecognitionTopicConstraint</a:t>
            </a:r>
            <a:r>
              <a:rPr lang="en-US" sz="1400" dirty="0">
                <a:solidFill>
                  <a:srgbClr val="000000"/>
                </a:solidFill>
                <a:highlight>
                  <a:srgbClr val="FFFFFF"/>
                </a:highlight>
                <a:latin typeface="Consolas" pitchFamily="49" charset="0"/>
                <a:cs typeface="Consolas" pitchFamily="49" charset="0"/>
              </a:rPr>
              <a:t> </a:t>
            </a:r>
            <a:r>
              <a:rPr lang="en-US" sz="1400" dirty="0" err="1">
                <a:solidFill>
                  <a:srgbClr val="000000"/>
                </a:solidFill>
                <a:highlight>
                  <a:srgbClr val="FFFFFF"/>
                </a:highlight>
                <a:latin typeface="Consolas" pitchFamily="49" charset="0"/>
                <a:cs typeface="Consolas" pitchFamily="49" charset="0"/>
              </a:rPr>
              <a:t>topicConstraint</a:t>
            </a:r>
            <a:endParaRPr lang="en-US" sz="1400" dirty="0">
              <a:solidFill>
                <a:srgbClr val="000000"/>
              </a:solidFill>
              <a:highlight>
                <a:srgbClr val="FFFFFF"/>
              </a:highlight>
              <a:latin typeface="Consolas" pitchFamily="49" charset="0"/>
              <a:cs typeface="Consolas" pitchFamily="49" charset="0"/>
            </a:endParaRPr>
          </a:p>
          <a:p>
            <a:pPr marL="0" indent="0">
              <a:buClr>
                <a:srgbClr val="404040"/>
              </a:buClr>
              <a:buFont typeface="Wingdings" panose="05000000000000000000" pitchFamily="2" charset="2"/>
              <a:buNone/>
            </a:pPr>
            <a:r>
              <a:rPr lang="en-US" sz="1400" dirty="0">
                <a:solidFill>
                  <a:srgbClr val="000000"/>
                </a:solidFill>
                <a:highlight>
                  <a:srgbClr val="FFFFFF"/>
                </a:highlight>
                <a:latin typeface="Consolas" pitchFamily="49" charset="0"/>
                <a:cs typeface="Consolas" pitchFamily="49" charset="0"/>
              </a:rPr>
              <a:t>         = </a:t>
            </a:r>
            <a:r>
              <a:rPr lang="en-US" sz="1400" dirty="0">
                <a:solidFill>
                  <a:srgbClr val="0000FF"/>
                </a:solidFill>
                <a:highlight>
                  <a:srgbClr val="FFFFFF"/>
                </a:highlight>
                <a:latin typeface="Consolas" pitchFamily="49" charset="0"/>
                <a:cs typeface="Consolas" pitchFamily="49" charset="0"/>
              </a:rPr>
              <a:t>new</a:t>
            </a:r>
            <a:r>
              <a:rPr lang="en-US" sz="1400" dirty="0">
                <a:solidFill>
                  <a:srgbClr val="000000"/>
                </a:solidFill>
                <a:highlight>
                  <a:srgbClr val="FFFFFF"/>
                </a:highlight>
                <a:latin typeface="Consolas" pitchFamily="49" charset="0"/>
                <a:cs typeface="Consolas" pitchFamily="49" charset="0"/>
              </a:rPr>
              <a:t> </a:t>
            </a:r>
            <a:r>
              <a:rPr lang="en-US" sz="1400" dirty="0" err="1">
                <a:solidFill>
                  <a:srgbClr val="2B91AF"/>
                </a:solidFill>
                <a:highlight>
                  <a:srgbClr val="FFFFFF"/>
                </a:highlight>
                <a:latin typeface="Consolas" pitchFamily="49" charset="0"/>
                <a:cs typeface="Consolas" pitchFamily="49" charset="0"/>
              </a:rPr>
              <a:t>SpeechRecognitionTopicConstraint</a:t>
            </a:r>
            <a:r>
              <a:rPr lang="en-US" sz="1400" dirty="0">
                <a:solidFill>
                  <a:srgbClr val="000000"/>
                </a:solidFill>
                <a:highlight>
                  <a:srgbClr val="FFFFFF"/>
                </a:highlight>
                <a:latin typeface="Consolas" pitchFamily="49" charset="0"/>
                <a:cs typeface="Consolas" pitchFamily="49" charset="0"/>
              </a:rPr>
              <a:t>(</a:t>
            </a:r>
            <a:r>
              <a:rPr lang="en-US" sz="1400" dirty="0" err="1">
                <a:solidFill>
                  <a:srgbClr val="2B91AF"/>
                </a:solidFill>
                <a:highlight>
                  <a:srgbClr val="FFFFFF"/>
                </a:highlight>
                <a:latin typeface="Consolas" pitchFamily="49" charset="0"/>
                <a:cs typeface="Consolas" pitchFamily="49" charset="0"/>
              </a:rPr>
              <a:t>SpeechRecognitionScenario</a:t>
            </a:r>
            <a:r>
              <a:rPr lang="en-US" sz="1400" dirty="0" err="1">
                <a:solidFill>
                  <a:srgbClr val="000000"/>
                </a:solidFill>
                <a:highlight>
                  <a:srgbClr val="FFFFFF"/>
                </a:highlight>
                <a:latin typeface="Consolas" pitchFamily="49" charset="0"/>
                <a:cs typeface="Consolas" pitchFamily="49" charset="0"/>
              </a:rPr>
              <a:t>.WebSearch</a:t>
            </a:r>
            <a:r>
              <a:rPr lang="en-US" sz="1400" dirty="0">
                <a:solidFill>
                  <a:srgbClr val="000000"/>
                </a:solidFill>
                <a:highlight>
                  <a:srgbClr val="FFFFFF"/>
                </a:highlight>
                <a:latin typeface="Consolas" pitchFamily="49" charset="0"/>
                <a:cs typeface="Consolas" pitchFamily="49" charset="0"/>
              </a:rPr>
              <a:t>, </a:t>
            </a:r>
            <a:r>
              <a:rPr lang="en-US" sz="1400" dirty="0">
                <a:solidFill>
                  <a:srgbClr val="A31515"/>
                </a:solidFill>
                <a:highlight>
                  <a:srgbClr val="FFFFFF"/>
                </a:highlight>
                <a:latin typeface="Consolas" pitchFamily="49" charset="0"/>
                <a:cs typeface="Consolas" pitchFamily="49" charset="0"/>
              </a:rPr>
              <a:t>"MSDN"</a:t>
            </a:r>
            <a:r>
              <a:rPr lang="en-US" sz="1400" dirty="0">
                <a:solidFill>
                  <a:srgbClr val="000000"/>
                </a:solidFill>
                <a:highlight>
                  <a:srgbClr val="FFFFFF"/>
                </a:highlight>
                <a:latin typeface="Consolas" pitchFamily="49" charset="0"/>
                <a:cs typeface="Consolas" pitchFamily="49" charset="0"/>
              </a:rPr>
              <a:t>);</a:t>
            </a:r>
          </a:p>
          <a:p>
            <a:pPr marL="0" indent="0">
              <a:buClr>
                <a:srgbClr val="404040"/>
              </a:buClr>
              <a:buFont typeface="Wingdings" panose="05000000000000000000" pitchFamily="2" charset="2"/>
              <a:buNone/>
            </a:pPr>
            <a:r>
              <a:rPr lang="en-US" sz="1400" dirty="0">
                <a:solidFill>
                  <a:srgbClr val="000000"/>
                </a:solidFill>
                <a:highlight>
                  <a:srgbClr val="FFFFFF"/>
                </a:highlight>
                <a:latin typeface="Consolas" pitchFamily="49" charset="0"/>
                <a:cs typeface="Consolas" pitchFamily="49" charset="0"/>
              </a:rPr>
              <a:t>    </a:t>
            </a:r>
            <a:endParaRPr lang="en-US" sz="1400" dirty="0" smtClean="0">
              <a:solidFill>
                <a:srgbClr val="000000"/>
              </a:solidFill>
              <a:highlight>
                <a:srgbClr val="FFFFFF"/>
              </a:highlight>
              <a:latin typeface="Consolas" pitchFamily="49" charset="0"/>
              <a:cs typeface="Consolas" pitchFamily="49" charset="0"/>
            </a:endParaRPr>
          </a:p>
          <a:p>
            <a:pPr marL="0" indent="0">
              <a:buClr>
                <a:srgbClr val="404040"/>
              </a:buClr>
              <a:buFont typeface="Wingdings" panose="05000000000000000000" pitchFamily="2" charset="2"/>
              <a:buNone/>
            </a:pPr>
            <a:r>
              <a:rPr lang="en-US" sz="1400" dirty="0">
                <a:solidFill>
                  <a:srgbClr val="000000"/>
                </a:solidFill>
                <a:highlight>
                  <a:srgbClr val="FFFFFF"/>
                </a:highlight>
                <a:latin typeface="Consolas" pitchFamily="49" charset="0"/>
                <a:cs typeface="Consolas" pitchFamily="49" charset="0"/>
              </a:rPr>
              <a:t> </a:t>
            </a:r>
            <a:r>
              <a:rPr lang="en-US" sz="1400" dirty="0" smtClean="0">
                <a:solidFill>
                  <a:srgbClr val="000000"/>
                </a:solidFill>
                <a:highlight>
                  <a:srgbClr val="FFFFFF"/>
                </a:highlight>
                <a:latin typeface="Consolas" pitchFamily="49" charset="0"/>
                <a:cs typeface="Consolas" pitchFamily="49" charset="0"/>
              </a:rPr>
              <a:t>   </a:t>
            </a:r>
            <a:r>
              <a:rPr lang="en-US" sz="1400" dirty="0" err="1" smtClean="0">
                <a:solidFill>
                  <a:srgbClr val="000000"/>
                </a:solidFill>
                <a:highlight>
                  <a:srgbClr val="FFFFFF"/>
                </a:highlight>
                <a:latin typeface="Consolas" pitchFamily="49" charset="0"/>
                <a:cs typeface="Consolas" pitchFamily="49" charset="0"/>
              </a:rPr>
              <a:t>recognizer.Constraints.Add</a:t>
            </a:r>
            <a:r>
              <a:rPr lang="en-US" sz="1400" dirty="0" smtClean="0">
                <a:solidFill>
                  <a:srgbClr val="000000"/>
                </a:solidFill>
                <a:highlight>
                  <a:srgbClr val="FFFFFF"/>
                </a:highlight>
                <a:latin typeface="Consolas" pitchFamily="49" charset="0"/>
                <a:cs typeface="Consolas" pitchFamily="49" charset="0"/>
              </a:rPr>
              <a:t>(</a:t>
            </a:r>
            <a:r>
              <a:rPr lang="en-US" sz="1400" dirty="0" err="1" smtClean="0">
                <a:solidFill>
                  <a:srgbClr val="000000"/>
                </a:solidFill>
                <a:highlight>
                  <a:srgbClr val="FFFFFF"/>
                </a:highlight>
                <a:latin typeface="Consolas" pitchFamily="49" charset="0"/>
                <a:cs typeface="Consolas" pitchFamily="49" charset="0"/>
              </a:rPr>
              <a:t>topicConstraint</a:t>
            </a:r>
            <a:r>
              <a:rPr lang="en-US" sz="1400" dirty="0" smtClean="0">
                <a:solidFill>
                  <a:srgbClr val="000000"/>
                </a:solidFill>
                <a:highlight>
                  <a:srgbClr val="FFFFFF"/>
                </a:highlight>
                <a:latin typeface="Consolas" pitchFamily="49" charset="0"/>
                <a:cs typeface="Consolas" pitchFamily="49" charset="0"/>
              </a:rPr>
              <a:t>);</a:t>
            </a:r>
          </a:p>
          <a:p>
            <a:pPr marL="0" indent="0">
              <a:buClr>
                <a:srgbClr val="404040"/>
              </a:buClr>
              <a:buFont typeface="Wingdings" panose="05000000000000000000" pitchFamily="2" charset="2"/>
              <a:buNone/>
            </a:pPr>
            <a:endParaRPr lang="en-US" sz="1400" dirty="0">
              <a:solidFill>
                <a:srgbClr val="000000"/>
              </a:solidFill>
              <a:highlight>
                <a:srgbClr val="FFFFFF"/>
              </a:highlight>
              <a:latin typeface="Consolas" pitchFamily="49" charset="0"/>
              <a:cs typeface="Consolas" pitchFamily="49" charset="0"/>
            </a:endParaRPr>
          </a:p>
          <a:p>
            <a:pPr marL="0" indent="0">
              <a:buClr>
                <a:srgbClr val="404040"/>
              </a:buClr>
              <a:buFont typeface="Wingdings" panose="05000000000000000000" pitchFamily="2" charset="2"/>
              <a:buNone/>
            </a:pPr>
            <a:r>
              <a:rPr lang="en-US" sz="1400" dirty="0">
                <a:solidFill>
                  <a:srgbClr val="000000"/>
                </a:solidFill>
                <a:highlight>
                  <a:srgbClr val="FFFFFF"/>
                </a:highlight>
                <a:latin typeface="Consolas" pitchFamily="49" charset="0"/>
                <a:cs typeface="Consolas" pitchFamily="49" charset="0"/>
              </a:rPr>
              <a:t>    </a:t>
            </a:r>
            <a:r>
              <a:rPr lang="en-US" sz="1400" dirty="0">
                <a:solidFill>
                  <a:srgbClr val="0000FF"/>
                </a:solidFill>
                <a:highlight>
                  <a:srgbClr val="FFFFFF"/>
                </a:highlight>
                <a:latin typeface="Consolas" pitchFamily="49" charset="0"/>
                <a:cs typeface="Consolas" pitchFamily="49" charset="0"/>
              </a:rPr>
              <a:t>await</a:t>
            </a:r>
            <a:r>
              <a:rPr lang="en-US" sz="1400" dirty="0">
                <a:solidFill>
                  <a:srgbClr val="000000"/>
                </a:solidFill>
                <a:highlight>
                  <a:srgbClr val="FFFFFF"/>
                </a:highlight>
                <a:latin typeface="Consolas" pitchFamily="49" charset="0"/>
                <a:cs typeface="Consolas" pitchFamily="49" charset="0"/>
              </a:rPr>
              <a:t> </a:t>
            </a:r>
            <a:r>
              <a:rPr lang="en-US" sz="1400" dirty="0" err="1">
                <a:solidFill>
                  <a:srgbClr val="000000"/>
                </a:solidFill>
                <a:highlight>
                  <a:srgbClr val="FFFFFF"/>
                </a:highlight>
                <a:latin typeface="Consolas" pitchFamily="49" charset="0"/>
                <a:cs typeface="Consolas" pitchFamily="49" charset="0"/>
              </a:rPr>
              <a:t>recognizer.CompileConstraintsAsync</a:t>
            </a:r>
            <a:r>
              <a:rPr lang="en-US" sz="1400" dirty="0">
                <a:solidFill>
                  <a:srgbClr val="000000"/>
                </a:solidFill>
                <a:highlight>
                  <a:srgbClr val="FFFFFF"/>
                </a:highlight>
                <a:latin typeface="Consolas" pitchFamily="49" charset="0"/>
                <a:cs typeface="Consolas" pitchFamily="49" charset="0"/>
              </a:rPr>
              <a:t>(); </a:t>
            </a:r>
            <a:r>
              <a:rPr lang="en-US" sz="1400" dirty="0">
                <a:solidFill>
                  <a:srgbClr val="008000"/>
                </a:solidFill>
                <a:highlight>
                  <a:srgbClr val="FFFFFF"/>
                </a:highlight>
                <a:latin typeface="Consolas" pitchFamily="49" charset="0"/>
                <a:cs typeface="Consolas" pitchFamily="49" charset="0"/>
              </a:rPr>
              <a:t>// Required</a:t>
            </a:r>
            <a:endParaRPr lang="en-US" sz="1400" dirty="0">
              <a:solidFill>
                <a:srgbClr val="000000"/>
              </a:solidFill>
              <a:highlight>
                <a:srgbClr val="FFFFFF"/>
              </a:highlight>
              <a:latin typeface="Consolas" pitchFamily="49" charset="0"/>
              <a:cs typeface="Consolas" pitchFamily="49" charset="0"/>
            </a:endParaRPr>
          </a:p>
          <a:p>
            <a:pPr marL="0" indent="0">
              <a:buClr>
                <a:srgbClr val="404040"/>
              </a:buClr>
              <a:buFont typeface="Wingdings" panose="05000000000000000000" pitchFamily="2" charset="2"/>
              <a:buNone/>
            </a:pPr>
            <a:endParaRPr lang="en-US" sz="1400" dirty="0">
              <a:solidFill>
                <a:srgbClr val="000000"/>
              </a:solidFill>
              <a:highlight>
                <a:srgbClr val="FFFFFF"/>
              </a:highlight>
              <a:latin typeface="Consolas" pitchFamily="49" charset="0"/>
              <a:cs typeface="Consolas" pitchFamily="49" charset="0"/>
            </a:endParaRPr>
          </a:p>
          <a:p>
            <a:pPr marL="0" indent="0">
              <a:buClr>
                <a:srgbClr val="404040"/>
              </a:buClr>
              <a:buFont typeface="Wingdings" panose="05000000000000000000" pitchFamily="2" charset="2"/>
              <a:buNone/>
            </a:pPr>
            <a:r>
              <a:rPr lang="en-US" sz="1400" dirty="0">
                <a:solidFill>
                  <a:srgbClr val="000000"/>
                </a:solidFill>
                <a:highlight>
                  <a:srgbClr val="FFFFFF"/>
                </a:highlight>
                <a:latin typeface="Consolas" pitchFamily="49" charset="0"/>
                <a:cs typeface="Consolas" pitchFamily="49" charset="0"/>
              </a:rPr>
              <a:t>    </a:t>
            </a:r>
            <a:r>
              <a:rPr lang="en-GB" sz="1400" dirty="0">
                <a:solidFill>
                  <a:srgbClr val="008000"/>
                </a:solidFill>
                <a:highlight>
                  <a:srgbClr val="FFFFFF"/>
                </a:highlight>
                <a:latin typeface="Consolas" pitchFamily="49" charset="0"/>
                <a:cs typeface="Consolas" pitchFamily="49" charset="0"/>
              </a:rPr>
              <a:t>// Put up UI and recognize </a:t>
            </a:r>
            <a:r>
              <a:rPr lang="en-GB" sz="1400" dirty="0" smtClean="0">
                <a:solidFill>
                  <a:srgbClr val="008000"/>
                </a:solidFill>
                <a:highlight>
                  <a:srgbClr val="FFFFFF"/>
                </a:highlight>
                <a:latin typeface="Consolas" pitchFamily="49" charset="0"/>
                <a:cs typeface="Consolas" pitchFamily="49" charset="0"/>
              </a:rPr>
              <a:t>user's </a:t>
            </a:r>
            <a:r>
              <a:rPr lang="en-GB" sz="1400" dirty="0">
                <a:solidFill>
                  <a:srgbClr val="008000"/>
                </a:solidFill>
                <a:highlight>
                  <a:srgbClr val="FFFFFF"/>
                </a:highlight>
                <a:latin typeface="Consolas" pitchFamily="49" charset="0"/>
                <a:cs typeface="Consolas" pitchFamily="49" charset="0"/>
              </a:rPr>
              <a:t>utterance</a:t>
            </a:r>
            <a:endParaRPr lang="en-US" sz="1400" dirty="0">
              <a:solidFill>
                <a:srgbClr val="000000"/>
              </a:solidFill>
              <a:highlight>
                <a:srgbClr val="FFFFFF"/>
              </a:highlight>
              <a:latin typeface="Consolas" pitchFamily="49" charset="0"/>
              <a:cs typeface="Consolas" pitchFamily="49" charset="0"/>
            </a:endParaRPr>
          </a:p>
          <a:p>
            <a:pPr marL="0" indent="0">
              <a:buClr>
                <a:srgbClr val="404040"/>
              </a:buClr>
              <a:buFont typeface="Wingdings" panose="05000000000000000000" pitchFamily="2" charset="2"/>
              <a:buNone/>
            </a:pPr>
            <a:r>
              <a:rPr lang="en-US" sz="1400" dirty="0">
                <a:solidFill>
                  <a:srgbClr val="000000"/>
                </a:solidFill>
                <a:highlight>
                  <a:srgbClr val="FFFFFF"/>
                </a:highlight>
                <a:latin typeface="Consolas" pitchFamily="49" charset="0"/>
                <a:cs typeface="Consolas" pitchFamily="49" charset="0"/>
              </a:rPr>
              <a:t>    </a:t>
            </a:r>
            <a:r>
              <a:rPr lang="en-US" sz="1400" dirty="0" err="1">
                <a:solidFill>
                  <a:srgbClr val="2B91AF"/>
                </a:solidFill>
                <a:highlight>
                  <a:srgbClr val="FFFFFF"/>
                </a:highlight>
                <a:latin typeface="Consolas" pitchFamily="49" charset="0"/>
                <a:cs typeface="Consolas" pitchFamily="49" charset="0"/>
              </a:rPr>
              <a:t>SpeechRecognitionResult</a:t>
            </a:r>
            <a:r>
              <a:rPr lang="en-US" sz="1400" dirty="0">
                <a:solidFill>
                  <a:srgbClr val="2B91AF"/>
                </a:solidFill>
                <a:highlight>
                  <a:srgbClr val="FFFFFF"/>
                </a:highlight>
                <a:latin typeface="Consolas" pitchFamily="49" charset="0"/>
                <a:cs typeface="Consolas" pitchFamily="49" charset="0"/>
              </a:rPr>
              <a:t> </a:t>
            </a:r>
            <a:r>
              <a:rPr lang="en-US" sz="1400" dirty="0" smtClean="0">
                <a:solidFill>
                  <a:srgbClr val="000000"/>
                </a:solidFill>
                <a:highlight>
                  <a:srgbClr val="FFFFFF"/>
                </a:highlight>
                <a:latin typeface="Consolas" pitchFamily="49" charset="0"/>
                <a:cs typeface="Consolas" pitchFamily="49" charset="0"/>
              </a:rPr>
              <a:t>result </a:t>
            </a:r>
            <a:r>
              <a:rPr lang="en-US" sz="1400" dirty="0">
                <a:solidFill>
                  <a:srgbClr val="000000"/>
                </a:solidFill>
                <a:highlight>
                  <a:srgbClr val="FFFFFF"/>
                </a:highlight>
                <a:latin typeface="Consolas" pitchFamily="49" charset="0"/>
                <a:cs typeface="Consolas" pitchFamily="49" charset="0"/>
              </a:rPr>
              <a:t>= </a:t>
            </a:r>
            <a:r>
              <a:rPr lang="en-US" sz="1400" dirty="0">
                <a:solidFill>
                  <a:srgbClr val="0000FF"/>
                </a:solidFill>
                <a:highlight>
                  <a:srgbClr val="FFFFFF"/>
                </a:highlight>
                <a:latin typeface="Consolas" pitchFamily="49" charset="0"/>
                <a:cs typeface="Consolas" pitchFamily="49" charset="0"/>
              </a:rPr>
              <a:t>await</a:t>
            </a:r>
            <a:r>
              <a:rPr lang="en-US" sz="1400" dirty="0">
                <a:solidFill>
                  <a:srgbClr val="000000"/>
                </a:solidFill>
                <a:highlight>
                  <a:srgbClr val="FFFFFF"/>
                </a:highlight>
                <a:latin typeface="Consolas" pitchFamily="49" charset="0"/>
                <a:cs typeface="Consolas" pitchFamily="49" charset="0"/>
              </a:rPr>
              <a:t> </a:t>
            </a:r>
            <a:r>
              <a:rPr lang="en-US" sz="1400" dirty="0" err="1">
                <a:solidFill>
                  <a:srgbClr val="000000"/>
                </a:solidFill>
                <a:highlight>
                  <a:srgbClr val="FFFFFF"/>
                </a:highlight>
                <a:latin typeface="Consolas" pitchFamily="49" charset="0"/>
                <a:cs typeface="Consolas" pitchFamily="49" charset="0"/>
              </a:rPr>
              <a:t>recognizer.RecognizeWithUIAsync</a:t>
            </a:r>
            <a:r>
              <a:rPr lang="en-US" sz="1400" dirty="0">
                <a:solidFill>
                  <a:srgbClr val="000000"/>
                </a:solidFill>
                <a:highlight>
                  <a:srgbClr val="FFFFFF"/>
                </a:highlight>
                <a:latin typeface="Consolas" pitchFamily="49" charset="0"/>
                <a:cs typeface="Consolas" pitchFamily="49" charset="0"/>
              </a:rPr>
              <a:t>();</a:t>
            </a:r>
          </a:p>
          <a:p>
            <a:pPr marL="0" indent="0">
              <a:buClr>
                <a:srgbClr val="404040"/>
              </a:buClr>
              <a:buFont typeface="Wingdings" panose="05000000000000000000" pitchFamily="2" charset="2"/>
              <a:buNone/>
            </a:pPr>
            <a:endParaRPr lang="en-US" sz="1400" dirty="0">
              <a:solidFill>
                <a:srgbClr val="000000"/>
              </a:solidFill>
              <a:highlight>
                <a:srgbClr val="FFFFFF"/>
              </a:highlight>
              <a:latin typeface="Consolas" pitchFamily="49" charset="0"/>
              <a:cs typeface="Consolas" pitchFamily="49" charset="0"/>
            </a:endParaRPr>
          </a:p>
          <a:p>
            <a:pPr marL="0" indent="0">
              <a:buClr>
                <a:srgbClr val="404040"/>
              </a:buClr>
              <a:buFont typeface="Wingdings" panose="05000000000000000000" pitchFamily="2" charset="2"/>
              <a:buNone/>
            </a:pPr>
            <a:r>
              <a:rPr lang="en-US" sz="1400" dirty="0">
                <a:solidFill>
                  <a:srgbClr val="000000"/>
                </a:solidFill>
                <a:highlight>
                  <a:srgbClr val="FFFFFF"/>
                </a:highlight>
                <a:latin typeface="Consolas" pitchFamily="49" charset="0"/>
                <a:cs typeface="Consolas" pitchFamily="49" charset="0"/>
              </a:rPr>
              <a:t>    </a:t>
            </a:r>
            <a:r>
              <a:rPr lang="en-US" sz="1400" dirty="0">
                <a:solidFill>
                  <a:srgbClr val="0000FF"/>
                </a:solidFill>
                <a:highlight>
                  <a:srgbClr val="FFFFFF"/>
                </a:highlight>
                <a:latin typeface="Consolas" pitchFamily="49" charset="0"/>
                <a:cs typeface="Consolas" pitchFamily="49" charset="0"/>
              </a:rPr>
              <a:t>return</a:t>
            </a:r>
            <a:r>
              <a:rPr lang="en-US" sz="1400" dirty="0">
                <a:solidFill>
                  <a:srgbClr val="000000"/>
                </a:solidFill>
                <a:highlight>
                  <a:srgbClr val="FFFFFF"/>
                </a:highlight>
                <a:latin typeface="Consolas" pitchFamily="49" charset="0"/>
                <a:cs typeface="Consolas" pitchFamily="49" charset="0"/>
              </a:rPr>
              <a:t> </a:t>
            </a:r>
            <a:r>
              <a:rPr lang="en-US" sz="1400" dirty="0" smtClean="0">
                <a:solidFill>
                  <a:srgbClr val="000000"/>
                </a:solidFill>
                <a:highlight>
                  <a:srgbClr val="FFFFFF"/>
                </a:highlight>
                <a:latin typeface="Consolas" pitchFamily="49" charset="0"/>
                <a:cs typeface="Consolas" pitchFamily="49" charset="0"/>
              </a:rPr>
              <a:t>result</a:t>
            </a:r>
            <a:r>
              <a:rPr lang="en-US" sz="1400" dirty="0">
                <a:solidFill>
                  <a:srgbClr val="000000"/>
                </a:solidFill>
                <a:highlight>
                  <a:srgbClr val="FFFFFF"/>
                </a:highlight>
                <a:latin typeface="Consolas" pitchFamily="49" charset="0"/>
                <a:cs typeface="Consolas" pitchFamily="49" charset="0"/>
              </a:rPr>
              <a:t>;</a:t>
            </a:r>
          </a:p>
          <a:p>
            <a:pPr marL="0" indent="0">
              <a:buClr>
                <a:srgbClr val="404040"/>
              </a:buClr>
              <a:buFont typeface="Wingdings" panose="05000000000000000000" pitchFamily="2" charset="2"/>
              <a:buNone/>
            </a:pPr>
            <a:r>
              <a:rPr lang="en-US" sz="1400" dirty="0">
                <a:solidFill>
                  <a:srgbClr val="000000"/>
                </a:solidFill>
                <a:highlight>
                  <a:srgbClr val="FFFFFF"/>
                </a:highlight>
                <a:latin typeface="Consolas" pitchFamily="49" charset="0"/>
                <a:cs typeface="Consolas" pitchFamily="49" charset="0"/>
              </a:rPr>
              <a:t>}</a:t>
            </a:r>
          </a:p>
          <a:p>
            <a:pPr marL="0" indent="0">
              <a:buClr>
                <a:srgbClr val="404040"/>
              </a:buClr>
              <a:buFont typeface="Wingdings" panose="05000000000000000000" pitchFamily="2" charset="2"/>
              <a:buNone/>
            </a:pPr>
            <a:r>
              <a:rPr lang="en-GB" sz="1400" dirty="0" smtClean="0">
                <a:solidFill>
                  <a:srgbClr val="008000"/>
                </a:solidFill>
                <a:highlight>
                  <a:srgbClr val="FFFFFF"/>
                </a:highlight>
                <a:latin typeface="Consolas" pitchFamily="49" charset="0"/>
                <a:cs typeface="Consolas" pitchFamily="49" charset="0"/>
              </a:rPr>
              <a:t>// </a:t>
            </a:r>
            <a:r>
              <a:rPr lang="en-GB" sz="1400" dirty="0">
                <a:solidFill>
                  <a:srgbClr val="008000"/>
                </a:solidFill>
                <a:highlight>
                  <a:srgbClr val="FFFFFF"/>
                </a:highlight>
                <a:latin typeface="Consolas" pitchFamily="49" charset="0"/>
                <a:cs typeface="Consolas" pitchFamily="49" charset="0"/>
              </a:rPr>
              <a:t>Calling code uses </a:t>
            </a:r>
            <a:r>
              <a:rPr lang="en-GB" sz="1400" dirty="0" err="1" smtClean="0">
                <a:solidFill>
                  <a:srgbClr val="008000"/>
                </a:solidFill>
                <a:highlight>
                  <a:srgbClr val="FFFFFF"/>
                </a:highlight>
                <a:latin typeface="Consolas" pitchFamily="49" charset="0"/>
                <a:cs typeface="Consolas" pitchFamily="49" charset="0"/>
              </a:rPr>
              <a:t>result.RecognitionResult.Text</a:t>
            </a:r>
            <a:r>
              <a:rPr lang="en-GB" sz="1400" dirty="0">
                <a:solidFill>
                  <a:srgbClr val="008000"/>
                </a:solidFill>
                <a:highlight>
                  <a:srgbClr val="FFFFFF"/>
                </a:highlight>
                <a:latin typeface="Consolas" pitchFamily="49" charset="0"/>
                <a:cs typeface="Consolas" pitchFamily="49" charset="0"/>
              </a:rPr>
              <a:t> </a:t>
            </a:r>
            <a:r>
              <a:rPr lang="en-GB" sz="1400" dirty="0" smtClean="0">
                <a:solidFill>
                  <a:srgbClr val="008000"/>
                </a:solidFill>
                <a:highlight>
                  <a:srgbClr val="FFFFFF"/>
                </a:highlight>
                <a:latin typeface="Consolas" pitchFamily="49" charset="0"/>
                <a:cs typeface="Consolas" pitchFamily="49" charset="0"/>
              </a:rPr>
              <a:t>or</a:t>
            </a:r>
            <a:br>
              <a:rPr lang="en-GB" sz="1400" dirty="0" smtClean="0">
                <a:solidFill>
                  <a:srgbClr val="008000"/>
                </a:solidFill>
                <a:highlight>
                  <a:srgbClr val="FFFFFF"/>
                </a:highlight>
                <a:latin typeface="Consolas" pitchFamily="49" charset="0"/>
                <a:cs typeface="Consolas" pitchFamily="49" charset="0"/>
              </a:rPr>
            </a:br>
            <a:r>
              <a:rPr lang="en-GB" sz="1400" dirty="0" smtClean="0">
                <a:solidFill>
                  <a:srgbClr val="008000"/>
                </a:solidFill>
                <a:highlight>
                  <a:srgbClr val="FFFFFF"/>
                </a:highlight>
                <a:latin typeface="Consolas" pitchFamily="49" charset="0"/>
                <a:cs typeface="Consolas" pitchFamily="49" charset="0"/>
              </a:rPr>
              <a:t>// </a:t>
            </a:r>
            <a:r>
              <a:rPr lang="en-US" sz="1400" dirty="0" err="1" smtClean="0">
                <a:solidFill>
                  <a:srgbClr val="008000"/>
                </a:solidFill>
                <a:highlight>
                  <a:srgbClr val="FFFFFF"/>
                </a:highlight>
                <a:latin typeface="Consolas" pitchFamily="49" charset="0"/>
                <a:cs typeface="Consolas" pitchFamily="49" charset="0"/>
              </a:rPr>
              <a:t>result.RecognitionResult.SemanticInterpretation</a:t>
            </a:r>
            <a:endParaRPr lang="en-US" sz="1400" dirty="0">
              <a:solidFill>
                <a:srgbClr val="008000"/>
              </a:solidFill>
              <a:highlight>
                <a:srgbClr val="FFFFFF"/>
              </a:highlight>
              <a:latin typeface="Consolas" pitchFamily="49" charset="0"/>
              <a:cs typeface="Consolas" pitchFamily="49" charset="0"/>
            </a:endParaRPr>
          </a:p>
        </p:txBody>
      </p:sp>
      <p:sp>
        <p:nvSpPr>
          <p:cNvPr id="11" name="Rectangle 10"/>
          <p:cNvSpPr/>
          <p:nvPr/>
        </p:nvSpPr>
        <p:spPr bwMode="auto">
          <a:xfrm>
            <a:off x="2046514" y="4666392"/>
            <a:ext cx="7866744" cy="1878870"/>
          </a:xfrm>
          <a:prstGeom prst="rect">
            <a:avLst/>
          </a:prstGeom>
          <a:noFill/>
          <a:ln w="38100">
            <a:solidFill>
              <a:schemeClr val="accent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Freeform 11"/>
          <p:cNvSpPr/>
          <p:nvPr/>
        </p:nvSpPr>
        <p:spPr bwMode="auto">
          <a:xfrm>
            <a:off x="0" y="-1"/>
            <a:ext cx="12436477" cy="6994525"/>
          </a:xfrm>
          <a:custGeom>
            <a:avLst/>
            <a:gdLst>
              <a:gd name="connsiteX0" fmla="*/ 0 w 12436477"/>
              <a:gd name="connsiteY0" fmla="*/ 0 h 6994525"/>
              <a:gd name="connsiteX1" fmla="*/ 12436477 w 12436477"/>
              <a:gd name="connsiteY1" fmla="*/ 0 h 6994525"/>
              <a:gd name="connsiteX2" fmla="*/ 12436477 w 12436477"/>
              <a:gd name="connsiteY2" fmla="*/ 6994525 h 6994525"/>
              <a:gd name="connsiteX3" fmla="*/ 0 w 12436477"/>
              <a:gd name="connsiteY3" fmla="*/ 6994525 h 6994525"/>
            </a:gdLst>
            <a:ahLst/>
            <a:cxnLst>
              <a:cxn ang="0">
                <a:pos x="connsiteX0" y="connsiteY0"/>
              </a:cxn>
              <a:cxn ang="0">
                <a:pos x="connsiteX1" y="connsiteY1"/>
              </a:cxn>
              <a:cxn ang="0">
                <a:pos x="connsiteX2" y="connsiteY2"/>
              </a:cxn>
              <a:cxn ang="0">
                <a:pos x="connsiteX3" y="connsiteY3"/>
              </a:cxn>
            </a:cxnLst>
            <a:rect l="l" t="t" r="r" b="b"/>
            <a:pathLst>
              <a:path w="12436477" h="6994525">
                <a:moveTo>
                  <a:pt x="0" y="0"/>
                </a:moveTo>
                <a:lnTo>
                  <a:pt x="12436477" y="0"/>
                </a:lnTo>
                <a:lnTo>
                  <a:pt x="12436477" y="6994525"/>
                </a:lnTo>
                <a:lnTo>
                  <a:pt x="0" y="6994525"/>
                </a:lnTo>
                <a:close/>
              </a:path>
            </a:pathLst>
          </a:custGeom>
          <a:solidFill>
            <a:schemeClr val="tx1">
              <a:lumMod val="50000"/>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p:cNvSpPr/>
          <p:nvPr/>
        </p:nvSpPr>
        <p:spPr bwMode="auto">
          <a:xfrm>
            <a:off x="3364762" y="1376472"/>
            <a:ext cx="8406694" cy="2640604"/>
          </a:xfrm>
          <a:prstGeom prst="rect">
            <a:avLst/>
          </a:prstGeom>
          <a:solidFill>
            <a:schemeClr val="bg1"/>
          </a:solidFill>
          <a:ln w="38100">
            <a:solidFill>
              <a:schemeClr val="accent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buClr>
                <a:srgbClr val="404040"/>
              </a:buClr>
            </a:pPr>
            <a:r>
              <a:rPr lang="en-GB" dirty="0">
                <a:solidFill>
                  <a:srgbClr val="008000"/>
                </a:solidFill>
                <a:highlight>
                  <a:srgbClr val="FFFFFF"/>
                </a:highlight>
                <a:latin typeface="Consolas" pitchFamily="49" charset="0"/>
                <a:cs typeface="Consolas" pitchFamily="49" charset="0"/>
              </a:rPr>
              <a:t> </a:t>
            </a:r>
            <a:r>
              <a:rPr lang="en-GB" dirty="0" smtClean="0">
                <a:solidFill>
                  <a:srgbClr val="008000"/>
                </a:solidFill>
                <a:highlight>
                  <a:srgbClr val="FFFFFF"/>
                </a:highlight>
                <a:latin typeface="Consolas" pitchFamily="49" charset="0"/>
                <a:cs typeface="Consolas" pitchFamily="49" charset="0"/>
              </a:rPr>
              <a:t>   // </a:t>
            </a:r>
            <a:r>
              <a:rPr lang="en-GB" dirty="0">
                <a:solidFill>
                  <a:srgbClr val="008000"/>
                </a:solidFill>
                <a:highlight>
                  <a:srgbClr val="FFFFFF"/>
                </a:highlight>
                <a:latin typeface="Consolas" pitchFamily="49" charset="0"/>
                <a:cs typeface="Consolas" pitchFamily="49" charset="0"/>
              </a:rPr>
              <a:t>Put up UI and recognize user's utterance</a:t>
            </a:r>
            <a:endParaRPr lang="en-US" dirty="0">
              <a:solidFill>
                <a:srgbClr val="000000"/>
              </a:solidFill>
              <a:highlight>
                <a:srgbClr val="FFFFFF"/>
              </a:highlight>
              <a:latin typeface="Consolas" pitchFamily="49" charset="0"/>
              <a:cs typeface="Consolas" pitchFamily="49" charset="0"/>
            </a:endParaRPr>
          </a:p>
          <a:p>
            <a:pPr>
              <a:buClr>
                <a:srgbClr val="404040"/>
              </a:buClr>
            </a:pPr>
            <a:r>
              <a:rPr lang="en-US" dirty="0">
                <a:solidFill>
                  <a:srgbClr val="2B91AF"/>
                </a:solidFill>
                <a:highlight>
                  <a:srgbClr val="FFFFFF"/>
                </a:highlight>
                <a:latin typeface="Consolas" pitchFamily="49" charset="0"/>
                <a:cs typeface="Consolas" pitchFamily="49" charset="0"/>
              </a:rPr>
              <a:t> </a:t>
            </a:r>
            <a:r>
              <a:rPr lang="en-US" dirty="0" smtClean="0">
                <a:solidFill>
                  <a:srgbClr val="2B91AF"/>
                </a:solidFill>
                <a:highlight>
                  <a:srgbClr val="FFFFFF"/>
                </a:highlight>
                <a:latin typeface="Consolas" pitchFamily="49" charset="0"/>
                <a:cs typeface="Consolas" pitchFamily="49" charset="0"/>
              </a:rPr>
              <a:t>   </a:t>
            </a:r>
            <a:r>
              <a:rPr lang="en-US" dirty="0" err="1" smtClean="0">
                <a:solidFill>
                  <a:srgbClr val="2B91AF"/>
                </a:solidFill>
                <a:highlight>
                  <a:srgbClr val="FFFFFF"/>
                </a:highlight>
                <a:latin typeface="Consolas" pitchFamily="49" charset="0"/>
                <a:cs typeface="Consolas" pitchFamily="49" charset="0"/>
              </a:rPr>
              <a:t>SpeechRecognitionResult</a:t>
            </a:r>
            <a:r>
              <a:rPr lang="en-US" dirty="0" smtClean="0">
                <a:solidFill>
                  <a:srgbClr val="2B91AF"/>
                </a:solidFill>
                <a:highlight>
                  <a:srgbClr val="FFFFFF"/>
                </a:highlight>
                <a:latin typeface="Consolas" pitchFamily="49" charset="0"/>
                <a:cs typeface="Consolas" pitchFamily="49" charset="0"/>
              </a:rPr>
              <a:t> </a:t>
            </a:r>
            <a:r>
              <a:rPr lang="en-US" dirty="0">
                <a:solidFill>
                  <a:srgbClr val="000000"/>
                </a:solidFill>
                <a:highlight>
                  <a:srgbClr val="FFFFFF"/>
                </a:highlight>
                <a:latin typeface="Consolas" pitchFamily="49" charset="0"/>
                <a:cs typeface="Consolas" pitchFamily="49" charset="0"/>
              </a:rPr>
              <a:t>result </a:t>
            </a:r>
            <a:endParaRPr lang="en-US" dirty="0" smtClean="0">
              <a:solidFill>
                <a:srgbClr val="000000"/>
              </a:solidFill>
              <a:highlight>
                <a:srgbClr val="FFFFFF"/>
              </a:highlight>
              <a:latin typeface="Consolas" pitchFamily="49" charset="0"/>
              <a:cs typeface="Consolas" pitchFamily="49" charset="0"/>
            </a:endParaRPr>
          </a:p>
          <a:p>
            <a:pPr>
              <a:buClr>
                <a:srgbClr val="404040"/>
              </a:buClr>
            </a:pPr>
            <a:r>
              <a:rPr lang="en-US" dirty="0">
                <a:solidFill>
                  <a:srgbClr val="000000"/>
                </a:solidFill>
                <a:highlight>
                  <a:srgbClr val="FFFFFF"/>
                </a:highlight>
                <a:latin typeface="Consolas" pitchFamily="49" charset="0"/>
                <a:cs typeface="Consolas" pitchFamily="49" charset="0"/>
              </a:rPr>
              <a:t> </a:t>
            </a:r>
            <a:r>
              <a:rPr lang="en-US" dirty="0" smtClean="0">
                <a:solidFill>
                  <a:srgbClr val="000000"/>
                </a:solidFill>
                <a:highlight>
                  <a:srgbClr val="FFFFFF"/>
                </a:highlight>
                <a:latin typeface="Consolas" pitchFamily="49" charset="0"/>
                <a:cs typeface="Consolas" pitchFamily="49" charset="0"/>
              </a:rPr>
              <a:t>       = </a:t>
            </a:r>
            <a:r>
              <a:rPr lang="en-US" dirty="0" smtClean="0">
                <a:solidFill>
                  <a:srgbClr val="0000FF"/>
                </a:solidFill>
                <a:highlight>
                  <a:srgbClr val="FFFFFF"/>
                </a:highlight>
                <a:latin typeface="Consolas" pitchFamily="49" charset="0"/>
                <a:cs typeface="Consolas" pitchFamily="49" charset="0"/>
              </a:rPr>
              <a:t>await</a:t>
            </a:r>
            <a:r>
              <a:rPr lang="en-US" dirty="0">
                <a:solidFill>
                  <a:srgbClr val="000000"/>
                </a:solidFill>
                <a:highlight>
                  <a:srgbClr val="FFFFFF"/>
                </a:highlight>
                <a:latin typeface="Consolas" pitchFamily="49" charset="0"/>
                <a:cs typeface="Consolas" pitchFamily="49" charset="0"/>
              </a:rPr>
              <a:t> </a:t>
            </a:r>
            <a:r>
              <a:rPr lang="en-US" dirty="0" err="1" smtClean="0">
                <a:solidFill>
                  <a:srgbClr val="000000"/>
                </a:solidFill>
                <a:highlight>
                  <a:srgbClr val="FFFFFF"/>
                </a:highlight>
                <a:latin typeface="Consolas" pitchFamily="49" charset="0"/>
                <a:cs typeface="Consolas" pitchFamily="49" charset="0"/>
              </a:rPr>
              <a:t>recognizer.RecognizeWithUIAsync</a:t>
            </a:r>
            <a:r>
              <a:rPr lang="en-US" dirty="0">
                <a:solidFill>
                  <a:srgbClr val="000000"/>
                </a:solidFill>
                <a:highlight>
                  <a:srgbClr val="FFFFFF"/>
                </a:highlight>
                <a:latin typeface="Consolas" pitchFamily="49" charset="0"/>
                <a:cs typeface="Consolas" pitchFamily="49" charset="0"/>
              </a:rPr>
              <a:t>();</a:t>
            </a:r>
          </a:p>
          <a:p>
            <a:pPr>
              <a:buClr>
                <a:srgbClr val="404040"/>
              </a:buClr>
            </a:pPr>
            <a:endParaRPr lang="en-US" dirty="0">
              <a:solidFill>
                <a:srgbClr val="000000"/>
              </a:solidFill>
              <a:highlight>
                <a:srgbClr val="FFFFFF"/>
              </a:highlight>
              <a:latin typeface="Consolas" pitchFamily="49" charset="0"/>
              <a:cs typeface="Consolas" pitchFamily="49" charset="0"/>
            </a:endParaRPr>
          </a:p>
          <a:p>
            <a:pPr>
              <a:buClr>
                <a:srgbClr val="404040"/>
              </a:buClr>
            </a:pPr>
            <a:r>
              <a:rPr lang="en-US" dirty="0">
                <a:solidFill>
                  <a:srgbClr val="000000"/>
                </a:solidFill>
                <a:highlight>
                  <a:srgbClr val="FFFFFF"/>
                </a:highlight>
                <a:latin typeface="Consolas" pitchFamily="49" charset="0"/>
                <a:cs typeface="Consolas" pitchFamily="49" charset="0"/>
              </a:rPr>
              <a:t>    </a:t>
            </a:r>
            <a:r>
              <a:rPr lang="en-US" dirty="0">
                <a:solidFill>
                  <a:srgbClr val="0000FF"/>
                </a:solidFill>
                <a:highlight>
                  <a:srgbClr val="FFFFFF"/>
                </a:highlight>
                <a:latin typeface="Consolas" pitchFamily="49" charset="0"/>
                <a:cs typeface="Consolas" pitchFamily="49" charset="0"/>
              </a:rPr>
              <a:t>return</a:t>
            </a:r>
            <a:r>
              <a:rPr lang="en-US" dirty="0">
                <a:solidFill>
                  <a:srgbClr val="000000"/>
                </a:solidFill>
                <a:highlight>
                  <a:srgbClr val="FFFFFF"/>
                </a:highlight>
                <a:latin typeface="Consolas" pitchFamily="49" charset="0"/>
                <a:cs typeface="Consolas" pitchFamily="49" charset="0"/>
              </a:rPr>
              <a:t> result;</a:t>
            </a:r>
          </a:p>
          <a:p>
            <a:pPr>
              <a:buClr>
                <a:srgbClr val="404040"/>
              </a:buClr>
            </a:pPr>
            <a:r>
              <a:rPr lang="en-US" dirty="0">
                <a:solidFill>
                  <a:srgbClr val="000000"/>
                </a:solidFill>
                <a:highlight>
                  <a:srgbClr val="FFFFFF"/>
                </a:highlight>
                <a:latin typeface="Consolas" pitchFamily="49" charset="0"/>
                <a:cs typeface="Consolas" pitchFamily="49" charset="0"/>
              </a:rPr>
              <a:t>}</a:t>
            </a:r>
          </a:p>
          <a:p>
            <a:pPr>
              <a:buClr>
                <a:srgbClr val="404040"/>
              </a:buClr>
            </a:pPr>
            <a:r>
              <a:rPr lang="en-GB" dirty="0">
                <a:solidFill>
                  <a:srgbClr val="008000"/>
                </a:solidFill>
                <a:highlight>
                  <a:srgbClr val="FFFFFF"/>
                </a:highlight>
                <a:latin typeface="Consolas" pitchFamily="49" charset="0"/>
                <a:cs typeface="Consolas" pitchFamily="49" charset="0"/>
              </a:rPr>
              <a:t>// Calling code uses </a:t>
            </a:r>
            <a:r>
              <a:rPr lang="en-GB" dirty="0" err="1">
                <a:solidFill>
                  <a:srgbClr val="008000"/>
                </a:solidFill>
                <a:highlight>
                  <a:srgbClr val="FFFFFF"/>
                </a:highlight>
                <a:latin typeface="Consolas" pitchFamily="49" charset="0"/>
                <a:cs typeface="Consolas" pitchFamily="49" charset="0"/>
              </a:rPr>
              <a:t>result.RecognitionResult.Text</a:t>
            </a:r>
            <a:r>
              <a:rPr lang="en-GB" dirty="0">
                <a:solidFill>
                  <a:srgbClr val="008000"/>
                </a:solidFill>
                <a:highlight>
                  <a:srgbClr val="FFFFFF"/>
                </a:highlight>
                <a:latin typeface="Consolas" pitchFamily="49" charset="0"/>
                <a:cs typeface="Consolas" pitchFamily="49" charset="0"/>
              </a:rPr>
              <a:t> or</a:t>
            </a:r>
            <a:br>
              <a:rPr lang="en-GB" dirty="0">
                <a:solidFill>
                  <a:srgbClr val="008000"/>
                </a:solidFill>
                <a:highlight>
                  <a:srgbClr val="FFFFFF"/>
                </a:highlight>
                <a:latin typeface="Consolas" pitchFamily="49" charset="0"/>
                <a:cs typeface="Consolas" pitchFamily="49" charset="0"/>
              </a:rPr>
            </a:br>
            <a:r>
              <a:rPr lang="en-GB" dirty="0">
                <a:solidFill>
                  <a:srgbClr val="008000"/>
                </a:solidFill>
                <a:highlight>
                  <a:srgbClr val="FFFFFF"/>
                </a:highlight>
                <a:latin typeface="Consolas" pitchFamily="49" charset="0"/>
                <a:cs typeface="Consolas" pitchFamily="49" charset="0"/>
              </a:rPr>
              <a:t>// </a:t>
            </a:r>
            <a:r>
              <a:rPr lang="en-US" dirty="0" err="1">
                <a:solidFill>
                  <a:srgbClr val="008000"/>
                </a:solidFill>
                <a:highlight>
                  <a:srgbClr val="FFFFFF"/>
                </a:highlight>
                <a:latin typeface="Consolas" pitchFamily="49" charset="0"/>
                <a:cs typeface="Consolas" pitchFamily="49" charset="0"/>
              </a:rPr>
              <a:t>result.RecognitionResult.SemanticInterpretation</a:t>
            </a:r>
            <a:endParaRPr lang="en-US" sz="2400" dirty="0">
              <a:solidFill>
                <a:srgbClr val="000000"/>
              </a:solidFill>
              <a:highlight>
                <a:srgbClr val="FFFFFF"/>
              </a:highlight>
              <a:latin typeface="Consolas" pitchFamily="49" charset="0"/>
              <a:cs typeface="Consolas" pitchFamily="49" charset="0"/>
            </a:endParaRPr>
          </a:p>
        </p:txBody>
      </p:sp>
      <p:sp>
        <p:nvSpPr>
          <p:cNvPr id="14" name="TextBox 13"/>
          <p:cNvSpPr txBox="1"/>
          <p:nvPr/>
        </p:nvSpPr>
        <p:spPr>
          <a:xfrm>
            <a:off x="3364762" y="4112395"/>
            <a:ext cx="8416075" cy="553998"/>
          </a:xfrm>
          <a:prstGeom prst="rect">
            <a:avLst/>
          </a:prstGeom>
          <a:solidFill>
            <a:schemeClr val="accent2"/>
          </a:solidFill>
          <a:ln>
            <a:noFill/>
          </a:ln>
        </p:spPr>
        <p:txBody>
          <a:bodyPr wrap="square" lIns="182880" tIns="146304" rIns="182880" bIns="182880" rtlCol="0">
            <a:spAutoFit/>
          </a:bodyPr>
          <a:lstStyle/>
          <a:p>
            <a:pPr>
              <a:lnSpc>
                <a:spcPct val="90000"/>
              </a:lnSpc>
              <a:spcAft>
                <a:spcPts val="600"/>
              </a:spcAft>
            </a:pPr>
            <a:r>
              <a:rPr lang="en-US" sz="1600" dirty="0">
                <a:gradFill>
                  <a:gsLst>
                    <a:gs pos="0">
                      <a:srgbClr val="FFFFFF"/>
                    </a:gs>
                    <a:gs pos="100000">
                      <a:srgbClr val="FFFFFF"/>
                    </a:gs>
                  </a:gsLst>
                  <a:lin ang="5400000" scaled="1"/>
                </a:gradFill>
              </a:rPr>
              <a:t>Call </a:t>
            </a:r>
            <a:r>
              <a:rPr lang="en-US" sz="1600" dirty="0" err="1">
                <a:gradFill>
                  <a:gsLst>
                    <a:gs pos="0">
                      <a:srgbClr val="FFFFFF"/>
                    </a:gs>
                    <a:gs pos="100000">
                      <a:srgbClr val="FFFFFF"/>
                    </a:gs>
                  </a:gsLst>
                  <a:lin ang="5400000" scaled="1"/>
                </a:gradFill>
              </a:rPr>
              <a:t>RecognizeWithUIAsync</a:t>
            </a:r>
            <a:r>
              <a:rPr lang="en-US" sz="1600" dirty="0">
                <a:gradFill>
                  <a:gsLst>
                    <a:gs pos="0">
                      <a:srgbClr val="FFFFFF"/>
                    </a:gs>
                    <a:gs pos="100000">
                      <a:srgbClr val="FFFFFF"/>
                    </a:gs>
                  </a:gsLst>
                  <a:lin ang="5400000" scaled="1"/>
                </a:gradFill>
              </a:rPr>
              <a:t> to use default system UI, </a:t>
            </a:r>
            <a:r>
              <a:rPr lang="en-US" sz="1600" dirty="0" err="1">
                <a:gradFill>
                  <a:gsLst>
                    <a:gs pos="0">
                      <a:srgbClr val="FFFFFF"/>
                    </a:gs>
                    <a:gs pos="100000">
                      <a:srgbClr val="FFFFFF"/>
                    </a:gs>
                  </a:gsLst>
                  <a:lin ang="5400000" scaled="1"/>
                </a:gradFill>
              </a:rPr>
              <a:t>RecognizeAsync</a:t>
            </a:r>
            <a:r>
              <a:rPr lang="en-US" sz="1600" dirty="0">
                <a:gradFill>
                  <a:gsLst>
                    <a:gs pos="0">
                      <a:srgbClr val="FFFFFF"/>
                    </a:gs>
                    <a:gs pos="100000">
                      <a:srgbClr val="FFFFFF"/>
                    </a:gs>
                  </a:gsLst>
                  <a:lin ang="5400000" scaled="1"/>
                </a:gradFill>
              </a:rPr>
              <a:t> to roll your own</a:t>
            </a:r>
          </a:p>
        </p:txBody>
      </p:sp>
      <p:grpSp>
        <p:nvGrpSpPr>
          <p:cNvPr id="15" name="Group 14"/>
          <p:cNvGrpSpPr/>
          <p:nvPr/>
        </p:nvGrpSpPr>
        <p:grpSpPr>
          <a:xfrm>
            <a:off x="0" y="0"/>
            <a:ext cx="1646237" cy="6994525"/>
            <a:chOff x="0" y="0"/>
            <a:chExt cx="1646237" cy="6994525"/>
          </a:xfrm>
        </p:grpSpPr>
        <p:sp>
          <p:nvSpPr>
            <p:cNvPr id="16" name="Freeform 15"/>
            <p:cNvSpPr/>
            <p:nvPr/>
          </p:nvSpPr>
          <p:spPr bwMode="auto">
            <a:xfrm>
              <a:off x="0" y="0"/>
              <a:ext cx="1646237" cy="6994525"/>
            </a:xfrm>
            <a:custGeom>
              <a:avLst/>
              <a:gdLst>
                <a:gd name="connsiteX0" fmla="*/ 0 w 1646237"/>
                <a:gd name="connsiteY0" fmla="*/ 0 h 6994525"/>
                <a:gd name="connsiteX1" fmla="*/ 1646237 w 1646237"/>
                <a:gd name="connsiteY1" fmla="*/ 0 h 6994525"/>
                <a:gd name="connsiteX2" fmla="*/ 1646237 w 1646237"/>
                <a:gd name="connsiteY2" fmla="*/ 564556 h 6994525"/>
                <a:gd name="connsiteX3" fmla="*/ 1487404 w 1646237"/>
                <a:gd name="connsiteY3" fmla="*/ 723389 h 6994525"/>
                <a:gd name="connsiteX4" fmla="*/ 1646237 w 1646237"/>
                <a:gd name="connsiteY4" fmla="*/ 882221 h 6994525"/>
                <a:gd name="connsiteX5" fmla="*/ 1646237 w 1646237"/>
                <a:gd name="connsiteY5" fmla="*/ 6994525 h 6994525"/>
                <a:gd name="connsiteX6" fmla="*/ 0 w 1646237"/>
                <a:gd name="connsiteY6" fmla="*/ 6994525 h 6994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46237" h="6994525">
                  <a:moveTo>
                    <a:pt x="0" y="0"/>
                  </a:moveTo>
                  <a:lnTo>
                    <a:pt x="1646237" y="0"/>
                  </a:lnTo>
                  <a:lnTo>
                    <a:pt x="1646237" y="564556"/>
                  </a:lnTo>
                  <a:lnTo>
                    <a:pt x="1487404" y="723389"/>
                  </a:lnTo>
                  <a:lnTo>
                    <a:pt x="1646237" y="882221"/>
                  </a:lnTo>
                  <a:lnTo>
                    <a:pt x="1646237" y="6994525"/>
                  </a:lnTo>
                  <a:lnTo>
                    <a:pt x="0" y="6994525"/>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7" name="Freeform 12" descr="Up:  Freeform 12"/>
            <p:cNvSpPr>
              <a:spLocks noChangeAspect="1"/>
            </p:cNvSpPr>
            <p:nvPr/>
          </p:nvSpPr>
          <p:spPr bwMode="black">
            <a:xfrm>
              <a:off x="441132" y="435573"/>
              <a:ext cx="763922" cy="602394"/>
            </a:xfrm>
            <a:custGeom>
              <a:avLst/>
              <a:gdLst/>
              <a:ahLst/>
              <a:cxnLst/>
              <a:rect l="l" t="t" r="r" b="b"/>
              <a:pathLst>
                <a:path w="611218" h="481979">
                  <a:moveTo>
                    <a:pt x="224745" y="94707"/>
                  </a:moveTo>
                  <a:cubicBezTo>
                    <a:pt x="347961" y="94707"/>
                    <a:pt x="448505" y="171589"/>
                    <a:pt x="448505" y="266213"/>
                  </a:cubicBezTo>
                  <a:cubicBezTo>
                    <a:pt x="448505" y="360837"/>
                    <a:pt x="347961" y="436734"/>
                    <a:pt x="224745" y="436734"/>
                  </a:cubicBezTo>
                  <a:cubicBezTo>
                    <a:pt x="202074" y="436734"/>
                    <a:pt x="181373" y="434763"/>
                    <a:pt x="161659" y="429834"/>
                  </a:cubicBezTo>
                  <a:cubicBezTo>
                    <a:pt x="135044" y="478132"/>
                    <a:pt x="86744" y="488974"/>
                    <a:pt x="44358" y="478132"/>
                  </a:cubicBezTo>
                  <a:cubicBezTo>
                    <a:pt x="69986" y="455462"/>
                    <a:pt x="92658" y="434763"/>
                    <a:pt x="109416" y="413078"/>
                  </a:cubicBezTo>
                  <a:cubicBezTo>
                    <a:pt x="43372" y="382522"/>
                    <a:pt x="0" y="328310"/>
                    <a:pt x="0" y="266213"/>
                  </a:cubicBezTo>
                  <a:cubicBezTo>
                    <a:pt x="0" y="171589"/>
                    <a:pt x="100544" y="94707"/>
                    <a:pt x="224745" y="94707"/>
                  </a:cubicBezTo>
                  <a:close/>
                  <a:moveTo>
                    <a:pt x="386440" y="0"/>
                  </a:moveTo>
                  <a:cubicBezTo>
                    <a:pt x="510659" y="0"/>
                    <a:pt x="611218" y="76830"/>
                    <a:pt x="611218" y="170405"/>
                  </a:cubicBezTo>
                  <a:cubicBezTo>
                    <a:pt x="611218" y="232460"/>
                    <a:pt x="566854" y="287620"/>
                    <a:pt x="501787" y="317170"/>
                  </a:cubicBezTo>
                  <a:cubicBezTo>
                    <a:pt x="518546" y="338840"/>
                    <a:pt x="541221" y="360510"/>
                    <a:pt x="566854" y="382180"/>
                  </a:cubicBezTo>
                  <a:cubicBezTo>
                    <a:pt x="523476" y="393015"/>
                    <a:pt x="481083" y="383165"/>
                    <a:pt x="454465" y="334900"/>
                  </a:cubicBezTo>
                  <a:cubicBezTo>
                    <a:pt x="547137" y="154645"/>
                    <a:pt x="301656" y="47280"/>
                    <a:pt x="201097" y="73875"/>
                  </a:cubicBezTo>
                  <a:cubicBezTo>
                    <a:pt x="241518" y="29550"/>
                    <a:pt x="309542" y="0"/>
                    <a:pt x="386440" y="0"/>
                  </a:cubicBezTo>
                  <a:close/>
                </a:path>
              </a:pathLst>
            </a:custGeom>
            <a:solidFill>
              <a:schemeClr val="bg2"/>
            </a:solidFill>
            <a:ln>
              <a:noFill/>
            </a:ln>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grpSp>
    </p:spTree>
    <p:extLst>
      <p:ext uri="{BB962C8B-B14F-4D97-AF65-F5344CB8AC3E}">
        <p14:creationId xmlns:p14="http://schemas.microsoft.com/office/powerpoint/2010/main" val="32977511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par>
                          <p:cTn id="8" fill="hold">
                            <p:stCondLst>
                              <p:cond delay="750"/>
                            </p:stCondLst>
                            <p:childTnLst>
                              <p:par>
                                <p:cTn id="9" presetID="10" presetClass="entr" presetSubtype="0" fill="hold" grpId="0" nodeType="afterEffect">
                                  <p:stCondLst>
                                    <p:cond delay="50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childTnLst>
                                </p:cTn>
                              </p:par>
                              <p:par>
                                <p:cTn id="12" presetID="10" presetClass="entr" presetSubtype="0" fill="hold" grpId="0" nodeType="withEffect">
                                  <p:stCondLst>
                                    <p:cond delay="500"/>
                                  </p:stCondLst>
                                  <p:childTnLst>
                                    <p:set>
                                      <p:cBhvr>
                                        <p:cTn id="13" dur="1" fill="hold">
                                          <p:stCondLst>
                                            <p:cond delay="0"/>
                                          </p:stCondLst>
                                        </p:cTn>
                                        <p:tgtEl>
                                          <p:spTgt spid="13"/>
                                        </p:tgtEl>
                                        <p:attrNameLst>
                                          <p:attrName>style.visibility</p:attrName>
                                        </p:attrNameLst>
                                      </p:cBhvr>
                                      <p:to>
                                        <p:strVal val="visible"/>
                                      </p:to>
                                    </p:set>
                                    <p:animEffect transition="in" filter="fade">
                                      <p:cBhvr>
                                        <p:cTn id="14" dur="500"/>
                                        <p:tgtEl>
                                          <p:spTgt spid="13"/>
                                        </p:tgtEl>
                                      </p:cBhvr>
                                    </p:animEffect>
                                  </p:childTnLst>
                                </p:cTn>
                              </p:par>
                              <p:par>
                                <p:cTn id="15" presetID="6" presetClass="emph" presetSubtype="0" accel="100000" autoRev="1" fill="hold" grpId="1" nodeType="withEffect">
                                  <p:stCondLst>
                                    <p:cond delay="0"/>
                                  </p:stCondLst>
                                  <p:childTnLst>
                                    <p:animScale>
                                      <p:cBhvr>
                                        <p:cTn id="16" dur="500" fill="hold"/>
                                        <p:tgtEl>
                                          <p:spTgt spid="13"/>
                                        </p:tgtEl>
                                      </p:cBhvr>
                                      <p:by x="50000" y="50000"/>
                                    </p:animScale>
                                  </p:childTnLst>
                                </p:cTn>
                              </p:par>
                              <p:par>
                                <p:cTn id="17" presetID="42" presetClass="path" presetSubtype="0" accel="100000" autoRev="1" fill="hold" grpId="2" nodeType="withEffect">
                                  <p:stCondLst>
                                    <p:cond delay="0"/>
                                  </p:stCondLst>
                                  <p:childTnLst>
                                    <p:animMotion origin="layout" path="M 2.7036E-6 4.4394E-6 L -0.048 0.09714 " pathEditMode="relative" rAng="0" ptsTypes="AA">
                                      <p:cBhvr>
                                        <p:cTn id="18" dur="500" fill="hold"/>
                                        <p:tgtEl>
                                          <p:spTgt spid="13"/>
                                        </p:tgtEl>
                                        <p:attrNameLst>
                                          <p:attrName>ppt_x</p:attrName>
                                          <p:attrName>ppt_y</p:attrName>
                                        </p:attrNameLst>
                                      </p:cBhvr>
                                      <p:rCtr x="-2400" y="4857"/>
                                    </p:animMotion>
                                  </p:childTnLst>
                                </p:cTn>
                              </p:par>
                            </p:childTnLst>
                          </p:cTn>
                        </p:par>
                        <p:par>
                          <p:cTn id="19" fill="hold">
                            <p:stCondLst>
                              <p:cond delay="1750"/>
                            </p:stCondLst>
                            <p:childTnLst>
                              <p:par>
                                <p:cTn id="20" presetID="10" presetClass="entr" presetSubtype="0" fill="hold" grpId="0" nodeType="after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3" grpId="1" animBg="1"/>
      <p:bldP spid="13" grpId="2" animBg="1"/>
      <p:bldP spid="14"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2"/>
          </p:nvPr>
        </p:nvSpPr>
        <p:spPr/>
        <p:txBody>
          <a:bodyPr/>
          <a:lstStyle/>
          <a:p>
            <a:r>
              <a:rPr lang="en-US" dirty="0" smtClean="0"/>
              <a:t>Paul Beck, Software Engineer</a:t>
            </a:r>
            <a:r>
              <a:rPr lang="en-US" smtClean="0"/>
              <a:t>, Mobile, </a:t>
            </a:r>
            <a:r>
              <a:rPr lang="en-US" dirty="0" smtClean="0"/>
              <a:t>Hulu LLC</a:t>
            </a:r>
            <a:endParaRPr lang="en-US" dirty="0"/>
          </a:p>
        </p:txBody>
      </p:sp>
      <p:sp>
        <p:nvSpPr>
          <p:cNvPr id="5" name="Title 4"/>
          <p:cNvSpPr>
            <a:spLocks noGrp="1"/>
          </p:cNvSpPr>
          <p:nvPr>
            <p:ph type="title"/>
          </p:nvPr>
        </p:nvSpPr>
        <p:spPr/>
        <p:txBody>
          <a:bodyPr/>
          <a:lstStyle/>
          <a:p>
            <a:r>
              <a:rPr lang="en-US" dirty="0" smtClean="0"/>
              <a:t>Cortana Integration: Hulu Plus</a:t>
            </a:r>
            <a:endParaRPr lang="en-US" dirty="0"/>
          </a:p>
        </p:txBody>
      </p:sp>
    </p:spTree>
    <p:extLst>
      <p:ext uri="{BB962C8B-B14F-4D97-AF65-F5344CB8AC3E}">
        <p14:creationId xmlns:p14="http://schemas.microsoft.com/office/powerpoint/2010/main" val="569231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Box 31"/>
          <p:cNvSpPr txBox="1"/>
          <p:nvPr/>
        </p:nvSpPr>
        <p:spPr>
          <a:xfrm>
            <a:off x="4770437" y="959496"/>
            <a:ext cx="1600201" cy="738664"/>
          </a:xfrm>
          <a:prstGeom prst="rect">
            <a:avLst/>
          </a:prstGeom>
          <a:noFill/>
        </p:spPr>
        <p:txBody>
          <a:bodyPr wrap="square" lIns="182880" tIns="146304" rIns="0" bIns="146304" rtlCol="0">
            <a:spAutoFit/>
          </a:bodyPr>
          <a:lstStyle/>
          <a:p>
            <a:pPr>
              <a:lnSpc>
                <a:spcPct val="90000"/>
              </a:lnSpc>
              <a:spcAft>
                <a:spcPts val="600"/>
              </a:spcAft>
            </a:pPr>
            <a:r>
              <a:rPr lang="en-US" sz="3200" b="1" dirty="0" smtClean="0">
                <a:gradFill>
                  <a:gsLst>
                    <a:gs pos="2917">
                      <a:srgbClr val="404040"/>
                    </a:gs>
                    <a:gs pos="30000">
                      <a:srgbClr val="404040"/>
                    </a:gs>
                  </a:gsLst>
                  <a:lin ang="5400000" scaled="0"/>
                </a:gradFill>
                <a:latin typeface="Segoe UI Light"/>
              </a:rPr>
              <a:t>want?</a:t>
            </a:r>
            <a:endParaRPr lang="en-US" sz="3200" b="1" dirty="0">
              <a:gradFill>
                <a:gsLst>
                  <a:gs pos="2917">
                    <a:srgbClr val="404040"/>
                  </a:gs>
                  <a:gs pos="30000">
                    <a:srgbClr val="404040"/>
                  </a:gs>
                </a:gsLst>
                <a:lin ang="5400000" scaled="0"/>
              </a:gradFill>
              <a:latin typeface="Segoe UI Light"/>
            </a:endParaRPr>
          </a:p>
        </p:txBody>
      </p:sp>
      <p:sp>
        <p:nvSpPr>
          <p:cNvPr id="30" name="TextBox 29"/>
          <p:cNvSpPr txBox="1"/>
          <p:nvPr/>
        </p:nvSpPr>
        <p:spPr>
          <a:xfrm>
            <a:off x="1646236" y="295274"/>
            <a:ext cx="10515601" cy="904863"/>
          </a:xfrm>
          <a:prstGeom prst="rect">
            <a:avLst/>
          </a:prstGeom>
          <a:noFill/>
        </p:spPr>
        <p:txBody>
          <a:bodyPr wrap="square" lIns="182880" tIns="146304" rIns="182880" bIns="146304" rtlCol="0">
            <a:spAutoFit/>
          </a:bodyPr>
          <a:lstStyle/>
          <a:p>
            <a:pPr>
              <a:lnSpc>
                <a:spcPct val="90000"/>
              </a:lnSpc>
              <a:spcAft>
                <a:spcPts val="600"/>
              </a:spcAft>
            </a:pPr>
            <a:r>
              <a:rPr lang="en-US" sz="4400" dirty="0" smtClean="0">
                <a:gradFill>
                  <a:gsLst>
                    <a:gs pos="2917">
                      <a:srgbClr val="404040"/>
                    </a:gs>
                    <a:gs pos="30000">
                      <a:srgbClr val="404040"/>
                    </a:gs>
                  </a:gsLst>
                  <a:lin ang="5400000" scaled="0"/>
                </a:gradFill>
                <a:latin typeface="Segoe UI Light"/>
              </a:rPr>
              <a:t>Key Design Considerations</a:t>
            </a:r>
            <a:endParaRPr lang="en-US" sz="4400" dirty="0">
              <a:gradFill>
                <a:gsLst>
                  <a:gs pos="2917">
                    <a:srgbClr val="404040"/>
                  </a:gs>
                  <a:gs pos="30000">
                    <a:srgbClr val="404040"/>
                  </a:gs>
                </a:gsLst>
                <a:lin ang="5400000" scaled="0"/>
              </a:gradFill>
              <a:latin typeface="Segoe UI Light"/>
            </a:endParaRPr>
          </a:p>
        </p:txBody>
      </p:sp>
      <p:sp>
        <p:nvSpPr>
          <p:cNvPr id="31" name="TextBox 30"/>
          <p:cNvSpPr txBox="1"/>
          <p:nvPr/>
        </p:nvSpPr>
        <p:spPr>
          <a:xfrm>
            <a:off x="1646236" y="959496"/>
            <a:ext cx="3235181" cy="738664"/>
          </a:xfrm>
          <a:prstGeom prst="rect">
            <a:avLst/>
          </a:prstGeom>
          <a:noFill/>
        </p:spPr>
        <p:txBody>
          <a:bodyPr wrap="none" lIns="182880" tIns="146304" rIns="0" bIns="146304" rtlCol="0">
            <a:spAutoFit/>
          </a:bodyPr>
          <a:lstStyle/>
          <a:p>
            <a:pPr>
              <a:lnSpc>
                <a:spcPct val="90000"/>
              </a:lnSpc>
              <a:spcAft>
                <a:spcPts val="600"/>
              </a:spcAft>
            </a:pPr>
            <a:r>
              <a:rPr lang="en-US" sz="3200" dirty="0" smtClean="0">
                <a:gradFill>
                  <a:gsLst>
                    <a:gs pos="2917">
                      <a:srgbClr val="404040"/>
                    </a:gs>
                    <a:gs pos="30000">
                      <a:srgbClr val="404040"/>
                    </a:gs>
                  </a:gsLst>
                  <a:lin ang="5400000" scaled="0"/>
                </a:gradFill>
                <a:latin typeface="Segoe UI Light"/>
              </a:rPr>
              <a:t>What will the user</a:t>
            </a:r>
            <a:endParaRPr lang="en-US" sz="3200" b="1" dirty="0">
              <a:gradFill>
                <a:gsLst>
                  <a:gs pos="2917">
                    <a:srgbClr val="404040"/>
                  </a:gs>
                  <a:gs pos="30000">
                    <a:srgbClr val="404040"/>
                  </a:gs>
                </a:gsLst>
                <a:lin ang="5400000" scaled="0"/>
              </a:gradFill>
              <a:latin typeface="Segoe UI Light"/>
            </a:endParaRPr>
          </a:p>
        </p:txBody>
      </p:sp>
      <p:sp>
        <p:nvSpPr>
          <p:cNvPr id="33" name="TextBox 32"/>
          <p:cNvSpPr txBox="1"/>
          <p:nvPr/>
        </p:nvSpPr>
        <p:spPr>
          <a:xfrm>
            <a:off x="7673974" y="959496"/>
            <a:ext cx="1600201" cy="738664"/>
          </a:xfrm>
          <a:prstGeom prst="rect">
            <a:avLst/>
          </a:prstGeom>
          <a:noFill/>
        </p:spPr>
        <p:txBody>
          <a:bodyPr wrap="square" lIns="182880" tIns="146304" rIns="0" bIns="146304" rtlCol="0">
            <a:spAutoFit/>
          </a:bodyPr>
          <a:lstStyle/>
          <a:p>
            <a:pPr>
              <a:lnSpc>
                <a:spcPct val="90000"/>
              </a:lnSpc>
              <a:spcAft>
                <a:spcPts val="600"/>
              </a:spcAft>
            </a:pPr>
            <a:r>
              <a:rPr lang="en-US" sz="3200" b="1" dirty="0" smtClean="0">
                <a:gradFill>
                  <a:gsLst>
                    <a:gs pos="2917">
                      <a:srgbClr val="404040"/>
                    </a:gs>
                    <a:gs pos="30000">
                      <a:srgbClr val="404040"/>
                    </a:gs>
                  </a:gsLst>
                  <a:lin ang="5400000" scaled="0"/>
                </a:gradFill>
                <a:latin typeface="Segoe UI Light"/>
              </a:rPr>
              <a:t>do?</a:t>
            </a:r>
            <a:endParaRPr lang="en-US" sz="3200" b="1" dirty="0">
              <a:gradFill>
                <a:gsLst>
                  <a:gs pos="2917">
                    <a:srgbClr val="404040"/>
                  </a:gs>
                  <a:gs pos="30000">
                    <a:srgbClr val="404040"/>
                  </a:gs>
                </a:gsLst>
                <a:lin ang="5400000" scaled="0"/>
              </a:gradFill>
              <a:latin typeface="Segoe UI Light"/>
            </a:endParaRPr>
          </a:p>
        </p:txBody>
      </p:sp>
      <p:sp>
        <p:nvSpPr>
          <p:cNvPr id="34" name="TextBox 33"/>
          <p:cNvSpPr txBox="1"/>
          <p:nvPr/>
        </p:nvSpPr>
        <p:spPr>
          <a:xfrm>
            <a:off x="6637337" y="959496"/>
            <a:ext cx="1600201" cy="738664"/>
          </a:xfrm>
          <a:prstGeom prst="rect">
            <a:avLst/>
          </a:prstGeom>
          <a:noFill/>
        </p:spPr>
        <p:txBody>
          <a:bodyPr wrap="square" lIns="182880" tIns="146304" rIns="0" bIns="146304" rtlCol="0">
            <a:spAutoFit/>
          </a:bodyPr>
          <a:lstStyle/>
          <a:p>
            <a:pPr>
              <a:lnSpc>
                <a:spcPct val="90000"/>
              </a:lnSpc>
              <a:spcAft>
                <a:spcPts val="600"/>
              </a:spcAft>
            </a:pPr>
            <a:r>
              <a:rPr lang="en-US" sz="3200" b="1" dirty="0" smtClean="0">
                <a:gradFill>
                  <a:gsLst>
                    <a:gs pos="2917">
                      <a:srgbClr val="404040"/>
                    </a:gs>
                    <a:gs pos="30000">
                      <a:srgbClr val="404040"/>
                    </a:gs>
                  </a:gsLst>
                  <a:lin ang="5400000" scaled="0"/>
                </a:gradFill>
                <a:latin typeface="Segoe UI Light"/>
              </a:rPr>
              <a:t>type?</a:t>
            </a:r>
            <a:endParaRPr lang="en-US" sz="3200" b="1" dirty="0">
              <a:gradFill>
                <a:gsLst>
                  <a:gs pos="2917">
                    <a:srgbClr val="404040"/>
                  </a:gs>
                  <a:gs pos="30000">
                    <a:srgbClr val="404040"/>
                  </a:gs>
                </a:gsLst>
                <a:lin ang="5400000" scaled="0"/>
              </a:gradFill>
              <a:latin typeface="Segoe UI Light"/>
            </a:endParaRPr>
          </a:p>
        </p:txBody>
      </p:sp>
      <p:sp>
        <p:nvSpPr>
          <p:cNvPr id="36" name="TextBox 35"/>
          <p:cNvSpPr txBox="1"/>
          <p:nvPr/>
        </p:nvSpPr>
        <p:spPr>
          <a:xfrm>
            <a:off x="5837237" y="959496"/>
            <a:ext cx="1600201" cy="738664"/>
          </a:xfrm>
          <a:prstGeom prst="rect">
            <a:avLst/>
          </a:prstGeom>
          <a:noFill/>
        </p:spPr>
        <p:txBody>
          <a:bodyPr wrap="square" lIns="182880" tIns="146304" rIns="0" bIns="146304" rtlCol="0">
            <a:spAutoFit/>
          </a:bodyPr>
          <a:lstStyle/>
          <a:p>
            <a:pPr>
              <a:lnSpc>
                <a:spcPct val="90000"/>
              </a:lnSpc>
              <a:spcAft>
                <a:spcPts val="600"/>
              </a:spcAft>
            </a:pPr>
            <a:r>
              <a:rPr lang="en-US" sz="3200" b="1" dirty="0" smtClean="0">
                <a:gradFill>
                  <a:gsLst>
                    <a:gs pos="2917">
                      <a:srgbClr val="404040"/>
                    </a:gs>
                    <a:gs pos="30000">
                      <a:srgbClr val="404040"/>
                    </a:gs>
                  </a:gsLst>
                  <a:lin ang="5400000" scaled="0"/>
                </a:gradFill>
                <a:latin typeface="Segoe UI Light"/>
              </a:rPr>
              <a:t>say?</a:t>
            </a:r>
            <a:endParaRPr lang="en-US" sz="3200" b="1" dirty="0">
              <a:gradFill>
                <a:gsLst>
                  <a:gs pos="2917">
                    <a:srgbClr val="404040"/>
                  </a:gs>
                  <a:gs pos="30000">
                    <a:srgbClr val="404040"/>
                  </a:gs>
                </a:gsLst>
                <a:lin ang="5400000" scaled="0"/>
              </a:gradFill>
              <a:latin typeface="Segoe UI Light"/>
            </a:endParaRPr>
          </a:p>
        </p:txBody>
      </p:sp>
      <p:sp>
        <p:nvSpPr>
          <p:cNvPr id="40" name="Smiley Face 39"/>
          <p:cNvSpPr/>
          <p:nvPr/>
        </p:nvSpPr>
        <p:spPr bwMode="auto">
          <a:xfrm>
            <a:off x="5380037" y="-769938"/>
            <a:ext cx="457200" cy="457200"/>
          </a:xfrm>
          <a:prstGeom prst="smileyFac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0" name="Text Placeholder 5"/>
          <p:cNvSpPr txBox="1">
            <a:spLocks/>
          </p:cNvSpPr>
          <p:nvPr/>
        </p:nvSpPr>
        <p:spPr>
          <a:xfrm>
            <a:off x="3044506" y="1914186"/>
            <a:ext cx="8785863" cy="646331"/>
          </a:xfrm>
          <a:prstGeom prst="rect">
            <a:avLst/>
          </a:prstGeom>
        </p:spPr>
        <p:txBody>
          <a:bodyPr tIns="137160"/>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Clr>
                <a:srgbClr val="404040"/>
              </a:buClr>
              <a:buFont typeface="Wingdings" panose="05000000000000000000" pitchFamily="2" charset="2"/>
              <a:buNone/>
            </a:pPr>
            <a:r>
              <a:rPr lang="en-US" sz="2800" dirty="0">
                <a:gradFill>
                  <a:gsLst>
                    <a:gs pos="1250">
                      <a:srgbClr val="404040"/>
                    </a:gs>
                    <a:gs pos="100000">
                      <a:srgbClr val="404040"/>
                    </a:gs>
                  </a:gsLst>
                  <a:lin ang="5400000" scaled="0"/>
                </a:gradFill>
              </a:rPr>
              <a:t>Use simple command phrases in </a:t>
            </a:r>
            <a:r>
              <a:rPr lang="en-US" sz="2800" dirty="0" smtClean="0">
                <a:gradFill>
                  <a:gsLst>
                    <a:gs pos="1250">
                      <a:srgbClr val="404040"/>
                    </a:gs>
                    <a:gs pos="100000">
                      <a:srgbClr val="404040"/>
                    </a:gs>
                  </a:gsLst>
                  <a:lin ang="5400000" scaled="0"/>
                </a:gradFill>
              </a:rPr>
              <a:t/>
            </a:r>
            <a:br>
              <a:rPr lang="en-US" sz="2800" dirty="0" smtClean="0">
                <a:gradFill>
                  <a:gsLst>
                    <a:gs pos="1250">
                      <a:srgbClr val="404040"/>
                    </a:gs>
                    <a:gs pos="100000">
                      <a:srgbClr val="404040"/>
                    </a:gs>
                  </a:gsLst>
                  <a:lin ang="5400000" scaled="0"/>
                </a:gradFill>
              </a:rPr>
            </a:br>
            <a:r>
              <a:rPr lang="en-US" sz="2800" dirty="0" smtClean="0">
                <a:gradFill>
                  <a:gsLst>
                    <a:gs pos="1250">
                      <a:srgbClr val="404040"/>
                    </a:gs>
                    <a:gs pos="100000">
                      <a:srgbClr val="404040"/>
                    </a:gs>
                  </a:gsLst>
                  <a:lin ang="5400000" scaled="0"/>
                </a:gradFill>
              </a:rPr>
              <a:t>VCD &lt;</a:t>
            </a:r>
            <a:r>
              <a:rPr lang="en-US" sz="2800" dirty="0" err="1">
                <a:gradFill>
                  <a:gsLst>
                    <a:gs pos="1250">
                      <a:srgbClr val="404040"/>
                    </a:gs>
                    <a:gs pos="100000">
                      <a:srgbClr val="404040"/>
                    </a:gs>
                  </a:gsLst>
                  <a:lin ang="5400000" scaled="0"/>
                </a:gradFill>
              </a:rPr>
              <a:t>ListenFor</a:t>
            </a:r>
            <a:r>
              <a:rPr lang="en-US" sz="2800" dirty="0">
                <a:gradFill>
                  <a:gsLst>
                    <a:gs pos="1250">
                      <a:srgbClr val="404040"/>
                    </a:gs>
                    <a:gs pos="100000">
                      <a:srgbClr val="404040"/>
                    </a:gs>
                  </a:gsLst>
                  <a:lin ang="5400000" scaled="0"/>
                </a:gradFill>
              </a:rPr>
              <a:t>&gt; </a:t>
            </a:r>
            <a:r>
              <a:rPr lang="en-US" sz="2800" dirty="0" smtClean="0">
                <a:gradFill>
                  <a:gsLst>
                    <a:gs pos="1250">
                      <a:srgbClr val="404040"/>
                    </a:gs>
                    <a:gs pos="100000">
                      <a:srgbClr val="404040"/>
                    </a:gs>
                  </a:gsLst>
                  <a:lin ang="5400000" scaled="0"/>
                </a:gradFill>
              </a:rPr>
              <a:t>elements.</a:t>
            </a:r>
            <a:endParaRPr lang="en-US" sz="2800" dirty="0">
              <a:gradFill>
                <a:gsLst>
                  <a:gs pos="1250">
                    <a:srgbClr val="404040"/>
                  </a:gs>
                  <a:gs pos="100000">
                    <a:srgbClr val="404040"/>
                  </a:gs>
                </a:gsLst>
                <a:lin ang="5400000" scaled="0"/>
              </a:gradFill>
            </a:endParaRPr>
          </a:p>
        </p:txBody>
      </p:sp>
      <p:sp>
        <p:nvSpPr>
          <p:cNvPr id="51" name="Rectangle 50"/>
          <p:cNvSpPr/>
          <p:nvPr/>
        </p:nvSpPr>
        <p:spPr>
          <a:xfrm>
            <a:off x="2472263" y="1914186"/>
            <a:ext cx="567040" cy="646331"/>
          </a:xfrm>
          <a:prstGeom prst="rect">
            <a:avLst/>
          </a:prstGeom>
          <a:solidFill>
            <a:schemeClr val="bg1"/>
          </a:solidFill>
        </p:spPr>
        <p:txBody>
          <a:bodyPr wrap="square">
            <a:spAutoFit/>
          </a:bodyPr>
          <a:lstStyle/>
          <a:p>
            <a:pPr algn="ctr"/>
            <a:r>
              <a:rPr lang="en-US" sz="3600" dirty="0">
                <a:solidFill>
                  <a:srgbClr val="FF8C00"/>
                </a:solidFill>
              </a:rPr>
              <a:t>❶</a:t>
            </a:r>
          </a:p>
        </p:txBody>
      </p:sp>
      <p:sp>
        <p:nvSpPr>
          <p:cNvPr id="52" name="Rectangle 51"/>
          <p:cNvSpPr/>
          <p:nvPr/>
        </p:nvSpPr>
        <p:spPr>
          <a:xfrm>
            <a:off x="2472263" y="3131306"/>
            <a:ext cx="567040" cy="646331"/>
          </a:xfrm>
          <a:prstGeom prst="rect">
            <a:avLst/>
          </a:prstGeom>
          <a:solidFill>
            <a:schemeClr val="bg1"/>
          </a:solidFill>
        </p:spPr>
        <p:txBody>
          <a:bodyPr wrap="square">
            <a:spAutoFit/>
          </a:bodyPr>
          <a:lstStyle/>
          <a:p>
            <a:pPr algn="ctr"/>
            <a:r>
              <a:rPr lang="en-US" sz="3600" dirty="0" smtClean="0">
                <a:solidFill>
                  <a:srgbClr val="FF8C00"/>
                </a:solidFill>
              </a:rPr>
              <a:t>❷</a:t>
            </a:r>
            <a:endParaRPr lang="en-US" sz="3600" dirty="0">
              <a:solidFill>
                <a:srgbClr val="FF8C00"/>
              </a:solidFill>
            </a:endParaRPr>
          </a:p>
        </p:txBody>
      </p:sp>
      <p:sp>
        <p:nvSpPr>
          <p:cNvPr id="53" name="Text Placeholder 5"/>
          <p:cNvSpPr txBox="1">
            <a:spLocks/>
          </p:cNvSpPr>
          <p:nvPr/>
        </p:nvSpPr>
        <p:spPr>
          <a:xfrm>
            <a:off x="3044506" y="3131306"/>
            <a:ext cx="8785863" cy="646331"/>
          </a:xfrm>
          <a:prstGeom prst="rect">
            <a:avLst/>
          </a:prstGeom>
        </p:spPr>
        <p:txBody>
          <a:bodyPr tIns="137160"/>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Clr>
                <a:srgbClr val="404040"/>
              </a:buClr>
              <a:buFont typeface="Wingdings" panose="05000000000000000000" pitchFamily="2" charset="2"/>
              <a:buNone/>
            </a:pPr>
            <a:r>
              <a:rPr lang="en-US" sz="2800" dirty="0">
                <a:gradFill>
                  <a:gsLst>
                    <a:gs pos="1250">
                      <a:srgbClr val="404040"/>
                    </a:gs>
                    <a:gs pos="100000">
                      <a:srgbClr val="404040"/>
                    </a:gs>
                  </a:gsLst>
                  <a:lin ang="5400000" scaled="0"/>
                </a:gradFill>
              </a:rPr>
              <a:t>Handle sophisticated language </a:t>
            </a:r>
            <a:r>
              <a:rPr lang="en-US" sz="2800" dirty="0" smtClean="0">
                <a:gradFill>
                  <a:gsLst>
                    <a:gs pos="1250">
                      <a:srgbClr val="404040"/>
                    </a:gs>
                    <a:gs pos="100000">
                      <a:srgbClr val="404040"/>
                    </a:gs>
                  </a:gsLst>
                  <a:lin ang="5400000" scaled="0"/>
                </a:gradFill>
              </a:rPr>
              <a:t/>
            </a:r>
            <a:br>
              <a:rPr lang="en-US" sz="2800" dirty="0" smtClean="0">
                <a:gradFill>
                  <a:gsLst>
                    <a:gs pos="1250">
                      <a:srgbClr val="404040"/>
                    </a:gs>
                    <a:gs pos="100000">
                      <a:srgbClr val="404040"/>
                    </a:gs>
                  </a:gsLst>
                  <a:lin ang="5400000" scaled="0"/>
                </a:gradFill>
              </a:rPr>
            </a:br>
            <a:r>
              <a:rPr lang="en-US" sz="2800" dirty="0" smtClean="0">
                <a:gradFill>
                  <a:gsLst>
                    <a:gs pos="1250">
                      <a:srgbClr val="404040"/>
                    </a:gs>
                    <a:gs pos="100000">
                      <a:srgbClr val="404040"/>
                    </a:gs>
                  </a:gsLst>
                  <a:lin ang="5400000" scaled="0"/>
                </a:gradFill>
              </a:rPr>
              <a:t>using </a:t>
            </a:r>
            <a:r>
              <a:rPr lang="en-US" sz="2800" dirty="0">
                <a:gradFill>
                  <a:gsLst>
                    <a:gs pos="1250">
                      <a:srgbClr val="404040"/>
                    </a:gs>
                    <a:gs pos="100000">
                      <a:srgbClr val="404040"/>
                    </a:gs>
                  </a:gsLst>
                  <a:lin ang="5400000" scaled="0"/>
                </a:gradFill>
              </a:rPr>
              <a:t>in-app text </a:t>
            </a:r>
            <a:r>
              <a:rPr lang="en-US" sz="2800" dirty="0" smtClean="0">
                <a:gradFill>
                  <a:gsLst>
                    <a:gs pos="1250">
                      <a:srgbClr val="404040"/>
                    </a:gs>
                    <a:gs pos="100000">
                      <a:srgbClr val="404040"/>
                    </a:gs>
                  </a:gsLst>
                  <a:lin ang="5400000" scaled="0"/>
                </a:gradFill>
              </a:rPr>
              <a:t>processing.</a:t>
            </a:r>
            <a:endParaRPr lang="en-US" sz="2800" dirty="0">
              <a:gradFill>
                <a:gsLst>
                  <a:gs pos="1250">
                    <a:srgbClr val="404040"/>
                  </a:gs>
                  <a:gs pos="100000">
                    <a:srgbClr val="404040"/>
                  </a:gs>
                </a:gsLst>
                <a:lin ang="5400000" scaled="0"/>
              </a:gradFill>
            </a:endParaRPr>
          </a:p>
        </p:txBody>
      </p:sp>
      <p:sp>
        <p:nvSpPr>
          <p:cNvPr id="6" name="Rectangle 5"/>
          <p:cNvSpPr/>
          <p:nvPr/>
        </p:nvSpPr>
        <p:spPr bwMode="auto">
          <a:xfrm>
            <a:off x="0" y="0"/>
            <a:ext cx="1646237" cy="6994525"/>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
          <p:cNvSpPr/>
          <p:nvPr/>
        </p:nvSpPr>
        <p:spPr bwMode="auto">
          <a:xfrm>
            <a:off x="1487488" y="1623717"/>
            <a:ext cx="193676" cy="387351"/>
          </a:xfrm>
          <a:custGeom>
            <a:avLst/>
            <a:gdLst>
              <a:gd name="connsiteX0" fmla="*/ 193676 w 193676"/>
              <a:gd name="connsiteY0" fmla="*/ 0 h 387351"/>
              <a:gd name="connsiteX1" fmla="*/ 193676 w 193676"/>
              <a:gd name="connsiteY1" fmla="*/ 387351 h 387351"/>
              <a:gd name="connsiteX2" fmla="*/ 0 w 193676"/>
              <a:gd name="connsiteY2" fmla="*/ 193676 h 387351"/>
            </a:gdLst>
            <a:ahLst/>
            <a:cxnLst>
              <a:cxn ang="0">
                <a:pos x="connsiteX0" y="connsiteY0"/>
              </a:cxn>
              <a:cxn ang="0">
                <a:pos x="connsiteX1" y="connsiteY1"/>
              </a:cxn>
              <a:cxn ang="0">
                <a:pos x="connsiteX2" y="connsiteY2"/>
              </a:cxn>
            </a:cxnLst>
            <a:rect l="l" t="t" r="r" b="b"/>
            <a:pathLst>
              <a:path w="193676" h="387351">
                <a:moveTo>
                  <a:pt x="193676" y="0"/>
                </a:moveTo>
                <a:lnTo>
                  <a:pt x="193676" y="387351"/>
                </a:lnTo>
                <a:lnTo>
                  <a:pt x="0" y="193676"/>
                </a:lnTo>
                <a:close/>
              </a:path>
            </a:pathLst>
          </a:cu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nvGrpSpPr>
          <p:cNvPr id="29" name="Group 28"/>
          <p:cNvGrpSpPr/>
          <p:nvPr/>
        </p:nvGrpSpPr>
        <p:grpSpPr>
          <a:xfrm>
            <a:off x="411080" y="1489459"/>
            <a:ext cx="764577" cy="4015606"/>
            <a:chOff x="411080" y="1469525"/>
            <a:chExt cx="764577" cy="4015606"/>
          </a:xfrm>
        </p:grpSpPr>
        <p:sp>
          <p:nvSpPr>
            <p:cNvPr id="23" name="Freeform 5"/>
            <p:cNvSpPr>
              <a:spLocks noEditPoints="1"/>
            </p:cNvSpPr>
            <p:nvPr/>
          </p:nvSpPr>
          <p:spPr bwMode="auto">
            <a:xfrm>
              <a:off x="488575" y="1469525"/>
              <a:ext cx="647770" cy="655868"/>
            </a:xfrm>
            <a:custGeom>
              <a:avLst/>
              <a:gdLst>
                <a:gd name="T0" fmla="*/ 49 w 133"/>
                <a:gd name="T1" fmla="*/ 45 h 134"/>
                <a:gd name="T2" fmla="*/ 41 w 133"/>
                <a:gd name="T3" fmla="*/ 27 h 134"/>
                <a:gd name="T4" fmla="*/ 49 w 133"/>
                <a:gd name="T5" fmla="*/ 8 h 134"/>
                <a:gd name="T6" fmla="*/ 67 w 133"/>
                <a:gd name="T7" fmla="*/ 0 h 134"/>
                <a:gd name="T8" fmla="*/ 93 w 133"/>
                <a:gd name="T9" fmla="*/ 26 h 134"/>
                <a:gd name="T10" fmla="*/ 68 w 133"/>
                <a:gd name="T11" fmla="*/ 53 h 134"/>
                <a:gd name="T12" fmla="*/ 49 w 133"/>
                <a:gd name="T13" fmla="*/ 45 h 134"/>
                <a:gd name="T14" fmla="*/ 111 w 133"/>
                <a:gd name="T15" fmla="*/ 134 h 134"/>
                <a:gd name="T16" fmla="*/ 133 w 133"/>
                <a:gd name="T17" fmla="*/ 134 h 134"/>
                <a:gd name="T18" fmla="*/ 117 w 133"/>
                <a:gd name="T19" fmla="*/ 85 h 134"/>
                <a:gd name="T20" fmla="*/ 87 w 133"/>
                <a:gd name="T21" fmla="*/ 61 h 134"/>
                <a:gd name="T22" fmla="*/ 56 w 133"/>
                <a:gd name="T23" fmla="*/ 61 h 134"/>
                <a:gd name="T24" fmla="*/ 46 w 133"/>
                <a:gd name="T25" fmla="*/ 61 h 134"/>
                <a:gd name="T26" fmla="*/ 15 w 133"/>
                <a:gd name="T27" fmla="*/ 85 h 134"/>
                <a:gd name="T28" fmla="*/ 0 w 133"/>
                <a:gd name="T29" fmla="*/ 134 h 134"/>
                <a:gd name="T30" fmla="*/ 23 w 133"/>
                <a:gd name="T31" fmla="*/ 134 h 134"/>
                <a:gd name="T32" fmla="*/ 32 w 133"/>
                <a:gd name="T33" fmla="*/ 101 h 134"/>
                <a:gd name="T34" fmla="*/ 39 w 133"/>
                <a:gd name="T35" fmla="*/ 101 h 134"/>
                <a:gd name="T36" fmla="*/ 29 w 133"/>
                <a:gd name="T37" fmla="*/ 134 h 134"/>
                <a:gd name="T38" fmla="*/ 104 w 133"/>
                <a:gd name="T39" fmla="*/ 134 h 134"/>
                <a:gd name="T40" fmla="*/ 94 w 133"/>
                <a:gd name="T41" fmla="*/ 101 h 134"/>
                <a:gd name="T42" fmla="*/ 101 w 133"/>
                <a:gd name="T43" fmla="*/ 101 h 134"/>
                <a:gd name="T44" fmla="*/ 111 w 133"/>
                <a:gd name="T45" fmla="*/ 134 h 134"/>
                <a:gd name="T46" fmla="*/ 111 w 133"/>
                <a:gd name="T47"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33" h="134">
                  <a:moveTo>
                    <a:pt x="49" y="45"/>
                  </a:moveTo>
                  <a:cubicBezTo>
                    <a:pt x="44" y="41"/>
                    <a:pt x="41" y="34"/>
                    <a:pt x="41" y="27"/>
                  </a:cubicBezTo>
                  <a:cubicBezTo>
                    <a:pt x="41" y="19"/>
                    <a:pt x="44" y="13"/>
                    <a:pt x="49" y="8"/>
                  </a:cubicBezTo>
                  <a:cubicBezTo>
                    <a:pt x="54" y="3"/>
                    <a:pt x="60" y="0"/>
                    <a:pt x="67" y="0"/>
                  </a:cubicBezTo>
                  <a:cubicBezTo>
                    <a:pt x="81" y="0"/>
                    <a:pt x="93" y="12"/>
                    <a:pt x="93" y="26"/>
                  </a:cubicBezTo>
                  <a:cubicBezTo>
                    <a:pt x="93" y="41"/>
                    <a:pt x="81" y="52"/>
                    <a:pt x="68" y="53"/>
                  </a:cubicBezTo>
                  <a:cubicBezTo>
                    <a:pt x="61" y="53"/>
                    <a:pt x="54" y="50"/>
                    <a:pt x="49" y="45"/>
                  </a:cubicBezTo>
                  <a:close/>
                  <a:moveTo>
                    <a:pt x="111" y="134"/>
                  </a:moveTo>
                  <a:cubicBezTo>
                    <a:pt x="133" y="134"/>
                    <a:pt x="133" y="134"/>
                    <a:pt x="133" y="134"/>
                  </a:cubicBezTo>
                  <a:cubicBezTo>
                    <a:pt x="117" y="85"/>
                    <a:pt x="117" y="85"/>
                    <a:pt x="117" y="85"/>
                  </a:cubicBezTo>
                  <a:cubicBezTo>
                    <a:pt x="115" y="76"/>
                    <a:pt x="105" y="62"/>
                    <a:pt x="87" y="61"/>
                  </a:cubicBezTo>
                  <a:cubicBezTo>
                    <a:pt x="79" y="61"/>
                    <a:pt x="56" y="61"/>
                    <a:pt x="56" y="61"/>
                  </a:cubicBezTo>
                  <a:cubicBezTo>
                    <a:pt x="46" y="61"/>
                    <a:pt x="46" y="61"/>
                    <a:pt x="46" y="61"/>
                  </a:cubicBezTo>
                  <a:cubicBezTo>
                    <a:pt x="28" y="61"/>
                    <a:pt x="18" y="76"/>
                    <a:pt x="15" y="85"/>
                  </a:cubicBezTo>
                  <a:cubicBezTo>
                    <a:pt x="0" y="134"/>
                    <a:pt x="0" y="134"/>
                    <a:pt x="0" y="134"/>
                  </a:cubicBezTo>
                  <a:cubicBezTo>
                    <a:pt x="23" y="134"/>
                    <a:pt x="23" y="134"/>
                    <a:pt x="23" y="134"/>
                  </a:cubicBezTo>
                  <a:cubicBezTo>
                    <a:pt x="32" y="101"/>
                    <a:pt x="32" y="101"/>
                    <a:pt x="32" y="101"/>
                  </a:cubicBezTo>
                  <a:cubicBezTo>
                    <a:pt x="39" y="101"/>
                    <a:pt x="39" y="101"/>
                    <a:pt x="39" y="101"/>
                  </a:cubicBezTo>
                  <a:cubicBezTo>
                    <a:pt x="29" y="134"/>
                    <a:pt x="29" y="134"/>
                    <a:pt x="29" y="134"/>
                  </a:cubicBezTo>
                  <a:cubicBezTo>
                    <a:pt x="104" y="134"/>
                    <a:pt x="104" y="134"/>
                    <a:pt x="104" y="134"/>
                  </a:cubicBezTo>
                  <a:cubicBezTo>
                    <a:pt x="94" y="101"/>
                    <a:pt x="94" y="101"/>
                    <a:pt x="94" y="101"/>
                  </a:cubicBezTo>
                  <a:cubicBezTo>
                    <a:pt x="101" y="101"/>
                    <a:pt x="101" y="101"/>
                    <a:pt x="101" y="101"/>
                  </a:cubicBezTo>
                  <a:cubicBezTo>
                    <a:pt x="111" y="134"/>
                    <a:pt x="111" y="134"/>
                    <a:pt x="111" y="134"/>
                  </a:cubicBezTo>
                  <a:cubicBezTo>
                    <a:pt x="111" y="134"/>
                    <a:pt x="111" y="134"/>
                    <a:pt x="111" y="134"/>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24" name="Freeform 61"/>
            <p:cNvSpPr>
              <a:spLocks/>
            </p:cNvSpPr>
            <p:nvPr/>
          </p:nvSpPr>
          <p:spPr bwMode="auto">
            <a:xfrm rot="12462675">
              <a:off x="411080" y="3256737"/>
              <a:ext cx="736388" cy="525992"/>
            </a:xfrm>
            <a:custGeom>
              <a:avLst/>
              <a:gdLst>
                <a:gd name="T0" fmla="*/ 1 w 176"/>
                <a:gd name="T1" fmla="*/ 24 h 126"/>
                <a:gd name="T2" fmla="*/ 34 w 176"/>
                <a:gd name="T3" fmla="*/ 67 h 126"/>
                <a:gd name="T4" fmla="*/ 112 w 176"/>
                <a:gd name="T5" fmla="*/ 99 h 126"/>
                <a:gd name="T6" fmla="*/ 109 w 176"/>
                <a:gd name="T7" fmla="*/ 122 h 126"/>
                <a:gd name="T8" fmla="*/ 111 w 176"/>
                <a:gd name="T9" fmla="*/ 125 h 126"/>
                <a:gd name="T10" fmla="*/ 115 w 176"/>
                <a:gd name="T11" fmla="*/ 125 h 126"/>
                <a:gd name="T12" fmla="*/ 150 w 176"/>
                <a:gd name="T13" fmla="*/ 95 h 126"/>
                <a:gd name="T14" fmla="*/ 175 w 176"/>
                <a:gd name="T15" fmla="*/ 75 h 126"/>
                <a:gd name="T16" fmla="*/ 176 w 176"/>
                <a:gd name="T17" fmla="*/ 72 h 126"/>
                <a:gd name="T18" fmla="*/ 175 w 176"/>
                <a:gd name="T19" fmla="*/ 70 h 126"/>
                <a:gd name="T20" fmla="*/ 175 w 176"/>
                <a:gd name="T21" fmla="*/ 69 h 126"/>
                <a:gd name="T22" fmla="*/ 146 w 176"/>
                <a:gd name="T23" fmla="*/ 48 h 126"/>
                <a:gd name="T24" fmla="*/ 114 w 176"/>
                <a:gd name="T25" fmla="*/ 24 h 126"/>
                <a:gd name="T26" fmla="*/ 110 w 176"/>
                <a:gd name="T27" fmla="*/ 23 h 126"/>
                <a:gd name="T28" fmla="*/ 109 w 176"/>
                <a:gd name="T29" fmla="*/ 27 h 126"/>
                <a:gd name="T30" fmla="*/ 111 w 176"/>
                <a:gd name="T31" fmla="*/ 49 h 126"/>
                <a:gd name="T32" fmla="*/ 66 w 176"/>
                <a:gd name="T33" fmla="*/ 30 h 126"/>
                <a:gd name="T34" fmla="*/ 44 w 176"/>
                <a:gd name="T35" fmla="*/ 2 h 126"/>
                <a:gd name="T36" fmla="*/ 42 w 176"/>
                <a:gd name="T37" fmla="*/ 0 h 126"/>
                <a:gd name="T38" fmla="*/ 40 w 176"/>
                <a:gd name="T39" fmla="*/ 0 h 126"/>
                <a:gd name="T40" fmla="*/ 3 w 176"/>
                <a:gd name="T41" fmla="*/ 20 h 126"/>
                <a:gd name="T42" fmla="*/ 1 w 176"/>
                <a:gd name="T43" fmla="*/ 24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76" h="126">
                  <a:moveTo>
                    <a:pt x="1" y="24"/>
                  </a:moveTo>
                  <a:cubicBezTo>
                    <a:pt x="9" y="40"/>
                    <a:pt x="20" y="55"/>
                    <a:pt x="34" y="67"/>
                  </a:cubicBezTo>
                  <a:cubicBezTo>
                    <a:pt x="57" y="86"/>
                    <a:pt x="84" y="97"/>
                    <a:pt x="112" y="99"/>
                  </a:cubicBezTo>
                  <a:cubicBezTo>
                    <a:pt x="109" y="122"/>
                    <a:pt x="109" y="122"/>
                    <a:pt x="109" y="122"/>
                  </a:cubicBezTo>
                  <a:cubicBezTo>
                    <a:pt x="109" y="123"/>
                    <a:pt x="110" y="125"/>
                    <a:pt x="111" y="125"/>
                  </a:cubicBezTo>
                  <a:cubicBezTo>
                    <a:pt x="112" y="126"/>
                    <a:pt x="114" y="126"/>
                    <a:pt x="115" y="125"/>
                  </a:cubicBezTo>
                  <a:cubicBezTo>
                    <a:pt x="150" y="95"/>
                    <a:pt x="150" y="95"/>
                    <a:pt x="150" y="95"/>
                  </a:cubicBezTo>
                  <a:cubicBezTo>
                    <a:pt x="175" y="75"/>
                    <a:pt x="175" y="75"/>
                    <a:pt x="175" y="75"/>
                  </a:cubicBezTo>
                  <a:cubicBezTo>
                    <a:pt x="176" y="74"/>
                    <a:pt x="176" y="73"/>
                    <a:pt x="176" y="72"/>
                  </a:cubicBezTo>
                  <a:cubicBezTo>
                    <a:pt x="176" y="71"/>
                    <a:pt x="176" y="70"/>
                    <a:pt x="175" y="70"/>
                  </a:cubicBezTo>
                  <a:cubicBezTo>
                    <a:pt x="175" y="69"/>
                    <a:pt x="175" y="69"/>
                    <a:pt x="175" y="69"/>
                  </a:cubicBezTo>
                  <a:cubicBezTo>
                    <a:pt x="146" y="48"/>
                    <a:pt x="146" y="48"/>
                    <a:pt x="146" y="48"/>
                  </a:cubicBezTo>
                  <a:cubicBezTo>
                    <a:pt x="114" y="24"/>
                    <a:pt x="114" y="24"/>
                    <a:pt x="114" y="24"/>
                  </a:cubicBezTo>
                  <a:cubicBezTo>
                    <a:pt x="113" y="23"/>
                    <a:pt x="111" y="23"/>
                    <a:pt x="110" y="23"/>
                  </a:cubicBezTo>
                  <a:cubicBezTo>
                    <a:pt x="109" y="24"/>
                    <a:pt x="108" y="25"/>
                    <a:pt x="109" y="27"/>
                  </a:cubicBezTo>
                  <a:cubicBezTo>
                    <a:pt x="111" y="49"/>
                    <a:pt x="111" y="49"/>
                    <a:pt x="111" y="49"/>
                  </a:cubicBezTo>
                  <a:cubicBezTo>
                    <a:pt x="95" y="48"/>
                    <a:pt x="79" y="41"/>
                    <a:pt x="66" y="30"/>
                  </a:cubicBezTo>
                  <a:cubicBezTo>
                    <a:pt x="57" y="22"/>
                    <a:pt x="49" y="12"/>
                    <a:pt x="44" y="2"/>
                  </a:cubicBezTo>
                  <a:cubicBezTo>
                    <a:pt x="44" y="1"/>
                    <a:pt x="43" y="0"/>
                    <a:pt x="42" y="0"/>
                  </a:cubicBezTo>
                  <a:cubicBezTo>
                    <a:pt x="42" y="0"/>
                    <a:pt x="41" y="0"/>
                    <a:pt x="40" y="0"/>
                  </a:cubicBezTo>
                  <a:cubicBezTo>
                    <a:pt x="3" y="20"/>
                    <a:pt x="3" y="20"/>
                    <a:pt x="3" y="20"/>
                  </a:cubicBezTo>
                  <a:cubicBezTo>
                    <a:pt x="1" y="21"/>
                    <a:pt x="0" y="23"/>
                    <a:pt x="1" y="2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184"/>
              <a:endParaRPr lang="en-US" sz="1700">
                <a:solidFill>
                  <a:srgbClr val="000000"/>
                </a:solidFill>
              </a:endParaRPr>
            </a:p>
          </p:txBody>
        </p:sp>
        <p:grpSp>
          <p:nvGrpSpPr>
            <p:cNvPr id="25" name="Group 450"/>
            <p:cNvGrpSpPr>
              <a:grpSpLocks noChangeAspect="1"/>
            </p:cNvGrpSpPr>
            <p:nvPr/>
          </p:nvGrpSpPr>
          <p:grpSpPr bwMode="auto">
            <a:xfrm>
              <a:off x="470579" y="4970513"/>
              <a:ext cx="705078" cy="514618"/>
              <a:chOff x="-4187" y="3116"/>
              <a:chExt cx="944" cy="689"/>
            </a:xfrm>
            <a:solidFill>
              <a:schemeClr val="bg1"/>
            </a:solidFill>
          </p:grpSpPr>
          <p:sp>
            <p:nvSpPr>
              <p:cNvPr id="26" name="Freeform 451"/>
              <p:cNvSpPr>
                <a:spLocks/>
              </p:cNvSpPr>
              <p:nvPr/>
            </p:nvSpPr>
            <p:spPr bwMode="auto">
              <a:xfrm>
                <a:off x="-4187" y="3116"/>
                <a:ext cx="944" cy="635"/>
              </a:xfrm>
              <a:custGeom>
                <a:avLst/>
                <a:gdLst>
                  <a:gd name="T0" fmla="*/ 400 w 400"/>
                  <a:gd name="T1" fmla="*/ 44 h 269"/>
                  <a:gd name="T2" fmla="*/ 352 w 400"/>
                  <a:gd name="T3" fmla="*/ 0 h 269"/>
                  <a:gd name="T4" fmla="*/ 352 w 400"/>
                  <a:gd name="T5" fmla="*/ 23 h 269"/>
                  <a:gd name="T6" fmla="*/ 341 w 400"/>
                  <a:gd name="T7" fmla="*/ 23 h 269"/>
                  <a:gd name="T8" fmla="*/ 261 w 400"/>
                  <a:gd name="T9" fmla="*/ 54 h 269"/>
                  <a:gd name="T10" fmla="*/ 185 w 400"/>
                  <a:gd name="T11" fmla="*/ 131 h 269"/>
                  <a:gd name="T12" fmla="*/ 108 w 400"/>
                  <a:gd name="T13" fmla="*/ 207 h 269"/>
                  <a:gd name="T14" fmla="*/ 108 w 400"/>
                  <a:gd name="T15" fmla="*/ 207 h 269"/>
                  <a:gd name="T16" fmla="*/ 59 w 400"/>
                  <a:gd name="T17" fmla="*/ 227 h 269"/>
                  <a:gd name="T18" fmla="*/ 0 w 400"/>
                  <a:gd name="T19" fmla="*/ 227 h 269"/>
                  <a:gd name="T20" fmla="*/ 0 w 400"/>
                  <a:gd name="T21" fmla="*/ 269 h 269"/>
                  <a:gd name="T22" fmla="*/ 59 w 400"/>
                  <a:gd name="T23" fmla="*/ 269 h 269"/>
                  <a:gd name="T24" fmla="*/ 139 w 400"/>
                  <a:gd name="T25" fmla="*/ 238 h 269"/>
                  <a:gd name="T26" fmla="*/ 215 w 400"/>
                  <a:gd name="T27" fmla="*/ 161 h 269"/>
                  <a:gd name="T28" fmla="*/ 292 w 400"/>
                  <a:gd name="T29" fmla="*/ 85 h 269"/>
                  <a:gd name="T30" fmla="*/ 292 w 400"/>
                  <a:gd name="T31" fmla="*/ 85 h 269"/>
                  <a:gd name="T32" fmla="*/ 341 w 400"/>
                  <a:gd name="T33" fmla="*/ 65 h 269"/>
                  <a:gd name="T34" fmla="*/ 352 w 400"/>
                  <a:gd name="T35" fmla="*/ 65 h 269"/>
                  <a:gd name="T36" fmla="*/ 352 w 400"/>
                  <a:gd name="T37" fmla="*/ 89 h 269"/>
                  <a:gd name="T38" fmla="*/ 400 w 400"/>
                  <a:gd name="T39" fmla="*/ 44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00" h="269">
                    <a:moveTo>
                      <a:pt x="400" y="44"/>
                    </a:moveTo>
                    <a:cubicBezTo>
                      <a:pt x="352" y="0"/>
                      <a:pt x="352" y="0"/>
                      <a:pt x="352" y="0"/>
                    </a:cubicBezTo>
                    <a:cubicBezTo>
                      <a:pt x="352" y="23"/>
                      <a:pt x="352" y="23"/>
                      <a:pt x="352" y="23"/>
                    </a:cubicBezTo>
                    <a:cubicBezTo>
                      <a:pt x="341" y="23"/>
                      <a:pt x="341" y="23"/>
                      <a:pt x="341" y="23"/>
                    </a:cubicBezTo>
                    <a:cubicBezTo>
                      <a:pt x="310" y="23"/>
                      <a:pt x="282" y="35"/>
                      <a:pt x="261" y="54"/>
                    </a:cubicBezTo>
                    <a:cubicBezTo>
                      <a:pt x="185" y="131"/>
                      <a:pt x="185" y="131"/>
                      <a:pt x="185" y="131"/>
                    </a:cubicBezTo>
                    <a:cubicBezTo>
                      <a:pt x="108" y="207"/>
                      <a:pt x="108" y="207"/>
                      <a:pt x="108" y="207"/>
                    </a:cubicBezTo>
                    <a:cubicBezTo>
                      <a:pt x="108" y="207"/>
                      <a:pt x="108" y="207"/>
                      <a:pt x="108" y="207"/>
                    </a:cubicBezTo>
                    <a:cubicBezTo>
                      <a:pt x="96" y="219"/>
                      <a:pt x="78" y="227"/>
                      <a:pt x="59" y="227"/>
                    </a:cubicBezTo>
                    <a:cubicBezTo>
                      <a:pt x="0" y="227"/>
                      <a:pt x="0" y="227"/>
                      <a:pt x="0" y="227"/>
                    </a:cubicBezTo>
                    <a:cubicBezTo>
                      <a:pt x="0" y="269"/>
                      <a:pt x="0" y="269"/>
                      <a:pt x="0" y="269"/>
                    </a:cubicBezTo>
                    <a:cubicBezTo>
                      <a:pt x="59" y="269"/>
                      <a:pt x="59" y="269"/>
                      <a:pt x="59" y="269"/>
                    </a:cubicBezTo>
                    <a:cubicBezTo>
                      <a:pt x="90" y="269"/>
                      <a:pt x="118" y="257"/>
                      <a:pt x="139" y="238"/>
                    </a:cubicBezTo>
                    <a:cubicBezTo>
                      <a:pt x="215" y="161"/>
                      <a:pt x="215" y="161"/>
                      <a:pt x="215" y="161"/>
                    </a:cubicBezTo>
                    <a:cubicBezTo>
                      <a:pt x="292" y="85"/>
                      <a:pt x="292" y="85"/>
                      <a:pt x="292" y="85"/>
                    </a:cubicBezTo>
                    <a:cubicBezTo>
                      <a:pt x="292" y="85"/>
                      <a:pt x="292" y="85"/>
                      <a:pt x="292" y="85"/>
                    </a:cubicBezTo>
                    <a:cubicBezTo>
                      <a:pt x="304" y="73"/>
                      <a:pt x="322" y="65"/>
                      <a:pt x="341" y="65"/>
                    </a:cubicBezTo>
                    <a:cubicBezTo>
                      <a:pt x="352" y="65"/>
                      <a:pt x="352" y="65"/>
                      <a:pt x="352" y="65"/>
                    </a:cubicBezTo>
                    <a:cubicBezTo>
                      <a:pt x="352" y="89"/>
                      <a:pt x="352" y="89"/>
                      <a:pt x="352" y="89"/>
                    </a:cubicBezTo>
                    <a:lnTo>
                      <a:pt x="400" y="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700">
                  <a:solidFill>
                    <a:srgbClr val="FFFFFF"/>
                  </a:solidFill>
                </a:endParaRPr>
              </a:p>
            </p:txBody>
          </p:sp>
          <p:sp>
            <p:nvSpPr>
              <p:cNvPr id="27" name="Freeform 452"/>
              <p:cNvSpPr>
                <a:spLocks/>
              </p:cNvSpPr>
              <p:nvPr/>
            </p:nvSpPr>
            <p:spPr bwMode="auto">
              <a:xfrm>
                <a:off x="-4187" y="3170"/>
                <a:ext cx="460" cy="279"/>
              </a:xfrm>
              <a:custGeom>
                <a:avLst/>
                <a:gdLst>
                  <a:gd name="T0" fmla="*/ 165 w 195"/>
                  <a:gd name="T1" fmla="*/ 118 h 118"/>
                  <a:gd name="T2" fmla="*/ 195 w 195"/>
                  <a:gd name="T3" fmla="*/ 88 h 118"/>
                  <a:gd name="T4" fmla="*/ 139 w 195"/>
                  <a:gd name="T5" fmla="*/ 31 h 118"/>
                  <a:gd name="T6" fmla="*/ 59 w 195"/>
                  <a:gd name="T7" fmla="*/ 0 h 118"/>
                  <a:gd name="T8" fmla="*/ 59 w 195"/>
                  <a:gd name="T9" fmla="*/ 0 h 118"/>
                  <a:gd name="T10" fmla="*/ 0 w 195"/>
                  <a:gd name="T11" fmla="*/ 0 h 118"/>
                  <a:gd name="T12" fmla="*/ 0 w 195"/>
                  <a:gd name="T13" fmla="*/ 42 h 118"/>
                  <a:gd name="T14" fmla="*/ 59 w 195"/>
                  <a:gd name="T15" fmla="*/ 42 h 118"/>
                  <a:gd name="T16" fmla="*/ 59 w 195"/>
                  <a:gd name="T17" fmla="*/ 42 h 118"/>
                  <a:gd name="T18" fmla="*/ 108 w 195"/>
                  <a:gd name="T19" fmla="*/ 61 h 118"/>
                  <a:gd name="T20" fmla="*/ 108 w 195"/>
                  <a:gd name="T21" fmla="*/ 61 h 118"/>
                  <a:gd name="T22" fmla="*/ 165 w 195"/>
                  <a:gd name="T23" fmla="*/ 11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5" h="118">
                    <a:moveTo>
                      <a:pt x="165" y="118"/>
                    </a:moveTo>
                    <a:cubicBezTo>
                      <a:pt x="195" y="88"/>
                      <a:pt x="195" y="88"/>
                      <a:pt x="195" y="88"/>
                    </a:cubicBezTo>
                    <a:cubicBezTo>
                      <a:pt x="139" y="31"/>
                      <a:pt x="139" y="31"/>
                      <a:pt x="139" y="31"/>
                    </a:cubicBezTo>
                    <a:cubicBezTo>
                      <a:pt x="118" y="12"/>
                      <a:pt x="90" y="0"/>
                      <a:pt x="59" y="0"/>
                    </a:cubicBezTo>
                    <a:cubicBezTo>
                      <a:pt x="59" y="0"/>
                      <a:pt x="59" y="0"/>
                      <a:pt x="59" y="0"/>
                    </a:cubicBezTo>
                    <a:cubicBezTo>
                      <a:pt x="0" y="0"/>
                      <a:pt x="0" y="0"/>
                      <a:pt x="0" y="0"/>
                    </a:cubicBezTo>
                    <a:cubicBezTo>
                      <a:pt x="0" y="42"/>
                      <a:pt x="0" y="42"/>
                      <a:pt x="0" y="42"/>
                    </a:cubicBezTo>
                    <a:cubicBezTo>
                      <a:pt x="59" y="42"/>
                      <a:pt x="59" y="42"/>
                      <a:pt x="59" y="42"/>
                    </a:cubicBezTo>
                    <a:cubicBezTo>
                      <a:pt x="59" y="42"/>
                      <a:pt x="59" y="42"/>
                      <a:pt x="59" y="42"/>
                    </a:cubicBezTo>
                    <a:cubicBezTo>
                      <a:pt x="78" y="42"/>
                      <a:pt x="96" y="50"/>
                      <a:pt x="108" y="61"/>
                    </a:cubicBezTo>
                    <a:cubicBezTo>
                      <a:pt x="108" y="61"/>
                      <a:pt x="108" y="61"/>
                      <a:pt x="108" y="61"/>
                    </a:cubicBezTo>
                    <a:lnTo>
                      <a:pt x="165" y="1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700">
                  <a:solidFill>
                    <a:srgbClr val="FFFFFF"/>
                  </a:solidFill>
                </a:endParaRPr>
              </a:p>
            </p:txBody>
          </p:sp>
          <p:sp>
            <p:nvSpPr>
              <p:cNvPr id="28" name="Freeform 453"/>
              <p:cNvSpPr>
                <a:spLocks/>
              </p:cNvSpPr>
              <p:nvPr/>
            </p:nvSpPr>
            <p:spPr bwMode="auto">
              <a:xfrm>
                <a:off x="-3703" y="3472"/>
                <a:ext cx="460" cy="333"/>
              </a:xfrm>
              <a:custGeom>
                <a:avLst/>
                <a:gdLst>
                  <a:gd name="T0" fmla="*/ 195 w 195"/>
                  <a:gd name="T1" fmla="*/ 97 h 141"/>
                  <a:gd name="T2" fmla="*/ 147 w 195"/>
                  <a:gd name="T3" fmla="*/ 52 h 141"/>
                  <a:gd name="T4" fmla="*/ 147 w 195"/>
                  <a:gd name="T5" fmla="*/ 76 h 141"/>
                  <a:gd name="T6" fmla="*/ 136 w 195"/>
                  <a:gd name="T7" fmla="*/ 76 h 141"/>
                  <a:gd name="T8" fmla="*/ 136 w 195"/>
                  <a:gd name="T9" fmla="*/ 76 h 141"/>
                  <a:gd name="T10" fmla="*/ 87 w 195"/>
                  <a:gd name="T11" fmla="*/ 56 h 141"/>
                  <a:gd name="T12" fmla="*/ 87 w 195"/>
                  <a:gd name="T13" fmla="*/ 56 h 141"/>
                  <a:gd name="T14" fmla="*/ 30 w 195"/>
                  <a:gd name="T15" fmla="*/ 0 h 141"/>
                  <a:gd name="T16" fmla="*/ 0 w 195"/>
                  <a:gd name="T17" fmla="*/ 30 h 141"/>
                  <a:gd name="T18" fmla="*/ 56 w 195"/>
                  <a:gd name="T19" fmla="*/ 87 h 141"/>
                  <a:gd name="T20" fmla="*/ 136 w 195"/>
                  <a:gd name="T21" fmla="*/ 118 h 141"/>
                  <a:gd name="T22" fmla="*/ 136 w 195"/>
                  <a:gd name="T23" fmla="*/ 118 h 141"/>
                  <a:gd name="T24" fmla="*/ 147 w 195"/>
                  <a:gd name="T25" fmla="*/ 118 h 141"/>
                  <a:gd name="T26" fmla="*/ 147 w 195"/>
                  <a:gd name="T27" fmla="*/ 141 h 141"/>
                  <a:gd name="T28" fmla="*/ 195 w 195"/>
                  <a:gd name="T29" fmla="*/ 97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5" h="141">
                    <a:moveTo>
                      <a:pt x="195" y="97"/>
                    </a:moveTo>
                    <a:cubicBezTo>
                      <a:pt x="147" y="52"/>
                      <a:pt x="147" y="52"/>
                      <a:pt x="147" y="52"/>
                    </a:cubicBezTo>
                    <a:cubicBezTo>
                      <a:pt x="147" y="76"/>
                      <a:pt x="147" y="76"/>
                      <a:pt x="147" y="76"/>
                    </a:cubicBezTo>
                    <a:cubicBezTo>
                      <a:pt x="136" y="76"/>
                      <a:pt x="136" y="76"/>
                      <a:pt x="136" y="76"/>
                    </a:cubicBezTo>
                    <a:cubicBezTo>
                      <a:pt x="136" y="76"/>
                      <a:pt x="136" y="76"/>
                      <a:pt x="136" y="76"/>
                    </a:cubicBezTo>
                    <a:cubicBezTo>
                      <a:pt x="117" y="76"/>
                      <a:pt x="99" y="68"/>
                      <a:pt x="87" y="56"/>
                    </a:cubicBezTo>
                    <a:cubicBezTo>
                      <a:pt x="87" y="56"/>
                      <a:pt x="87" y="56"/>
                      <a:pt x="87" y="56"/>
                    </a:cubicBezTo>
                    <a:cubicBezTo>
                      <a:pt x="30" y="0"/>
                      <a:pt x="30" y="0"/>
                      <a:pt x="30" y="0"/>
                    </a:cubicBezTo>
                    <a:cubicBezTo>
                      <a:pt x="0" y="30"/>
                      <a:pt x="0" y="30"/>
                      <a:pt x="0" y="30"/>
                    </a:cubicBezTo>
                    <a:cubicBezTo>
                      <a:pt x="56" y="87"/>
                      <a:pt x="56" y="87"/>
                      <a:pt x="56" y="87"/>
                    </a:cubicBezTo>
                    <a:cubicBezTo>
                      <a:pt x="77" y="106"/>
                      <a:pt x="105" y="118"/>
                      <a:pt x="136" y="118"/>
                    </a:cubicBezTo>
                    <a:cubicBezTo>
                      <a:pt x="136" y="118"/>
                      <a:pt x="136" y="118"/>
                      <a:pt x="136" y="118"/>
                    </a:cubicBezTo>
                    <a:cubicBezTo>
                      <a:pt x="147" y="118"/>
                      <a:pt x="147" y="118"/>
                      <a:pt x="147" y="118"/>
                    </a:cubicBezTo>
                    <a:cubicBezTo>
                      <a:pt x="147" y="141"/>
                      <a:pt x="147" y="141"/>
                      <a:pt x="147" y="141"/>
                    </a:cubicBezTo>
                    <a:lnTo>
                      <a:pt x="195" y="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700">
                  <a:solidFill>
                    <a:srgbClr val="FFFFFF"/>
                  </a:solidFill>
                </a:endParaRPr>
              </a:p>
            </p:txBody>
          </p:sp>
        </p:grpSp>
      </p:grpSp>
    </p:spTree>
    <p:extLst>
      <p:ext uri="{BB962C8B-B14F-4D97-AF65-F5344CB8AC3E}">
        <p14:creationId xmlns:p14="http://schemas.microsoft.com/office/powerpoint/2010/main" val="3538782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800" fill="hold"/>
                                        <p:tgtEl>
                                          <p:spTgt spid="6"/>
                                        </p:tgtEl>
                                        <p:attrNameLst>
                                          <p:attrName>ppt_x</p:attrName>
                                        </p:attrNameLst>
                                      </p:cBhvr>
                                      <p:tavLst>
                                        <p:tav tm="0">
                                          <p:val>
                                            <p:strVal val="0-#ppt_w/2"/>
                                          </p:val>
                                        </p:tav>
                                        <p:tav tm="100000">
                                          <p:val>
                                            <p:strVal val="#ppt_x"/>
                                          </p:val>
                                        </p:tav>
                                      </p:tavLst>
                                    </p:anim>
                                    <p:anim calcmode="lin" valueType="num">
                                      <p:cBhvr additive="base">
                                        <p:cTn id="8" dur="800" fill="hold"/>
                                        <p:tgtEl>
                                          <p:spTgt spid="6"/>
                                        </p:tgtEl>
                                        <p:attrNameLst>
                                          <p:attrName>ppt_y</p:attrName>
                                        </p:attrNameLst>
                                      </p:cBhvr>
                                      <p:tavLst>
                                        <p:tav tm="0">
                                          <p:val>
                                            <p:strVal val="#ppt_y"/>
                                          </p:val>
                                        </p:tav>
                                        <p:tav tm="100000">
                                          <p:val>
                                            <p:strVal val="#ppt_y"/>
                                          </p:val>
                                        </p:tav>
                                      </p:tavLst>
                                    </p:anim>
                                  </p:childTnLst>
                                </p:cTn>
                              </p:par>
                              <p:par>
                                <p:cTn id="9" presetID="2" presetClass="entr" presetSubtype="8" decel="100000" fill="hold" nodeType="withEffect">
                                  <p:stCondLst>
                                    <p:cond delay="0"/>
                                  </p:stCondLst>
                                  <p:childTnLst>
                                    <p:set>
                                      <p:cBhvr>
                                        <p:cTn id="10" dur="1" fill="hold">
                                          <p:stCondLst>
                                            <p:cond delay="0"/>
                                          </p:stCondLst>
                                        </p:cTn>
                                        <p:tgtEl>
                                          <p:spTgt spid="29"/>
                                        </p:tgtEl>
                                        <p:attrNameLst>
                                          <p:attrName>style.visibility</p:attrName>
                                        </p:attrNameLst>
                                      </p:cBhvr>
                                      <p:to>
                                        <p:strVal val="visible"/>
                                      </p:to>
                                    </p:set>
                                    <p:anim calcmode="lin" valueType="num">
                                      <p:cBhvr additive="base">
                                        <p:cTn id="11" dur="800" fill="hold"/>
                                        <p:tgtEl>
                                          <p:spTgt spid="29"/>
                                        </p:tgtEl>
                                        <p:attrNameLst>
                                          <p:attrName>ppt_x</p:attrName>
                                        </p:attrNameLst>
                                      </p:cBhvr>
                                      <p:tavLst>
                                        <p:tav tm="0">
                                          <p:val>
                                            <p:strVal val="0-#ppt_w/2"/>
                                          </p:val>
                                        </p:tav>
                                        <p:tav tm="100000">
                                          <p:val>
                                            <p:strVal val="#ppt_x"/>
                                          </p:val>
                                        </p:tav>
                                      </p:tavLst>
                                    </p:anim>
                                    <p:anim calcmode="lin" valueType="num">
                                      <p:cBhvr additive="base">
                                        <p:cTn id="12" dur="800" fill="hold"/>
                                        <p:tgtEl>
                                          <p:spTgt spid="29"/>
                                        </p:tgtEl>
                                        <p:attrNameLst>
                                          <p:attrName>ppt_y</p:attrName>
                                        </p:attrNameLst>
                                      </p:cBhvr>
                                      <p:tavLst>
                                        <p:tav tm="0">
                                          <p:val>
                                            <p:strVal val="#ppt_y"/>
                                          </p:val>
                                        </p:tav>
                                        <p:tav tm="100000">
                                          <p:val>
                                            <p:strVal val="#ppt_y"/>
                                          </p:val>
                                        </p:tav>
                                      </p:tavLst>
                                    </p:anim>
                                  </p:childTnLst>
                                </p:cTn>
                              </p:par>
                              <p:par>
                                <p:cTn id="13" presetID="10" presetClass="entr" presetSubtype="0" fill="hold" grpId="0" nodeType="with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fade">
                                      <p:cBhvr>
                                        <p:cTn id="15" dur="750"/>
                                        <p:tgtEl>
                                          <p:spTgt spid="30"/>
                                        </p:tgtEl>
                                      </p:cBhvr>
                                    </p:animEffect>
                                  </p:childTnLst>
                                </p:cTn>
                              </p:par>
                              <p:par>
                                <p:cTn id="16" presetID="35" presetClass="path" presetSubtype="0" decel="100000" fill="hold" grpId="1" nodeType="withEffect">
                                  <p:stCondLst>
                                    <p:cond delay="0"/>
                                  </p:stCondLst>
                                  <p:childTnLst>
                                    <p:animMotion origin="layout" path="M -4.24304E-6 3.17749E-7 L -0.12254 3.17749E-7 " pathEditMode="relative" rAng="0" ptsTypes="AA">
                                      <p:cBhvr>
                                        <p:cTn id="17" dur="750" spd="-100000" fill="hold"/>
                                        <p:tgtEl>
                                          <p:spTgt spid="30"/>
                                        </p:tgtEl>
                                        <p:attrNameLst>
                                          <p:attrName>ppt_x</p:attrName>
                                          <p:attrName>ppt_y</p:attrName>
                                        </p:attrNameLst>
                                      </p:cBhvr>
                                      <p:rCtr x="-6127" y="0"/>
                                    </p:animMotion>
                                  </p:childTnLst>
                                </p:cTn>
                              </p:par>
                              <p:par>
                                <p:cTn id="18" presetID="2" presetClass="entr" presetSubtype="1" decel="64000" fill="hold" grpId="0" nodeType="withEffect">
                                  <p:stCondLst>
                                    <p:cond delay="750"/>
                                  </p:stCondLst>
                                  <p:childTnLst>
                                    <p:set>
                                      <p:cBhvr>
                                        <p:cTn id="19" dur="1" fill="hold">
                                          <p:stCondLst>
                                            <p:cond delay="0"/>
                                          </p:stCondLst>
                                        </p:cTn>
                                        <p:tgtEl>
                                          <p:spTgt spid="7"/>
                                        </p:tgtEl>
                                        <p:attrNameLst>
                                          <p:attrName>style.visibility</p:attrName>
                                        </p:attrNameLst>
                                      </p:cBhvr>
                                      <p:to>
                                        <p:strVal val="visible"/>
                                      </p:to>
                                    </p:set>
                                    <p:anim calcmode="lin" valueType="num">
                                      <p:cBhvr additive="base">
                                        <p:cTn id="20" dur="800" fill="hold"/>
                                        <p:tgtEl>
                                          <p:spTgt spid="7"/>
                                        </p:tgtEl>
                                        <p:attrNameLst>
                                          <p:attrName>ppt_x</p:attrName>
                                        </p:attrNameLst>
                                      </p:cBhvr>
                                      <p:tavLst>
                                        <p:tav tm="0">
                                          <p:val>
                                            <p:strVal val="#ppt_x"/>
                                          </p:val>
                                        </p:tav>
                                        <p:tav tm="100000">
                                          <p:val>
                                            <p:strVal val="#ppt_x"/>
                                          </p:val>
                                        </p:tav>
                                      </p:tavLst>
                                    </p:anim>
                                    <p:anim calcmode="lin" valueType="num">
                                      <p:cBhvr additive="base">
                                        <p:cTn id="21" dur="800" fill="hold"/>
                                        <p:tgtEl>
                                          <p:spTgt spid="7"/>
                                        </p:tgtEl>
                                        <p:attrNameLst>
                                          <p:attrName>ppt_y</p:attrName>
                                        </p:attrNameLst>
                                      </p:cBhvr>
                                      <p:tavLst>
                                        <p:tav tm="0">
                                          <p:val>
                                            <p:strVal val="0-#ppt_h/2"/>
                                          </p:val>
                                        </p:tav>
                                        <p:tav tm="100000">
                                          <p:val>
                                            <p:strVal val="#ppt_y"/>
                                          </p:val>
                                        </p:tav>
                                      </p:tavLst>
                                    </p:anim>
                                  </p:childTnLst>
                                </p:cTn>
                              </p:par>
                              <p:par>
                                <p:cTn id="22" presetID="10" presetClass="entr" presetSubtype="0" fill="hold" grpId="0" nodeType="withEffect">
                                  <p:stCondLst>
                                    <p:cond delay="1500"/>
                                  </p:stCondLst>
                                  <p:childTnLst>
                                    <p:set>
                                      <p:cBhvr>
                                        <p:cTn id="23" dur="1" fill="hold">
                                          <p:stCondLst>
                                            <p:cond delay="0"/>
                                          </p:stCondLst>
                                        </p:cTn>
                                        <p:tgtEl>
                                          <p:spTgt spid="31"/>
                                        </p:tgtEl>
                                        <p:attrNameLst>
                                          <p:attrName>style.visibility</p:attrName>
                                        </p:attrNameLst>
                                      </p:cBhvr>
                                      <p:to>
                                        <p:strVal val="visible"/>
                                      </p:to>
                                    </p:set>
                                    <p:animEffect transition="in" filter="fade">
                                      <p:cBhvr>
                                        <p:cTn id="24" dur="500"/>
                                        <p:tgtEl>
                                          <p:spTgt spid="31"/>
                                        </p:tgtEl>
                                      </p:cBhvr>
                                    </p:animEffect>
                                  </p:childTnLst>
                                </p:cTn>
                              </p:par>
                              <p:par>
                                <p:cTn id="25" presetID="35" presetClass="path" presetSubtype="0" decel="100000" fill="hold" grpId="1" nodeType="withEffect">
                                  <p:stCondLst>
                                    <p:cond delay="1500"/>
                                  </p:stCondLst>
                                  <p:childTnLst>
                                    <p:animMotion origin="layout" path="M 4.2507E-6 1.77485E-6 L -0.01839 1.77485E-6 " pathEditMode="relative" rAng="0" ptsTypes="AA">
                                      <p:cBhvr>
                                        <p:cTn id="26" dur="500" spd="-100000" fill="hold"/>
                                        <p:tgtEl>
                                          <p:spTgt spid="31"/>
                                        </p:tgtEl>
                                        <p:attrNameLst>
                                          <p:attrName>ppt_x</p:attrName>
                                          <p:attrName>ppt_y</p:attrName>
                                        </p:attrNameLst>
                                      </p:cBhvr>
                                      <p:rCtr x="-919" y="0"/>
                                    </p:animMotion>
                                  </p:childTnLst>
                                </p:cTn>
                              </p:par>
                            </p:childTnLst>
                          </p:cTn>
                        </p:par>
                        <p:par>
                          <p:cTn id="27" fill="hold">
                            <p:stCondLst>
                              <p:cond delay="2000"/>
                            </p:stCondLst>
                            <p:childTnLst>
                              <p:par>
                                <p:cTn id="28" presetID="10" presetClass="entr" presetSubtype="0" fill="hold" grpId="0" nodeType="afterEffect">
                                  <p:stCondLst>
                                    <p:cond delay="250"/>
                                  </p:stCondLst>
                                  <p:childTnLst>
                                    <p:set>
                                      <p:cBhvr>
                                        <p:cTn id="29" dur="1" fill="hold">
                                          <p:stCondLst>
                                            <p:cond delay="0"/>
                                          </p:stCondLst>
                                        </p:cTn>
                                        <p:tgtEl>
                                          <p:spTgt spid="32"/>
                                        </p:tgtEl>
                                        <p:attrNameLst>
                                          <p:attrName>style.visibility</p:attrName>
                                        </p:attrNameLst>
                                      </p:cBhvr>
                                      <p:to>
                                        <p:strVal val="visible"/>
                                      </p:to>
                                    </p:set>
                                    <p:animEffect transition="in" filter="fade">
                                      <p:cBhvr>
                                        <p:cTn id="30" dur="500"/>
                                        <p:tgtEl>
                                          <p:spTgt spid="32"/>
                                        </p:tgtEl>
                                      </p:cBhvr>
                                    </p:animEffect>
                                  </p:childTnLst>
                                </p:cTn>
                              </p:par>
                              <p:par>
                                <p:cTn id="31" presetID="35" presetClass="path" presetSubtype="0" decel="100000" fill="hold" grpId="1" nodeType="withEffect">
                                  <p:stCondLst>
                                    <p:cond delay="250"/>
                                  </p:stCondLst>
                                  <p:childTnLst>
                                    <p:animMotion origin="layout" path="M 6.73985E-7 0.09759 L 6.73985E-7 1.77485E-6 " pathEditMode="relative" rAng="0" ptsTypes="AA">
                                      <p:cBhvr>
                                        <p:cTn id="32" dur="500" fill="hold"/>
                                        <p:tgtEl>
                                          <p:spTgt spid="32"/>
                                        </p:tgtEl>
                                        <p:attrNameLst>
                                          <p:attrName>ppt_x</p:attrName>
                                          <p:attrName>ppt_y</p:attrName>
                                        </p:attrNameLst>
                                      </p:cBhvr>
                                      <p:rCtr x="0" y="-4880"/>
                                    </p:animMotion>
                                  </p:childTnLst>
                                </p:cTn>
                              </p:par>
                              <p:par>
                                <p:cTn id="33" presetID="1" presetClass="entr" presetSubtype="0" fill="hold" grpId="0" nodeType="withEffect" nodePh="1">
                                  <p:stCondLst>
                                    <p:cond delay="1250"/>
                                  </p:stCondLst>
                                  <p:endCondLst>
                                    <p:cond evt="begin" delay="0">
                                      <p:tn val="33"/>
                                    </p:cond>
                                  </p:endCondLst>
                                  <p:childTnLst>
                                    <p:set>
                                      <p:cBhvr>
                                        <p:cTn id="34" dur="1" fill="hold">
                                          <p:stCondLst>
                                            <p:cond delay="0"/>
                                          </p:stCondLst>
                                        </p:cTn>
                                        <p:tgtEl>
                                          <p:spTgt spid="40"/>
                                        </p:tgtEl>
                                        <p:attrNameLst>
                                          <p:attrName>style.visibility</p:attrName>
                                        </p:attrNameLst>
                                      </p:cBhvr>
                                      <p:to>
                                        <p:strVal val="visible"/>
                                      </p:to>
                                    </p:set>
                                  </p:childTnLst>
                                </p:cTn>
                              </p:par>
                            </p:childTnLst>
                          </p:cTn>
                        </p:par>
                        <p:par>
                          <p:cTn id="35" fill="hold">
                            <p:stCondLst>
                              <p:cond delay="3250"/>
                            </p:stCondLst>
                            <p:childTnLst>
                              <p:par>
                                <p:cTn id="36" presetID="10" presetClass="exit" presetSubtype="0" fill="hold" grpId="2" nodeType="afterEffect">
                                  <p:stCondLst>
                                    <p:cond delay="0"/>
                                  </p:stCondLst>
                                  <p:childTnLst>
                                    <p:animEffect transition="out" filter="fade">
                                      <p:cBhvr>
                                        <p:cTn id="37" dur="500"/>
                                        <p:tgtEl>
                                          <p:spTgt spid="32"/>
                                        </p:tgtEl>
                                      </p:cBhvr>
                                    </p:animEffect>
                                    <p:set>
                                      <p:cBhvr>
                                        <p:cTn id="38" dur="1" fill="hold">
                                          <p:stCondLst>
                                            <p:cond delay="499"/>
                                          </p:stCondLst>
                                        </p:cTn>
                                        <p:tgtEl>
                                          <p:spTgt spid="32"/>
                                        </p:tgtEl>
                                        <p:attrNameLst>
                                          <p:attrName>style.visibility</p:attrName>
                                        </p:attrNameLst>
                                      </p:cBhvr>
                                      <p:to>
                                        <p:strVal val="hidden"/>
                                      </p:to>
                                    </p:set>
                                  </p:childTnLst>
                                </p:cTn>
                              </p:par>
                              <p:par>
                                <p:cTn id="39" presetID="10" presetClass="entr" presetSubtype="0" fill="hold" grpId="0" nodeType="withEffect">
                                  <p:stCondLst>
                                    <p:cond delay="250"/>
                                  </p:stCondLst>
                                  <p:childTnLst>
                                    <p:set>
                                      <p:cBhvr>
                                        <p:cTn id="40" dur="1" fill="hold">
                                          <p:stCondLst>
                                            <p:cond delay="0"/>
                                          </p:stCondLst>
                                        </p:cTn>
                                        <p:tgtEl>
                                          <p:spTgt spid="36"/>
                                        </p:tgtEl>
                                        <p:attrNameLst>
                                          <p:attrName>style.visibility</p:attrName>
                                        </p:attrNameLst>
                                      </p:cBhvr>
                                      <p:to>
                                        <p:strVal val="visible"/>
                                      </p:to>
                                    </p:set>
                                    <p:animEffect transition="in" filter="fade">
                                      <p:cBhvr>
                                        <p:cTn id="41" dur="500"/>
                                        <p:tgtEl>
                                          <p:spTgt spid="36"/>
                                        </p:tgtEl>
                                      </p:cBhvr>
                                    </p:animEffect>
                                  </p:childTnLst>
                                </p:cTn>
                              </p:par>
                              <p:par>
                                <p:cTn id="42" presetID="35" presetClass="path" presetSubtype="0" decel="100000" fill="hold" grpId="1" nodeType="withEffect">
                                  <p:stCondLst>
                                    <p:cond delay="250"/>
                                  </p:stCondLst>
                                  <p:childTnLst>
                                    <p:animMotion origin="layout" path="M -0.08578 0.09464 L -0.08578 -1.41625E-6 " pathEditMode="relative" rAng="0" ptsTypes="AA">
                                      <p:cBhvr>
                                        <p:cTn id="43" dur="500" fill="hold"/>
                                        <p:tgtEl>
                                          <p:spTgt spid="36"/>
                                        </p:tgtEl>
                                        <p:attrNameLst>
                                          <p:attrName>ppt_x</p:attrName>
                                          <p:attrName>ppt_y</p:attrName>
                                        </p:attrNameLst>
                                      </p:cBhvr>
                                      <p:rCtr x="115" y="-4494"/>
                                    </p:animMotion>
                                  </p:childTnLst>
                                </p:cTn>
                              </p:par>
                              <p:par>
                                <p:cTn id="44" presetID="1" presetClass="entr" presetSubtype="0" fill="hold" grpId="1" nodeType="withEffect" nodePh="1">
                                  <p:stCondLst>
                                    <p:cond delay="1250"/>
                                  </p:stCondLst>
                                  <p:endCondLst>
                                    <p:cond evt="begin" delay="0">
                                      <p:tn val="44"/>
                                    </p:cond>
                                  </p:endCondLst>
                                  <p:childTnLst>
                                    <p:set>
                                      <p:cBhvr>
                                        <p:cTn id="45" dur="1" fill="hold">
                                          <p:stCondLst>
                                            <p:cond delay="0"/>
                                          </p:stCondLst>
                                        </p:cTn>
                                        <p:tgtEl>
                                          <p:spTgt spid="40"/>
                                        </p:tgtEl>
                                        <p:attrNameLst>
                                          <p:attrName>style.visibility</p:attrName>
                                        </p:attrNameLst>
                                      </p:cBhvr>
                                      <p:to>
                                        <p:strVal val="visible"/>
                                      </p:to>
                                    </p:set>
                                  </p:childTnLst>
                                </p:cTn>
                              </p:par>
                            </p:childTnLst>
                          </p:cTn>
                        </p:par>
                        <p:par>
                          <p:cTn id="46" fill="hold">
                            <p:stCondLst>
                              <p:cond delay="4500"/>
                            </p:stCondLst>
                            <p:childTnLst>
                              <p:par>
                                <p:cTn id="47" presetID="10" presetClass="exit" presetSubtype="0" fill="hold" grpId="2" nodeType="afterEffect">
                                  <p:stCondLst>
                                    <p:cond delay="0"/>
                                  </p:stCondLst>
                                  <p:childTnLst>
                                    <p:animEffect transition="out" filter="fade">
                                      <p:cBhvr>
                                        <p:cTn id="48" dur="500"/>
                                        <p:tgtEl>
                                          <p:spTgt spid="36"/>
                                        </p:tgtEl>
                                      </p:cBhvr>
                                    </p:animEffect>
                                    <p:set>
                                      <p:cBhvr>
                                        <p:cTn id="49" dur="1" fill="hold">
                                          <p:stCondLst>
                                            <p:cond delay="499"/>
                                          </p:stCondLst>
                                        </p:cTn>
                                        <p:tgtEl>
                                          <p:spTgt spid="36"/>
                                        </p:tgtEl>
                                        <p:attrNameLst>
                                          <p:attrName>style.visibility</p:attrName>
                                        </p:attrNameLst>
                                      </p:cBhvr>
                                      <p:to>
                                        <p:strVal val="hidden"/>
                                      </p:to>
                                    </p:set>
                                  </p:childTnLst>
                                </p:cTn>
                              </p:par>
                              <p:par>
                                <p:cTn id="50" presetID="10" presetClass="entr" presetSubtype="0" fill="hold" grpId="0" nodeType="withEffect">
                                  <p:stCondLst>
                                    <p:cond delay="250"/>
                                  </p:stCondLst>
                                  <p:childTnLst>
                                    <p:set>
                                      <p:cBhvr>
                                        <p:cTn id="51" dur="1" fill="hold">
                                          <p:stCondLst>
                                            <p:cond delay="0"/>
                                          </p:stCondLst>
                                        </p:cTn>
                                        <p:tgtEl>
                                          <p:spTgt spid="34"/>
                                        </p:tgtEl>
                                        <p:attrNameLst>
                                          <p:attrName>style.visibility</p:attrName>
                                        </p:attrNameLst>
                                      </p:cBhvr>
                                      <p:to>
                                        <p:strVal val="visible"/>
                                      </p:to>
                                    </p:set>
                                    <p:animEffect transition="in" filter="fade">
                                      <p:cBhvr>
                                        <p:cTn id="52" dur="500"/>
                                        <p:tgtEl>
                                          <p:spTgt spid="34"/>
                                        </p:tgtEl>
                                      </p:cBhvr>
                                    </p:animEffect>
                                  </p:childTnLst>
                                </p:cTn>
                              </p:par>
                              <p:par>
                                <p:cTn id="53" presetID="35" presetClass="path" presetSubtype="0" decel="100000" fill="hold" grpId="1" nodeType="withEffect">
                                  <p:stCondLst>
                                    <p:cond delay="250"/>
                                  </p:stCondLst>
                                  <p:childTnLst>
                                    <p:animMotion origin="layout" path="M -0.15011 0.09464 L -0.15011 -1.41625E-6 " pathEditMode="relative" rAng="0" ptsTypes="AA">
                                      <p:cBhvr>
                                        <p:cTn id="54" dur="500" fill="hold"/>
                                        <p:tgtEl>
                                          <p:spTgt spid="34"/>
                                        </p:tgtEl>
                                        <p:attrNameLst>
                                          <p:attrName>ppt_x</p:attrName>
                                          <p:attrName>ppt_y</p:attrName>
                                        </p:attrNameLst>
                                      </p:cBhvr>
                                      <p:rCtr x="460" y="-4494"/>
                                    </p:animMotion>
                                  </p:childTnLst>
                                </p:cTn>
                              </p:par>
                              <p:par>
                                <p:cTn id="55" presetID="1" presetClass="entr" presetSubtype="0" fill="hold" grpId="2" nodeType="withEffect" nodePh="1">
                                  <p:stCondLst>
                                    <p:cond delay="1250"/>
                                  </p:stCondLst>
                                  <p:endCondLst>
                                    <p:cond evt="begin" delay="0">
                                      <p:tn val="55"/>
                                    </p:cond>
                                  </p:endCondLst>
                                  <p:childTnLst>
                                    <p:set>
                                      <p:cBhvr>
                                        <p:cTn id="56" dur="1" fill="hold">
                                          <p:stCondLst>
                                            <p:cond delay="0"/>
                                          </p:stCondLst>
                                        </p:cTn>
                                        <p:tgtEl>
                                          <p:spTgt spid="40"/>
                                        </p:tgtEl>
                                        <p:attrNameLst>
                                          <p:attrName>style.visibility</p:attrName>
                                        </p:attrNameLst>
                                      </p:cBhvr>
                                      <p:to>
                                        <p:strVal val="visible"/>
                                      </p:to>
                                    </p:set>
                                  </p:childTnLst>
                                </p:cTn>
                              </p:par>
                            </p:childTnLst>
                          </p:cTn>
                        </p:par>
                        <p:par>
                          <p:cTn id="57" fill="hold">
                            <p:stCondLst>
                              <p:cond delay="5750"/>
                            </p:stCondLst>
                            <p:childTnLst>
                              <p:par>
                                <p:cTn id="58" presetID="10" presetClass="exit" presetSubtype="0" fill="hold" grpId="2" nodeType="afterEffect">
                                  <p:stCondLst>
                                    <p:cond delay="0"/>
                                  </p:stCondLst>
                                  <p:childTnLst>
                                    <p:animEffect transition="out" filter="fade">
                                      <p:cBhvr>
                                        <p:cTn id="59" dur="500"/>
                                        <p:tgtEl>
                                          <p:spTgt spid="34"/>
                                        </p:tgtEl>
                                      </p:cBhvr>
                                    </p:animEffect>
                                    <p:set>
                                      <p:cBhvr>
                                        <p:cTn id="60" dur="1" fill="hold">
                                          <p:stCondLst>
                                            <p:cond delay="499"/>
                                          </p:stCondLst>
                                        </p:cTn>
                                        <p:tgtEl>
                                          <p:spTgt spid="34"/>
                                        </p:tgtEl>
                                        <p:attrNameLst>
                                          <p:attrName>style.visibility</p:attrName>
                                        </p:attrNameLst>
                                      </p:cBhvr>
                                      <p:to>
                                        <p:strVal val="hidden"/>
                                      </p:to>
                                    </p:set>
                                  </p:childTnLst>
                                </p:cTn>
                              </p:par>
                              <p:par>
                                <p:cTn id="61" presetID="10" presetClass="entr" presetSubtype="0" fill="hold" grpId="0" nodeType="withEffect">
                                  <p:stCondLst>
                                    <p:cond delay="250"/>
                                  </p:stCondLst>
                                  <p:childTnLst>
                                    <p:set>
                                      <p:cBhvr>
                                        <p:cTn id="62" dur="1" fill="hold">
                                          <p:stCondLst>
                                            <p:cond delay="0"/>
                                          </p:stCondLst>
                                        </p:cTn>
                                        <p:tgtEl>
                                          <p:spTgt spid="33"/>
                                        </p:tgtEl>
                                        <p:attrNameLst>
                                          <p:attrName>style.visibility</p:attrName>
                                        </p:attrNameLst>
                                      </p:cBhvr>
                                      <p:to>
                                        <p:strVal val="visible"/>
                                      </p:to>
                                    </p:set>
                                    <p:animEffect transition="in" filter="fade">
                                      <p:cBhvr>
                                        <p:cTn id="63" dur="500"/>
                                        <p:tgtEl>
                                          <p:spTgt spid="33"/>
                                        </p:tgtEl>
                                      </p:cBhvr>
                                    </p:animEffect>
                                  </p:childTnLst>
                                </p:cTn>
                              </p:par>
                              <p:par>
                                <p:cTn id="64" presetID="35" presetClass="path" presetSubtype="0" decel="100000" fill="hold" grpId="1" nodeType="withEffect">
                                  <p:stCondLst>
                                    <p:cond delay="250"/>
                                  </p:stCondLst>
                                  <p:childTnLst>
                                    <p:animMotion origin="layout" path="M -0.23347 0.09464 L -0.23347 -1.41625E-6 " pathEditMode="relative" rAng="0" ptsTypes="AA">
                                      <p:cBhvr>
                                        <p:cTn id="65" dur="500" fill="hold"/>
                                        <p:tgtEl>
                                          <p:spTgt spid="33"/>
                                        </p:tgtEl>
                                        <p:attrNameLst>
                                          <p:attrName>ppt_x</p:attrName>
                                          <p:attrName>ppt_y</p:attrName>
                                        </p:attrNameLst>
                                      </p:cBhvr>
                                      <p:rCtr x="766" y="-4494"/>
                                    </p:animMotion>
                                  </p:childTnLst>
                                </p:cTn>
                              </p:par>
                            </p:childTnLst>
                          </p:cTn>
                        </p:par>
                        <p:par>
                          <p:cTn id="66" fill="hold">
                            <p:stCondLst>
                              <p:cond delay="6500"/>
                            </p:stCondLst>
                            <p:childTnLst>
                              <p:par>
                                <p:cTn id="67" presetID="10" presetClass="entr" presetSubtype="0" fill="hold" grpId="0" nodeType="afterEffect">
                                  <p:stCondLst>
                                    <p:cond delay="250"/>
                                  </p:stCondLst>
                                  <p:childTnLst>
                                    <p:set>
                                      <p:cBhvr>
                                        <p:cTn id="68" dur="1" fill="hold">
                                          <p:stCondLst>
                                            <p:cond delay="0"/>
                                          </p:stCondLst>
                                        </p:cTn>
                                        <p:tgtEl>
                                          <p:spTgt spid="51"/>
                                        </p:tgtEl>
                                        <p:attrNameLst>
                                          <p:attrName>style.visibility</p:attrName>
                                        </p:attrNameLst>
                                      </p:cBhvr>
                                      <p:to>
                                        <p:strVal val="visible"/>
                                      </p:to>
                                    </p:set>
                                    <p:animEffect transition="in" filter="fade">
                                      <p:cBhvr>
                                        <p:cTn id="69" dur="500"/>
                                        <p:tgtEl>
                                          <p:spTgt spid="51"/>
                                        </p:tgtEl>
                                      </p:cBhvr>
                                    </p:animEffect>
                                  </p:childTnLst>
                                </p:cTn>
                              </p:par>
                              <p:par>
                                <p:cTn id="70" presetID="10" presetClass="entr" presetSubtype="0" fill="hold" grpId="0" nodeType="withEffect">
                                  <p:stCondLst>
                                    <p:cond delay="500"/>
                                  </p:stCondLst>
                                  <p:childTnLst>
                                    <p:set>
                                      <p:cBhvr>
                                        <p:cTn id="71" dur="1" fill="hold">
                                          <p:stCondLst>
                                            <p:cond delay="0"/>
                                          </p:stCondLst>
                                        </p:cTn>
                                        <p:tgtEl>
                                          <p:spTgt spid="50"/>
                                        </p:tgtEl>
                                        <p:attrNameLst>
                                          <p:attrName>style.visibility</p:attrName>
                                        </p:attrNameLst>
                                      </p:cBhvr>
                                      <p:to>
                                        <p:strVal val="visible"/>
                                      </p:to>
                                    </p:set>
                                    <p:animEffect transition="in" filter="fade">
                                      <p:cBhvr>
                                        <p:cTn id="72" dur="500"/>
                                        <p:tgtEl>
                                          <p:spTgt spid="50"/>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52"/>
                                        </p:tgtEl>
                                        <p:attrNameLst>
                                          <p:attrName>style.visibility</p:attrName>
                                        </p:attrNameLst>
                                      </p:cBhvr>
                                      <p:to>
                                        <p:strVal val="visible"/>
                                      </p:to>
                                    </p:set>
                                    <p:animEffect transition="in" filter="fade">
                                      <p:cBhvr>
                                        <p:cTn id="77" dur="500"/>
                                        <p:tgtEl>
                                          <p:spTgt spid="52"/>
                                        </p:tgtEl>
                                      </p:cBhvr>
                                    </p:animEffect>
                                  </p:childTnLst>
                                </p:cTn>
                              </p:par>
                              <p:par>
                                <p:cTn id="78" presetID="10" presetClass="entr" presetSubtype="0" fill="hold" grpId="0" nodeType="withEffect">
                                  <p:stCondLst>
                                    <p:cond delay="250"/>
                                  </p:stCondLst>
                                  <p:childTnLst>
                                    <p:set>
                                      <p:cBhvr>
                                        <p:cTn id="79" dur="1" fill="hold">
                                          <p:stCondLst>
                                            <p:cond delay="0"/>
                                          </p:stCondLst>
                                        </p:cTn>
                                        <p:tgtEl>
                                          <p:spTgt spid="53"/>
                                        </p:tgtEl>
                                        <p:attrNameLst>
                                          <p:attrName>style.visibility</p:attrName>
                                        </p:attrNameLst>
                                      </p:cBhvr>
                                      <p:to>
                                        <p:strVal val="visible"/>
                                      </p:to>
                                    </p:set>
                                    <p:animEffect transition="in" filter="fade">
                                      <p:cBhvr>
                                        <p:cTn id="80"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2" grpId="1"/>
      <p:bldP spid="32" grpId="2"/>
      <p:bldP spid="30" grpId="0"/>
      <p:bldP spid="30" grpId="1"/>
      <p:bldP spid="31" grpId="0"/>
      <p:bldP spid="31" grpId="1"/>
      <p:bldP spid="33" grpId="0"/>
      <p:bldP spid="33" grpId="1"/>
      <p:bldP spid="34" grpId="0"/>
      <p:bldP spid="34" grpId="1"/>
      <p:bldP spid="34" grpId="2"/>
      <p:bldP spid="36" grpId="0"/>
      <p:bldP spid="36" grpId="1"/>
      <p:bldP spid="36" grpId="2"/>
      <p:bldP spid="40" grpId="0"/>
      <p:bldP spid="40" grpId="1"/>
      <p:bldP spid="40" grpId="2"/>
      <p:bldP spid="50" grpId="0"/>
      <p:bldP spid="51" grpId="0" animBg="1"/>
      <p:bldP spid="52" grpId="0" animBg="1"/>
      <p:bldP spid="53" grpId="0"/>
      <p:bldP spid="6" grpId="0" animBg="1"/>
      <p:bldP spid="7"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p:cNvSpPr txBox="1"/>
          <p:nvPr/>
        </p:nvSpPr>
        <p:spPr>
          <a:xfrm>
            <a:off x="1646236" y="295274"/>
            <a:ext cx="10515601" cy="904863"/>
          </a:xfrm>
          <a:prstGeom prst="rect">
            <a:avLst/>
          </a:prstGeom>
          <a:noFill/>
        </p:spPr>
        <p:txBody>
          <a:bodyPr wrap="square" lIns="182880" tIns="146304" rIns="182880" bIns="146304" rtlCol="0">
            <a:spAutoFit/>
          </a:bodyPr>
          <a:lstStyle/>
          <a:p>
            <a:pPr>
              <a:lnSpc>
                <a:spcPct val="90000"/>
              </a:lnSpc>
              <a:spcAft>
                <a:spcPts val="600"/>
              </a:spcAft>
            </a:pPr>
            <a:r>
              <a:rPr lang="en-US" sz="4400" dirty="0" smtClean="0">
                <a:gradFill>
                  <a:gsLst>
                    <a:gs pos="2917">
                      <a:srgbClr val="404040"/>
                    </a:gs>
                    <a:gs pos="30000">
                      <a:srgbClr val="404040"/>
                    </a:gs>
                  </a:gsLst>
                  <a:lin ang="5400000" scaled="0"/>
                </a:gradFill>
                <a:latin typeface="Segoe UI Light"/>
              </a:rPr>
              <a:t>Key Design Considerations</a:t>
            </a:r>
            <a:endParaRPr lang="en-US" sz="4400" dirty="0">
              <a:gradFill>
                <a:gsLst>
                  <a:gs pos="2917">
                    <a:srgbClr val="404040"/>
                  </a:gs>
                  <a:gs pos="30000">
                    <a:srgbClr val="404040"/>
                  </a:gs>
                </a:gsLst>
                <a:lin ang="5400000" scaled="0"/>
              </a:gradFill>
              <a:latin typeface="Segoe UI Light"/>
            </a:endParaRPr>
          </a:p>
        </p:txBody>
      </p:sp>
      <p:sp>
        <p:nvSpPr>
          <p:cNvPr id="31" name="TextBox 30"/>
          <p:cNvSpPr txBox="1"/>
          <p:nvPr/>
        </p:nvSpPr>
        <p:spPr>
          <a:xfrm>
            <a:off x="1646236" y="959496"/>
            <a:ext cx="4121449" cy="738664"/>
          </a:xfrm>
          <a:prstGeom prst="rect">
            <a:avLst/>
          </a:prstGeom>
          <a:noFill/>
        </p:spPr>
        <p:txBody>
          <a:bodyPr wrap="none" lIns="182880" tIns="146304" rIns="0" bIns="146304" rtlCol="0">
            <a:spAutoFit/>
          </a:bodyPr>
          <a:lstStyle/>
          <a:p>
            <a:pPr>
              <a:lnSpc>
                <a:spcPct val="90000"/>
              </a:lnSpc>
              <a:spcAft>
                <a:spcPts val="600"/>
              </a:spcAft>
            </a:pPr>
            <a:r>
              <a:rPr lang="en-US" sz="3200" dirty="0" smtClean="0">
                <a:gradFill>
                  <a:gsLst>
                    <a:gs pos="2917">
                      <a:srgbClr val="404040"/>
                    </a:gs>
                    <a:gs pos="30000">
                      <a:srgbClr val="404040"/>
                    </a:gs>
                  </a:gsLst>
                  <a:lin ang="5400000" scaled="0"/>
                </a:gradFill>
                <a:latin typeface="Segoe UI Light"/>
              </a:rPr>
              <a:t>Prompts and Feedback</a:t>
            </a:r>
          </a:p>
        </p:txBody>
      </p:sp>
      <p:sp>
        <p:nvSpPr>
          <p:cNvPr id="40" name="Smiley Face 39"/>
          <p:cNvSpPr/>
          <p:nvPr/>
        </p:nvSpPr>
        <p:spPr bwMode="auto">
          <a:xfrm>
            <a:off x="5380037" y="-769938"/>
            <a:ext cx="457200" cy="457200"/>
          </a:xfrm>
          <a:prstGeom prst="smileyFac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4" name="Text Placeholder 5"/>
          <p:cNvSpPr txBox="1">
            <a:spLocks/>
          </p:cNvSpPr>
          <p:nvPr/>
        </p:nvSpPr>
        <p:spPr>
          <a:xfrm>
            <a:off x="3044506" y="1913277"/>
            <a:ext cx="8785863" cy="646331"/>
          </a:xfrm>
          <a:prstGeom prst="rect">
            <a:avLst/>
          </a:prstGeom>
        </p:spPr>
        <p:txBody>
          <a:bodyPr tIns="137160"/>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Clr>
                <a:srgbClr val="404040"/>
              </a:buClr>
              <a:buFont typeface="Wingdings" panose="05000000000000000000" pitchFamily="2" charset="2"/>
              <a:buNone/>
            </a:pPr>
            <a:r>
              <a:rPr lang="en-US" sz="2800" b="1" dirty="0" smtClean="0">
                <a:gradFill>
                  <a:gsLst>
                    <a:gs pos="1250">
                      <a:srgbClr val="404040"/>
                    </a:gs>
                    <a:gs pos="100000">
                      <a:srgbClr val="404040"/>
                    </a:gs>
                  </a:gsLst>
                  <a:lin ang="5400000" scaled="0"/>
                </a:gradFill>
              </a:rPr>
              <a:t>Keep the user informed</a:t>
            </a:r>
            <a:r>
              <a:rPr lang="en-US" sz="2800" dirty="0" smtClean="0">
                <a:gradFill>
                  <a:gsLst>
                    <a:gs pos="1250">
                      <a:srgbClr val="404040"/>
                    </a:gs>
                    <a:gs pos="100000">
                      <a:srgbClr val="404040"/>
                    </a:gs>
                  </a:gsLst>
                  <a:lin ang="5400000" scaled="0"/>
                </a:gradFill>
              </a:rPr>
              <a:t> about what’s about to happen.</a:t>
            </a:r>
          </a:p>
        </p:txBody>
      </p:sp>
      <p:sp>
        <p:nvSpPr>
          <p:cNvPr id="45" name="Rectangle 44"/>
          <p:cNvSpPr/>
          <p:nvPr/>
        </p:nvSpPr>
        <p:spPr>
          <a:xfrm>
            <a:off x="2472263" y="1913277"/>
            <a:ext cx="567040" cy="646331"/>
          </a:xfrm>
          <a:prstGeom prst="rect">
            <a:avLst/>
          </a:prstGeom>
          <a:solidFill>
            <a:schemeClr val="bg1"/>
          </a:solidFill>
        </p:spPr>
        <p:txBody>
          <a:bodyPr wrap="square">
            <a:spAutoFit/>
          </a:bodyPr>
          <a:lstStyle/>
          <a:p>
            <a:pPr algn="ctr"/>
            <a:r>
              <a:rPr lang="en-US" sz="3600" dirty="0">
                <a:solidFill>
                  <a:srgbClr val="FF8C00"/>
                </a:solidFill>
              </a:rPr>
              <a:t>❶</a:t>
            </a:r>
          </a:p>
        </p:txBody>
      </p:sp>
      <p:sp>
        <p:nvSpPr>
          <p:cNvPr id="46" name="Rectangle 45"/>
          <p:cNvSpPr/>
          <p:nvPr/>
        </p:nvSpPr>
        <p:spPr>
          <a:xfrm>
            <a:off x="2472263" y="2666316"/>
            <a:ext cx="567040" cy="646331"/>
          </a:xfrm>
          <a:prstGeom prst="rect">
            <a:avLst/>
          </a:prstGeom>
          <a:solidFill>
            <a:schemeClr val="bg1"/>
          </a:solidFill>
        </p:spPr>
        <p:txBody>
          <a:bodyPr wrap="square">
            <a:spAutoFit/>
          </a:bodyPr>
          <a:lstStyle/>
          <a:p>
            <a:pPr algn="ctr"/>
            <a:r>
              <a:rPr lang="en-US" sz="3600" dirty="0" smtClean="0">
                <a:solidFill>
                  <a:srgbClr val="FF8C00"/>
                </a:solidFill>
              </a:rPr>
              <a:t>❷</a:t>
            </a:r>
            <a:endParaRPr lang="en-US" sz="3600" dirty="0">
              <a:solidFill>
                <a:srgbClr val="FF8C00"/>
              </a:solidFill>
            </a:endParaRPr>
          </a:p>
        </p:txBody>
      </p:sp>
      <p:sp>
        <p:nvSpPr>
          <p:cNvPr id="48" name="Text Placeholder 5"/>
          <p:cNvSpPr txBox="1">
            <a:spLocks/>
          </p:cNvSpPr>
          <p:nvPr/>
        </p:nvSpPr>
        <p:spPr>
          <a:xfrm>
            <a:off x="3044506" y="2666316"/>
            <a:ext cx="8785863" cy="646331"/>
          </a:xfrm>
          <a:prstGeom prst="rect">
            <a:avLst/>
          </a:prstGeom>
        </p:spPr>
        <p:txBody>
          <a:bodyPr tIns="137160"/>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Clr>
                <a:srgbClr val="404040"/>
              </a:buClr>
              <a:buFont typeface="Wingdings" panose="05000000000000000000" pitchFamily="2" charset="2"/>
              <a:buNone/>
            </a:pPr>
            <a:r>
              <a:rPr lang="en-US" sz="2800" b="1" dirty="0">
                <a:gradFill>
                  <a:gsLst>
                    <a:gs pos="1250">
                      <a:srgbClr val="404040"/>
                    </a:gs>
                    <a:gs pos="100000">
                      <a:srgbClr val="404040"/>
                    </a:gs>
                  </a:gsLst>
                  <a:lin ang="5400000" scaled="0"/>
                </a:gradFill>
              </a:rPr>
              <a:t>Adapt</a:t>
            </a:r>
            <a:r>
              <a:rPr lang="en-US" sz="2800" dirty="0">
                <a:gradFill>
                  <a:gsLst>
                    <a:gs pos="1250">
                      <a:srgbClr val="404040"/>
                    </a:gs>
                    <a:gs pos="100000">
                      <a:srgbClr val="404040"/>
                    </a:gs>
                  </a:gsLst>
                  <a:lin ang="5400000" scaled="0"/>
                </a:gradFill>
              </a:rPr>
              <a:t> your response to the type of request a user </a:t>
            </a:r>
            <a:r>
              <a:rPr lang="en-US" sz="2800" dirty="0" smtClean="0">
                <a:gradFill>
                  <a:gsLst>
                    <a:gs pos="1250">
                      <a:srgbClr val="404040"/>
                    </a:gs>
                    <a:gs pos="100000">
                      <a:srgbClr val="404040"/>
                    </a:gs>
                  </a:gsLst>
                  <a:lin ang="5400000" scaled="0"/>
                </a:gradFill>
              </a:rPr>
              <a:t>made.</a:t>
            </a:r>
            <a:endParaRPr lang="en-US" sz="2800" dirty="0">
              <a:gradFill>
                <a:gsLst>
                  <a:gs pos="1250">
                    <a:srgbClr val="404040"/>
                  </a:gs>
                  <a:gs pos="100000">
                    <a:srgbClr val="404040"/>
                  </a:gs>
                </a:gsLst>
                <a:lin ang="5400000" scaled="0"/>
              </a:gradFill>
            </a:endParaRPr>
          </a:p>
        </p:txBody>
      </p:sp>
      <p:sp>
        <p:nvSpPr>
          <p:cNvPr id="41" name="Text Placeholder 5"/>
          <p:cNvSpPr txBox="1">
            <a:spLocks/>
          </p:cNvSpPr>
          <p:nvPr/>
        </p:nvSpPr>
        <p:spPr>
          <a:xfrm>
            <a:off x="3044506" y="3419355"/>
            <a:ext cx="8964931" cy="646331"/>
          </a:xfrm>
          <a:prstGeom prst="rect">
            <a:avLst/>
          </a:prstGeom>
        </p:spPr>
        <p:txBody>
          <a:bodyPr tIns="137160"/>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Clr>
                <a:srgbClr val="404040"/>
              </a:buClr>
              <a:buFont typeface="Wingdings" panose="05000000000000000000" pitchFamily="2" charset="2"/>
              <a:buNone/>
            </a:pPr>
            <a:r>
              <a:rPr lang="en-US" sz="2800" b="1" dirty="0">
                <a:gradFill>
                  <a:gsLst>
                    <a:gs pos="1250">
                      <a:srgbClr val="404040"/>
                    </a:gs>
                    <a:gs pos="100000">
                      <a:srgbClr val="404040"/>
                    </a:gs>
                  </a:gsLst>
                  <a:lin ang="5400000" scaled="0"/>
                </a:gradFill>
              </a:rPr>
              <a:t>Be </a:t>
            </a:r>
            <a:r>
              <a:rPr lang="en-US" sz="2800" b="1" dirty="0" smtClean="0">
                <a:gradFill>
                  <a:gsLst>
                    <a:gs pos="1250">
                      <a:srgbClr val="404040"/>
                    </a:gs>
                    <a:gs pos="100000">
                      <a:srgbClr val="404040"/>
                    </a:gs>
                  </a:gsLst>
                  <a:lin ang="5400000" scaled="0"/>
                </a:gradFill>
              </a:rPr>
              <a:t>brief</a:t>
            </a:r>
            <a:r>
              <a:rPr lang="en-US" sz="2800" dirty="0" smtClean="0">
                <a:gradFill>
                  <a:gsLst>
                    <a:gs pos="1250">
                      <a:srgbClr val="404040"/>
                    </a:gs>
                    <a:gs pos="100000">
                      <a:srgbClr val="404040"/>
                    </a:gs>
                  </a:gsLst>
                  <a:lin ang="5400000" scaled="0"/>
                </a:gradFill>
              </a:rPr>
              <a:t>: Consider </a:t>
            </a:r>
            <a:r>
              <a:rPr lang="en-US" sz="2800" dirty="0">
                <a:gradFill>
                  <a:gsLst>
                    <a:gs pos="1250">
                      <a:srgbClr val="404040"/>
                    </a:gs>
                    <a:gs pos="100000">
                      <a:srgbClr val="404040"/>
                    </a:gs>
                  </a:gsLst>
                  <a:lin ang="5400000" scaled="0"/>
                </a:gradFill>
              </a:rPr>
              <a:t>the user cost and benefit for each </a:t>
            </a:r>
            <a:r>
              <a:rPr lang="en-US" sz="2800" dirty="0" smtClean="0">
                <a:gradFill>
                  <a:gsLst>
                    <a:gs pos="1250">
                      <a:srgbClr val="404040"/>
                    </a:gs>
                    <a:gs pos="100000">
                      <a:srgbClr val="404040"/>
                    </a:gs>
                  </a:gsLst>
                  <a:lin ang="5400000" scaled="0"/>
                </a:gradFill>
              </a:rPr>
              <a:t>word.</a:t>
            </a:r>
            <a:endParaRPr lang="en-US" sz="2800" dirty="0">
              <a:gradFill>
                <a:gsLst>
                  <a:gs pos="1250">
                    <a:srgbClr val="404040"/>
                  </a:gs>
                  <a:gs pos="100000">
                    <a:srgbClr val="404040"/>
                  </a:gs>
                </a:gsLst>
                <a:lin ang="5400000" scaled="0"/>
              </a:gradFill>
            </a:endParaRPr>
          </a:p>
        </p:txBody>
      </p:sp>
      <p:sp>
        <p:nvSpPr>
          <p:cNvPr id="42" name="Rectangle 41"/>
          <p:cNvSpPr/>
          <p:nvPr/>
        </p:nvSpPr>
        <p:spPr>
          <a:xfrm>
            <a:off x="2472263" y="3419355"/>
            <a:ext cx="567040" cy="646331"/>
          </a:xfrm>
          <a:prstGeom prst="rect">
            <a:avLst/>
          </a:prstGeom>
          <a:solidFill>
            <a:schemeClr val="bg1"/>
          </a:solidFill>
        </p:spPr>
        <p:txBody>
          <a:bodyPr wrap="square">
            <a:spAutoFit/>
          </a:bodyPr>
          <a:lstStyle/>
          <a:p>
            <a:pPr algn="ctr"/>
            <a:r>
              <a:rPr lang="en-US" sz="3600" dirty="0">
                <a:solidFill>
                  <a:srgbClr val="FF8C00"/>
                </a:solidFill>
              </a:rPr>
              <a:t>❸</a:t>
            </a:r>
          </a:p>
        </p:txBody>
      </p:sp>
      <p:sp>
        <p:nvSpPr>
          <p:cNvPr id="47" name="Rectangle 46"/>
          <p:cNvSpPr/>
          <p:nvPr/>
        </p:nvSpPr>
        <p:spPr>
          <a:xfrm>
            <a:off x="2472263" y="4172394"/>
            <a:ext cx="567040" cy="646331"/>
          </a:xfrm>
          <a:prstGeom prst="rect">
            <a:avLst/>
          </a:prstGeom>
          <a:solidFill>
            <a:schemeClr val="bg1"/>
          </a:solidFill>
        </p:spPr>
        <p:txBody>
          <a:bodyPr wrap="square">
            <a:spAutoFit/>
          </a:bodyPr>
          <a:lstStyle/>
          <a:p>
            <a:pPr algn="ctr"/>
            <a:r>
              <a:rPr lang="en-US" sz="3600" dirty="0">
                <a:solidFill>
                  <a:srgbClr val="FF8C00"/>
                </a:solidFill>
              </a:rPr>
              <a:t>❹</a:t>
            </a:r>
          </a:p>
        </p:txBody>
      </p:sp>
      <p:sp>
        <p:nvSpPr>
          <p:cNvPr id="49" name="Text Placeholder 5"/>
          <p:cNvSpPr txBox="1">
            <a:spLocks/>
          </p:cNvSpPr>
          <p:nvPr/>
        </p:nvSpPr>
        <p:spPr>
          <a:xfrm>
            <a:off x="3044506" y="4172394"/>
            <a:ext cx="8785863" cy="646331"/>
          </a:xfrm>
          <a:prstGeom prst="rect">
            <a:avLst/>
          </a:prstGeom>
        </p:spPr>
        <p:txBody>
          <a:bodyPr tIns="137160"/>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Clr>
                <a:srgbClr val="404040"/>
              </a:buClr>
              <a:buFont typeface="Wingdings" panose="05000000000000000000" pitchFamily="2" charset="2"/>
              <a:buNone/>
            </a:pPr>
            <a:r>
              <a:rPr lang="en-US" sz="2800" b="1" smtClean="0">
                <a:gradFill>
                  <a:gsLst>
                    <a:gs pos="1250">
                      <a:srgbClr val="404040"/>
                    </a:gs>
                    <a:gs pos="100000">
                      <a:srgbClr val="404040"/>
                    </a:gs>
                  </a:gsLst>
                  <a:lin ang="5400000" scaled="0"/>
                </a:gradFill>
              </a:rPr>
              <a:t>Variety/Repetition</a:t>
            </a:r>
            <a:r>
              <a:rPr lang="en-US" sz="2800" smtClean="0">
                <a:gradFill>
                  <a:gsLst>
                    <a:gs pos="1250">
                      <a:srgbClr val="404040"/>
                    </a:gs>
                    <a:gs pos="100000">
                      <a:srgbClr val="404040"/>
                    </a:gs>
                  </a:gsLst>
                  <a:lin ang="5400000" scaled="0"/>
                </a:gradFill>
              </a:rPr>
              <a:t>: </a:t>
            </a:r>
            <a:r>
              <a:rPr lang="en-US" sz="2800" dirty="0">
                <a:gradFill>
                  <a:gsLst>
                    <a:gs pos="1250">
                      <a:srgbClr val="404040"/>
                    </a:gs>
                    <a:gs pos="100000">
                      <a:srgbClr val="404040"/>
                    </a:gs>
                  </a:gsLst>
                  <a:lin ang="5400000" scaled="0"/>
                </a:gradFill>
              </a:rPr>
              <a:t>Will the user get tired of the prompt?</a:t>
            </a:r>
          </a:p>
        </p:txBody>
      </p:sp>
      <p:sp>
        <p:nvSpPr>
          <p:cNvPr id="51" name="Text Placeholder 5"/>
          <p:cNvSpPr txBox="1">
            <a:spLocks/>
          </p:cNvSpPr>
          <p:nvPr/>
        </p:nvSpPr>
        <p:spPr>
          <a:xfrm>
            <a:off x="3044506" y="4925433"/>
            <a:ext cx="9391969" cy="646331"/>
          </a:xfrm>
          <a:prstGeom prst="rect">
            <a:avLst/>
          </a:prstGeom>
        </p:spPr>
        <p:txBody>
          <a:bodyPr tIns="137160"/>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Clr>
                <a:srgbClr val="404040"/>
              </a:buClr>
              <a:buFont typeface="Wingdings" panose="05000000000000000000" pitchFamily="2" charset="2"/>
              <a:buNone/>
            </a:pPr>
            <a:r>
              <a:rPr lang="en-US" sz="2800" b="1" dirty="0">
                <a:gradFill>
                  <a:gsLst>
                    <a:gs pos="1250">
                      <a:srgbClr val="404040"/>
                    </a:gs>
                    <a:gs pos="100000">
                      <a:srgbClr val="404040"/>
                    </a:gs>
                  </a:gsLst>
                  <a:lin ang="5400000" scaled="0"/>
                </a:gradFill>
              </a:rPr>
              <a:t>Speak when spoken to</a:t>
            </a:r>
            <a:r>
              <a:rPr lang="en-US" sz="2800" dirty="0">
                <a:gradFill>
                  <a:gsLst>
                    <a:gs pos="1250">
                      <a:srgbClr val="404040"/>
                    </a:gs>
                    <a:gs pos="100000">
                      <a:srgbClr val="404040"/>
                    </a:gs>
                  </a:gsLst>
                  <a:lin ang="5400000" scaled="0"/>
                </a:gradFill>
              </a:rPr>
              <a:t>. Respect the user’s interaction choice.</a:t>
            </a:r>
          </a:p>
        </p:txBody>
      </p:sp>
      <p:sp>
        <p:nvSpPr>
          <p:cNvPr id="52" name="Rectangle 51"/>
          <p:cNvSpPr/>
          <p:nvPr/>
        </p:nvSpPr>
        <p:spPr>
          <a:xfrm>
            <a:off x="2472263" y="4925433"/>
            <a:ext cx="567040" cy="646331"/>
          </a:xfrm>
          <a:prstGeom prst="rect">
            <a:avLst/>
          </a:prstGeom>
          <a:solidFill>
            <a:schemeClr val="bg1"/>
          </a:solidFill>
        </p:spPr>
        <p:txBody>
          <a:bodyPr wrap="square">
            <a:spAutoFit/>
          </a:bodyPr>
          <a:lstStyle/>
          <a:p>
            <a:pPr algn="ctr"/>
            <a:r>
              <a:rPr lang="en-US" sz="3600" dirty="0">
                <a:solidFill>
                  <a:srgbClr val="FF8C00"/>
                </a:solidFill>
              </a:rPr>
              <a:t>❺</a:t>
            </a:r>
          </a:p>
        </p:txBody>
      </p:sp>
      <p:sp>
        <p:nvSpPr>
          <p:cNvPr id="54" name="Rectangle 53"/>
          <p:cNvSpPr/>
          <p:nvPr/>
        </p:nvSpPr>
        <p:spPr>
          <a:xfrm>
            <a:off x="2472263" y="5678471"/>
            <a:ext cx="567040" cy="646331"/>
          </a:xfrm>
          <a:prstGeom prst="rect">
            <a:avLst/>
          </a:prstGeom>
          <a:solidFill>
            <a:schemeClr val="bg1"/>
          </a:solidFill>
        </p:spPr>
        <p:txBody>
          <a:bodyPr wrap="square">
            <a:spAutoFit/>
          </a:bodyPr>
          <a:lstStyle/>
          <a:p>
            <a:pPr algn="ctr"/>
            <a:r>
              <a:rPr lang="en-US" sz="3600" dirty="0">
                <a:solidFill>
                  <a:srgbClr val="FF8C00"/>
                </a:solidFill>
              </a:rPr>
              <a:t>❻</a:t>
            </a:r>
          </a:p>
        </p:txBody>
      </p:sp>
      <p:sp>
        <p:nvSpPr>
          <p:cNvPr id="55" name="Text Placeholder 5"/>
          <p:cNvSpPr txBox="1">
            <a:spLocks/>
          </p:cNvSpPr>
          <p:nvPr/>
        </p:nvSpPr>
        <p:spPr>
          <a:xfrm>
            <a:off x="3044506" y="5678471"/>
            <a:ext cx="8785863" cy="646331"/>
          </a:xfrm>
          <a:prstGeom prst="rect">
            <a:avLst/>
          </a:prstGeom>
        </p:spPr>
        <p:txBody>
          <a:bodyPr tIns="137160"/>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Clr>
                <a:srgbClr val="404040"/>
              </a:buClr>
              <a:buFont typeface="Wingdings" panose="05000000000000000000" pitchFamily="2" charset="2"/>
              <a:buNone/>
            </a:pPr>
            <a:r>
              <a:rPr lang="en-US" sz="2800" dirty="0">
                <a:gradFill>
                  <a:gsLst>
                    <a:gs pos="1250">
                      <a:srgbClr val="404040"/>
                    </a:gs>
                    <a:gs pos="100000">
                      <a:srgbClr val="404040"/>
                    </a:gs>
                  </a:gsLst>
                  <a:lin ang="5400000" scaled="0"/>
                </a:gradFill>
              </a:rPr>
              <a:t>Keep the </a:t>
            </a:r>
            <a:r>
              <a:rPr lang="en-US" sz="2800" b="1" dirty="0">
                <a:gradFill>
                  <a:gsLst>
                    <a:gs pos="1250">
                      <a:srgbClr val="404040"/>
                    </a:gs>
                    <a:gs pos="100000">
                      <a:srgbClr val="404040"/>
                    </a:gs>
                  </a:gsLst>
                  <a:lin ang="5400000" scaled="0"/>
                </a:gradFill>
              </a:rPr>
              <a:t>user in control</a:t>
            </a:r>
            <a:r>
              <a:rPr lang="en-US" sz="2800" dirty="0">
                <a:gradFill>
                  <a:gsLst>
                    <a:gs pos="1250">
                      <a:srgbClr val="404040"/>
                    </a:gs>
                    <a:gs pos="100000">
                      <a:srgbClr val="404040"/>
                    </a:gs>
                  </a:gsLst>
                  <a:lin ang="5400000" scaled="0"/>
                </a:gradFill>
              </a:rPr>
              <a:t>, and respect their feedback. </a:t>
            </a:r>
          </a:p>
        </p:txBody>
      </p:sp>
      <p:sp>
        <p:nvSpPr>
          <p:cNvPr id="6" name="Rectangle 5"/>
          <p:cNvSpPr/>
          <p:nvPr/>
        </p:nvSpPr>
        <p:spPr bwMode="auto">
          <a:xfrm>
            <a:off x="0" y="0"/>
            <a:ext cx="1646237" cy="6994525"/>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
          <p:cNvSpPr/>
          <p:nvPr/>
        </p:nvSpPr>
        <p:spPr bwMode="auto">
          <a:xfrm>
            <a:off x="1487488" y="1623717"/>
            <a:ext cx="193676" cy="387351"/>
          </a:xfrm>
          <a:custGeom>
            <a:avLst/>
            <a:gdLst>
              <a:gd name="connsiteX0" fmla="*/ 193676 w 193676"/>
              <a:gd name="connsiteY0" fmla="*/ 0 h 387351"/>
              <a:gd name="connsiteX1" fmla="*/ 193676 w 193676"/>
              <a:gd name="connsiteY1" fmla="*/ 387351 h 387351"/>
              <a:gd name="connsiteX2" fmla="*/ 0 w 193676"/>
              <a:gd name="connsiteY2" fmla="*/ 193676 h 387351"/>
            </a:gdLst>
            <a:ahLst/>
            <a:cxnLst>
              <a:cxn ang="0">
                <a:pos x="connsiteX0" y="connsiteY0"/>
              </a:cxn>
              <a:cxn ang="0">
                <a:pos x="connsiteX1" y="connsiteY1"/>
              </a:cxn>
              <a:cxn ang="0">
                <a:pos x="connsiteX2" y="connsiteY2"/>
              </a:cxn>
            </a:cxnLst>
            <a:rect l="l" t="t" r="r" b="b"/>
            <a:pathLst>
              <a:path w="193676" h="387351">
                <a:moveTo>
                  <a:pt x="193676" y="0"/>
                </a:moveTo>
                <a:lnTo>
                  <a:pt x="193676" y="387351"/>
                </a:lnTo>
                <a:lnTo>
                  <a:pt x="0" y="193676"/>
                </a:lnTo>
                <a:close/>
              </a:path>
            </a:pathLst>
          </a:cu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nvGrpSpPr>
          <p:cNvPr id="29" name="Group 28"/>
          <p:cNvGrpSpPr/>
          <p:nvPr/>
        </p:nvGrpSpPr>
        <p:grpSpPr>
          <a:xfrm>
            <a:off x="411080" y="1489459"/>
            <a:ext cx="764577" cy="4015606"/>
            <a:chOff x="411080" y="1469525"/>
            <a:chExt cx="764577" cy="4015606"/>
          </a:xfrm>
        </p:grpSpPr>
        <p:sp>
          <p:nvSpPr>
            <p:cNvPr id="23" name="Freeform 5"/>
            <p:cNvSpPr>
              <a:spLocks noEditPoints="1"/>
            </p:cNvSpPr>
            <p:nvPr/>
          </p:nvSpPr>
          <p:spPr bwMode="auto">
            <a:xfrm>
              <a:off x="488575" y="1469525"/>
              <a:ext cx="647770" cy="655868"/>
            </a:xfrm>
            <a:custGeom>
              <a:avLst/>
              <a:gdLst>
                <a:gd name="T0" fmla="*/ 49 w 133"/>
                <a:gd name="T1" fmla="*/ 45 h 134"/>
                <a:gd name="T2" fmla="*/ 41 w 133"/>
                <a:gd name="T3" fmla="*/ 27 h 134"/>
                <a:gd name="T4" fmla="*/ 49 w 133"/>
                <a:gd name="T5" fmla="*/ 8 h 134"/>
                <a:gd name="T6" fmla="*/ 67 w 133"/>
                <a:gd name="T7" fmla="*/ 0 h 134"/>
                <a:gd name="T8" fmla="*/ 93 w 133"/>
                <a:gd name="T9" fmla="*/ 26 h 134"/>
                <a:gd name="T10" fmla="*/ 68 w 133"/>
                <a:gd name="T11" fmla="*/ 53 h 134"/>
                <a:gd name="T12" fmla="*/ 49 w 133"/>
                <a:gd name="T13" fmla="*/ 45 h 134"/>
                <a:gd name="T14" fmla="*/ 111 w 133"/>
                <a:gd name="T15" fmla="*/ 134 h 134"/>
                <a:gd name="T16" fmla="*/ 133 w 133"/>
                <a:gd name="T17" fmla="*/ 134 h 134"/>
                <a:gd name="T18" fmla="*/ 117 w 133"/>
                <a:gd name="T19" fmla="*/ 85 h 134"/>
                <a:gd name="T20" fmla="*/ 87 w 133"/>
                <a:gd name="T21" fmla="*/ 61 h 134"/>
                <a:gd name="T22" fmla="*/ 56 w 133"/>
                <a:gd name="T23" fmla="*/ 61 h 134"/>
                <a:gd name="T24" fmla="*/ 46 w 133"/>
                <a:gd name="T25" fmla="*/ 61 h 134"/>
                <a:gd name="T26" fmla="*/ 15 w 133"/>
                <a:gd name="T27" fmla="*/ 85 h 134"/>
                <a:gd name="T28" fmla="*/ 0 w 133"/>
                <a:gd name="T29" fmla="*/ 134 h 134"/>
                <a:gd name="T30" fmla="*/ 23 w 133"/>
                <a:gd name="T31" fmla="*/ 134 h 134"/>
                <a:gd name="T32" fmla="*/ 32 w 133"/>
                <a:gd name="T33" fmla="*/ 101 h 134"/>
                <a:gd name="T34" fmla="*/ 39 w 133"/>
                <a:gd name="T35" fmla="*/ 101 h 134"/>
                <a:gd name="T36" fmla="*/ 29 w 133"/>
                <a:gd name="T37" fmla="*/ 134 h 134"/>
                <a:gd name="T38" fmla="*/ 104 w 133"/>
                <a:gd name="T39" fmla="*/ 134 h 134"/>
                <a:gd name="T40" fmla="*/ 94 w 133"/>
                <a:gd name="T41" fmla="*/ 101 h 134"/>
                <a:gd name="T42" fmla="*/ 101 w 133"/>
                <a:gd name="T43" fmla="*/ 101 h 134"/>
                <a:gd name="T44" fmla="*/ 111 w 133"/>
                <a:gd name="T45" fmla="*/ 134 h 134"/>
                <a:gd name="T46" fmla="*/ 111 w 133"/>
                <a:gd name="T47"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33" h="134">
                  <a:moveTo>
                    <a:pt x="49" y="45"/>
                  </a:moveTo>
                  <a:cubicBezTo>
                    <a:pt x="44" y="41"/>
                    <a:pt x="41" y="34"/>
                    <a:pt x="41" y="27"/>
                  </a:cubicBezTo>
                  <a:cubicBezTo>
                    <a:pt x="41" y="19"/>
                    <a:pt x="44" y="13"/>
                    <a:pt x="49" y="8"/>
                  </a:cubicBezTo>
                  <a:cubicBezTo>
                    <a:pt x="54" y="3"/>
                    <a:pt x="60" y="0"/>
                    <a:pt x="67" y="0"/>
                  </a:cubicBezTo>
                  <a:cubicBezTo>
                    <a:pt x="81" y="0"/>
                    <a:pt x="93" y="12"/>
                    <a:pt x="93" y="26"/>
                  </a:cubicBezTo>
                  <a:cubicBezTo>
                    <a:pt x="93" y="41"/>
                    <a:pt x="81" y="52"/>
                    <a:pt x="68" y="53"/>
                  </a:cubicBezTo>
                  <a:cubicBezTo>
                    <a:pt x="61" y="53"/>
                    <a:pt x="54" y="50"/>
                    <a:pt x="49" y="45"/>
                  </a:cubicBezTo>
                  <a:close/>
                  <a:moveTo>
                    <a:pt x="111" y="134"/>
                  </a:moveTo>
                  <a:cubicBezTo>
                    <a:pt x="133" y="134"/>
                    <a:pt x="133" y="134"/>
                    <a:pt x="133" y="134"/>
                  </a:cubicBezTo>
                  <a:cubicBezTo>
                    <a:pt x="117" y="85"/>
                    <a:pt x="117" y="85"/>
                    <a:pt x="117" y="85"/>
                  </a:cubicBezTo>
                  <a:cubicBezTo>
                    <a:pt x="115" y="76"/>
                    <a:pt x="105" y="62"/>
                    <a:pt x="87" y="61"/>
                  </a:cubicBezTo>
                  <a:cubicBezTo>
                    <a:pt x="79" y="61"/>
                    <a:pt x="56" y="61"/>
                    <a:pt x="56" y="61"/>
                  </a:cubicBezTo>
                  <a:cubicBezTo>
                    <a:pt x="46" y="61"/>
                    <a:pt x="46" y="61"/>
                    <a:pt x="46" y="61"/>
                  </a:cubicBezTo>
                  <a:cubicBezTo>
                    <a:pt x="28" y="61"/>
                    <a:pt x="18" y="76"/>
                    <a:pt x="15" y="85"/>
                  </a:cubicBezTo>
                  <a:cubicBezTo>
                    <a:pt x="0" y="134"/>
                    <a:pt x="0" y="134"/>
                    <a:pt x="0" y="134"/>
                  </a:cubicBezTo>
                  <a:cubicBezTo>
                    <a:pt x="23" y="134"/>
                    <a:pt x="23" y="134"/>
                    <a:pt x="23" y="134"/>
                  </a:cubicBezTo>
                  <a:cubicBezTo>
                    <a:pt x="32" y="101"/>
                    <a:pt x="32" y="101"/>
                    <a:pt x="32" y="101"/>
                  </a:cubicBezTo>
                  <a:cubicBezTo>
                    <a:pt x="39" y="101"/>
                    <a:pt x="39" y="101"/>
                    <a:pt x="39" y="101"/>
                  </a:cubicBezTo>
                  <a:cubicBezTo>
                    <a:pt x="29" y="134"/>
                    <a:pt x="29" y="134"/>
                    <a:pt x="29" y="134"/>
                  </a:cubicBezTo>
                  <a:cubicBezTo>
                    <a:pt x="104" y="134"/>
                    <a:pt x="104" y="134"/>
                    <a:pt x="104" y="134"/>
                  </a:cubicBezTo>
                  <a:cubicBezTo>
                    <a:pt x="94" y="101"/>
                    <a:pt x="94" y="101"/>
                    <a:pt x="94" y="101"/>
                  </a:cubicBezTo>
                  <a:cubicBezTo>
                    <a:pt x="101" y="101"/>
                    <a:pt x="101" y="101"/>
                    <a:pt x="101" y="101"/>
                  </a:cubicBezTo>
                  <a:cubicBezTo>
                    <a:pt x="111" y="134"/>
                    <a:pt x="111" y="134"/>
                    <a:pt x="111" y="134"/>
                  </a:cubicBezTo>
                  <a:cubicBezTo>
                    <a:pt x="111" y="134"/>
                    <a:pt x="111" y="134"/>
                    <a:pt x="111" y="134"/>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24" name="Freeform 61"/>
            <p:cNvSpPr>
              <a:spLocks/>
            </p:cNvSpPr>
            <p:nvPr/>
          </p:nvSpPr>
          <p:spPr bwMode="auto">
            <a:xfrm rot="12462675">
              <a:off x="411080" y="3256737"/>
              <a:ext cx="736388" cy="525992"/>
            </a:xfrm>
            <a:custGeom>
              <a:avLst/>
              <a:gdLst>
                <a:gd name="T0" fmla="*/ 1 w 176"/>
                <a:gd name="T1" fmla="*/ 24 h 126"/>
                <a:gd name="T2" fmla="*/ 34 w 176"/>
                <a:gd name="T3" fmla="*/ 67 h 126"/>
                <a:gd name="T4" fmla="*/ 112 w 176"/>
                <a:gd name="T5" fmla="*/ 99 h 126"/>
                <a:gd name="T6" fmla="*/ 109 w 176"/>
                <a:gd name="T7" fmla="*/ 122 h 126"/>
                <a:gd name="T8" fmla="*/ 111 w 176"/>
                <a:gd name="T9" fmla="*/ 125 h 126"/>
                <a:gd name="T10" fmla="*/ 115 w 176"/>
                <a:gd name="T11" fmla="*/ 125 h 126"/>
                <a:gd name="T12" fmla="*/ 150 w 176"/>
                <a:gd name="T13" fmla="*/ 95 h 126"/>
                <a:gd name="T14" fmla="*/ 175 w 176"/>
                <a:gd name="T15" fmla="*/ 75 h 126"/>
                <a:gd name="T16" fmla="*/ 176 w 176"/>
                <a:gd name="T17" fmla="*/ 72 h 126"/>
                <a:gd name="T18" fmla="*/ 175 w 176"/>
                <a:gd name="T19" fmla="*/ 70 h 126"/>
                <a:gd name="T20" fmla="*/ 175 w 176"/>
                <a:gd name="T21" fmla="*/ 69 h 126"/>
                <a:gd name="T22" fmla="*/ 146 w 176"/>
                <a:gd name="T23" fmla="*/ 48 h 126"/>
                <a:gd name="T24" fmla="*/ 114 w 176"/>
                <a:gd name="T25" fmla="*/ 24 h 126"/>
                <a:gd name="T26" fmla="*/ 110 w 176"/>
                <a:gd name="T27" fmla="*/ 23 h 126"/>
                <a:gd name="T28" fmla="*/ 109 w 176"/>
                <a:gd name="T29" fmla="*/ 27 h 126"/>
                <a:gd name="T30" fmla="*/ 111 w 176"/>
                <a:gd name="T31" fmla="*/ 49 h 126"/>
                <a:gd name="T32" fmla="*/ 66 w 176"/>
                <a:gd name="T33" fmla="*/ 30 h 126"/>
                <a:gd name="T34" fmla="*/ 44 w 176"/>
                <a:gd name="T35" fmla="*/ 2 h 126"/>
                <a:gd name="T36" fmla="*/ 42 w 176"/>
                <a:gd name="T37" fmla="*/ 0 h 126"/>
                <a:gd name="T38" fmla="*/ 40 w 176"/>
                <a:gd name="T39" fmla="*/ 0 h 126"/>
                <a:gd name="T40" fmla="*/ 3 w 176"/>
                <a:gd name="T41" fmla="*/ 20 h 126"/>
                <a:gd name="T42" fmla="*/ 1 w 176"/>
                <a:gd name="T43" fmla="*/ 24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76" h="126">
                  <a:moveTo>
                    <a:pt x="1" y="24"/>
                  </a:moveTo>
                  <a:cubicBezTo>
                    <a:pt x="9" y="40"/>
                    <a:pt x="20" y="55"/>
                    <a:pt x="34" y="67"/>
                  </a:cubicBezTo>
                  <a:cubicBezTo>
                    <a:pt x="57" y="86"/>
                    <a:pt x="84" y="97"/>
                    <a:pt x="112" y="99"/>
                  </a:cubicBezTo>
                  <a:cubicBezTo>
                    <a:pt x="109" y="122"/>
                    <a:pt x="109" y="122"/>
                    <a:pt x="109" y="122"/>
                  </a:cubicBezTo>
                  <a:cubicBezTo>
                    <a:pt x="109" y="123"/>
                    <a:pt x="110" y="125"/>
                    <a:pt x="111" y="125"/>
                  </a:cubicBezTo>
                  <a:cubicBezTo>
                    <a:pt x="112" y="126"/>
                    <a:pt x="114" y="126"/>
                    <a:pt x="115" y="125"/>
                  </a:cubicBezTo>
                  <a:cubicBezTo>
                    <a:pt x="150" y="95"/>
                    <a:pt x="150" y="95"/>
                    <a:pt x="150" y="95"/>
                  </a:cubicBezTo>
                  <a:cubicBezTo>
                    <a:pt x="175" y="75"/>
                    <a:pt x="175" y="75"/>
                    <a:pt x="175" y="75"/>
                  </a:cubicBezTo>
                  <a:cubicBezTo>
                    <a:pt x="176" y="74"/>
                    <a:pt x="176" y="73"/>
                    <a:pt x="176" y="72"/>
                  </a:cubicBezTo>
                  <a:cubicBezTo>
                    <a:pt x="176" y="71"/>
                    <a:pt x="176" y="70"/>
                    <a:pt x="175" y="70"/>
                  </a:cubicBezTo>
                  <a:cubicBezTo>
                    <a:pt x="175" y="69"/>
                    <a:pt x="175" y="69"/>
                    <a:pt x="175" y="69"/>
                  </a:cubicBezTo>
                  <a:cubicBezTo>
                    <a:pt x="146" y="48"/>
                    <a:pt x="146" y="48"/>
                    <a:pt x="146" y="48"/>
                  </a:cubicBezTo>
                  <a:cubicBezTo>
                    <a:pt x="114" y="24"/>
                    <a:pt x="114" y="24"/>
                    <a:pt x="114" y="24"/>
                  </a:cubicBezTo>
                  <a:cubicBezTo>
                    <a:pt x="113" y="23"/>
                    <a:pt x="111" y="23"/>
                    <a:pt x="110" y="23"/>
                  </a:cubicBezTo>
                  <a:cubicBezTo>
                    <a:pt x="109" y="24"/>
                    <a:pt x="108" y="25"/>
                    <a:pt x="109" y="27"/>
                  </a:cubicBezTo>
                  <a:cubicBezTo>
                    <a:pt x="111" y="49"/>
                    <a:pt x="111" y="49"/>
                    <a:pt x="111" y="49"/>
                  </a:cubicBezTo>
                  <a:cubicBezTo>
                    <a:pt x="95" y="48"/>
                    <a:pt x="79" y="41"/>
                    <a:pt x="66" y="30"/>
                  </a:cubicBezTo>
                  <a:cubicBezTo>
                    <a:pt x="57" y="22"/>
                    <a:pt x="49" y="12"/>
                    <a:pt x="44" y="2"/>
                  </a:cubicBezTo>
                  <a:cubicBezTo>
                    <a:pt x="44" y="1"/>
                    <a:pt x="43" y="0"/>
                    <a:pt x="42" y="0"/>
                  </a:cubicBezTo>
                  <a:cubicBezTo>
                    <a:pt x="42" y="0"/>
                    <a:pt x="41" y="0"/>
                    <a:pt x="40" y="0"/>
                  </a:cubicBezTo>
                  <a:cubicBezTo>
                    <a:pt x="3" y="20"/>
                    <a:pt x="3" y="20"/>
                    <a:pt x="3" y="20"/>
                  </a:cubicBezTo>
                  <a:cubicBezTo>
                    <a:pt x="1" y="21"/>
                    <a:pt x="0" y="23"/>
                    <a:pt x="1" y="2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184"/>
              <a:endParaRPr lang="en-US" sz="1700">
                <a:solidFill>
                  <a:srgbClr val="000000"/>
                </a:solidFill>
              </a:endParaRPr>
            </a:p>
          </p:txBody>
        </p:sp>
        <p:grpSp>
          <p:nvGrpSpPr>
            <p:cNvPr id="25" name="Group 450"/>
            <p:cNvGrpSpPr>
              <a:grpSpLocks noChangeAspect="1"/>
            </p:cNvGrpSpPr>
            <p:nvPr/>
          </p:nvGrpSpPr>
          <p:grpSpPr bwMode="auto">
            <a:xfrm>
              <a:off x="470579" y="4970513"/>
              <a:ext cx="705078" cy="514618"/>
              <a:chOff x="-4187" y="3116"/>
              <a:chExt cx="944" cy="689"/>
            </a:xfrm>
            <a:solidFill>
              <a:schemeClr val="bg1"/>
            </a:solidFill>
          </p:grpSpPr>
          <p:sp>
            <p:nvSpPr>
              <p:cNvPr id="26" name="Freeform 451"/>
              <p:cNvSpPr>
                <a:spLocks/>
              </p:cNvSpPr>
              <p:nvPr/>
            </p:nvSpPr>
            <p:spPr bwMode="auto">
              <a:xfrm>
                <a:off x="-4187" y="3116"/>
                <a:ext cx="944" cy="635"/>
              </a:xfrm>
              <a:custGeom>
                <a:avLst/>
                <a:gdLst>
                  <a:gd name="T0" fmla="*/ 400 w 400"/>
                  <a:gd name="T1" fmla="*/ 44 h 269"/>
                  <a:gd name="T2" fmla="*/ 352 w 400"/>
                  <a:gd name="T3" fmla="*/ 0 h 269"/>
                  <a:gd name="T4" fmla="*/ 352 w 400"/>
                  <a:gd name="T5" fmla="*/ 23 h 269"/>
                  <a:gd name="T6" fmla="*/ 341 w 400"/>
                  <a:gd name="T7" fmla="*/ 23 h 269"/>
                  <a:gd name="T8" fmla="*/ 261 w 400"/>
                  <a:gd name="T9" fmla="*/ 54 h 269"/>
                  <a:gd name="T10" fmla="*/ 185 w 400"/>
                  <a:gd name="T11" fmla="*/ 131 h 269"/>
                  <a:gd name="T12" fmla="*/ 108 w 400"/>
                  <a:gd name="T13" fmla="*/ 207 h 269"/>
                  <a:gd name="T14" fmla="*/ 108 w 400"/>
                  <a:gd name="T15" fmla="*/ 207 h 269"/>
                  <a:gd name="T16" fmla="*/ 59 w 400"/>
                  <a:gd name="T17" fmla="*/ 227 h 269"/>
                  <a:gd name="T18" fmla="*/ 0 w 400"/>
                  <a:gd name="T19" fmla="*/ 227 h 269"/>
                  <a:gd name="T20" fmla="*/ 0 w 400"/>
                  <a:gd name="T21" fmla="*/ 269 h 269"/>
                  <a:gd name="T22" fmla="*/ 59 w 400"/>
                  <a:gd name="T23" fmla="*/ 269 h 269"/>
                  <a:gd name="T24" fmla="*/ 139 w 400"/>
                  <a:gd name="T25" fmla="*/ 238 h 269"/>
                  <a:gd name="T26" fmla="*/ 215 w 400"/>
                  <a:gd name="T27" fmla="*/ 161 h 269"/>
                  <a:gd name="T28" fmla="*/ 292 w 400"/>
                  <a:gd name="T29" fmla="*/ 85 h 269"/>
                  <a:gd name="T30" fmla="*/ 292 w 400"/>
                  <a:gd name="T31" fmla="*/ 85 h 269"/>
                  <a:gd name="T32" fmla="*/ 341 w 400"/>
                  <a:gd name="T33" fmla="*/ 65 h 269"/>
                  <a:gd name="T34" fmla="*/ 352 w 400"/>
                  <a:gd name="T35" fmla="*/ 65 h 269"/>
                  <a:gd name="T36" fmla="*/ 352 w 400"/>
                  <a:gd name="T37" fmla="*/ 89 h 269"/>
                  <a:gd name="T38" fmla="*/ 400 w 400"/>
                  <a:gd name="T39" fmla="*/ 44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00" h="269">
                    <a:moveTo>
                      <a:pt x="400" y="44"/>
                    </a:moveTo>
                    <a:cubicBezTo>
                      <a:pt x="352" y="0"/>
                      <a:pt x="352" y="0"/>
                      <a:pt x="352" y="0"/>
                    </a:cubicBezTo>
                    <a:cubicBezTo>
                      <a:pt x="352" y="23"/>
                      <a:pt x="352" y="23"/>
                      <a:pt x="352" y="23"/>
                    </a:cubicBezTo>
                    <a:cubicBezTo>
                      <a:pt x="341" y="23"/>
                      <a:pt x="341" y="23"/>
                      <a:pt x="341" y="23"/>
                    </a:cubicBezTo>
                    <a:cubicBezTo>
                      <a:pt x="310" y="23"/>
                      <a:pt x="282" y="35"/>
                      <a:pt x="261" y="54"/>
                    </a:cubicBezTo>
                    <a:cubicBezTo>
                      <a:pt x="185" y="131"/>
                      <a:pt x="185" y="131"/>
                      <a:pt x="185" y="131"/>
                    </a:cubicBezTo>
                    <a:cubicBezTo>
                      <a:pt x="108" y="207"/>
                      <a:pt x="108" y="207"/>
                      <a:pt x="108" y="207"/>
                    </a:cubicBezTo>
                    <a:cubicBezTo>
                      <a:pt x="108" y="207"/>
                      <a:pt x="108" y="207"/>
                      <a:pt x="108" y="207"/>
                    </a:cubicBezTo>
                    <a:cubicBezTo>
                      <a:pt x="96" y="219"/>
                      <a:pt x="78" y="227"/>
                      <a:pt x="59" y="227"/>
                    </a:cubicBezTo>
                    <a:cubicBezTo>
                      <a:pt x="0" y="227"/>
                      <a:pt x="0" y="227"/>
                      <a:pt x="0" y="227"/>
                    </a:cubicBezTo>
                    <a:cubicBezTo>
                      <a:pt x="0" y="269"/>
                      <a:pt x="0" y="269"/>
                      <a:pt x="0" y="269"/>
                    </a:cubicBezTo>
                    <a:cubicBezTo>
                      <a:pt x="59" y="269"/>
                      <a:pt x="59" y="269"/>
                      <a:pt x="59" y="269"/>
                    </a:cubicBezTo>
                    <a:cubicBezTo>
                      <a:pt x="90" y="269"/>
                      <a:pt x="118" y="257"/>
                      <a:pt x="139" y="238"/>
                    </a:cubicBezTo>
                    <a:cubicBezTo>
                      <a:pt x="215" y="161"/>
                      <a:pt x="215" y="161"/>
                      <a:pt x="215" y="161"/>
                    </a:cubicBezTo>
                    <a:cubicBezTo>
                      <a:pt x="292" y="85"/>
                      <a:pt x="292" y="85"/>
                      <a:pt x="292" y="85"/>
                    </a:cubicBezTo>
                    <a:cubicBezTo>
                      <a:pt x="292" y="85"/>
                      <a:pt x="292" y="85"/>
                      <a:pt x="292" y="85"/>
                    </a:cubicBezTo>
                    <a:cubicBezTo>
                      <a:pt x="304" y="73"/>
                      <a:pt x="322" y="65"/>
                      <a:pt x="341" y="65"/>
                    </a:cubicBezTo>
                    <a:cubicBezTo>
                      <a:pt x="352" y="65"/>
                      <a:pt x="352" y="65"/>
                      <a:pt x="352" y="65"/>
                    </a:cubicBezTo>
                    <a:cubicBezTo>
                      <a:pt x="352" y="89"/>
                      <a:pt x="352" y="89"/>
                      <a:pt x="352" y="89"/>
                    </a:cubicBezTo>
                    <a:lnTo>
                      <a:pt x="400" y="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700">
                  <a:solidFill>
                    <a:srgbClr val="FFFFFF"/>
                  </a:solidFill>
                </a:endParaRPr>
              </a:p>
            </p:txBody>
          </p:sp>
          <p:sp>
            <p:nvSpPr>
              <p:cNvPr id="27" name="Freeform 452"/>
              <p:cNvSpPr>
                <a:spLocks/>
              </p:cNvSpPr>
              <p:nvPr/>
            </p:nvSpPr>
            <p:spPr bwMode="auto">
              <a:xfrm>
                <a:off x="-4187" y="3170"/>
                <a:ext cx="460" cy="279"/>
              </a:xfrm>
              <a:custGeom>
                <a:avLst/>
                <a:gdLst>
                  <a:gd name="T0" fmla="*/ 165 w 195"/>
                  <a:gd name="T1" fmla="*/ 118 h 118"/>
                  <a:gd name="T2" fmla="*/ 195 w 195"/>
                  <a:gd name="T3" fmla="*/ 88 h 118"/>
                  <a:gd name="T4" fmla="*/ 139 w 195"/>
                  <a:gd name="T5" fmla="*/ 31 h 118"/>
                  <a:gd name="T6" fmla="*/ 59 w 195"/>
                  <a:gd name="T7" fmla="*/ 0 h 118"/>
                  <a:gd name="T8" fmla="*/ 59 w 195"/>
                  <a:gd name="T9" fmla="*/ 0 h 118"/>
                  <a:gd name="T10" fmla="*/ 0 w 195"/>
                  <a:gd name="T11" fmla="*/ 0 h 118"/>
                  <a:gd name="T12" fmla="*/ 0 w 195"/>
                  <a:gd name="T13" fmla="*/ 42 h 118"/>
                  <a:gd name="T14" fmla="*/ 59 w 195"/>
                  <a:gd name="T15" fmla="*/ 42 h 118"/>
                  <a:gd name="T16" fmla="*/ 59 w 195"/>
                  <a:gd name="T17" fmla="*/ 42 h 118"/>
                  <a:gd name="T18" fmla="*/ 108 w 195"/>
                  <a:gd name="T19" fmla="*/ 61 h 118"/>
                  <a:gd name="T20" fmla="*/ 108 w 195"/>
                  <a:gd name="T21" fmla="*/ 61 h 118"/>
                  <a:gd name="T22" fmla="*/ 165 w 195"/>
                  <a:gd name="T23" fmla="*/ 11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5" h="118">
                    <a:moveTo>
                      <a:pt x="165" y="118"/>
                    </a:moveTo>
                    <a:cubicBezTo>
                      <a:pt x="195" y="88"/>
                      <a:pt x="195" y="88"/>
                      <a:pt x="195" y="88"/>
                    </a:cubicBezTo>
                    <a:cubicBezTo>
                      <a:pt x="139" y="31"/>
                      <a:pt x="139" y="31"/>
                      <a:pt x="139" y="31"/>
                    </a:cubicBezTo>
                    <a:cubicBezTo>
                      <a:pt x="118" y="12"/>
                      <a:pt x="90" y="0"/>
                      <a:pt x="59" y="0"/>
                    </a:cubicBezTo>
                    <a:cubicBezTo>
                      <a:pt x="59" y="0"/>
                      <a:pt x="59" y="0"/>
                      <a:pt x="59" y="0"/>
                    </a:cubicBezTo>
                    <a:cubicBezTo>
                      <a:pt x="0" y="0"/>
                      <a:pt x="0" y="0"/>
                      <a:pt x="0" y="0"/>
                    </a:cubicBezTo>
                    <a:cubicBezTo>
                      <a:pt x="0" y="42"/>
                      <a:pt x="0" y="42"/>
                      <a:pt x="0" y="42"/>
                    </a:cubicBezTo>
                    <a:cubicBezTo>
                      <a:pt x="59" y="42"/>
                      <a:pt x="59" y="42"/>
                      <a:pt x="59" y="42"/>
                    </a:cubicBezTo>
                    <a:cubicBezTo>
                      <a:pt x="59" y="42"/>
                      <a:pt x="59" y="42"/>
                      <a:pt x="59" y="42"/>
                    </a:cubicBezTo>
                    <a:cubicBezTo>
                      <a:pt x="78" y="42"/>
                      <a:pt x="96" y="50"/>
                      <a:pt x="108" y="61"/>
                    </a:cubicBezTo>
                    <a:cubicBezTo>
                      <a:pt x="108" y="61"/>
                      <a:pt x="108" y="61"/>
                      <a:pt x="108" y="61"/>
                    </a:cubicBezTo>
                    <a:lnTo>
                      <a:pt x="165" y="1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700">
                  <a:solidFill>
                    <a:srgbClr val="FFFFFF"/>
                  </a:solidFill>
                </a:endParaRPr>
              </a:p>
            </p:txBody>
          </p:sp>
          <p:sp>
            <p:nvSpPr>
              <p:cNvPr id="28" name="Freeform 453"/>
              <p:cNvSpPr>
                <a:spLocks/>
              </p:cNvSpPr>
              <p:nvPr/>
            </p:nvSpPr>
            <p:spPr bwMode="auto">
              <a:xfrm>
                <a:off x="-3703" y="3472"/>
                <a:ext cx="460" cy="333"/>
              </a:xfrm>
              <a:custGeom>
                <a:avLst/>
                <a:gdLst>
                  <a:gd name="T0" fmla="*/ 195 w 195"/>
                  <a:gd name="T1" fmla="*/ 97 h 141"/>
                  <a:gd name="T2" fmla="*/ 147 w 195"/>
                  <a:gd name="T3" fmla="*/ 52 h 141"/>
                  <a:gd name="T4" fmla="*/ 147 w 195"/>
                  <a:gd name="T5" fmla="*/ 76 h 141"/>
                  <a:gd name="T6" fmla="*/ 136 w 195"/>
                  <a:gd name="T7" fmla="*/ 76 h 141"/>
                  <a:gd name="T8" fmla="*/ 136 w 195"/>
                  <a:gd name="T9" fmla="*/ 76 h 141"/>
                  <a:gd name="T10" fmla="*/ 87 w 195"/>
                  <a:gd name="T11" fmla="*/ 56 h 141"/>
                  <a:gd name="T12" fmla="*/ 87 w 195"/>
                  <a:gd name="T13" fmla="*/ 56 h 141"/>
                  <a:gd name="T14" fmla="*/ 30 w 195"/>
                  <a:gd name="T15" fmla="*/ 0 h 141"/>
                  <a:gd name="T16" fmla="*/ 0 w 195"/>
                  <a:gd name="T17" fmla="*/ 30 h 141"/>
                  <a:gd name="T18" fmla="*/ 56 w 195"/>
                  <a:gd name="T19" fmla="*/ 87 h 141"/>
                  <a:gd name="T20" fmla="*/ 136 w 195"/>
                  <a:gd name="T21" fmla="*/ 118 h 141"/>
                  <a:gd name="T22" fmla="*/ 136 w 195"/>
                  <a:gd name="T23" fmla="*/ 118 h 141"/>
                  <a:gd name="T24" fmla="*/ 147 w 195"/>
                  <a:gd name="T25" fmla="*/ 118 h 141"/>
                  <a:gd name="T26" fmla="*/ 147 w 195"/>
                  <a:gd name="T27" fmla="*/ 141 h 141"/>
                  <a:gd name="T28" fmla="*/ 195 w 195"/>
                  <a:gd name="T29" fmla="*/ 97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5" h="141">
                    <a:moveTo>
                      <a:pt x="195" y="97"/>
                    </a:moveTo>
                    <a:cubicBezTo>
                      <a:pt x="147" y="52"/>
                      <a:pt x="147" y="52"/>
                      <a:pt x="147" y="52"/>
                    </a:cubicBezTo>
                    <a:cubicBezTo>
                      <a:pt x="147" y="76"/>
                      <a:pt x="147" y="76"/>
                      <a:pt x="147" y="76"/>
                    </a:cubicBezTo>
                    <a:cubicBezTo>
                      <a:pt x="136" y="76"/>
                      <a:pt x="136" y="76"/>
                      <a:pt x="136" y="76"/>
                    </a:cubicBezTo>
                    <a:cubicBezTo>
                      <a:pt x="136" y="76"/>
                      <a:pt x="136" y="76"/>
                      <a:pt x="136" y="76"/>
                    </a:cubicBezTo>
                    <a:cubicBezTo>
                      <a:pt x="117" y="76"/>
                      <a:pt x="99" y="68"/>
                      <a:pt x="87" y="56"/>
                    </a:cubicBezTo>
                    <a:cubicBezTo>
                      <a:pt x="87" y="56"/>
                      <a:pt x="87" y="56"/>
                      <a:pt x="87" y="56"/>
                    </a:cubicBezTo>
                    <a:cubicBezTo>
                      <a:pt x="30" y="0"/>
                      <a:pt x="30" y="0"/>
                      <a:pt x="30" y="0"/>
                    </a:cubicBezTo>
                    <a:cubicBezTo>
                      <a:pt x="0" y="30"/>
                      <a:pt x="0" y="30"/>
                      <a:pt x="0" y="30"/>
                    </a:cubicBezTo>
                    <a:cubicBezTo>
                      <a:pt x="56" y="87"/>
                      <a:pt x="56" y="87"/>
                      <a:pt x="56" y="87"/>
                    </a:cubicBezTo>
                    <a:cubicBezTo>
                      <a:pt x="77" y="106"/>
                      <a:pt x="105" y="118"/>
                      <a:pt x="136" y="118"/>
                    </a:cubicBezTo>
                    <a:cubicBezTo>
                      <a:pt x="136" y="118"/>
                      <a:pt x="136" y="118"/>
                      <a:pt x="136" y="118"/>
                    </a:cubicBezTo>
                    <a:cubicBezTo>
                      <a:pt x="147" y="118"/>
                      <a:pt x="147" y="118"/>
                      <a:pt x="147" y="118"/>
                    </a:cubicBezTo>
                    <a:cubicBezTo>
                      <a:pt x="147" y="141"/>
                      <a:pt x="147" y="141"/>
                      <a:pt x="147" y="141"/>
                    </a:cubicBezTo>
                    <a:lnTo>
                      <a:pt x="195" y="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700">
                  <a:solidFill>
                    <a:srgbClr val="FFFFFF"/>
                  </a:solidFill>
                </a:endParaRPr>
              </a:p>
            </p:txBody>
          </p:sp>
        </p:grpSp>
      </p:grpSp>
    </p:spTree>
    <p:extLst>
      <p:ext uri="{BB962C8B-B14F-4D97-AF65-F5344CB8AC3E}">
        <p14:creationId xmlns:p14="http://schemas.microsoft.com/office/powerpoint/2010/main" val="23568689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3.41333E-6 -2.90059E-6 L -3.41333E-6 0.25034 " pathEditMode="relative" rAng="0" ptsTypes="AA">
                                      <p:cBhvr>
                                        <p:cTn id="6" dur="800" fill="hold"/>
                                        <p:tgtEl>
                                          <p:spTgt spid="7"/>
                                        </p:tgtEl>
                                        <p:attrNameLst>
                                          <p:attrName>ppt_x</p:attrName>
                                          <p:attrName>ppt_y</p:attrName>
                                        </p:attrNameLst>
                                      </p:cBhvr>
                                      <p:rCtr x="0" y="12506"/>
                                    </p:animMotion>
                                  </p:childTnLst>
                                </p:cTn>
                              </p:par>
                              <p:par>
                                <p:cTn id="7" presetID="10" presetClass="entr" presetSubtype="0" fill="hold" grpId="0" nodeType="withEffect">
                                  <p:stCondLst>
                                    <p:cond delay="250"/>
                                  </p:stCondLst>
                                  <p:childTnLst>
                                    <p:set>
                                      <p:cBhvr>
                                        <p:cTn id="8" dur="1" fill="hold">
                                          <p:stCondLst>
                                            <p:cond delay="0"/>
                                          </p:stCondLst>
                                        </p:cTn>
                                        <p:tgtEl>
                                          <p:spTgt spid="31"/>
                                        </p:tgtEl>
                                        <p:attrNameLst>
                                          <p:attrName>style.visibility</p:attrName>
                                        </p:attrNameLst>
                                      </p:cBhvr>
                                      <p:to>
                                        <p:strVal val="visible"/>
                                      </p:to>
                                    </p:set>
                                    <p:animEffect transition="in" filter="fade">
                                      <p:cBhvr>
                                        <p:cTn id="9" dur="500"/>
                                        <p:tgtEl>
                                          <p:spTgt spid="31"/>
                                        </p:tgtEl>
                                      </p:cBhvr>
                                    </p:animEffect>
                                  </p:childTnLst>
                                </p:cTn>
                              </p:par>
                              <p:par>
                                <p:cTn id="10" presetID="35" presetClass="path" presetSubtype="0" decel="100000" fill="hold" grpId="1" nodeType="withEffect">
                                  <p:stCondLst>
                                    <p:cond delay="250"/>
                                  </p:stCondLst>
                                  <p:childTnLst>
                                    <p:animMotion origin="layout" path="M 2.60403E-7 1.77485E-6 L -0.01838 1.77485E-6 " pathEditMode="relative" rAng="0" ptsTypes="AA">
                                      <p:cBhvr>
                                        <p:cTn id="11" dur="500" spd="-100000" fill="hold"/>
                                        <p:tgtEl>
                                          <p:spTgt spid="31"/>
                                        </p:tgtEl>
                                        <p:attrNameLst>
                                          <p:attrName>ppt_x</p:attrName>
                                          <p:attrName>ppt_y</p:attrName>
                                        </p:attrNameLst>
                                      </p:cBhvr>
                                      <p:rCtr x="-919" y="0"/>
                                    </p:animMotion>
                                  </p:childTnLst>
                                </p:cTn>
                              </p:par>
                            </p:childTnLst>
                          </p:cTn>
                        </p:par>
                        <p:par>
                          <p:cTn id="12" fill="hold">
                            <p:stCondLst>
                              <p:cond delay="800"/>
                            </p:stCondLst>
                            <p:childTnLst>
                              <p:par>
                                <p:cTn id="13" presetID="10" presetClass="entr" presetSubtype="0" fill="hold" grpId="0" nodeType="afterEffect">
                                  <p:stCondLst>
                                    <p:cond delay="250"/>
                                  </p:stCondLst>
                                  <p:childTnLst>
                                    <p:set>
                                      <p:cBhvr>
                                        <p:cTn id="14" dur="1" fill="hold">
                                          <p:stCondLst>
                                            <p:cond delay="0"/>
                                          </p:stCondLst>
                                        </p:cTn>
                                        <p:tgtEl>
                                          <p:spTgt spid="45"/>
                                        </p:tgtEl>
                                        <p:attrNameLst>
                                          <p:attrName>style.visibility</p:attrName>
                                        </p:attrNameLst>
                                      </p:cBhvr>
                                      <p:to>
                                        <p:strVal val="visible"/>
                                      </p:to>
                                    </p:set>
                                    <p:animEffect transition="in" filter="fade">
                                      <p:cBhvr>
                                        <p:cTn id="15" dur="500"/>
                                        <p:tgtEl>
                                          <p:spTgt spid="45"/>
                                        </p:tgtEl>
                                      </p:cBhvr>
                                    </p:animEffect>
                                  </p:childTnLst>
                                </p:cTn>
                              </p:par>
                              <p:par>
                                <p:cTn id="16" presetID="10" presetClass="entr" presetSubtype="0" fill="hold" grpId="0" nodeType="withEffect">
                                  <p:stCondLst>
                                    <p:cond delay="500"/>
                                  </p:stCondLst>
                                  <p:childTnLst>
                                    <p:set>
                                      <p:cBhvr>
                                        <p:cTn id="17" dur="1" fill="hold">
                                          <p:stCondLst>
                                            <p:cond delay="0"/>
                                          </p:stCondLst>
                                        </p:cTn>
                                        <p:tgtEl>
                                          <p:spTgt spid="44"/>
                                        </p:tgtEl>
                                        <p:attrNameLst>
                                          <p:attrName>style.visibility</p:attrName>
                                        </p:attrNameLst>
                                      </p:cBhvr>
                                      <p:to>
                                        <p:strVal val="visible"/>
                                      </p:to>
                                    </p:set>
                                    <p:animEffect transition="in" filter="fade">
                                      <p:cBhvr>
                                        <p:cTn id="18" dur="500"/>
                                        <p:tgtEl>
                                          <p:spTgt spid="4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46"/>
                                        </p:tgtEl>
                                        <p:attrNameLst>
                                          <p:attrName>style.visibility</p:attrName>
                                        </p:attrNameLst>
                                      </p:cBhvr>
                                      <p:to>
                                        <p:strVal val="visible"/>
                                      </p:to>
                                    </p:set>
                                    <p:animEffect transition="in" filter="fade">
                                      <p:cBhvr>
                                        <p:cTn id="23" dur="500"/>
                                        <p:tgtEl>
                                          <p:spTgt spid="46"/>
                                        </p:tgtEl>
                                      </p:cBhvr>
                                    </p:animEffect>
                                  </p:childTnLst>
                                </p:cTn>
                              </p:par>
                              <p:par>
                                <p:cTn id="24" presetID="10" presetClass="entr" presetSubtype="0" fill="hold" grpId="0" nodeType="withEffect">
                                  <p:stCondLst>
                                    <p:cond delay="250"/>
                                  </p:stCondLst>
                                  <p:childTnLst>
                                    <p:set>
                                      <p:cBhvr>
                                        <p:cTn id="25" dur="1" fill="hold">
                                          <p:stCondLst>
                                            <p:cond delay="0"/>
                                          </p:stCondLst>
                                        </p:cTn>
                                        <p:tgtEl>
                                          <p:spTgt spid="48"/>
                                        </p:tgtEl>
                                        <p:attrNameLst>
                                          <p:attrName>style.visibility</p:attrName>
                                        </p:attrNameLst>
                                      </p:cBhvr>
                                      <p:to>
                                        <p:strVal val="visible"/>
                                      </p:to>
                                    </p:set>
                                    <p:animEffect transition="in" filter="fade">
                                      <p:cBhvr>
                                        <p:cTn id="26" dur="500"/>
                                        <p:tgtEl>
                                          <p:spTgt spid="48"/>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42"/>
                                        </p:tgtEl>
                                        <p:attrNameLst>
                                          <p:attrName>style.visibility</p:attrName>
                                        </p:attrNameLst>
                                      </p:cBhvr>
                                      <p:to>
                                        <p:strVal val="visible"/>
                                      </p:to>
                                    </p:set>
                                    <p:animEffect transition="in" filter="fade">
                                      <p:cBhvr>
                                        <p:cTn id="31" dur="500"/>
                                        <p:tgtEl>
                                          <p:spTgt spid="42"/>
                                        </p:tgtEl>
                                      </p:cBhvr>
                                    </p:animEffect>
                                  </p:childTnLst>
                                </p:cTn>
                              </p:par>
                              <p:par>
                                <p:cTn id="32" presetID="10" presetClass="entr" presetSubtype="0" fill="hold" grpId="0" nodeType="withEffect">
                                  <p:stCondLst>
                                    <p:cond delay="250"/>
                                  </p:stCondLst>
                                  <p:childTnLst>
                                    <p:set>
                                      <p:cBhvr>
                                        <p:cTn id="33" dur="1" fill="hold">
                                          <p:stCondLst>
                                            <p:cond delay="0"/>
                                          </p:stCondLst>
                                        </p:cTn>
                                        <p:tgtEl>
                                          <p:spTgt spid="41"/>
                                        </p:tgtEl>
                                        <p:attrNameLst>
                                          <p:attrName>style.visibility</p:attrName>
                                        </p:attrNameLst>
                                      </p:cBhvr>
                                      <p:to>
                                        <p:strVal val="visible"/>
                                      </p:to>
                                    </p:set>
                                    <p:animEffect transition="in" filter="fade">
                                      <p:cBhvr>
                                        <p:cTn id="34" dur="500"/>
                                        <p:tgtEl>
                                          <p:spTgt spid="41"/>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47"/>
                                        </p:tgtEl>
                                        <p:attrNameLst>
                                          <p:attrName>style.visibility</p:attrName>
                                        </p:attrNameLst>
                                      </p:cBhvr>
                                      <p:to>
                                        <p:strVal val="visible"/>
                                      </p:to>
                                    </p:set>
                                    <p:animEffect transition="in" filter="fade">
                                      <p:cBhvr>
                                        <p:cTn id="39" dur="500"/>
                                        <p:tgtEl>
                                          <p:spTgt spid="47"/>
                                        </p:tgtEl>
                                      </p:cBhvr>
                                    </p:animEffect>
                                  </p:childTnLst>
                                </p:cTn>
                              </p:par>
                              <p:par>
                                <p:cTn id="40" presetID="10" presetClass="entr" presetSubtype="0" fill="hold" grpId="0" nodeType="withEffect">
                                  <p:stCondLst>
                                    <p:cond delay="250"/>
                                  </p:stCondLst>
                                  <p:childTnLst>
                                    <p:set>
                                      <p:cBhvr>
                                        <p:cTn id="41" dur="1" fill="hold">
                                          <p:stCondLst>
                                            <p:cond delay="0"/>
                                          </p:stCondLst>
                                        </p:cTn>
                                        <p:tgtEl>
                                          <p:spTgt spid="49"/>
                                        </p:tgtEl>
                                        <p:attrNameLst>
                                          <p:attrName>style.visibility</p:attrName>
                                        </p:attrNameLst>
                                      </p:cBhvr>
                                      <p:to>
                                        <p:strVal val="visible"/>
                                      </p:to>
                                    </p:set>
                                    <p:animEffect transition="in" filter="fade">
                                      <p:cBhvr>
                                        <p:cTn id="42" dur="500"/>
                                        <p:tgtEl>
                                          <p:spTgt spid="49"/>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52"/>
                                        </p:tgtEl>
                                        <p:attrNameLst>
                                          <p:attrName>style.visibility</p:attrName>
                                        </p:attrNameLst>
                                      </p:cBhvr>
                                      <p:to>
                                        <p:strVal val="visible"/>
                                      </p:to>
                                    </p:set>
                                    <p:animEffect transition="in" filter="fade">
                                      <p:cBhvr>
                                        <p:cTn id="47" dur="500"/>
                                        <p:tgtEl>
                                          <p:spTgt spid="52"/>
                                        </p:tgtEl>
                                      </p:cBhvr>
                                    </p:animEffect>
                                  </p:childTnLst>
                                </p:cTn>
                              </p:par>
                              <p:par>
                                <p:cTn id="48" presetID="10" presetClass="entr" presetSubtype="0" fill="hold" grpId="0" nodeType="withEffect">
                                  <p:stCondLst>
                                    <p:cond delay="250"/>
                                  </p:stCondLst>
                                  <p:childTnLst>
                                    <p:set>
                                      <p:cBhvr>
                                        <p:cTn id="49" dur="1" fill="hold">
                                          <p:stCondLst>
                                            <p:cond delay="0"/>
                                          </p:stCondLst>
                                        </p:cTn>
                                        <p:tgtEl>
                                          <p:spTgt spid="51"/>
                                        </p:tgtEl>
                                        <p:attrNameLst>
                                          <p:attrName>style.visibility</p:attrName>
                                        </p:attrNameLst>
                                      </p:cBhvr>
                                      <p:to>
                                        <p:strVal val="visible"/>
                                      </p:to>
                                    </p:set>
                                    <p:animEffect transition="in" filter="fade">
                                      <p:cBhvr>
                                        <p:cTn id="50" dur="500"/>
                                        <p:tgtEl>
                                          <p:spTgt spid="51"/>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54"/>
                                        </p:tgtEl>
                                        <p:attrNameLst>
                                          <p:attrName>style.visibility</p:attrName>
                                        </p:attrNameLst>
                                      </p:cBhvr>
                                      <p:to>
                                        <p:strVal val="visible"/>
                                      </p:to>
                                    </p:set>
                                    <p:animEffect transition="in" filter="fade">
                                      <p:cBhvr>
                                        <p:cTn id="55" dur="500"/>
                                        <p:tgtEl>
                                          <p:spTgt spid="54"/>
                                        </p:tgtEl>
                                      </p:cBhvr>
                                    </p:animEffect>
                                  </p:childTnLst>
                                </p:cTn>
                              </p:par>
                              <p:par>
                                <p:cTn id="56" presetID="10" presetClass="entr" presetSubtype="0" fill="hold" grpId="0" nodeType="withEffect">
                                  <p:stCondLst>
                                    <p:cond delay="250"/>
                                  </p:stCondLst>
                                  <p:childTnLst>
                                    <p:set>
                                      <p:cBhvr>
                                        <p:cTn id="57" dur="1" fill="hold">
                                          <p:stCondLst>
                                            <p:cond delay="0"/>
                                          </p:stCondLst>
                                        </p:cTn>
                                        <p:tgtEl>
                                          <p:spTgt spid="55"/>
                                        </p:tgtEl>
                                        <p:attrNameLst>
                                          <p:attrName>style.visibility</p:attrName>
                                        </p:attrNameLst>
                                      </p:cBhvr>
                                      <p:to>
                                        <p:strVal val="visible"/>
                                      </p:to>
                                    </p:set>
                                    <p:animEffect transition="in" filter="fade">
                                      <p:cBhvr>
                                        <p:cTn id="58"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1" grpId="1"/>
      <p:bldP spid="44" grpId="0"/>
      <p:bldP spid="45" grpId="0" animBg="1"/>
      <p:bldP spid="46" grpId="0" animBg="1"/>
      <p:bldP spid="48" grpId="0"/>
      <p:bldP spid="41" grpId="0"/>
      <p:bldP spid="42" grpId="0" animBg="1"/>
      <p:bldP spid="47" grpId="0" animBg="1"/>
      <p:bldP spid="49" grpId="0"/>
      <p:bldP spid="51" grpId="0"/>
      <p:bldP spid="52" grpId="0" animBg="1"/>
      <p:bldP spid="54" grpId="0" animBg="1"/>
      <p:bldP spid="55" grpId="0"/>
      <p:bldP spid="7"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p:cNvSpPr txBox="1"/>
          <p:nvPr/>
        </p:nvSpPr>
        <p:spPr>
          <a:xfrm>
            <a:off x="1646236" y="295274"/>
            <a:ext cx="10515601" cy="904863"/>
          </a:xfrm>
          <a:prstGeom prst="rect">
            <a:avLst/>
          </a:prstGeom>
          <a:noFill/>
        </p:spPr>
        <p:txBody>
          <a:bodyPr wrap="square" lIns="182880" tIns="146304" rIns="182880" bIns="146304" rtlCol="0">
            <a:spAutoFit/>
          </a:bodyPr>
          <a:lstStyle/>
          <a:p>
            <a:pPr>
              <a:lnSpc>
                <a:spcPct val="90000"/>
              </a:lnSpc>
              <a:spcAft>
                <a:spcPts val="600"/>
              </a:spcAft>
            </a:pPr>
            <a:r>
              <a:rPr lang="en-US" sz="4400" dirty="0" smtClean="0">
                <a:gradFill>
                  <a:gsLst>
                    <a:gs pos="2917">
                      <a:srgbClr val="404040"/>
                    </a:gs>
                    <a:gs pos="30000">
                      <a:srgbClr val="404040"/>
                    </a:gs>
                  </a:gsLst>
                  <a:lin ang="5400000" scaled="0"/>
                </a:gradFill>
                <a:latin typeface="Segoe UI Light"/>
              </a:rPr>
              <a:t>Key Design Considerations</a:t>
            </a:r>
            <a:endParaRPr lang="en-US" sz="4400" dirty="0">
              <a:gradFill>
                <a:gsLst>
                  <a:gs pos="2917">
                    <a:srgbClr val="404040"/>
                  </a:gs>
                  <a:gs pos="30000">
                    <a:srgbClr val="404040"/>
                  </a:gs>
                </a:gsLst>
                <a:lin ang="5400000" scaled="0"/>
              </a:gradFill>
              <a:latin typeface="Segoe UI Light"/>
            </a:endParaRPr>
          </a:p>
        </p:txBody>
      </p:sp>
      <p:sp>
        <p:nvSpPr>
          <p:cNvPr id="31" name="TextBox 30"/>
          <p:cNvSpPr txBox="1"/>
          <p:nvPr/>
        </p:nvSpPr>
        <p:spPr>
          <a:xfrm>
            <a:off x="1646236" y="959496"/>
            <a:ext cx="1441420" cy="738664"/>
          </a:xfrm>
          <a:prstGeom prst="rect">
            <a:avLst/>
          </a:prstGeom>
          <a:noFill/>
        </p:spPr>
        <p:txBody>
          <a:bodyPr wrap="none" lIns="182880" tIns="146304" rIns="0" bIns="146304" rtlCol="0">
            <a:spAutoFit/>
          </a:bodyPr>
          <a:lstStyle/>
          <a:p>
            <a:pPr>
              <a:lnSpc>
                <a:spcPct val="90000"/>
              </a:lnSpc>
              <a:spcAft>
                <a:spcPts val="600"/>
              </a:spcAft>
            </a:pPr>
            <a:r>
              <a:rPr lang="en-US" sz="3200" dirty="0" smtClean="0">
                <a:gradFill>
                  <a:gsLst>
                    <a:gs pos="2917">
                      <a:srgbClr val="404040"/>
                    </a:gs>
                    <a:gs pos="30000">
                      <a:srgbClr val="404040"/>
                    </a:gs>
                  </a:gsLst>
                  <a:lin ang="5400000" scaled="0"/>
                </a:gradFill>
                <a:latin typeface="Segoe UI Light"/>
              </a:rPr>
              <a:t>Actions</a:t>
            </a:r>
          </a:p>
        </p:txBody>
      </p:sp>
      <p:sp>
        <p:nvSpPr>
          <p:cNvPr id="40" name="Smiley Face 39"/>
          <p:cNvSpPr/>
          <p:nvPr/>
        </p:nvSpPr>
        <p:spPr bwMode="auto">
          <a:xfrm>
            <a:off x="5380037" y="-769938"/>
            <a:ext cx="457200" cy="457200"/>
          </a:xfrm>
          <a:prstGeom prst="smileyFac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4" name="Text Placeholder 5"/>
          <p:cNvSpPr txBox="1">
            <a:spLocks/>
          </p:cNvSpPr>
          <p:nvPr/>
        </p:nvSpPr>
        <p:spPr>
          <a:xfrm>
            <a:off x="3044506" y="1913277"/>
            <a:ext cx="9391969" cy="646331"/>
          </a:xfrm>
          <a:prstGeom prst="rect">
            <a:avLst/>
          </a:prstGeom>
        </p:spPr>
        <p:txBody>
          <a:bodyPr tIns="137160"/>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Clr>
                <a:srgbClr val="404040"/>
              </a:buClr>
              <a:buFont typeface="Wingdings" panose="05000000000000000000" pitchFamily="2" charset="2"/>
              <a:buNone/>
            </a:pPr>
            <a:r>
              <a:rPr lang="en-US" sz="2800" dirty="0">
                <a:gradFill>
                  <a:gsLst>
                    <a:gs pos="1250">
                      <a:srgbClr val="404040"/>
                    </a:gs>
                    <a:gs pos="100000">
                      <a:srgbClr val="404040"/>
                    </a:gs>
                  </a:gsLst>
                  <a:lin ang="5400000" scaled="0"/>
                </a:gradFill>
              </a:rPr>
              <a:t>No Dead </a:t>
            </a:r>
            <a:r>
              <a:rPr lang="en-US" sz="2800" dirty="0" smtClean="0">
                <a:gradFill>
                  <a:gsLst>
                    <a:gs pos="1250">
                      <a:srgbClr val="404040"/>
                    </a:gs>
                    <a:gs pos="100000">
                      <a:srgbClr val="404040"/>
                    </a:gs>
                  </a:gsLst>
                  <a:lin ang="5400000" scaled="0"/>
                </a:gradFill>
              </a:rPr>
              <a:t>Ends: </a:t>
            </a:r>
            <a:r>
              <a:rPr lang="en-US" sz="2800" b="1" dirty="0" smtClean="0">
                <a:gradFill>
                  <a:gsLst>
                    <a:gs pos="1250">
                      <a:srgbClr val="404040"/>
                    </a:gs>
                    <a:gs pos="100000">
                      <a:srgbClr val="404040"/>
                    </a:gs>
                  </a:gsLst>
                  <a:lin ang="5400000" scaled="0"/>
                </a:gradFill>
              </a:rPr>
              <a:t>Always </a:t>
            </a:r>
            <a:r>
              <a:rPr lang="en-US" sz="2800" b="1" dirty="0">
                <a:gradFill>
                  <a:gsLst>
                    <a:gs pos="1250">
                      <a:srgbClr val="404040"/>
                    </a:gs>
                    <a:gs pos="100000">
                      <a:srgbClr val="404040"/>
                    </a:gs>
                  </a:gsLst>
                  <a:lin ang="5400000" scaled="0"/>
                </a:gradFill>
              </a:rPr>
              <a:t>allow a path forward</a:t>
            </a:r>
            <a:r>
              <a:rPr lang="en-US" sz="2800" dirty="0">
                <a:gradFill>
                  <a:gsLst>
                    <a:gs pos="1250">
                      <a:srgbClr val="404040"/>
                    </a:gs>
                    <a:gs pos="100000">
                      <a:srgbClr val="404040"/>
                    </a:gs>
                  </a:gsLst>
                  <a:lin ang="5400000" scaled="0"/>
                </a:gradFill>
              </a:rPr>
              <a:t>, one step closer.</a:t>
            </a:r>
          </a:p>
        </p:txBody>
      </p:sp>
      <p:sp>
        <p:nvSpPr>
          <p:cNvPr id="45" name="Rectangle 44"/>
          <p:cNvSpPr/>
          <p:nvPr/>
        </p:nvSpPr>
        <p:spPr>
          <a:xfrm>
            <a:off x="2472263" y="1913277"/>
            <a:ext cx="567040" cy="646331"/>
          </a:xfrm>
          <a:prstGeom prst="rect">
            <a:avLst/>
          </a:prstGeom>
          <a:solidFill>
            <a:schemeClr val="bg1"/>
          </a:solidFill>
        </p:spPr>
        <p:txBody>
          <a:bodyPr wrap="square">
            <a:spAutoFit/>
          </a:bodyPr>
          <a:lstStyle/>
          <a:p>
            <a:pPr algn="ctr"/>
            <a:r>
              <a:rPr lang="en-US" sz="3600" dirty="0">
                <a:solidFill>
                  <a:srgbClr val="FF8C00"/>
                </a:solidFill>
              </a:rPr>
              <a:t>❶</a:t>
            </a:r>
          </a:p>
        </p:txBody>
      </p:sp>
      <p:sp>
        <p:nvSpPr>
          <p:cNvPr id="46" name="Rectangle 45"/>
          <p:cNvSpPr/>
          <p:nvPr/>
        </p:nvSpPr>
        <p:spPr>
          <a:xfrm>
            <a:off x="2472263" y="2666316"/>
            <a:ext cx="567040" cy="646331"/>
          </a:xfrm>
          <a:prstGeom prst="rect">
            <a:avLst/>
          </a:prstGeom>
          <a:solidFill>
            <a:schemeClr val="bg1"/>
          </a:solidFill>
        </p:spPr>
        <p:txBody>
          <a:bodyPr wrap="square">
            <a:spAutoFit/>
          </a:bodyPr>
          <a:lstStyle/>
          <a:p>
            <a:pPr algn="ctr"/>
            <a:r>
              <a:rPr lang="en-US" sz="3600" dirty="0" smtClean="0">
                <a:solidFill>
                  <a:srgbClr val="FF8C00"/>
                </a:solidFill>
              </a:rPr>
              <a:t>❷</a:t>
            </a:r>
            <a:endParaRPr lang="en-US" sz="3600" dirty="0">
              <a:solidFill>
                <a:srgbClr val="FF8C00"/>
              </a:solidFill>
            </a:endParaRPr>
          </a:p>
        </p:txBody>
      </p:sp>
      <p:sp>
        <p:nvSpPr>
          <p:cNvPr id="48" name="Text Placeholder 5"/>
          <p:cNvSpPr txBox="1">
            <a:spLocks/>
          </p:cNvSpPr>
          <p:nvPr/>
        </p:nvSpPr>
        <p:spPr>
          <a:xfrm>
            <a:off x="3044506" y="2666316"/>
            <a:ext cx="8785863" cy="646331"/>
          </a:xfrm>
          <a:prstGeom prst="rect">
            <a:avLst/>
          </a:prstGeom>
        </p:spPr>
        <p:txBody>
          <a:bodyPr tIns="137160"/>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Clr>
                <a:srgbClr val="404040"/>
              </a:buClr>
              <a:buFont typeface="Wingdings" panose="05000000000000000000" pitchFamily="2" charset="2"/>
              <a:buNone/>
            </a:pPr>
            <a:r>
              <a:rPr lang="en-US" sz="2800" b="1" dirty="0">
                <a:gradFill>
                  <a:gsLst>
                    <a:gs pos="1250">
                      <a:srgbClr val="404040"/>
                    </a:gs>
                    <a:gs pos="100000">
                      <a:srgbClr val="404040"/>
                    </a:gs>
                  </a:gsLst>
                  <a:lin ang="5400000" scaled="0"/>
                </a:gradFill>
              </a:rPr>
              <a:t>Map</a:t>
            </a:r>
            <a:r>
              <a:rPr lang="en-US" sz="2800" dirty="0">
                <a:gradFill>
                  <a:gsLst>
                    <a:gs pos="1250">
                      <a:srgbClr val="404040"/>
                    </a:gs>
                    <a:gs pos="100000">
                      <a:srgbClr val="404040"/>
                    </a:gs>
                  </a:gsLst>
                  <a:lin ang="5400000" scaled="0"/>
                </a:gradFill>
              </a:rPr>
              <a:t> the intent and </a:t>
            </a:r>
            <a:r>
              <a:rPr lang="en-US" sz="2800" b="1" dirty="0">
                <a:gradFill>
                  <a:gsLst>
                    <a:gs pos="1250">
                      <a:srgbClr val="404040"/>
                    </a:gs>
                    <a:gs pos="100000">
                      <a:srgbClr val="404040"/>
                    </a:gs>
                  </a:gsLst>
                  <a:lin ang="5400000" scaled="0"/>
                </a:gradFill>
              </a:rPr>
              <a:t>inform</a:t>
            </a:r>
            <a:r>
              <a:rPr lang="en-US" sz="2800" dirty="0">
                <a:gradFill>
                  <a:gsLst>
                    <a:gs pos="1250">
                      <a:srgbClr val="404040"/>
                    </a:gs>
                    <a:gs pos="100000">
                      <a:srgbClr val="404040"/>
                    </a:gs>
                  </a:gsLst>
                  <a:lin ang="5400000" scaled="0"/>
                </a:gradFill>
              </a:rPr>
              <a:t> the user of the outcome.</a:t>
            </a:r>
          </a:p>
        </p:txBody>
      </p:sp>
      <p:sp>
        <p:nvSpPr>
          <p:cNvPr id="6" name="Rectangle 5"/>
          <p:cNvSpPr/>
          <p:nvPr/>
        </p:nvSpPr>
        <p:spPr bwMode="auto">
          <a:xfrm>
            <a:off x="0" y="0"/>
            <a:ext cx="1646237" cy="6994525"/>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
          <p:cNvSpPr/>
          <p:nvPr/>
        </p:nvSpPr>
        <p:spPr bwMode="auto">
          <a:xfrm>
            <a:off x="1487488" y="3374727"/>
            <a:ext cx="193676" cy="387351"/>
          </a:xfrm>
          <a:custGeom>
            <a:avLst/>
            <a:gdLst>
              <a:gd name="connsiteX0" fmla="*/ 193676 w 193676"/>
              <a:gd name="connsiteY0" fmla="*/ 0 h 387351"/>
              <a:gd name="connsiteX1" fmla="*/ 193676 w 193676"/>
              <a:gd name="connsiteY1" fmla="*/ 387351 h 387351"/>
              <a:gd name="connsiteX2" fmla="*/ 0 w 193676"/>
              <a:gd name="connsiteY2" fmla="*/ 193676 h 387351"/>
            </a:gdLst>
            <a:ahLst/>
            <a:cxnLst>
              <a:cxn ang="0">
                <a:pos x="connsiteX0" y="connsiteY0"/>
              </a:cxn>
              <a:cxn ang="0">
                <a:pos x="connsiteX1" y="connsiteY1"/>
              </a:cxn>
              <a:cxn ang="0">
                <a:pos x="connsiteX2" y="connsiteY2"/>
              </a:cxn>
            </a:cxnLst>
            <a:rect l="l" t="t" r="r" b="b"/>
            <a:pathLst>
              <a:path w="193676" h="387351">
                <a:moveTo>
                  <a:pt x="193676" y="0"/>
                </a:moveTo>
                <a:lnTo>
                  <a:pt x="193676" y="387351"/>
                </a:lnTo>
                <a:lnTo>
                  <a:pt x="0" y="193676"/>
                </a:lnTo>
                <a:close/>
              </a:path>
            </a:pathLst>
          </a:cu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nvGrpSpPr>
          <p:cNvPr id="29" name="Group 28"/>
          <p:cNvGrpSpPr/>
          <p:nvPr/>
        </p:nvGrpSpPr>
        <p:grpSpPr>
          <a:xfrm>
            <a:off x="411080" y="1489459"/>
            <a:ext cx="764577" cy="4015606"/>
            <a:chOff x="411080" y="1469525"/>
            <a:chExt cx="764577" cy="4015606"/>
          </a:xfrm>
        </p:grpSpPr>
        <p:sp>
          <p:nvSpPr>
            <p:cNvPr id="23" name="Freeform 5"/>
            <p:cNvSpPr>
              <a:spLocks noEditPoints="1"/>
            </p:cNvSpPr>
            <p:nvPr/>
          </p:nvSpPr>
          <p:spPr bwMode="auto">
            <a:xfrm>
              <a:off x="488575" y="1469525"/>
              <a:ext cx="647770" cy="655868"/>
            </a:xfrm>
            <a:custGeom>
              <a:avLst/>
              <a:gdLst>
                <a:gd name="T0" fmla="*/ 49 w 133"/>
                <a:gd name="T1" fmla="*/ 45 h 134"/>
                <a:gd name="T2" fmla="*/ 41 w 133"/>
                <a:gd name="T3" fmla="*/ 27 h 134"/>
                <a:gd name="T4" fmla="*/ 49 w 133"/>
                <a:gd name="T5" fmla="*/ 8 h 134"/>
                <a:gd name="T6" fmla="*/ 67 w 133"/>
                <a:gd name="T7" fmla="*/ 0 h 134"/>
                <a:gd name="T8" fmla="*/ 93 w 133"/>
                <a:gd name="T9" fmla="*/ 26 h 134"/>
                <a:gd name="T10" fmla="*/ 68 w 133"/>
                <a:gd name="T11" fmla="*/ 53 h 134"/>
                <a:gd name="T12" fmla="*/ 49 w 133"/>
                <a:gd name="T13" fmla="*/ 45 h 134"/>
                <a:gd name="T14" fmla="*/ 111 w 133"/>
                <a:gd name="T15" fmla="*/ 134 h 134"/>
                <a:gd name="T16" fmla="*/ 133 w 133"/>
                <a:gd name="T17" fmla="*/ 134 h 134"/>
                <a:gd name="T18" fmla="*/ 117 w 133"/>
                <a:gd name="T19" fmla="*/ 85 h 134"/>
                <a:gd name="T20" fmla="*/ 87 w 133"/>
                <a:gd name="T21" fmla="*/ 61 h 134"/>
                <a:gd name="T22" fmla="*/ 56 w 133"/>
                <a:gd name="T23" fmla="*/ 61 h 134"/>
                <a:gd name="T24" fmla="*/ 46 w 133"/>
                <a:gd name="T25" fmla="*/ 61 h 134"/>
                <a:gd name="T26" fmla="*/ 15 w 133"/>
                <a:gd name="T27" fmla="*/ 85 h 134"/>
                <a:gd name="T28" fmla="*/ 0 w 133"/>
                <a:gd name="T29" fmla="*/ 134 h 134"/>
                <a:gd name="T30" fmla="*/ 23 w 133"/>
                <a:gd name="T31" fmla="*/ 134 h 134"/>
                <a:gd name="T32" fmla="*/ 32 w 133"/>
                <a:gd name="T33" fmla="*/ 101 h 134"/>
                <a:gd name="T34" fmla="*/ 39 w 133"/>
                <a:gd name="T35" fmla="*/ 101 h 134"/>
                <a:gd name="T36" fmla="*/ 29 w 133"/>
                <a:gd name="T37" fmla="*/ 134 h 134"/>
                <a:gd name="T38" fmla="*/ 104 w 133"/>
                <a:gd name="T39" fmla="*/ 134 h 134"/>
                <a:gd name="T40" fmla="*/ 94 w 133"/>
                <a:gd name="T41" fmla="*/ 101 h 134"/>
                <a:gd name="T42" fmla="*/ 101 w 133"/>
                <a:gd name="T43" fmla="*/ 101 h 134"/>
                <a:gd name="T44" fmla="*/ 111 w 133"/>
                <a:gd name="T45" fmla="*/ 134 h 134"/>
                <a:gd name="T46" fmla="*/ 111 w 133"/>
                <a:gd name="T47"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33" h="134">
                  <a:moveTo>
                    <a:pt x="49" y="45"/>
                  </a:moveTo>
                  <a:cubicBezTo>
                    <a:pt x="44" y="41"/>
                    <a:pt x="41" y="34"/>
                    <a:pt x="41" y="27"/>
                  </a:cubicBezTo>
                  <a:cubicBezTo>
                    <a:pt x="41" y="19"/>
                    <a:pt x="44" y="13"/>
                    <a:pt x="49" y="8"/>
                  </a:cubicBezTo>
                  <a:cubicBezTo>
                    <a:pt x="54" y="3"/>
                    <a:pt x="60" y="0"/>
                    <a:pt x="67" y="0"/>
                  </a:cubicBezTo>
                  <a:cubicBezTo>
                    <a:pt x="81" y="0"/>
                    <a:pt x="93" y="12"/>
                    <a:pt x="93" y="26"/>
                  </a:cubicBezTo>
                  <a:cubicBezTo>
                    <a:pt x="93" y="41"/>
                    <a:pt x="81" y="52"/>
                    <a:pt x="68" y="53"/>
                  </a:cubicBezTo>
                  <a:cubicBezTo>
                    <a:pt x="61" y="53"/>
                    <a:pt x="54" y="50"/>
                    <a:pt x="49" y="45"/>
                  </a:cubicBezTo>
                  <a:close/>
                  <a:moveTo>
                    <a:pt x="111" y="134"/>
                  </a:moveTo>
                  <a:cubicBezTo>
                    <a:pt x="133" y="134"/>
                    <a:pt x="133" y="134"/>
                    <a:pt x="133" y="134"/>
                  </a:cubicBezTo>
                  <a:cubicBezTo>
                    <a:pt x="117" y="85"/>
                    <a:pt x="117" y="85"/>
                    <a:pt x="117" y="85"/>
                  </a:cubicBezTo>
                  <a:cubicBezTo>
                    <a:pt x="115" y="76"/>
                    <a:pt x="105" y="62"/>
                    <a:pt x="87" y="61"/>
                  </a:cubicBezTo>
                  <a:cubicBezTo>
                    <a:pt x="79" y="61"/>
                    <a:pt x="56" y="61"/>
                    <a:pt x="56" y="61"/>
                  </a:cubicBezTo>
                  <a:cubicBezTo>
                    <a:pt x="46" y="61"/>
                    <a:pt x="46" y="61"/>
                    <a:pt x="46" y="61"/>
                  </a:cubicBezTo>
                  <a:cubicBezTo>
                    <a:pt x="28" y="61"/>
                    <a:pt x="18" y="76"/>
                    <a:pt x="15" y="85"/>
                  </a:cubicBezTo>
                  <a:cubicBezTo>
                    <a:pt x="0" y="134"/>
                    <a:pt x="0" y="134"/>
                    <a:pt x="0" y="134"/>
                  </a:cubicBezTo>
                  <a:cubicBezTo>
                    <a:pt x="23" y="134"/>
                    <a:pt x="23" y="134"/>
                    <a:pt x="23" y="134"/>
                  </a:cubicBezTo>
                  <a:cubicBezTo>
                    <a:pt x="32" y="101"/>
                    <a:pt x="32" y="101"/>
                    <a:pt x="32" y="101"/>
                  </a:cubicBezTo>
                  <a:cubicBezTo>
                    <a:pt x="39" y="101"/>
                    <a:pt x="39" y="101"/>
                    <a:pt x="39" y="101"/>
                  </a:cubicBezTo>
                  <a:cubicBezTo>
                    <a:pt x="29" y="134"/>
                    <a:pt x="29" y="134"/>
                    <a:pt x="29" y="134"/>
                  </a:cubicBezTo>
                  <a:cubicBezTo>
                    <a:pt x="104" y="134"/>
                    <a:pt x="104" y="134"/>
                    <a:pt x="104" y="134"/>
                  </a:cubicBezTo>
                  <a:cubicBezTo>
                    <a:pt x="94" y="101"/>
                    <a:pt x="94" y="101"/>
                    <a:pt x="94" y="101"/>
                  </a:cubicBezTo>
                  <a:cubicBezTo>
                    <a:pt x="101" y="101"/>
                    <a:pt x="101" y="101"/>
                    <a:pt x="101" y="101"/>
                  </a:cubicBezTo>
                  <a:cubicBezTo>
                    <a:pt x="111" y="134"/>
                    <a:pt x="111" y="134"/>
                    <a:pt x="111" y="134"/>
                  </a:cubicBezTo>
                  <a:cubicBezTo>
                    <a:pt x="111" y="134"/>
                    <a:pt x="111" y="134"/>
                    <a:pt x="111" y="134"/>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24" name="Freeform 61"/>
            <p:cNvSpPr>
              <a:spLocks/>
            </p:cNvSpPr>
            <p:nvPr/>
          </p:nvSpPr>
          <p:spPr bwMode="auto">
            <a:xfrm rot="12462675">
              <a:off x="411080" y="3256737"/>
              <a:ext cx="736388" cy="525992"/>
            </a:xfrm>
            <a:custGeom>
              <a:avLst/>
              <a:gdLst>
                <a:gd name="T0" fmla="*/ 1 w 176"/>
                <a:gd name="T1" fmla="*/ 24 h 126"/>
                <a:gd name="T2" fmla="*/ 34 w 176"/>
                <a:gd name="T3" fmla="*/ 67 h 126"/>
                <a:gd name="T4" fmla="*/ 112 w 176"/>
                <a:gd name="T5" fmla="*/ 99 h 126"/>
                <a:gd name="T6" fmla="*/ 109 w 176"/>
                <a:gd name="T7" fmla="*/ 122 h 126"/>
                <a:gd name="T8" fmla="*/ 111 w 176"/>
                <a:gd name="T9" fmla="*/ 125 h 126"/>
                <a:gd name="T10" fmla="*/ 115 w 176"/>
                <a:gd name="T11" fmla="*/ 125 h 126"/>
                <a:gd name="T12" fmla="*/ 150 w 176"/>
                <a:gd name="T13" fmla="*/ 95 h 126"/>
                <a:gd name="T14" fmla="*/ 175 w 176"/>
                <a:gd name="T15" fmla="*/ 75 h 126"/>
                <a:gd name="T16" fmla="*/ 176 w 176"/>
                <a:gd name="T17" fmla="*/ 72 h 126"/>
                <a:gd name="T18" fmla="*/ 175 w 176"/>
                <a:gd name="T19" fmla="*/ 70 h 126"/>
                <a:gd name="T20" fmla="*/ 175 w 176"/>
                <a:gd name="T21" fmla="*/ 69 h 126"/>
                <a:gd name="T22" fmla="*/ 146 w 176"/>
                <a:gd name="T23" fmla="*/ 48 h 126"/>
                <a:gd name="T24" fmla="*/ 114 w 176"/>
                <a:gd name="T25" fmla="*/ 24 h 126"/>
                <a:gd name="T26" fmla="*/ 110 w 176"/>
                <a:gd name="T27" fmla="*/ 23 h 126"/>
                <a:gd name="T28" fmla="*/ 109 w 176"/>
                <a:gd name="T29" fmla="*/ 27 h 126"/>
                <a:gd name="T30" fmla="*/ 111 w 176"/>
                <a:gd name="T31" fmla="*/ 49 h 126"/>
                <a:gd name="T32" fmla="*/ 66 w 176"/>
                <a:gd name="T33" fmla="*/ 30 h 126"/>
                <a:gd name="T34" fmla="*/ 44 w 176"/>
                <a:gd name="T35" fmla="*/ 2 h 126"/>
                <a:gd name="T36" fmla="*/ 42 w 176"/>
                <a:gd name="T37" fmla="*/ 0 h 126"/>
                <a:gd name="T38" fmla="*/ 40 w 176"/>
                <a:gd name="T39" fmla="*/ 0 h 126"/>
                <a:gd name="T40" fmla="*/ 3 w 176"/>
                <a:gd name="T41" fmla="*/ 20 h 126"/>
                <a:gd name="T42" fmla="*/ 1 w 176"/>
                <a:gd name="T43" fmla="*/ 24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76" h="126">
                  <a:moveTo>
                    <a:pt x="1" y="24"/>
                  </a:moveTo>
                  <a:cubicBezTo>
                    <a:pt x="9" y="40"/>
                    <a:pt x="20" y="55"/>
                    <a:pt x="34" y="67"/>
                  </a:cubicBezTo>
                  <a:cubicBezTo>
                    <a:pt x="57" y="86"/>
                    <a:pt x="84" y="97"/>
                    <a:pt x="112" y="99"/>
                  </a:cubicBezTo>
                  <a:cubicBezTo>
                    <a:pt x="109" y="122"/>
                    <a:pt x="109" y="122"/>
                    <a:pt x="109" y="122"/>
                  </a:cubicBezTo>
                  <a:cubicBezTo>
                    <a:pt x="109" y="123"/>
                    <a:pt x="110" y="125"/>
                    <a:pt x="111" y="125"/>
                  </a:cubicBezTo>
                  <a:cubicBezTo>
                    <a:pt x="112" y="126"/>
                    <a:pt x="114" y="126"/>
                    <a:pt x="115" y="125"/>
                  </a:cubicBezTo>
                  <a:cubicBezTo>
                    <a:pt x="150" y="95"/>
                    <a:pt x="150" y="95"/>
                    <a:pt x="150" y="95"/>
                  </a:cubicBezTo>
                  <a:cubicBezTo>
                    <a:pt x="175" y="75"/>
                    <a:pt x="175" y="75"/>
                    <a:pt x="175" y="75"/>
                  </a:cubicBezTo>
                  <a:cubicBezTo>
                    <a:pt x="176" y="74"/>
                    <a:pt x="176" y="73"/>
                    <a:pt x="176" y="72"/>
                  </a:cubicBezTo>
                  <a:cubicBezTo>
                    <a:pt x="176" y="71"/>
                    <a:pt x="176" y="70"/>
                    <a:pt x="175" y="70"/>
                  </a:cubicBezTo>
                  <a:cubicBezTo>
                    <a:pt x="175" y="69"/>
                    <a:pt x="175" y="69"/>
                    <a:pt x="175" y="69"/>
                  </a:cubicBezTo>
                  <a:cubicBezTo>
                    <a:pt x="146" y="48"/>
                    <a:pt x="146" y="48"/>
                    <a:pt x="146" y="48"/>
                  </a:cubicBezTo>
                  <a:cubicBezTo>
                    <a:pt x="114" y="24"/>
                    <a:pt x="114" y="24"/>
                    <a:pt x="114" y="24"/>
                  </a:cubicBezTo>
                  <a:cubicBezTo>
                    <a:pt x="113" y="23"/>
                    <a:pt x="111" y="23"/>
                    <a:pt x="110" y="23"/>
                  </a:cubicBezTo>
                  <a:cubicBezTo>
                    <a:pt x="109" y="24"/>
                    <a:pt x="108" y="25"/>
                    <a:pt x="109" y="27"/>
                  </a:cubicBezTo>
                  <a:cubicBezTo>
                    <a:pt x="111" y="49"/>
                    <a:pt x="111" y="49"/>
                    <a:pt x="111" y="49"/>
                  </a:cubicBezTo>
                  <a:cubicBezTo>
                    <a:pt x="95" y="48"/>
                    <a:pt x="79" y="41"/>
                    <a:pt x="66" y="30"/>
                  </a:cubicBezTo>
                  <a:cubicBezTo>
                    <a:pt x="57" y="22"/>
                    <a:pt x="49" y="12"/>
                    <a:pt x="44" y="2"/>
                  </a:cubicBezTo>
                  <a:cubicBezTo>
                    <a:pt x="44" y="1"/>
                    <a:pt x="43" y="0"/>
                    <a:pt x="42" y="0"/>
                  </a:cubicBezTo>
                  <a:cubicBezTo>
                    <a:pt x="42" y="0"/>
                    <a:pt x="41" y="0"/>
                    <a:pt x="40" y="0"/>
                  </a:cubicBezTo>
                  <a:cubicBezTo>
                    <a:pt x="3" y="20"/>
                    <a:pt x="3" y="20"/>
                    <a:pt x="3" y="20"/>
                  </a:cubicBezTo>
                  <a:cubicBezTo>
                    <a:pt x="1" y="21"/>
                    <a:pt x="0" y="23"/>
                    <a:pt x="1" y="2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184"/>
              <a:endParaRPr lang="en-US" sz="1700">
                <a:solidFill>
                  <a:srgbClr val="000000"/>
                </a:solidFill>
              </a:endParaRPr>
            </a:p>
          </p:txBody>
        </p:sp>
        <p:grpSp>
          <p:nvGrpSpPr>
            <p:cNvPr id="25" name="Group 450"/>
            <p:cNvGrpSpPr>
              <a:grpSpLocks noChangeAspect="1"/>
            </p:cNvGrpSpPr>
            <p:nvPr/>
          </p:nvGrpSpPr>
          <p:grpSpPr bwMode="auto">
            <a:xfrm>
              <a:off x="470579" y="4970513"/>
              <a:ext cx="705078" cy="514618"/>
              <a:chOff x="-4187" y="3116"/>
              <a:chExt cx="944" cy="689"/>
            </a:xfrm>
            <a:solidFill>
              <a:schemeClr val="bg1"/>
            </a:solidFill>
          </p:grpSpPr>
          <p:sp>
            <p:nvSpPr>
              <p:cNvPr id="26" name="Freeform 451"/>
              <p:cNvSpPr>
                <a:spLocks/>
              </p:cNvSpPr>
              <p:nvPr/>
            </p:nvSpPr>
            <p:spPr bwMode="auto">
              <a:xfrm>
                <a:off x="-4187" y="3116"/>
                <a:ext cx="944" cy="635"/>
              </a:xfrm>
              <a:custGeom>
                <a:avLst/>
                <a:gdLst>
                  <a:gd name="T0" fmla="*/ 400 w 400"/>
                  <a:gd name="T1" fmla="*/ 44 h 269"/>
                  <a:gd name="T2" fmla="*/ 352 w 400"/>
                  <a:gd name="T3" fmla="*/ 0 h 269"/>
                  <a:gd name="T4" fmla="*/ 352 w 400"/>
                  <a:gd name="T5" fmla="*/ 23 h 269"/>
                  <a:gd name="T6" fmla="*/ 341 w 400"/>
                  <a:gd name="T7" fmla="*/ 23 h 269"/>
                  <a:gd name="T8" fmla="*/ 261 w 400"/>
                  <a:gd name="T9" fmla="*/ 54 h 269"/>
                  <a:gd name="T10" fmla="*/ 185 w 400"/>
                  <a:gd name="T11" fmla="*/ 131 h 269"/>
                  <a:gd name="T12" fmla="*/ 108 w 400"/>
                  <a:gd name="T13" fmla="*/ 207 h 269"/>
                  <a:gd name="T14" fmla="*/ 108 w 400"/>
                  <a:gd name="T15" fmla="*/ 207 h 269"/>
                  <a:gd name="T16" fmla="*/ 59 w 400"/>
                  <a:gd name="T17" fmla="*/ 227 h 269"/>
                  <a:gd name="T18" fmla="*/ 0 w 400"/>
                  <a:gd name="T19" fmla="*/ 227 h 269"/>
                  <a:gd name="T20" fmla="*/ 0 w 400"/>
                  <a:gd name="T21" fmla="*/ 269 h 269"/>
                  <a:gd name="T22" fmla="*/ 59 w 400"/>
                  <a:gd name="T23" fmla="*/ 269 h 269"/>
                  <a:gd name="T24" fmla="*/ 139 w 400"/>
                  <a:gd name="T25" fmla="*/ 238 h 269"/>
                  <a:gd name="T26" fmla="*/ 215 w 400"/>
                  <a:gd name="T27" fmla="*/ 161 h 269"/>
                  <a:gd name="T28" fmla="*/ 292 w 400"/>
                  <a:gd name="T29" fmla="*/ 85 h 269"/>
                  <a:gd name="T30" fmla="*/ 292 w 400"/>
                  <a:gd name="T31" fmla="*/ 85 h 269"/>
                  <a:gd name="T32" fmla="*/ 341 w 400"/>
                  <a:gd name="T33" fmla="*/ 65 h 269"/>
                  <a:gd name="T34" fmla="*/ 352 w 400"/>
                  <a:gd name="T35" fmla="*/ 65 h 269"/>
                  <a:gd name="T36" fmla="*/ 352 w 400"/>
                  <a:gd name="T37" fmla="*/ 89 h 269"/>
                  <a:gd name="T38" fmla="*/ 400 w 400"/>
                  <a:gd name="T39" fmla="*/ 44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00" h="269">
                    <a:moveTo>
                      <a:pt x="400" y="44"/>
                    </a:moveTo>
                    <a:cubicBezTo>
                      <a:pt x="352" y="0"/>
                      <a:pt x="352" y="0"/>
                      <a:pt x="352" y="0"/>
                    </a:cubicBezTo>
                    <a:cubicBezTo>
                      <a:pt x="352" y="23"/>
                      <a:pt x="352" y="23"/>
                      <a:pt x="352" y="23"/>
                    </a:cubicBezTo>
                    <a:cubicBezTo>
                      <a:pt x="341" y="23"/>
                      <a:pt x="341" y="23"/>
                      <a:pt x="341" y="23"/>
                    </a:cubicBezTo>
                    <a:cubicBezTo>
                      <a:pt x="310" y="23"/>
                      <a:pt x="282" y="35"/>
                      <a:pt x="261" y="54"/>
                    </a:cubicBezTo>
                    <a:cubicBezTo>
                      <a:pt x="185" y="131"/>
                      <a:pt x="185" y="131"/>
                      <a:pt x="185" y="131"/>
                    </a:cubicBezTo>
                    <a:cubicBezTo>
                      <a:pt x="108" y="207"/>
                      <a:pt x="108" y="207"/>
                      <a:pt x="108" y="207"/>
                    </a:cubicBezTo>
                    <a:cubicBezTo>
                      <a:pt x="108" y="207"/>
                      <a:pt x="108" y="207"/>
                      <a:pt x="108" y="207"/>
                    </a:cubicBezTo>
                    <a:cubicBezTo>
                      <a:pt x="96" y="219"/>
                      <a:pt x="78" y="227"/>
                      <a:pt x="59" y="227"/>
                    </a:cubicBezTo>
                    <a:cubicBezTo>
                      <a:pt x="0" y="227"/>
                      <a:pt x="0" y="227"/>
                      <a:pt x="0" y="227"/>
                    </a:cubicBezTo>
                    <a:cubicBezTo>
                      <a:pt x="0" y="269"/>
                      <a:pt x="0" y="269"/>
                      <a:pt x="0" y="269"/>
                    </a:cubicBezTo>
                    <a:cubicBezTo>
                      <a:pt x="59" y="269"/>
                      <a:pt x="59" y="269"/>
                      <a:pt x="59" y="269"/>
                    </a:cubicBezTo>
                    <a:cubicBezTo>
                      <a:pt x="90" y="269"/>
                      <a:pt x="118" y="257"/>
                      <a:pt x="139" y="238"/>
                    </a:cubicBezTo>
                    <a:cubicBezTo>
                      <a:pt x="215" y="161"/>
                      <a:pt x="215" y="161"/>
                      <a:pt x="215" y="161"/>
                    </a:cubicBezTo>
                    <a:cubicBezTo>
                      <a:pt x="292" y="85"/>
                      <a:pt x="292" y="85"/>
                      <a:pt x="292" y="85"/>
                    </a:cubicBezTo>
                    <a:cubicBezTo>
                      <a:pt x="292" y="85"/>
                      <a:pt x="292" y="85"/>
                      <a:pt x="292" y="85"/>
                    </a:cubicBezTo>
                    <a:cubicBezTo>
                      <a:pt x="304" y="73"/>
                      <a:pt x="322" y="65"/>
                      <a:pt x="341" y="65"/>
                    </a:cubicBezTo>
                    <a:cubicBezTo>
                      <a:pt x="352" y="65"/>
                      <a:pt x="352" y="65"/>
                      <a:pt x="352" y="65"/>
                    </a:cubicBezTo>
                    <a:cubicBezTo>
                      <a:pt x="352" y="89"/>
                      <a:pt x="352" y="89"/>
                      <a:pt x="352" y="89"/>
                    </a:cubicBezTo>
                    <a:lnTo>
                      <a:pt x="400" y="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700">
                  <a:solidFill>
                    <a:srgbClr val="FFFFFF"/>
                  </a:solidFill>
                </a:endParaRPr>
              </a:p>
            </p:txBody>
          </p:sp>
          <p:sp>
            <p:nvSpPr>
              <p:cNvPr id="27" name="Freeform 452"/>
              <p:cNvSpPr>
                <a:spLocks/>
              </p:cNvSpPr>
              <p:nvPr/>
            </p:nvSpPr>
            <p:spPr bwMode="auto">
              <a:xfrm>
                <a:off x="-4187" y="3170"/>
                <a:ext cx="460" cy="279"/>
              </a:xfrm>
              <a:custGeom>
                <a:avLst/>
                <a:gdLst>
                  <a:gd name="T0" fmla="*/ 165 w 195"/>
                  <a:gd name="T1" fmla="*/ 118 h 118"/>
                  <a:gd name="T2" fmla="*/ 195 w 195"/>
                  <a:gd name="T3" fmla="*/ 88 h 118"/>
                  <a:gd name="T4" fmla="*/ 139 w 195"/>
                  <a:gd name="T5" fmla="*/ 31 h 118"/>
                  <a:gd name="T6" fmla="*/ 59 w 195"/>
                  <a:gd name="T7" fmla="*/ 0 h 118"/>
                  <a:gd name="T8" fmla="*/ 59 w 195"/>
                  <a:gd name="T9" fmla="*/ 0 h 118"/>
                  <a:gd name="T10" fmla="*/ 0 w 195"/>
                  <a:gd name="T11" fmla="*/ 0 h 118"/>
                  <a:gd name="T12" fmla="*/ 0 w 195"/>
                  <a:gd name="T13" fmla="*/ 42 h 118"/>
                  <a:gd name="T14" fmla="*/ 59 w 195"/>
                  <a:gd name="T15" fmla="*/ 42 h 118"/>
                  <a:gd name="T16" fmla="*/ 59 w 195"/>
                  <a:gd name="T17" fmla="*/ 42 h 118"/>
                  <a:gd name="T18" fmla="*/ 108 w 195"/>
                  <a:gd name="T19" fmla="*/ 61 h 118"/>
                  <a:gd name="T20" fmla="*/ 108 w 195"/>
                  <a:gd name="T21" fmla="*/ 61 h 118"/>
                  <a:gd name="T22" fmla="*/ 165 w 195"/>
                  <a:gd name="T23" fmla="*/ 11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5" h="118">
                    <a:moveTo>
                      <a:pt x="165" y="118"/>
                    </a:moveTo>
                    <a:cubicBezTo>
                      <a:pt x="195" y="88"/>
                      <a:pt x="195" y="88"/>
                      <a:pt x="195" y="88"/>
                    </a:cubicBezTo>
                    <a:cubicBezTo>
                      <a:pt x="139" y="31"/>
                      <a:pt x="139" y="31"/>
                      <a:pt x="139" y="31"/>
                    </a:cubicBezTo>
                    <a:cubicBezTo>
                      <a:pt x="118" y="12"/>
                      <a:pt x="90" y="0"/>
                      <a:pt x="59" y="0"/>
                    </a:cubicBezTo>
                    <a:cubicBezTo>
                      <a:pt x="59" y="0"/>
                      <a:pt x="59" y="0"/>
                      <a:pt x="59" y="0"/>
                    </a:cubicBezTo>
                    <a:cubicBezTo>
                      <a:pt x="0" y="0"/>
                      <a:pt x="0" y="0"/>
                      <a:pt x="0" y="0"/>
                    </a:cubicBezTo>
                    <a:cubicBezTo>
                      <a:pt x="0" y="42"/>
                      <a:pt x="0" y="42"/>
                      <a:pt x="0" y="42"/>
                    </a:cubicBezTo>
                    <a:cubicBezTo>
                      <a:pt x="59" y="42"/>
                      <a:pt x="59" y="42"/>
                      <a:pt x="59" y="42"/>
                    </a:cubicBezTo>
                    <a:cubicBezTo>
                      <a:pt x="59" y="42"/>
                      <a:pt x="59" y="42"/>
                      <a:pt x="59" y="42"/>
                    </a:cubicBezTo>
                    <a:cubicBezTo>
                      <a:pt x="78" y="42"/>
                      <a:pt x="96" y="50"/>
                      <a:pt x="108" y="61"/>
                    </a:cubicBezTo>
                    <a:cubicBezTo>
                      <a:pt x="108" y="61"/>
                      <a:pt x="108" y="61"/>
                      <a:pt x="108" y="61"/>
                    </a:cubicBezTo>
                    <a:lnTo>
                      <a:pt x="165" y="1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700">
                  <a:solidFill>
                    <a:srgbClr val="FFFFFF"/>
                  </a:solidFill>
                </a:endParaRPr>
              </a:p>
            </p:txBody>
          </p:sp>
          <p:sp>
            <p:nvSpPr>
              <p:cNvPr id="28" name="Freeform 453"/>
              <p:cNvSpPr>
                <a:spLocks/>
              </p:cNvSpPr>
              <p:nvPr/>
            </p:nvSpPr>
            <p:spPr bwMode="auto">
              <a:xfrm>
                <a:off x="-3703" y="3472"/>
                <a:ext cx="460" cy="333"/>
              </a:xfrm>
              <a:custGeom>
                <a:avLst/>
                <a:gdLst>
                  <a:gd name="T0" fmla="*/ 195 w 195"/>
                  <a:gd name="T1" fmla="*/ 97 h 141"/>
                  <a:gd name="T2" fmla="*/ 147 w 195"/>
                  <a:gd name="T3" fmla="*/ 52 h 141"/>
                  <a:gd name="T4" fmla="*/ 147 w 195"/>
                  <a:gd name="T5" fmla="*/ 76 h 141"/>
                  <a:gd name="T6" fmla="*/ 136 w 195"/>
                  <a:gd name="T7" fmla="*/ 76 h 141"/>
                  <a:gd name="T8" fmla="*/ 136 w 195"/>
                  <a:gd name="T9" fmla="*/ 76 h 141"/>
                  <a:gd name="T10" fmla="*/ 87 w 195"/>
                  <a:gd name="T11" fmla="*/ 56 h 141"/>
                  <a:gd name="T12" fmla="*/ 87 w 195"/>
                  <a:gd name="T13" fmla="*/ 56 h 141"/>
                  <a:gd name="T14" fmla="*/ 30 w 195"/>
                  <a:gd name="T15" fmla="*/ 0 h 141"/>
                  <a:gd name="T16" fmla="*/ 0 w 195"/>
                  <a:gd name="T17" fmla="*/ 30 h 141"/>
                  <a:gd name="T18" fmla="*/ 56 w 195"/>
                  <a:gd name="T19" fmla="*/ 87 h 141"/>
                  <a:gd name="T20" fmla="*/ 136 w 195"/>
                  <a:gd name="T21" fmla="*/ 118 h 141"/>
                  <a:gd name="T22" fmla="*/ 136 w 195"/>
                  <a:gd name="T23" fmla="*/ 118 h 141"/>
                  <a:gd name="T24" fmla="*/ 147 w 195"/>
                  <a:gd name="T25" fmla="*/ 118 h 141"/>
                  <a:gd name="T26" fmla="*/ 147 w 195"/>
                  <a:gd name="T27" fmla="*/ 141 h 141"/>
                  <a:gd name="T28" fmla="*/ 195 w 195"/>
                  <a:gd name="T29" fmla="*/ 97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5" h="141">
                    <a:moveTo>
                      <a:pt x="195" y="97"/>
                    </a:moveTo>
                    <a:cubicBezTo>
                      <a:pt x="147" y="52"/>
                      <a:pt x="147" y="52"/>
                      <a:pt x="147" y="52"/>
                    </a:cubicBezTo>
                    <a:cubicBezTo>
                      <a:pt x="147" y="76"/>
                      <a:pt x="147" y="76"/>
                      <a:pt x="147" y="76"/>
                    </a:cubicBezTo>
                    <a:cubicBezTo>
                      <a:pt x="136" y="76"/>
                      <a:pt x="136" y="76"/>
                      <a:pt x="136" y="76"/>
                    </a:cubicBezTo>
                    <a:cubicBezTo>
                      <a:pt x="136" y="76"/>
                      <a:pt x="136" y="76"/>
                      <a:pt x="136" y="76"/>
                    </a:cubicBezTo>
                    <a:cubicBezTo>
                      <a:pt x="117" y="76"/>
                      <a:pt x="99" y="68"/>
                      <a:pt x="87" y="56"/>
                    </a:cubicBezTo>
                    <a:cubicBezTo>
                      <a:pt x="87" y="56"/>
                      <a:pt x="87" y="56"/>
                      <a:pt x="87" y="56"/>
                    </a:cubicBezTo>
                    <a:cubicBezTo>
                      <a:pt x="30" y="0"/>
                      <a:pt x="30" y="0"/>
                      <a:pt x="30" y="0"/>
                    </a:cubicBezTo>
                    <a:cubicBezTo>
                      <a:pt x="0" y="30"/>
                      <a:pt x="0" y="30"/>
                      <a:pt x="0" y="30"/>
                    </a:cubicBezTo>
                    <a:cubicBezTo>
                      <a:pt x="56" y="87"/>
                      <a:pt x="56" y="87"/>
                      <a:pt x="56" y="87"/>
                    </a:cubicBezTo>
                    <a:cubicBezTo>
                      <a:pt x="77" y="106"/>
                      <a:pt x="105" y="118"/>
                      <a:pt x="136" y="118"/>
                    </a:cubicBezTo>
                    <a:cubicBezTo>
                      <a:pt x="136" y="118"/>
                      <a:pt x="136" y="118"/>
                      <a:pt x="136" y="118"/>
                    </a:cubicBezTo>
                    <a:cubicBezTo>
                      <a:pt x="147" y="118"/>
                      <a:pt x="147" y="118"/>
                      <a:pt x="147" y="118"/>
                    </a:cubicBezTo>
                    <a:cubicBezTo>
                      <a:pt x="147" y="141"/>
                      <a:pt x="147" y="141"/>
                      <a:pt x="147" y="141"/>
                    </a:cubicBezTo>
                    <a:lnTo>
                      <a:pt x="195" y="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700">
                  <a:solidFill>
                    <a:srgbClr val="FFFFFF"/>
                  </a:solidFill>
                </a:endParaRPr>
              </a:p>
            </p:txBody>
          </p:sp>
        </p:grpSp>
      </p:grpSp>
    </p:spTree>
    <p:extLst>
      <p:ext uri="{BB962C8B-B14F-4D97-AF65-F5344CB8AC3E}">
        <p14:creationId xmlns:p14="http://schemas.microsoft.com/office/powerpoint/2010/main" val="21361865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3.41333E-6 -3.34544E-6 L -3.41333E-6 0.23877 " pathEditMode="relative" rAng="0" ptsTypes="AA">
                                      <p:cBhvr>
                                        <p:cTn id="6" dur="800" fill="hold"/>
                                        <p:tgtEl>
                                          <p:spTgt spid="7"/>
                                        </p:tgtEl>
                                        <p:attrNameLst>
                                          <p:attrName>ppt_x</p:attrName>
                                          <p:attrName>ppt_y</p:attrName>
                                        </p:attrNameLst>
                                      </p:cBhvr>
                                      <p:rCtr x="0" y="11938"/>
                                    </p:animMotion>
                                  </p:childTnLst>
                                </p:cTn>
                              </p:par>
                              <p:par>
                                <p:cTn id="7" presetID="10" presetClass="entr" presetSubtype="0" fill="hold" grpId="0" nodeType="withEffect">
                                  <p:stCondLst>
                                    <p:cond delay="250"/>
                                  </p:stCondLst>
                                  <p:childTnLst>
                                    <p:set>
                                      <p:cBhvr>
                                        <p:cTn id="8" dur="1" fill="hold">
                                          <p:stCondLst>
                                            <p:cond delay="0"/>
                                          </p:stCondLst>
                                        </p:cTn>
                                        <p:tgtEl>
                                          <p:spTgt spid="31"/>
                                        </p:tgtEl>
                                        <p:attrNameLst>
                                          <p:attrName>style.visibility</p:attrName>
                                        </p:attrNameLst>
                                      </p:cBhvr>
                                      <p:to>
                                        <p:strVal val="visible"/>
                                      </p:to>
                                    </p:set>
                                    <p:animEffect transition="in" filter="fade">
                                      <p:cBhvr>
                                        <p:cTn id="9" dur="500"/>
                                        <p:tgtEl>
                                          <p:spTgt spid="31"/>
                                        </p:tgtEl>
                                      </p:cBhvr>
                                    </p:animEffect>
                                  </p:childTnLst>
                                </p:cTn>
                              </p:par>
                              <p:par>
                                <p:cTn id="10" presetID="35" presetClass="path" presetSubtype="0" decel="100000" fill="hold" grpId="1" nodeType="withEffect">
                                  <p:stCondLst>
                                    <p:cond delay="250"/>
                                  </p:stCondLst>
                                  <p:childTnLst>
                                    <p:animMotion origin="layout" path="M -4.22773E-6 1.77485E-6 L -0.01838 1.77485E-6 " pathEditMode="relative" rAng="0" ptsTypes="AA">
                                      <p:cBhvr>
                                        <p:cTn id="11" dur="500" spd="-100000" fill="hold"/>
                                        <p:tgtEl>
                                          <p:spTgt spid="31"/>
                                        </p:tgtEl>
                                        <p:attrNameLst>
                                          <p:attrName>ppt_x</p:attrName>
                                          <p:attrName>ppt_y</p:attrName>
                                        </p:attrNameLst>
                                      </p:cBhvr>
                                      <p:rCtr x="-919" y="0"/>
                                    </p:animMotion>
                                  </p:childTnLst>
                                </p:cTn>
                              </p:par>
                            </p:childTnLst>
                          </p:cTn>
                        </p:par>
                        <p:par>
                          <p:cTn id="12" fill="hold">
                            <p:stCondLst>
                              <p:cond delay="800"/>
                            </p:stCondLst>
                            <p:childTnLst>
                              <p:par>
                                <p:cTn id="13" presetID="10" presetClass="entr" presetSubtype="0" fill="hold" grpId="0" nodeType="afterEffect">
                                  <p:stCondLst>
                                    <p:cond delay="250"/>
                                  </p:stCondLst>
                                  <p:childTnLst>
                                    <p:set>
                                      <p:cBhvr>
                                        <p:cTn id="14" dur="1" fill="hold">
                                          <p:stCondLst>
                                            <p:cond delay="0"/>
                                          </p:stCondLst>
                                        </p:cTn>
                                        <p:tgtEl>
                                          <p:spTgt spid="45"/>
                                        </p:tgtEl>
                                        <p:attrNameLst>
                                          <p:attrName>style.visibility</p:attrName>
                                        </p:attrNameLst>
                                      </p:cBhvr>
                                      <p:to>
                                        <p:strVal val="visible"/>
                                      </p:to>
                                    </p:set>
                                    <p:animEffect transition="in" filter="fade">
                                      <p:cBhvr>
                                        <p:cTn id="15" dur="500"/>
                                        <p:tgtEl>
                                          <p:spTgt spid="45"/>
                                        </p:tgtEl>
                                      </p:cBhvr>
                                    </p:animEffect>
                                  </p:childTnLst>
                                </p:cTn>
                              </p:par>
                              <p:par>
                                <p:cTn id="16" presetID="10" presetClass="entr" presetSubtype="0" fill="hold" grpId="0" nodeType="withEffect">
                                  <p:stCondLst>
                                    <p:cond delay="500"/>
                                  </p:stCondLst>
                                  <p:childTnLst>
                                    <p:set>
                                      <p:cBhvr>
                                        <p:cTn id="17" dur="1" fill="hold">
                                          <p:stCondLst>
                                            <p:cond delay="0"/>
                                          </p:stCondLst>
                                        </p:cTn>
                                        <p:tgtEl>
                                          <p:spTgt spid="44"/>
                                        </p:tgtEl>
                                        <p:attrNameLst>
                                          <p:attrName>style.visibility</p:attrName>
                                        </p:attrNameLst>
                                      </p:cBhvr>
                                      <p:to>
                                        <p:strVal val="visible"/>
                                      </p:to>
                                    </p:set>
                                    <p:animEffect transition="in" filter="fade">
                                      <p:cBhvr>
                                        <p:cTn id="18" dur="500"/>
                                        <p:tgtEl>
                                          <p:spTgt spid="4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46"/>
                                        </p:tgtEl>
                                        <p:attrNameLst>
                                          <p:attrName>style.visibility</p:attrName>
                                        </p:attrNameLst>
                                      </p:cBhvr>
                                      <p:to>
                                        <p:strVal val="visible"/>
                                      </p:to>
                                    </p:set>
                                    <p:animEffect transition="in" filter="fade">
                                      <p:cBhvr>
                                        <p:cTn id="23" dur="500"/>
                                        <p:tgtEl>
                                          <p:spTgt spid="46"/>
                                        </p:tgtEl>
                                      </p:cBhvr>
                                    </p:animEffect>
                                  </p:childTnLst>
                                </p:cTn>
                              </p:par>
                              <p:par>
                                <p:cTn id="24" presetID="10" presetClass="entr" presetSubtype="0" fill="hold" grpId="0" nodeType="withEffect">
                                  <p:stCondLst>
                                    <p:cond delay="250"/>
                                  </p:stCondLst>
                                  <p:childTnLst>
                                    <p:set>
                                      <p:cBhvr>
                                        <p:cTn id="25" dur="1" fill="hold">
                                          <p:stCondLst>
                                            <p:cond delay="0"/>
                                          </p:stCondLst>
                                        </p:cTn>
                                        <p:tgtEl>
                                          <p:spTgt spid="48"/>
                                        </p:tgtEl>
                                        <p:attrNameLst>
                                          <p:attrName>style.visibility</p:attrName>
                                        </p:attrNameLst>
                                      </p:cBhvr>
                                      <p:to>
                                        <p:strVal val="visible"/>
                                      </p:to>
                                    </p:set>
                                    <p:animEffect transition="in" filter="fade">
                                      <p:cBhvr>
                                        <p:cTn id="26"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1" grpId="1"/>
      <p:bldP spid="44" grpId="0"/>
      <p:bldP spid="45" grpId="0" animBg="1"/>
      <p:bldP spid="46" grpId="0" animBg="1"/>
      <p:bldP spid="48" grpId="0"/>
      <p:bldP spid="7"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00188F"/>
        </a:solid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5945217"/>
          </a:xfrm>
        </p:spPr>
        <p:txBody>
          <a:bodyPr/>
          <a:lstStyle/>
          <a:p>
            <a:pPr marL="0" indent="0">
              <a:spcBef>
                <a:spcPts val="1000"/>
              </a:spcBef>
              <a:buNone/>
            </a:pPr>
            <a:r>
              <a:rPr lang="en-US" sz="3600" dirty="0" smtClean="0"/>
              <a:t>3 steps to extend </a:t>
            </a:r>
            <a:r>
              <a:rPr lang="en-US" sz="3600" dirty="0" err="1" smtClean="0"/>
              <a:t>Cortana</a:t>
            </a:r>
            <a:r>
              <a:rPr lang="en-US" sz="3600" dirty="0" smtClean="0"/>
              <a:t> with application’s features</a:t>
            </a:r>
          </a:p>
          <a:p>
            <a:pPr marL="0" lvl="1" indent="0">
              <a:spcBef>
                <a:spcPts val="1000"/>
              </a:spcBef>
              <a:buNone/>
            </a:pPr>
            <a:r>
              <a:rPr lang="en-US" sz="1800" dirty="0" smtClean="0"/>
              <a:t>Create Voice Command Definition(s)</a:t>
            </a:r>
          </a:p>
          <a:p>
            <a:pPr marL="0" lvl="1" indent="0">
              <a:spcBef>
                <a:spcPts val="1000"/>
              </a:spcBef>
              <a:buNone/>
            </a:pPr>
            <a:r>
              <a:rPr lang="en-US" sz="1800" dirty="0" smtClean="0"/>
              <a:t>Install VCD xml on application startup</a:t>
            </a:r>
          </a:p>
          <a:p>
            <a:pPr marL="0" lvl="1" indent="0">
              <a:spcBef>
                <a:spcPts val="1000"/>
              </a:spcBef>
              <a:buNone/>
            </a:pPr>
            <a:r>
              <a:rPr lang="en-US" sz="1800" dirty="0" smtClean="0"/>
              <a:t>Handle Voice Command Activation</a:t>
            </a:r>
          </a:p>
          <a:p>
            <a:pPr marL="0" indent="0">
              <a:spcBef>
                <a:spcPts val="1800"/>
              </a:spcBef>
              <a:buNone/>
            </a:pPr>
            <a:r>
              <a:rPr lang="en-US" sz="3600" dirty="0" smtClean="0"/>
              <a:t>Scenarios: Communicate, Find, Remember</a:t>
            </a:r>
          </a:p>
          <a:p>
            <a:pPr marL="0" lvl="1" indent="0">
              <a:spcBef>
                <a:spcPts val="1000"/>
              </a:spcBef>
              <a:buNone/>
            </a:pPr>
            <a:r>
              <a:rPr lang="en-US" sz="1800" dirty="0" smtClean="0"/>
              <a:t>Short text messaging and text dictation tasks</a:t>
            </a:r>
          </a:p>
          <a:p>
            <a:pPr marL="0" lvl="1" indent="0">
              <a:spcBef>
                <a:spcPts val="1000"/>
              </a:spcBef>
              <a:buNone/>
            </a:pPr>
            <a:r>
              <a:rPr lang="en-US" sz="1800" dirty="0" smtClean="0"/>
              <a:t>Finding content in large catalogs, from large lists, etc…</a:t>
            </a:r>
          </a:p>
          <a:p>
            <a:pPr marL="0" lvl="1" indent="0">
              <a:spcBef>
                <a:spcPts val="1000"/>
              </a:spcBef>
              <a:buNone/>
            </a:pPr>
            <a:r>
              <a:rPr lang="en-US" sz="1800" dirty="0" smtClean="0"/>
              <a:t>Help the user complete the task now, or help them remember for later</a:t>
            </a:r>
          </a:p>
          <a:p>
            <a:pPr marL="0" indent="0">
              <a:spcBef>
                <a:spcPts val="1800"/>
              </a:spcBef>
              <a:buNone/>
            </a:pPr>
            <a:r>
              <a:rPr lang="en-US" sz="3600" dirty="0" smtClean="0"/>
              <a:t>Model Human-to-Human interactions</a:t>
            </a:r>
          </a:p>
          <a:p>
            <a:pPr marL="0" lvl="1" indent="0">
              <a:spcBef>
                <a:spcPts val="1000"/>
              </a:spcBef>
              <a:buNone/>
            </a:pPr>
            <a:r>
              <a:rPr lang="en-US" sz="1800" dirty="0" smtClean="0"/>
              <a:t>Users will say anything they want</a:t>
            </a:r>
          </a:p>
          <a:p>
            <a:pPr marL="0" lvl="1" indent="0">
              <a:spcBef>
                <a:spcPts val="1000"/>
              </a:spcBef>
              <a:buNone/>
            </a:pPr>
            <a:r>
              <a:rPr lang="en-US" sz="1800" dirty="0" smtClean="0"/>
              <a:t>Clarify if needed, then do what they asked, or get them as close as possible</a:t>
            </a:r>
          </a:p>
          <a:p>
            <a:pPr marL="0" lvl="1" indent="0">
              <a:spcBef>
                <a:spcPts val="1000"/>
              </a:spcBef>
              <a:buNone/>
            </a:pPr>
            <a:r>
              <a:rPr lang="en-US" sz="1800" dirty="0" smtClean="0"/>
              <a:t>Reinforce appropriate verbs, phrases, language in your feedback and prompts</a:t>
            </a:r>
            <a:endParaRPr lang="en-US" sz="2000" dirty="0" smtClean="0"/>
          </a:p>
          <a:p>
            <a:pPr marL="0" lvl="1" indent="0">
              <a:spcBef>
                <a:spcPts val="1000"/>
              </a:spcBef>
              <a:buNone/>
            </a:pPr>
            <a:endParaRPr lang="en-US" sz="2000" dirty="0"/>
          </a:p>
        </p:txBody>
      </p:sp>
      <p:sp>
        <p:nvSpPr>
          <p:cNvPr id="3" name="Title 2"/>
          <p:cNvSpPr>
            <a:spLocks noGrp="1"/>
          </p:cNvSpPr>
          <p:nvPr>
            <p:ph type="title"/>
          </p:nvPr>
        </p:nvSpPr>
        <p:spPr/>
        <p:txBody>
          <a:bodyPr/>
          <a:lstStyle/>
          <a:p>
            <a:r>
              <a:rPr lang="en-US" dirty="0" smtClean="0"/>
              <a:t>Call to action</a:t>
            </a:r>
            <a:endParaRPr lang="en-US" dirty="0"/>
          </a:p>
        </p:txBody>
      </p:sp>
    </p:spTree>
    <p:extLst>
      <p:ext uri="{BB962C8B-B14F-4D97-AF65-F5344CB8AC3E}">
        <p14:creationId xmlns:p14="http://schemas.microsoft.com/office/powerpoint/2010/main" val="3049573330"/>
      </p:ext>
    </p:extLst>
  </p:cSld>
  <p:clrMapOvr>
    <a:masterClrMapping/>
  </p:clrMapOvr>
  <p:transition spd="slow">
    <p:cover dir="u"/>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p:cNvSpPr txBox="1">
            <a:spLocks/>
          </p:cNvSpPr>
          <p:nvPr/>
        </p:nvSpPr>
        <p:spPr>
          <a:xfrm>
            <a:off x="284785" y="413496"/>
            <a:ext cx="11762773" cy="527452"/>
          </a:xfrm>
          <a:prstGeom prst="rect">
            <a:avLst/>
          </a:prstGeom>
        </p:spPr>
        <p:txBody>
          <a:bodyPr vert="horz" wrap="square" lIns="0" tIns="0" rIns="0" bIns="0" rtlCol="0" anchor="t" anchorCtr="0">
            <a:spAutoFit/>
          </a:bodyPr>
          <a:lstStyle>
            <a:lvl1pPr algn="l" defTabSz="914400" rtl="0" eaLnBrk="1" latinLnBrk="0" hangingPunct="1">
              <a:lnSpc>
                <a:spcPct val="105000"/>
              </a:lnSpc>
              <a:spcBef>
                <a:spcPct val="0"/>
              </a:spcBef>
              <a:buNone/>
              <a:defRPr sz="2400" kern="1200" spc="0" baseline="0">
                <a:solidFill>
                  <a:schemeClr val="accent1"/>
                </a:solidFill>
                <a:latin typeface="+mj-lt"/>
                <a:ea typeface="+mj-ea"/>
                <a:cs typeface="+mj-cs"/>
              </a:defRPr>
            </a:lvl1pPr>
          </a:lstStyle>
          <a:p>
            <a:r>
              <a:rPr lang="en-US" sz="3264"/>
              <a:t>Preguntas y respuestas.</a:t>
            </a:r>
            <a:endParaRPr lang="ru-RU" sz="3264" dirty="0"/>
          </a:p>
        </p:txBody>
      </p:sp>
      <p:sp>
        <p:nvSpPr>
          <p:cNvPr id="3" name="Text Placeholder 1"/>
          <p:cNvSpPr>
            <a:spLocks noGrp="1"/>
          </p:cNvSpPr>
          <p:nvPr>
            <p:ph type="body" sz="quarter" idx="20"/>
          </p:nvPr>
        </p:nvSpPr>
        <p:spPr>
          <a:xfrm>
            <a:off x="342918" y="1463670"/>
            <a:ext cx="11689357" cy="858529"/>
          </a:xfrm>
        </p:spPr>
        <p:txBody>
          <a:bodyPr/>
          <a:lstStyle/>
          <a:p>
            <a:r>
              <a:rPr lang="en-US" sz="3808" dirty="0"/>
              <a:t>¿</a:t>
            </a:r>
            <a:r>
              <a:rPr lang="en-US" sz="3808" dirty="0" err="1"/>
              <a:t>Dudas</a:t>
            </a:r>
            <a:r>
              <a:rPr lang="en-US" sz="3808" dirty="0"/>
              <a:t>?</a:t>
            </a:r>
            <a:endParaRPr lang="ru-RU" sz="3808" dirty="0"/>
          </a:p>
        </p:txBody>
      </p:sp>
      <p:sp>
        <p:nvSpPr>
          <p:cNvPr id="4" name="Text Placeholder 1"/>
          <p:cNvSpPr txBox="1">
            <a:spLocks/>
          </p:cNvSpPr>
          <p:nvPr/>
        </p:nvSpPr>
        <p:spPr>
          <a:xfrm>
            <a:off x="440839" y="2126354"/>
            <a:ext cx="11485863" cy="3133504"/>
          </a:xfrm>
          <a:prstGeom prst="rect">
            <a:avLst/>
          </a:prstGeom>
        </p:spPr>
        <p:txBody>
          <a:bodyPr vert="horz" lIns="124347" tIns="0" rIns="124347" bIns="62174" rtlCol="0">
            <a:noAutofit/>
          </a:bodyPr>
          <a:lstStyle>
            <a:lvl1pPr marL="0" indent="0" algn="l" defTabSz="914400" rtl="0" eaLnBrk="1" latinLnBrk="0" hangingPunct="1">
              <a:spcBef>
                <a:spcPct val="20000"/>
              </a:spcBef>
              <a:buFont typeface="Arial" pitchFamily="34" charset="0"/>
              <a:buNone/>
              <a:defRPr sz="2800" kern="1200">
                <a:solidFill>
                  <a:schemeClr val="bg1"/>
                </a:solidFill>
                <a:latin typeface="+mn-lt"/>
                <a:ea typeface="+mn-ea"/>
                <a:cs typeface="+mn-cs"/>
              </a:defRPr>
            </a:lvl1pPr>
            <a:lvl2pPr marL="0" indent="0" algn="l" defTabSz="914400" rtl="0" eaLnBrk="1" latinLnBrk="0" hangingPunct="1">
              <a:spcBef>
                <a:spcPct val="20000"/>
              </a:spcBef>
              <a:buFont typeface="Arial" pitchFamily="34" charset="0"/>
              <a:buNone/>
              <a:defRPr sz="1600" kern="1200">
                <a:solidFill>
                  <a:schemeClr val="tx2"/>
                </a:solidFill>
                <a:latin typeface="+mn-lt"/>
                <a:ea typeface="+mn-ea"/>
                <a:cs typeface="+mn-cs"/>
              </a:defRPr>
            </a:lvl2pPr>
            <a:lvl3pPr marL="447675" indent="-180975" algn="l" defTabSz="914400" rtl="0" eaLnBrk="1" latinLnBrk="0" hangingPunct="1">
              <a:spcBef>
                <a:spcPct val="20000"/>
              </a:spcBef>
              <a:buClr>
                <a:schemeClr val="accent1"/>
              </a:buClr>
              <a:buSzPct val="120000"/>
              <a:buFont typeface="Arial" pitchFamily="34" charset="0"/>
              <a:buChar char="•"/>
              <a:defRPr sz="1600" kern="1200">
                <a:solidFill>
                  <a:schemeClr val="tx2"/>
                </a:solidFill>
                <a:latin typeface="+mn-lt"/>
                <a:ea typeface="+mn-ea"/>
                <a:cs typeface="+mn-cs"/>
              </a:defRPr>
            </a:lvl3pPr>
            <a:lvl4pPr marL="714375" indent="-2667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4pPr>
            <a:lvl5pPr marL="990600" indent="-276225"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2574" dirty="0" smtClean="0">
                <a:solidFill>
                  <a:schemeClr val="accent1"/>
                </a:solidFill>
                <a:latin typeface="Segoe UI" panose="020B0502040204020203" pitchFamily="34" charset="0"/>
                <a:cs typeface="Segoe UI" panose="020B0502040204020203" pitchFamily="34" charset="0"/>
              </a:rPr>
              <a:t>P</a:t>
            </a:r>
            <a:r>
              <a:rPr lang="en-US" sz="11967" dirty="0" smtClean="0">
                <a:solidFill>
                  <a:schemeClr val="accent1"/>
                </a:solidFill>
                <a:latin typeface="Segoe UI" panose="020B0502040204020203" pitchFamily="34" charset="0"/>
                <a:cs typeface="Segoe UI" panose="020B0502040204020203" pitchFamily="34" charset="0"/>
              </a:rPr>
              <a:t>&amp;</a:t>
            </a:r>
            <a:r>
              <a:rPr lang="en-US" sz="22574" dirty="0" smtClean="0">
                <a:solidFill>
                  <a:schemeClr val="accent1"/>
                </a:solidFill>
                <a:latin typeface="Segoe UI" panose="020B0502040204020203" pitchFamily="34" charset="0"/>
                <a:cs typeface="Segoe UI" panose="020B0502040204020203" pitchFamily="34" charset="0"/>
              </a:rPr>
              <a:t>R</a:t>
            </a:r>
            <a:endParaRPr lang="ru-RU" sz="22574" dirty="0">
              <a:solidFill>
                <a:schemeClr val="accent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421650774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bwMode="auto">
          <a:xfrm>
            <a:off x="7037918" y="1322281"/>
            <a:ext cx="4349963" cy="434996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p:nvSpPr>
        <p:spPr bwMode="auto">
          <a:xfrm>
            <a:off x="2687955" y="1322281"/>
            <a:ext cx="4349963" cy="434996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0" name="TextBox 9"/>
          <p:cNvSpPr txBox="1"/>
          <p:nvPr/>
        </p:nvSpPr>
        <p:spPr>
          <a:xfrm>
            <a:off x="3932238" y="1820862"/>
            <a:ext cx="7455643" cy="1625060"/>
          </a:xfrm>
          <a:prstGeom prst="rect">
            <a:avLst/>
          </a:prstGeom>
          <a:noFill/>
        </p:spPr>
        <p:txBody>
          <a:bodyPr wrap="square" lIns="182880" tIns="146304" rIns="182880" bIns="146304" rtlCol="0">
            <a:spAutoFit/>
          </a:bodyPr>
          <a:lstStyle/>
          <a:p>
            <a:pPr>
              <a:lnSpc>
                <a:spcPct val="90000"/>
              </a:lnSpc>
              <a:spcAft>
                <a:spcPts val="600"/>
              </a:spcAft>
            </a:pPr>
            <a:r>
              <a:rPr lang="en-US" sz="9600" dirty="0" smtClean="0">
                <a:gradFill>
                  <a:gsLst>
                    <a:gs pos="2917">
                      <a:srgbClr val="FFFFFF"/>
                    </a:gs>
                    <a:gs pos="30000">
                      <a:srgbClr val="FFFFFF"/>
                    </a:gs>
                  </a:gsLst>
                  <a:lin ang="5400000" scaled="0"/>
                </a:gradFill>
                <a:latin typeface="Segoe UI Light"/>
              </a:rPr>
              <a:t>Demo 1</a:t>
            </a:r>
            <a:endParaRPr lang="en-US" sz="9600" dirty="0" smtClean="0">
              <a:gradFill>
                <a:gsLst>
                  <a:gs pos="2917">
                    <a:srgbClr val="FFFFFF"/>
                  </a:gs>
                  <a:gs pos="30000">
                    <a:srgbClr val="FFFFFF"/>
                  </a:gs>
                </a:gsLst>
                <a:lin ang="5400000" scaled="0"/>
              </a:gradFill>
              <a:latin typeface="Segoe UI Light"/>
            </a:endParaRPr>
          </a:p>
        </p:txBody>
      </p:sp>
      <p:sp>
        <p:nvSpPr>
          <p:cNvPr id="7" name="Rectangle 6"/>
          <p:cNvSpPr/>
          <p:nvPr/>
        </p:nvSpPr>
        <p:spPr bwMode="auto">
          <a:xfrm>
            <a:off x="925194" y="926666"/>
            <a:ext cx="2774319" cy="4874439"/>
          </a:xfrm>
          <a:prstGeom prst="rect">
            <a:avLst/>
          </a:prstGeom>
          <a:solidFill>
            <a:srgbClr val="0C0C0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640080"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endParaRPr lang="en-US" sz="4400" dirty="0" smtClean="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11" name="TextBox 10"/>
          <p:cNvSpPr txBox="1"/>
          <p:nvPr/>
        </p:nvSpPr>
        <p:spPr>
          <a:xfrm>
            <a:off x="3932238" y="3034229"/>
            <a:ext cx="7455643" cy="738664"/>
          </a:xfrm>
          <a:prstGeom prst="rect">
            <a:avLst/>
          </a:prstGeom>
          <a:noFill/>
        </p:spPr>
        <p:txBody>
          <a:bodyPr wrap="square" lIns="274320" tIns="146304" rIns="182880" bIns="146304" rtlCol="0">
            <a:spAutoFit/>
          </a:bodyPr>
          <a:lstStyle/>
          <a:p>
            <a:pPr>
              <a:lnSpc>
                <a:spcPct val="90000"/>
              </a:lnSpc>
              <a:spcAft>
                <a:spcPts val="600"/>
              </a:spcAft>
            </a:pPr>
            <a:r>
              <a:rPr lang="en-US" sz="3200" dirty="0" err="1" smtClean="0">
                <a:gradFill>
                  <a:gsLst>
                    <a:gs pos="2917">
                      <a:srgbClr val="FFFFFF"/>
                    </a:gs>
                    <a:gs pos="30000">
                      <a:srgbClr val="FFFFFF"/>
                    </a:gs>
                  </a:gsLst>
                  <a:lin ang="5400000" scaled="0"/>
                </a:gradFill>
                <a:latin typeface="Segoe UI Light"/>
              </a:rPr>
              <a:t>Uso</a:t>
            </a:r>
            <a:r>
              <a:rPr lang="en-US" sz="3200" dirty="0" smtClean="0">
                <a:gradFill>
                  <a:gsLst>
                    <a:gs pos="2917">
                      <a:srgbClr val="FFFFFF"/>
                    </a:gs>
                    <a:gs pos="30000">
                      <a:srgbClr val="FFFFFF"/>
                    </a:gs>
                  </a:gsLst>
                  <a:lin ang="5400000" scaled="0"/>
                </a:gradFill>
                <a:latin typeface="Segoe UI Light"/>
              </a:rPr>
              <a:t> de Cortana con  Apps del </a:t>
            </a:r>
            <a:r>
              <a:rPr lang="en-US" sz="3200" dirty="0" err="1" smtClean="0">
                <a:gradFill>
                  <a:gsLst>
                    <a:gs pos="2917">
                      <a:srgbClr val="FFFFFF"/>
                    </a:gs>
                    <a:gs pos="30000">
                      <a:srgbClr val="FFFFFF"/>
                    </a:gs>
                  </a:gsLst>
                  <a:lin ang="5400000" scaled="0"/>
                </a:gradFill>
                <a:latin typeface="Segoe UI Light"/>
              </a:rPr>
              <a:t>sistema</a:t>
            </a:r>
            <a:endParaRPr lang="en-US" sz="3200" dirty="0" smtClean="0">
              <a:gradFill>
                <a:gsLst>
                  <a:gs pos="2917">
                    <a:srgbClr val="FFFFFF"/>
                  </a:gs>
                  <a:gs pos="30000">
                    <a:srgbClr val="FFFFFF"/>
                  </a:gs>
                </a:gsLst>
                <a:lin ang="5400000" scaled="0"/>
              </a:gradFill>
              <a:latin typeface="Segoe UI Light"/>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46005"/>
            <a:ext cx="4624704" cy="7399524"/>
          </a:xfrm>
          <a:prstGeom prst="rect">
            <a:avLst/>
          </a:prstGeom>
        </p:spPr>
      </p:pic>
      <p:sp>
        <p:nvSpPr>
          <p:cNvPr id="13" name="Freeform 56"/>
          <p:cNvSpPr>
            <a:spLocks noEditPoints="1"/>
          </p:cNvSpPr>
          <p:nvPr/>
        </p:nvSpPr>
        <p:spPr bwMode="auto">
          <a:xfrm>
            <a:off x="9832990" y="4275137"/>
            <a:ext cx="1000095" cy="1003221"/>
          </a:xfrm>
          <a:custGeom>
            <a:avLst/>
            <a:gdLst>
              <a:gd name="T0" fmla="*/ 78 w 155"/>
              <a:gd name="T1" fmla="*/ 0 h 155"/>
              <a:gd name="T2" fmla="*/ 0 w 155"/>
              <a:gd name="T3" fmla="*/ 78 h 155"/>
              <a:gd name="T4" fmla="*/ 78 w 155"/>
              <a:gd name="T5" fmla="*/ 155 h 155"/>
              <a:gd name="T6" fmla="*/ 155 w 155"/>
              <a:gd name="T7" fmla="*/ 78 h 155"/>
              <a:gd name="T8" fmla="*/ 78 w 155"/>
              <a:gd name="T9" fmla="*/ 0 h 155"/>
              <a:gd name="T10" fmla="*/ 64 w 155"/>
              <a:gd name="T11" fmla="*/ 123 h 155"/>
              <a:gd name="T12" fmla="*/ 64 w 155"/>
              <a:gd name="T13" fmla="*/ 32 h 155"/>
              <a:gd name="T14" fmla="*/ 110 w 155"/>
              <a:gd name="T15" fmla="*/ 78 h 155"/>
              <a:gd name="T16" fmla="*/ 64 w 155"/>
              <a:gd name="T17" fmla="*/ 123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5" h="155">
                <a:moveTo>
                  <a:pt x="78" y="0"/>
                </a:moveTo>
                <a:cubicBezTo>
                  <a:pt x="35" y="0"/>
                  <a:pt x="0" y="35"/>
                  <a:pt x="0" y="78"/>
                </a:cubicBezTo>
                <a:cubicBezTo>
                  <a:pt x="0" y="121"/>
                  <a:pt x="35" y="155"/>
                  <a:pt x="78" y="155"/>
                </a:cubicBezTo>
                <a:cubicBezTo>
                  <a:pt x="120" y="155"/>
                  <a:pt x="155" y="121"/>
                  <a:pt x="155" y="78"/>
                </a:cubicBezTo>
                <a:cubicBezTo>
                  <a:pt x="155" y="35"/>
                  <a:pt x="120" y="0"/>
                  <a:pt x="78" y="0"/>
                </a:cubicBezTo>
                <a:close/>
                <a:moveTo>
                  <a:pt x="64" y="123"/>
                </a:moveTo>
                <a:cubicBezTo>
                  <a:pt x="64" y="32"/>
                  <a:pt x="64" y="32"/>
                  <a:pt x="64" y="32"/>
                </a:cubicBezTo>
                <a:cubicBezTo>
                  <a:pt x="110" y="78"/>
                  <a:pt x="110" y="78"/>
                  <a:pt x="110" y="78"/>
                </a:cubicBezTo>
                <a:lnTo>
                  <a:pt x="64" y="12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184"/>
            <a:endParaRPr lang="en-US" sz="1700">
              <a:solidFill>
                <a:srgbClr val="000000"/>
              </a:solidFill>
            </a:endParaRPr>
          </a:p>
        </p:txBody>
      </p:sp>
      <p:sp>
        <p:nvSpPr>
          <p:cNvPr id="14" name="Click to play"/>
          <p:cNvSpPr/>
          <p:nvPr/>
        </p:nvSpPr>
        <p:spPr bwMode="auto">
          <a:xfrm>
            <a:off x="1016000" y="1069961"/>
            <a:ext cx="9820211" cy="4359497"/>
          </a:xfrm>
          <a:custGeom>
            <a:avLst/>
            <a:gdLst>
              <a:gd name="connsiteX0" fmla="*/ 8816990 w 9820211"/>
              <a:gd name="connsiteY0" fmla="*/ 3205176 h 4359497"/>
              <a:gd name="connsiteX1" fmla="*/ 9820211 w 9820211"/>
              <a:gd name="connsiteY1" fmla="*/ 3205176 h 4359497"/>
              <a:gd name="connsiteX2" fmla="*/ 9820211 w 9820211"/>
              <a:gd name="connsiteY2" fmla="*/ 4208397 h 4359497"/>
              <a:gd name="connsiteX3" fmla="*/ 8816990 w 9820211"/>
              <a:gd name="connsiteY3" fmla="*/ 4208397 h 4359497"/>
              <a:gd name="connsiteX4" fmla="*/ 0 w 9820211"/>
              <a:gd name="connsiteY4" fmla="*/ 0 h 4359497"/>
              <a:gd name="connsiteX5" fmla="*/ 2535237 w 9820211"/>
              <a:gd name="connsiteY5" fmla="*/ 0 h 4359497"/>
              <a:gd name="connsiteX6" fmla="*/ 2535237 w 9820211"/>
              <a:gd name="connsiteY6" fmla="*/ 4359497 h 4359497"/>
              <a:gd name="connsiteX7" fmla="*/ 0 w 9820211"/>
              <a:gd name="connsiteY7" fmla="*/ 4359497 h 4359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820211" h="4359497">
                <a:moveTo>
                  <a:pt x="8816990" y="3205176"/>
                </a:moveTo>
                <a:lnTo>
                  <a:pt x="9820211" y="3205176"/>
                </a:lnTo>
                <a:lnTo>
                  <a:pt x="9820211" y="4208397"/>
                </a:lnTo>
                <a:lnTo>
                  <a:pt x="8816990" y="4208397"/>
                </a:lnTo>
                <a:close/>
                <a:moveTo>
                  <a:pt x="0" y="0"/>
                </a:moveTo>
                <a:lnTo>
                  <a:pt x="2535237" y="0"/>
                </a:lnTo>
                <a:lnTo>
                  <a:pt x="2535237" y="4359497"/>
                </a:lnTo>
                <a:lnTo>
                  <a:pt x="0" y="4359497"/>
                </a:lnTo>
                <a:close/>
              </a:path>
            </a:pathLst>
          </a:custGeom>
          <a:solidFill>
            <a:srgbClr val="FF0000">
              <a:alpha val="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240951459"/>
      </p:ext>
    </p:extLst>
  </p:cSld>
  <p:clrMapOvr>
    <a:masterClrMapping/>
  </p:clrMapOvr>
  <p:transition>
    <p:fade/>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Title 60"/>
          <p:cNvSpPr>
            <a:spLocks noGrp="1"/>
          </p:cNvSpPr>
          <p:nvPr>
            <p:ph type="ctrTitle"/>
          </p:nvPr>
        </p:nvSpPr>
        <p:spPr>
          <a:xfrm>
            <a:off x="590965" y="3399341"/>
            <a:ext cx="9544152" cy="2839739"/>
          </a:xfrm>
        </p:spPr>
        <p:txBody>
          <a:bodyPr>
            <a:normAutofit fontScale="90000"/>
          </a:bodyPr>
          <a:lstStyle/>
          <a:p>
            <a:r>
              <a:rPr lang="en-US" dirty="0" err="1" smtClean="0">
                <a:solidFill>
                  <a:schemeClr val="tx1">
                    <a:lumMod val="50000"/>
                  </a:schemeClr>
                </a:solidFill>
                <a:latin typeface="Segoe WP SemiLight"/>
                <a:cs typeface="Segoe WP SemiLight"/>
              </a:rPr>
              <a:t>Integrando</a:t>
            </a:r>
            <a:r>
              <a:rPr lang="en-US" dirty="0" smtClean="0">
                <a:solidFill>
                  <a:schemeClr val="tx1">
                    <a:lumMod val="50000"/>
                  </a:schemeClr>
                </a:solidFill>
                <a:latin typeface="Segoe WP SemiLight"/>
                <a:cs typeface="Segoe WP SemiLight"/>
              </a:rPr>
              <a:t> </a:t>
            </a:r>
            <a:r>
              <a:rPr lang="en-US" dirty="0" err="1" smtClean="0">
                <a:solidFill>
                  <a:schemeClr val="tx1">
                    <a:lumMod val="50000"/>
                  </a:schemeClr>
                </a:solidFill>
                <a:latin typeface="Segoe WP SemiLight"/>
                <a:cs typeface="Segoe WP SemiLight"/>
              </a:rPr>
              <a:t>nuestra</a:t>
            </a:r>
            <a:r>
              <a:rPr lang="en-US" dirty="0" smtClean="0">
                <a:solidFill>
                  <a:schemeClr val="tx1">
                    <a:lumMod val="50000"/>
                  </a:schemeClr>
                </a:solidFill>
                <a:latin typeface="Segoe WP SemiLight"/>
                <a:cs typeface="Segoe WP SemiLight"/>
              </a:rPr>
              <a:t> </a:t>
            </a:r>
            <a:r>
              <a:rPr lang="en-US" dirty="0" err="1" smtClean="0">
                <a:solidFill>
                  <a:schemeClr val="tx1">
                    <a:lumMod val="50000"/>
                  </a:schemeClr>
                </a:solidFill>
                <a:latin typeface="Segoe WP SemiLight"/>
                <a:cs typeface="Segoe WP SemiLight"/>
              </a:rPr>
              <a:t>Aplicación</a:t>
            </a:r>
            <a:r>
              <a:rPr lang="en-US" dirty="0" smtClean="0">
                <a:solidFill>
                  <a:schemeClr val="tx1">
                    <a:lumMod val="50000"/>
                  </a:schemeClr>
                </a:solidFill>
                <a:latin typeface="Segoe WP SemiLight"/>
                <a:cs typeface="Segoe WP SemiLight"/>
              </a:rPr>
              <a:t> Windows Phone con Cortana</a:t>
            </a:r>
            <a:endParaRPr lang="ru-RU" dirty="0">
              <a:solidFill>
                <a:schemeClr val="tx1">
                  <a:lumMod val="50000"/>
                </a:schemeClr>
              </a:solidFill>
            </a:endParaRPr>
          </a:p>
        </p:txBody>
      </p:sp>
      <p:pic>
        <p:nvPicPr>
          <p:cNvPr id="3" name="Marcador de posición de imagen 2"/>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l="74" r="74"/>
          <a:stretch>
            <a:fillRect/>
          </a:stretch>
        </p:blipFill>
        <p:spPr>
          <a:xfrm>
            <a:off x="10714037" y="144462"/>
            <a:ext cx="1506087" cy="1505873"/>
          </a:xfrm>
        </p:spPr>
      </p:pic>
      <p:sp>
        <p:nvSpPr>
          <p:cNvPr id="4" name="Subtitle 61"/>
          <p:cNvSpPr>
            <a:spLocks noGrp="1"/>
          </p:cNvSpPr>
          <p:nvPr>
            <p:ph type="subTitle" idx="1"/>
          </p:nvPr>
        </p:nvSpPr>
        <p:spPr>
          <a:xfrm>
            <a:off x="590965" y="2170988"/>
            <a:ext cx="6116882" cy="489610"/>
          </a:xfrm>
        </p:spPr>
        <p:txBody>
          <a:bodyPr>
            <a:noAutofit/>
          </a:bodyPr>
          <a:lstStyle/>
          <a:p>
            <a:r>
              <a:rPr lang="en-US" dirty="0" smtClean="0">
                <a:solidFill>
                  <a:schemeClr val="tx2"/>
                </a:solidFill>
                <a:latin typeface="Segoe UI Light" panose="020B0502040204020203" pitchFamily="34" charset="0"/>
                <a:cs typeface="Segoe UI Light" panose="020B0502040204020203" pitchFamily="34" charset="0"/>
              </a:rPr>
              <a:t>Gracias </a:t>
            </a:r>
            <a:r>
              <a:rPr lang="en-US" dirty="0" err="1" smtClean="0">
                <a:solidFill>
                  <a:schemeClr val="tx2"/>
                </a:solidFill>
                <a:latin typeface="Segoe UI Light" panose="020B0502040204020203" pitchFamily="34" charset="0"/>
                <a:cs typeface="Segoe UI Light" panose="020B0502040204020203" pitchFamily="34" charset="0"/>
              </a:rPr>
              <a:t>por</a:t>
            </a:r>
            <a:r>
              <a:rPr lang="en-US" dirty="0" smtClean="0">
                <a:solidFill>
                  <a:schemeClr val="tx2"/>
                </a:solidFill>
                <a:latin typeface="Segoe UI Light" panose="020B0502040204020203" pitchFamily="34" charset="0"/>
                <a:cs typeface="Segoe UI Light" panose="020B0502040204020203" pitchFamily="34" charset="0"/>
              </a:rPr>
              <a:t> </a:t>
            </a:r>
            <a:r>
              <a:rPr lang="en-US" dirty="0" err="1" smtClean="0">
                <a:solidFill>
                  <a:schemeClr val="tx2"/>
                </a:solidFill>
                <a:latin typeface="Segoe UI Light" panose="020B0502040204020203" pitchFamily="34" charset="0"/>
                <a:cs typeface="Segoe UI Light" panose="020B0502040204020203" pitchFamily="34" charset="0"/>
              </a:rPr>
              <a:t>vuestro</a:t>
            </a:r>
            <a:r>
              <a:rPr lang="en-US" dirty="0" smtClean="0">
                <a:solidFill>
                  <a:schemeClr val="tx2"/>
                </a:solidFill>
                <a:latin typeface="Segoe UI Light" panose="020B0502040204020203" pitchFamily="34" charset="0"/>
                <a:cs typeface="Segoe UI Light" panose="020B0502040204020203" pitchFamily="34" charset="0"/>
              </a:rPr>
              <a:t> </a:t>
            </a:r>
            <a:r>
              <a:rPr lang="en-US" dirty="0" err="1" smtClean="0">
                <a:solidFill>
                  <a:schemeClr val="tx2"/>
                </a:solidFill>
                <a:latin typeface="Segoe UI Light" panose="020B0502040204020203" pitchFamily="34" charset="0"/>
                <a:cs typeface="Segoe UI Light" panose="020B0502040204020203" pitchFamily="34" charset="0"/>
              </a:rPr>
              <a:t>tiempo</a:t>
            </a:r>
            <a:r>
              <a:rPr lang="en-US" dirty="0" smtClean="0">
                <a:solidFill>
                  <a:schemeClr val="tx2"/>
                </a:solidFill>
                <a:latin typeface="Segoe UI Light" panose="020B0502040204020203" pitchFamily="34" charset="0"/>
                <a:cs typeface="Segoe UI Light" panose="020B0502040204020203" pitchFamily="34" charset="0"/>
              </a:rPr>
              <a:t>!</a:t>
            </a:r>
            <a:endParaRPr lang="ru-RU" dirty="0">
              <a:solidFill>
                <a:schemeClr val="tx2"/>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579944409"/>
      </p:ext>
    </p:extLst>
  </p:cSld>
  <p:clrMapOvr>
    <a:masterClrMapping/>
  </p:clrMapOvr>
  <mc:AlternateContent xmlns:mc="http://schemas.openxmlformats.org/markup-compatibility/2006">
    <mc:Choice xmlns:p14="http://schemas.microsoft.com/office/powerpoint/2010/main" Requires="p14">
      <p:transition spd="slow" p14:dur="2000" advClick="0">
        <p14:prism isContent="1" isInverted="1"/>
      </p:transition>
    </mc:Choice>
    <mc:Fallback>
      <p:transition spd="slow" advClick="0">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4031374" y="1285717"/>
            <a:ext cx="3329863" cy="523220"/>
          </a:xfrm>
          <a:prstGeom prst="rect">
            <a:avLst/>
          </a:prstGeom>
        </p:spPr>
        <p:txBody>
          <a:bodyPr wrap="square" anchor="ctr" anchorCtr="0">
            <a:noAutofit/>
          </a:bodyPr>
          <a:lstStyle/>
          <a:p>
            <a:pPr algn="r"/>
            <a:r>
              <a:rPr lang="en-US" sz="2800" dirty="0" smtClean="0">
                <a:gradFill>
                  <a:gsLst>
                    <a:gs pos="0">
                      <a:srgbClr val="404040"/>
                    </a:gs>
                    <a:gs pos="100000">
                      <a:srgbClr val="404040"/>
                    </a:gs>
                  </a:gsLst>
                  <a:lin ang="5400000" scaled="0"/>
                </a:gradFill>
                <a:latin typeface="Segoe UI Light"/>
              </a:rPr>
              <a:t>Speech recognition </a:t>
            </a:r>
            <a:endParaRPr lang="en-US" sz="2800" dirty="0">
              <a:gradFill>
                <a:gsLst>
                  <a:gs pos="0">
                    <a:srgbClr val="404040"/>
                  </a:gs>
                  <a:gs pos="100000">
                    <a:srgbClr val="404040"/>
                  </a:gs>
                </a:gsLst>
                <a:lin ang="5400000" scaled="0"/>
              </a:gradFill>
              <a:latin typeface="Segoe UI Light"/>
            </a:endParaRPr>
          </a:p>
        </p:txBody>
      </p:sp>
      <p:grpSp>
        <p:nvGrpSpPr>
          <p:cNvPr id="71" name="Group 70"/>
          <p:cNvGrpSpPr/>
          <p:nvPr/>
        </p:nvGrpSpPr>
        <p:grpSpPr>
          <a:xfrm>
            <a:off x="7475447" y="1063265"/>
            <a:ext cx="1447800" cy="1447802"/>
            <a:chOff x="1146255" y="1063265"/>
            <a:chExt cx="1447800" cy="1447802"/>
          </a:xfrm>
        </p:grpSpPr>
        <p:sp>
          <p:nvSpPr>
            <p:cNvPr id="25" name="Freeform 6"/>
            <p:cNvSpPr>
              <a:spLocks noEditPoints="1"/>
            </p:cNvSpPr>
            <p:nvPr/>
          </p:nvSpPr>
          <p:spPr bwMode="auto">
            <a:xfrm>
              <a:off x="1401897" y="1203736"/>
              <a:ext cx="476632" cy="778569"/>
            </a:xfrm>
            <a:custGeom>
              <a:avLst/>
              <a:gdLst>
                <a:gd name="T0" fmla="*/ 208 w 240"/>
                <a:gd name="T1" fmla="*/ 152 h 400"/>
                <a:gd name="T2" fmla="*/ 208 w 240"/>
                <a:gd name="T3" fmla="*/ 208 h 400"/>
                <a:gd name="T4" fmla="*/ 136 w 240"/>
                <a:gd name="T5" fmla="*/ 280 h 400"/>
                <a:gd name="T6" fmla="*/ 136 w 240"/>
                <a:gd name="T7" fmla="*/ 280 h 400"/>
                <a:gd name="T8" fmla="*/ 104 w 240"/>
                <a:gd name="T9" fmla="*/ 280 h 400"/>
                <a:gd name="T10" fmla="*/ 32 w 240"/>
                <a:gd name="T11" fmla="*/ 208 h 400"/>
                <a:gd name="T12" fmla="*/ 32 w 240"/>
                <a:gd name="T13" fmla="*/ 152 h 400"/>
                <a:gd name="T14" fmla="*/ 0 w 240"/>
                <a:gd name="T15" fmla="*/ 152 h 400"/>
                <a:gd name="T16" fmla="*/ 0 w 240"/>
                <a:gd name="T17" fmla="*/ 208 h 400"/>
                <a:gd name="T18" fmla="*/ 104 w 240"/>
                <a:gd name="T19" fmla="*/ 312 h 400"/>
                <a:gd name="T20" fmla="*/ 104 w 240"/>
                <a:gd name="T21" fmla="*/ 368 h 400"/>
                <a:gd name="T22" fmla="*/ 36 w 240"/>
                <a:gd name="T23" fmla="*/ 368 h 400"/>
                <a:gd name="T24" fmla="*/ 36 w 240"/>
                <a:gd name="T25" fmla="*/ 400 h 400"/>
                <a:gd name="T26" fmla="*/ 204 w 240"/>
                <a:gd name="T27" fmla="*/ 400 h 400"/>
                <a:gd name="T28" fmla="*/ 204 w 240"/>
                <a:gd name="T29" fmla="*/ 368 h 400"/>
                <a:gd name="T30" fmla="*/ 136 w 240"/>
                <a:gd name="T31" fmla="*/ 368 h 400"/>
                <a:gd name="T32" fmla="*/ 136 w 240"/>
                <a:gd name="T33" fmla="*/ 312 h 400"/>
                <a:gd name="T34" fmla="*/ 136 w 240"/>
                <a:gd name="T35" fmla="*/ 312 h 400"/>
                <a:gd name="T36" fmla="*/ 240 w 240"/>
                <a:gd name="T37" fmla="*/ 208 h 400"/>
                <a:gd name="T38" fmla="*/ 240 w 240"/>
                <a:gd name="T39" fmla="*/ 152 h 400"/>
                <a:gd name="T40" fmla="*/ 208 w 240"/>
                <a:gd name="T41" fmla="*/ 152 h 400"/>
                <a:gd name="T42" fmla="*/ 104 w 240"/>
                <a:gd name="T43" fmla="*/ 256 h 400"/>
                <a:gd name="T44" fmla="*/ 136 w 240"/>
                <a:gd name="T45" fmla="*/ 256 h 400"/>
                <a:gd name="T46" fmla="*/ 183 w 240"/>
                <a:gd name="T47" fmla="*/ 216 h 400"/>
                <a:gd name="T48" fmla="*/ 136 w 240"/>
                <a:gd name="T49" fmla="*/ 216 h 400"/>
                <a:gd name="T50" fmla="*/ 136 w 240"/>
                <a:gd name="T51" fmla="*/ 200 h 400"/>
                <a:gd name="T52" fmla="*/ 184 w 240"/>
                <a:gd name="T53" fmla="*/ 200 h 400"/>
                <a:gd name="T54" fmla="*/ 184 w 240"/>
                <a:gd name="T55" fmla="*/ 184 h 400"/>
                <a:gd name="T56" fmla="*/ 136 w 240"/>
                <a:gd name="T57" fmla="*/ 184 h 400"/>
                <a:gd name="T58" fmla="*/ 136 w 240"/>
                <a:gd name="T59" fmla="*/ 168 h 400"/>
                <a:gd name="T60" fmla="*/ 184 w 240"/>
                <a:gd name="T61" fmla="*/ 168 h 400"/>
                <a:gd name="T62" fmla="*/ 184 w 240"/>
                <a:gd name="T63" fmla="*/ 152 h 400"/>
                <a:gd name="T64" fmla="*/ 136 w 240"/>
                <a:gd name="T65" fmla="*/ 152 h 400"/>
                <a:gd name="T66" fmla="*/ 136 w 240"/>
                <a:gd name="T67" fmla="*/ 136 h 400"/>
                <a:gd name="T68" fmla="*/ 184 w 240"/>
                <a:gd name="T69" fmla="*/ 136 h 400"/>
                <a:gd name="T70" fmla="*/ 184 w 240"/>
                <a:gd name="T71" fmla="*/ 120 h 400"/>
                <a:gd name="T72" fmla="*/ 136 w 240"/>
                <a:gd name="T73" fmla="*/ 120 h 400"/>
                <a:gd name="T74" fmla="*/ 136 w 240"/>
                <a:gd name="T75" fmla="*/ 104 h 400"/>
                <a:gd name="T76" fmla="*/ 184 w 240"/>
                <a:gd name="T77" fmla="*/ 104 h 400"/>
                <a:gd name="T78" fmla="*/ 184 w 240"/>
                <a:gd name="T79" fmla="*/ 88 h 400"/>
                <a:gd name="T80" fmla="*/ 136 w 240"/>
                <a:gd name="T81" fmla="*/ 88 h 400"/>
                <a:gd name="T82" fmla="*/ 136 w 240"/>
                <a:gd name="T83" fmla="*/ 72 h 400"/>
                <a:gd name="T84" fmla="*/ 184 w 240"/>
                <a:gd name="T85" fmla="*/ 72 h 400"/>
                <a:gd name="T86" fmla="*/ 184 w 240"/>
                <a:gd name="T87" fmla="*/ 56 h 400"/>
                <a:gd name="T88" fmla="*/ 136 w 240"/>
                <a:gd name="T89" fmla="*/ 56 h 400"/>
                <a:gd name="T90" fmla="*/ 136 w 240"/>
                <a:gd name="T91" fmla="*/ 40 h 400"/>
                <a:gd name="T92" fmla="*/ 183 w 240"/>
                <a:gd name="T93" fmla="*/ 40 h 400"/>
                <a:gd name="T94" fmla="*/ 136 w 240"/>
                <a:gd name="T95" fmla="*/ 0 h 400"/>
                <a:gd name="T96" fmla="*/ 104 w 240"/>
                <a:gd name="T97" fmla="*/ 0 h 400"/>
                <a:gd name="T98" fmla="*/ 56 w 240"/>
                <a:gd name="T99" fmla="*/ 48 h 400"/>
                <a:gd name="T100" fmla="*/ 56 w 240"/>
                <a:gd name="T101" fmla="*/ 208 h 400"/>
                <a:gd name="T102" fmla="*/ 104 w 240"/>
                <a:gd name="T103" fmla="*/ 256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0" h="400">
                  <a:moveTo>
                    <a:pt x="208" y="152"/>
                  </a:moveTo>
                  <a:cubicBezTo>
                    <a:pt x="208" y="208"/>
                    <a:pt x="208" y="208"/>
                    <a:pt x="208" y="208"/>
                  </a:cubicBezTo>
                  <a:cubicBezTo>
                    <a:pt x="208" y="247"/>
                    <a:pt x="175" y="280"/>
                    <a:pt x="136" y="280"/>
                  </a:cubicBezTo>
                  <a:cubicBezTo>
                    <a:pt x="136" y="280"/>
                    <a:pt x="136" y="280"/>
                    <a:pt x="136" y="280"/>
                  </a:cubicBezTo>
                  <a:cubicBezTo>
                    <a:pt x="104" y="280"/>
                    <a:pt x="104" y="280"/>
                    <a:pt x="104" y="280"/>
                  </a:cubicBezTo>
                  <a:cubicBezTo>
                    <a:pt x="65" y="280"/>
                    <a:pt x="32" y="247"/>
                    <a:pt x="32" y="208"/>
                  </a:cubicBezTo>
                  <a:cubicBezTo>
                    <a:pt x="32" y="152"/>
                    <a:pt x="32" y="152"/>
                    <a:pt x="32" y="152"/>
                  </a:cubicBezTo>
                  <a:cubicBezTo>
                    <a:pt x="0" y="152"/>
                    <a:pt x="0" y="152"/>
                    <a:pt x="0" y="152"/>
                  </a:cubicBezTo>
                  <a:cubicBezTo>
                    <a:pt x="0" y="208"/>
                    <a:pt x="0" y="208"/>
                    <a:pt x="0" y="208"/>
                  </a:cubicBezTo>
                  <a:cubicBezTo>
                    <a:pt x="0" y="264"/>
                    <a:pt x="48" y="312"/>
                    <a:pt x="104" y="312"/>
                  </a:cubicBezTo>
                  <a:cubicBezTo>
                    <a:pt x="104" y="368"/>
                    <a:pt x="104" y="368"/>
                    <a:pt x="104" y="368"/>
                  </a:cubicBezTo>
                  <a:cubicBezTo>
                    <a:pt x="36" y="368"/>
                    <a:pt x="36" y="368"/>
                    <a:pt x="36" y="368"/>
                  </a:cubicBezTo>
                  <a:cubicBezTo>
                    <a:pt x="36" y="400"/>
                    <a:pt x="36" y="400"/>
                    <a:pt x="36" y="400"/>
                  </a:cubicBezTo>
                  <a:cubicBezTo>
                    <a:pt x="204" y="400"/>
                    <a:pt x="204" y="400"/>
                    <a:pt x="204" y="400"/>
                  </a:cubicBezTo>
                  <a:cubicBezTo>
                    <a:pt x="204" y="368"/>
                    <a:pt x="204" y="368"/>
                    <a:pt x="204" y="368"/>
                  </a:cubicBezTo>
                  <a:cubicBezTo>
                    <a:pt x="136" y="368"/>
                    <a:pt x="136" y="368"/>
                    <a:pt x="136" y="368"/>
                  </a:cubicBezTo>
                  <a:cubicBezTo>
                    <a:pt x="136" y="312"/>
                    <a:pt x="136" y="312"/>
                    <a:pt x="136" y="312"/>
                  </a:cubicBezTo>
                  <a:cubicBezTo>
                    <a:pt x="136" y="312"/>
                    <a:pt x="136" y="312"/>
                    <a:pt x="136" y="312"/>
                  </a:cubicBezTo>
                  <a:cubicBezTo>
                    <a:pt x="192" y="312"/>
                    <a:pt x="240" y="264"/>
                    <a:pt x="240" y="208"/>
                  </a:cubicBezTo>
                  <a:cubicBezTo>
                    <a:pt x="240" y="152"/>
                    <a:pt x="240" y="152"/>
                    <a:pt x="240" y="152"/>
                  </a:cubicBezTo>
                  <a:lnTo>
                    <a:pt x="208" y="152"/>
                  </a:lnTo>
                  <a:close/>
                  <a:moveTo>
                    <a:pt x="104" y="256"/>
                  </a:moveTo>
                  <a:cubicBezTo>
                    <a:pt x="136" y="256"/>
                    <a:pt x="136" y="256"/>
                    <a:pt x="136" y="256"/>
                  </a:cubicBezTo>
                  <a:cubicBezTo>
                    <a:pt x="159" y="256"/>
                    <a:pt x="179" y="238"/>
                    <a:pt x="183" y="216"/>
                  </a:cubicBezTo>
                  <a:cubicBezTo>
                    <a:pt x="136" y="216"/>
                    <a:pt x="136" y="216"/>
                    <a:pt x="136" y="216"/>
                  </a:cubicBezTo>
                  <a:cubicBezTo>
                    <a:pt x="136" y="200"/>
                    <a:pt x="136" y="200"/>
                    <a:pt x="136" y="200"/>
                  </a:cubicBezTo>
                  <a:cubicBezTo>
                    <a:pt x="184" y="200"/>
                    <a:pt x="184" y="200"/>
                    <a:pt x="184" y="200"/>
                  </a:cubicBezTo>
                  <a:cubicBezTo>
                    <a:pt x="184" y="184"/>
                    <a:pt x="184" y="184"/>
                    <a:pt x="184" y="184"/>
                  </a:cubicBezTo>
                  <a:cubicBezTo>
                    <a:pt x="136" y="184"/>
                    <a:pt x="136" y="184"/>
                    <a:pt x="136" y="184"/>
                  </a:cubicBezTo>
                  <a:cubicBezTo>
                    <a:pt x="136" y="168"/>
                    <a:pt x="136" y="168"/>
                    <a:pt x="136" y="168"/>
                  </a:cubicBezTo>
                  <a:cubicBezTo>
                    <a:pt x="184" y="168"/>
                    <a:pt x="184" y="168"/>
                    <a:pt x="184" y="168"/>
                  </a:cubicBezTo>
                  <a:cubicBezTo>
                    <a:pt x="184" y="152"/>
                    <a:pt x="184" y="152"/>
                    <a:pt x="184" y="152"/>
                  </a:cubicBezTo>
                  <a:cubicBezTo>
                    <a:pt x="136" y="152"/>
                    <a:pt x="136" y="152"/>
                    <a:pt x="136" y="152"/>
                  </a:cubicBezTo>
                  <a:cubicBezTo>
                    <a:pt x="136" y="136"/>
                    <a:pt x="136" y="136"/>
                    <a:pt x="136" y="136"/>
                  </a:cubicBezTo>
                  <a:cubicBezTo>
                    <a:pt x="184" y="136"/>
                    <a:pt x="184" y="136"/>
                    <a:pt x="184" y="136"/>
                  </a:cubicBezTo>
                  <a:cubicBezTo>
                    <a:pt x="184" y="120"/>
                    <a:pt x="184" y="120"/>
                    <a:pt x="184" y="120"/>
                  </a:cubicBezTo>
                  <a:cubicBezTo>
                    <a:pt x="136" y="120"/>
                    <a:pt x="136" y="120"/>
                    <a:pt x="136" y="120"/>
                  </a:cubicBezTo>
                  <a:cubicBezTo>
                    <a:pt x="136" y="104"/>
                    <a:pt x="136" y="104"/>
                    <a:pt x="136" y="104"/>
                  </a:cubicBezTo>
                  <a:cubicBezTo>
                    <a:pt x="184" y="104"/>
                    <a:pt x="184" y="104"/>
                    <a:pt x="184" y="104"/>
                  </a:cubicBezTo>
                  <a:cubicBezTo>
                    <a:pt x="184" y="88"/>
                    <a:pt x="184" y="88"/>
                    <a:pt x="184" y="88"/>
                  </a:cubicBezTo>
                  <a:cubicBezTo>
                    <a:pt x="136" y="88"/>
                    <a:pt x="136" y="88"/>
                    <a:pt x="136" y="88"/>
                  </a:cubicBezTo>
                  <a:cubicBezTo>
                    <a:pt x="136" y="72"/>
                    <a:pt x="136" y="72"/>
                    <a:pt x="136" y="72"/>
                  </a:cubicBezTo>
                  <a:cubicBezTo>
                    <a:pt x="184" y="72"/>
                    <a:pt x="184" y="72"/>
                    <a:pt x="184" y="72"/>
                  </a:cubicBezTo>
                  <a:cubicBezTo>
                    <a:pt x="184" y="56"/>
                    <a:pt x="184" y="56"/>
                    <a:pt x="184" y="56"/>
                  </a:cubicBezTo>
                  <a:cubicBezTo>
                    <a:pt x="136" y="56"/>
                    <a:pt x="136" y="56"/>
                    <a:pt x="136" y="56"/>
                  </a:cubicBezTo>
                  <a:cubicBezTo>
                    <a:pt x="136" y="40"/>
                    <a:pt x="136" y="40"/>
                    <a:pt x="136" y="40"/>
                  </a:cubicBezTo>
                  <a:cubicBezTo>
                    <a:pt x="183" y="40"/>
                    <a:pt x="183" y="40"/>
                    <a:pt x="183" y="40"/>
                  </a:cubicBezTo>
                  <a:cubicBezTo>
                    <a:pt x="179" y="18"/>
                    <a:pt x="159" y="0"/>
                    <a:pt x="136" y="0"/>
                  </a:cubicBezTo>
                  <a:cubicBezTo>
                    <a:pt x="104" y="0"/>
                    <a:pt x="104" y="0"/>
                    <a:pt x="104" y="0"/>
                  </a:cubicBezTo>
                  <a:cubicBezTo>
                    <a:pt x="78" y="0"/>
                    <a:pt x="56" y="22"/>
                    <a:pt x="56" y="48"/>
                  </a:cubicBezTo>
                  <a:cubicBezTo>
                    <a:pt x="56" y="208"/>
                    <a:pt x="56" y="208"/>
                    <a:pt x="56" y="208"/>
                  </a:cubicBezTo>
                  <a:cubicBezTo>
                    <a:pt x="56" y="234"/>
                    <a:pt x="78" y="256"/>
                    <a:pt x="104" y="256"/>
                  </a:cubicBezTo>
                  <a:close/>
                </a:path>
              </a:pathLst>
            </a:custGeom>
            <a:solidFill>
              <a:schemeClr val="tx2"/>
            </a:solidFill>
            <a:ln>
              <a:noFill/>
            </a:ln>
          </p:spPr>
          <p:txBody>
            <a:bodyPr vert="horz" wrap="none" lIns="91440" tIns="731520" rIns="91440" bIns="45720" numCol="1" anchor="t" anchorCtr="0" compatLnSpc="1">
              <a:prstTxWarp prst="textNoShape">
                <a:avLst/>
              </a:prstTxWarp>
            </a:bodyPr>
            <a:lstStyle/>
            <a:p>
              <a:pPr algn="ctr" defTabSz="914400">
                <a:defRPr/>
              </a:pPr>
              <a:endParaRPr lang="en-US" sz="1050" b="1" kern="0" dirty="0" smtClean="0">
                <a:gradFill>
                  <a:gsLst>
                    <a:gs pos="0">
                      <a:srgbClr val="00188F"/>
                    </a:gs>
                    <a:gs pos="100000">
                      <a:srgbClr val="00188F"/>
                    </a:gs>
                  </a:gsLst>
                  <a:lin ang="5400000" scaled="0"/>
                </a:gradFill>
              </a:endParaRPr>
            </a:p>
          </p:txBody>
        </p:sp>
        <p:sp>
          <p:nvSpPr>
            <p:cNvPr id="49" name="Freeform 48"/>
            <p:cNvSpPr/>
            <p:nvPr/>
          </p:nvSpPr>
          <p:spPr bwMode="auto">
            <a:xfrm>
              <a:off x="1146255" y="1275293"/>
              <a:ext cx="1447800" cy="1235774"/>
            </a:xfrm>
            <a:custGeom>
              <a:avLst/>
              <a:gdLst>
                <a:gd name="connsiteX0" fmla="*/ 2 w 1447800"/>
                <a:gd name="connsiteY0" fmla="*/ 511835 h 1235774"/>
                <a:gd name="connsiteX1" fmla="*/ 2 w 1447800"/>
                <a:gd name="connsiteY1" fmla="*/ 511913 h 1235774"/>
                <a:gd name="connsiteX2" fmla="*/ 0 w 1447800"/>
                <a:gd name="connsiteY2" fmla="*/ 511874 h 1235774"/>
                <a:gd name="connsiteX3" fmla="*/ 1235775 w 1447800"/>
                <a:gd name="connsiteY3" fmla="*/ 0 h 1235774"/>
                <a:gd name="connsiteX4" fmla="*/ 1324169 w 1447800"/>
                <a:gd name="connsiteY4" fmla="*/ 107135 h 1235774"/>
                <a:gd name="connsiteX5" fmla="*/ 1447800 w 1447800"/>
                <a:gd name="connsiteY5" fmla="*/ 511874 h 1235774"/>
                <a:gd name="connsiteX6" fmla="*/ 723900 w 1447800"/>
                <a:gd name="connsiteY6" fmla="*/ 1235774 h 1235774"/>
                <a:gd name="connsiteX7" fmla="*/ 319161 w 1447800"/>
                <a:gd name="connsiteY7" fmla="*/ 1112143 h 1235774"/>
                <a:gd name="connsiteX8" fmla="*/ 212026 w 1447800"/>
                <a:gd name="connsiteY8" fmla="*/ 1023749 h 1235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47800" h="1235774">
                  <a:moveTo>
                    <a:pt x="2" y="511835"/>
                  </a:moveTo>
                  <a:lnTo>
                    <a:pt x="2" y="511913"/>
                  </a:lnTo>
                  <a:lnTo>
                    <a:pt x="0" y="511874"/>
                  </a:lnTo>
                  <a:close/>
                  <a:moveTo>
                    <a:pt x="1235775" y="0"/>
                  </a:moveTo>
                  <a:lnTo>
                    <a:pt x="1324169" y="107135"/>
                  </a:lnTo>
                  <a:cubicBezTo>
                    <a:pt x="1402223" y="222670"/>
                    <a:pt x="1447800" y="361949"/>
                    <a:pt x="1447800" y="511874"/>
                  </a:cubicBezTo>
                  <a:cubicBezTo>
                    <a:pt x="1447800" y="911673"/>
                    <a:pt x="1123699" y="1235774"/>
                    <a:pt x="723900" y="1235774"/>
                  </a:cubicBezTo>
                  <a:cubicBezTo>
                    <a:pt x="573975" y="1235774"/>
                    <a:pt x="434696" y="1190197"/>
                    <a:pt x="319161" y="1112143"/>
                  </a:cubicBezTo>
                  <a:lnTo>
                    <a:pt x="212026" y="1023749"/>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dirty="0" err="1" smtClean="0">
                <a:gradFill>
                  <a:gsLst>
                    <a:gs pos="0">
                      <a:srgbClr val="00188F"/>
                    </a:gs>
                    <a:gs pos="100000">
                      <a:srgbClr val="00188F"/>
                    </a:gs>
                  </a:gsLst>
                  <a:lin ang="5400000" scaled="0"/>
                </a:gradFill>
                <a:ea typeface="Segoe UI" pitchFamily="34" charset="0"/>
                <a:cs typeface="Segoe UI" pitchFamily="34" charset="0"/>
              </a:endParaRPr>
            </a:p>
          </p:txBody>
        </p:sp>
        <p:sp>
          <p:nvSpPr>
            <p:cNvPr id="26" name="Oval 25"/>
            <p:cNvSpPr/>
            <p:nvPr/>
          </p:nvSpPr>
          <p:spPr bwMode="auto">
            <a:xfrm>
              <a:off x="1146256" y="1063265"/>
              <a:ext cx="1447799" cy="1447799"/>
            </a:xfrm>
            <a:prstGeom prst="ellipse">
              <a:avLst/>
            </a:prstGeom>
            <a:noFill/>
            <a:ln w="539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dirty="0" err="1" smtClean="0">
                <a:gradFill>
                  <a:gsLst>
                    <a:gs pos="0">
                      <a:srgbClr val="00188F"/>
                    </a:gs>
                    <a:gs pos="100000">
                      <a:srgbClr val="00188F"/>
                    </a:gs>
                  </a:gsLst>
                  <a:lin ang="5400000" scaled="0"/>
                </a:gradFill>
                <a:ea typeface="Segoe UI" pitchFamily="34" charset="0"/>
                <a:cs typeface="Segoe UI" pitchFamily="34" charset="0"/>
              </a:endParaRPr>
            </a:p>
          </p:txBody>
        </p:sp>
        <p:sp>
          <p:nvSpPr>
            <p:cNvPr id="30" name="Freeform 5"/>
            <p:cNvSpPr>
              <a:spLocks/>
            </p:cNvSpPr>
            <p:nvPr/>
          </p:nvSpPr>
          <p:spPr bwMode="auto">
            <a:xfrm>
              <a:off x="1847968" y="1744665"/>
              <a:ext cx="497393" cy="567459"/>
            </a:xfrm>
            <a:custGeom>
              <a:avLst/>
              <a:gdLst>
                <a:gd name="T0" fmla="*/ 288 w 484"/>
                <a:gd name="T1" fmla="*/ 93 h 552"/>
                <a:gd name="T2" fmla="*/ 288 w 484"/>
                <a:gd name="T3" fmla="*/ 459 h 552"/>
                <a:gd name="T4" fmla="*/ 351 w 484"/>
                <a:gd name="T5" fmla="*/ 459 h 552"/>
                <a:gd name="T6" fmla="*/ 399 w 484"/>
                <a:gd name="T7" fmla="*/ 472 h 552"/>
                <a:gd name="T8" fmla="*/ 413 w 484"/>
                <a:gd name="T9" fmla="*/ 506 h 552"/>
                <a:gd name="T10" fmla="*/ 399 w 484"/>
                <a:gd name="T11" fmla="*/ 539 h 552"/>
                <a:gd name="T12" fmla="*/ 351 w 484"/>
                <a:gd name="T13" fmla="*/ 552 h 552"/>
                <a:gd name="T14" fmla="*/ 132 w 484"/>
                <a:gd name="T15" fmla="*/ 552 h 552"/>
                <a:gd name="T16" fmla="*/ 84 w 484"/>
                <a:gd name="T17" fmla="*/ 539 h 552"/>
                <a:gd name="T18" fmla="*/ 70 w 484"/>
                <a:gd name="T19" fmla="*/ 505 h 552"/>
                <a:gd name="T20" fmla="*/ 84 w 484"/>
                <a:gd name="T21" fmla="*/ 472 h 552"/>
                <a:gd name="T22" fmla="*/ 132 w 484"/>
                <a:gd name="T23" fmla="*/ 459 h 552"/>
                <a:gd name="T24" fmla="*/ 194 w 484"/>
                <a:gd name="T25" fmla="*/ 459 h 552"/>
                <a:gd name="T26" fmla="*/ 194 w 484"/>
                <a:gd name="T27" fmla="*/ 93 h 552"/>
                <a:gd name="T28" fmla="*/ 93 w 484"/>
                <a:gd name="T29" fmla="*/ 93 h 552"/>
                <a:gd name="T30" fmla="*/ 93 w 484"/>
                <a:gd name="T31" fmla="*/ 182 h 552"/>
                <a:gd name="T32" fmla="*/ 80 w 484"/>
                <a:gd name="T33" fmla="*/ 230 h 552"/>
                <a:gd name="T34" fmla="*/ 46 w 484"/>
                <a:gd name="T35" fmla="*/ 244 h 552"/>
                <a:gd name="T36" fmla="*/ 13 w 484"/>
                <a:gd name="T37" fmla="*/ 230 h 552"/>
                <a:gd name="T38" fmla="*/ 0 w 484"/>
                <a:gd name="T39" fmla="*/ 182 h 552"/>
                <a:gd name="T40" fmla="*/ 0 w 484"/>
                <a:gd name="T41" fmla="*/ 0 h 552"/>
                <a:gd name="T42" fmla="*/ 484 w 484"/>
                <a:gd name="T43" fmla="*/ 0 h 552"/>
                <a:gd name="T44" fmla="*/ 484 w 484"/>
                <a:gd name="T45" fmla="*/ 182 h 552"/>
                <a:gd name="T46" fmla="*/ 471 w 484"/>
                <a:gd name="T47" fmla="*/ 230 h 552"/>
                <a:gd name="T48" fmla="*/ 437 w 484"/>
                <a:gd name="T49" fmla="*/ 244 h 552"/>
                <a:gd name="T50" fmla="*/ 403 w 484"/>
                <a:gd name="T51" fmla="*/ 230 h 552"/>
                <a:gd name="T52" fmla="*/ 390 w 484"/>
                <a:gd name="T53" fmla="*/ 182 h 552"/>
                <a:gd name="T54" fmla="*/ 390 w 484"/>
                <a:gd name="T55" fmla="*/ 93 h 552"/>
                <a:gd name="T56" fmla="*/ 288 w 484"/>
                <a:gd name="T57" fmla="*/ 93 h 5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84" h="552">
                  <a:moveTo>
                    <a:pt x="288" y="93"/>
                  </a:moveTo>
                  <a:cubicBezTo>
                    <a:pt x="288" y="459"/>
                    <a:pt x="288" y="459"/>
                    <a:pt x="288" y="459"/>
                  </a:cubicBezTo>
                  <a:cubicBezTo>
                    <a:pt x="351" y="459"/>
                    <a:pt x="351" y="459"/>
                    <a:pt x="351" y="459"/>
                  </a:cubicBezTo>
                  <a:cubicBezTo>
                    <a:pt x="373" y="459"/>
                    <a:pt x="389" y="463"/>
                    <a:pt x="399" y="472"/>
                  </a:cubicBezTo>
                  <a:cubicBezTo>
                    <a:pt x="408" y="480"/>
                    <a:pt x="413" y="492"/>
                    <a:pt x="413" y="506"/>
                  </a:cubicBezTo>
                  <a:cubicBezTo>
                    <a:pt x="413" y="519"/>
                    <a:pt x="408" y="530"/>
                    <a:pt x="399" y="539"/>
                  </a:cubicBezTo>
                  <a:cubicBezTo>
                    <a:pt x="389" y="548"/>
                    <a:pt x="373" y="552"/>
                    <a:pt x="351" y="552"/>
                  </a:cubicBezTo>
                  <a:cubicBezTo>
                    <a:pt x="132" y="552"/>
                    <a:pt x="132" y="552"/>
                    <a:pt x="132" y="552"/>
                  </a:cubicBezTo>
                  <a:cubicBezTo>
                    <a:pt x="110" y="552"/>
                    <a:pt x="94" y="548"/>
                    <a:pt x="84" y="539"/>
                  </a:cubicBezTo>
                  <a:cubicBezTo>
                    <a:pt x="74" y="530"/>
                    <a:pt x="70" y="519"/>
                    <a:pt x="70" y="505"/>
                  </a:cubicBezTo>
                  <a:cubicBezTo>
                    <a:pt x="70" y="491"/>
                    <a:pt x="74" y="480"/>
                    <a:pt x="84" y="472"/>
                  </a:cubicBezTo>
                  <a:cubicBezTo>
                    <a:pt x="94" y="463"/>
                    <a:pt x="110" y="459"/>
                    <a:pt x="132" y="459"/>
                  </a:cubicBezTo>
                  <a:cubicBezTo>
                    <a:pt x="194" y="459"/>
                    <a:pt x="194" y="459"/>
                    <a:pt x="194" y="459"/>
                  </a:cubicBezTo>
                  <a:cubicBezTo>
                    <a:pt x="194" y="93"/>
                    <a:pt x="194" y="93"/>
                    <a:pt x="194" y="93"/>
                  </a:cubicBezTo>
                  <a:cubicBezTo>
                    <a:pt x="93" y="93"/>
                    <a:pt x="93" y="93"/>
                    <a:pt x="93" y="93"/>
                  </a:cubicBezTo>
                  <a:cubicBezTo>
                    <a:pt x="93" y="182"/>
                    <a:pt x="93" y="182"/>
                    <a:pt x="93" y="182"/>
                  </a:cubicBezTo>
                  <a:cubicBezTo>
                    <a:pt x="93" y="204"/>
                    <a:pt x="89" y="220"/>
                    <a:pt x="80" y="230"/>
                  </a:cubicBezTo>
                  <a:cubicBezTo>
                    <a:pt x="72" y="239"/>
                    <a:pt x="60" y="244"/>
                    <a:pt x="46" y="244"/>
                  </a:cubicBezTo>
                  <a:cubicBezTo>
                    <a:pt x="33" y="244"/>
                    <a:pt x="22" y="239"/>
                    <a:pt x="13" y="230"/>
                  </a:cubicBezTo>
                  <a:cubicBezTo>
                    <a:pt x="4" y="220"/>
                    <a:pt x="0" y="204"/>
                    <a:pt x="0" y="182"/>
                  </a:cubicBezTo>
                  <a:cubicBezTo>
                    <a:pt x="0" y="0"/>
                    <a:pt x="0" y="0"/>
                    <a:pt x="0" y="0"/>
                  </a:cubicBezTo>
                  <a:cubicBezTo>
                    <a:pt x="484" y="0"/>
                    <a:pt x="484" y="0"/>
                    <a:pt x="484" y="0"/>
                  </a:cubicBezTo>
                  <a:cubicBezTo>
                    <a:pt x="484" y="182"/>
                    <a:pt x="484" y="182"/>
                    <a:pt x="484" y="182"/>
                  </a:cubicBezTo>
                  <a:cubicBezTo>
                    <a:pt x="484" y="204"/>
                    <a:pt x="479" y="220"/>
                    <a:pt x="471" y="230"/>
                  </a:cubicBezTo>
                  <a:cubicBezTo>
                    <a:pt x="462" y="239"/>
                    <a:pt x="451" y="244"/>
                    <a:pt x="437" y="244"/>
                  </a:cubicBezTo>
                  <a:cubicBezTo>
                    <a:pt x="423" y="244"/>
                    <a:pt x="412" y="239"/>
                    <a:pt x="403" y="230"/>
                  </a:cubicBezTo>
                  <a:cubicBezTo>
                    <a:pt x="395" y="220"/>
                    <a:pt x="390" y="204"/>
                    <a:pt x="390" y="182"/>
                  </a:cubicBezTo>
                  <a:cubicBezTo>
                    <a:pt x="390" y="93"/>
                    <a:pt x="390" y="93"/>
                    <a:pt x="390" y="93"/>
                  </a:cubicBezTo>
                  <a:lnTo>
                    <a:pt x="288" y="9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grpSp>
      <p:grpSp>
        <p:nvGrpSpPr>
          <p:cNvPr id="70" name="Group 69"/>
          <p:cNvGrpSpPr/>
          <p:nvPr/>
        </p:nvGrpSpPr>
        <p:grpSpPr>
          <a:xfrm>
            <a:off x="7475447" y="2773363"/>
            <a:ext cx="1447800" cy="1447802"/>
            <a:chOff x="1146255" y="2773363"/>
            <a:chExt cx="1447800" cy="1447802"/>
          </a:xfrm>
        </p:grpSpPr>
        <p:sp>
          <p:nvSpPr>
            <p:cNvPr id="43" name="Freeform 12"/>
            <p:cNvSpPr>
              <a:spLocks noChangeAspect="1"/>
            </p:cNvSpPr>
            <p:nvPr/>
          </p:nvSpPr>
          <p:spPr bwMode="black">
            <a:xfrm>
              <a:off x="1318974" y="2982396"/>
              <a:ext cx="763922" cy="602394"/>
            </a:xfrm>
            <a:custGeom>
              <a:avLst/>
              <a:gdLst/>
              <a:ahLst/>
              <a:cxnLst/>
              <a:rect l="l" t="t" r="r" b="b"/>
              <a:pathLst>
                <a:path w="611218" h="481979">
                  <a:moveTo>
                    <a:pt x="224745" y="94707"/>
                  </a:moveTo>
                  <a:cubicBezTo>
                    <a:pt x="347961" y="94707"/>
                    <a:pt x="448505" y="171589"/>
                    <a:pt x="448505" y="266213"/>
                  </a:cubicBezTo>
                  <a:cubicBezTo>
                    <a:pt x="448505" y="360837"/>
                    <a:pt x="347961" y="436734"/>
                    <a:pt x="224745" y="436734"/>
                  </a:cubicBezTo>
                  <a:cubicBezTo>
                    <a:pt x="202074" y="436734"/>
                    <a:pt x="181373" y="434763"/>
                    <a:pt x="161659" y="429834"/>
                  </a:cubicBezTo>
                  <a:cubicBezTo>
                    <a:pt x="135044" y="478132"/>
                    <a:pt x="86744" y="488974"/>
                    <a:pt x="44358" y="478132"/>
                  </a:cubicBezTo>
                  <a:cubicBezTo>
                    <a:pt x="69986" y="455462"/>
                    <a:pt x="92658" y="434763"/>
                    <a:pt x="109416" y="413078"/>
                  </a:cubicBezTo>
                  <a:cubicBezTo>
                    <a:pt x="43372" y="382522"/>
                    <a:pt x="0" y="328310"/>
                    <a:pt x="0" y="266213"/>
                  </a:cubicBezTo>
                  <a:cubicBezTo>
                    <a:pt x="0" y="171589"/>
                    <a:pt x="100544" y="94707"/>
                    <a:pt x="224745" y="94707"/>
                  </a:cubicBezTo>
                  <a:close/>
                  <a:moveTo>
                    <a:pt x="386440" y="0"/>
                  </a:moveTo>
                  <a:cubicBezTo>
                    <a:pt x="510659" y="0"/>
                    <a:pt x="611218" y="76830"/>
                    <a:pt x="611218" y="170405"/>
                  </a:cubicBezTo>
                  <a:cubicBezTo>
                    <a:pt x="611218" y="232460"/>
                    <a:pt x="566854" y="287620"/>
                    <a:pt x="501787" y="317170"/>
                  </a:cubicBezTo>
                  <a:cubicBezTo>
                    <a:pt x="518546" y="338840"/>
                    <a:pt x="541221" y="360510"/>
                    <a:pt x="566854" y="382180"/>
                  </a:cubicBezTo>
                  <a:cubicBezTo>
                    <a:pt x="523476" y="393015"/>
                    <a:pt x="481083" y="383165"/>
                    <a:pt x="454465" y="334900"/>
                  </a:cubicBezTo>
                  <a:cubicBezTo>
                    <a:pt x="547137" y="154645"/>
                    <a:pt x="301656" y="47280"/>
                    <a:pt x="201097" y="73875"/>
                  </a:cubicBezTo>
                  <a:cubicBezTo>
                    <a:pt x="241518" y="29550"/>
                    <a:pt x="309542" y="0"/>
                    <a:pt x="386440" y="0"/>
                  </a:cubicBezTo>
                  <a:close/>
                </a:path>
              </a:pathLst>
            </a:custGeom>
            <a:solidFill>
              <a:srgbClr val="00188F"/>
            </a:solidFill>
            <a:ln>
              <a:noFill/>
            </a:ln>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50" name="Freeform 49"/>
            <p:cNvSpPr/>
            <p:nvPr/>
          </p:nvSpPr>
          <p:spPr bwMode="auto">
            <a:xfrm>
              <a:off x="1146255" y="2985391"/>
              <a:ext cx="1447800" cy="1235774"/>
            </a:xfrm>
            <a:custGeom>
              <a:avLst/>
              <a:gdLst>
                <a:gd name="connsiteX0" fmla="*/ 2 w 1447800"/>
                <a:gd name="connsiteY0" fmla="*/ 511835 h 1235774"/>
                <a:gd name="connsiteX1" fmla="*/ 2 w 1447800"/>
                <a:gd name="connsiteY1" fmla="*/ 511913 h 1235774"/>
                <a:gd name="connsiteX2" fmla="*/ 0 w 1447800"/>
                <a:gd name="connsiteY2" fmla="*/ 511874 h 1235774"/>
                <a:gd name="connsiteX3" fmla="*/ 1235775 w 1447800"/>
                <a:gd name="connsiteY3" fmla="*/ 0 h 1235774"/>
                <a:gd name="connsiteX4" fmla="*/ 1324169 w 1447800"/>
                <a:gd name="connsiteY4" fmla="*/ 107135 h 1235774"/>
                <a:gd name="connsiteX5" fmla="*/ 1447800 w 1447800"/>
                <a:gd name="connsiteY5" fmla="*/ 511874 h 1235774"/>
                <a:gd name="connsiteX6" fmla="*/ 723900 w 1447800"/>
                <a:gd name="connsiteY6" fmla="*/ 1235774 h 1235774"/>
                <a:gd name="connsiteX7" fmla="*/ 319161 w 1447800"/>
                <a:gd name="connsiteY7" fmla="*/ 1112144 h 1235774"/>
                <a:gd name="connsiteX8" fmla="*/ 212026 w 1447800"/>
                <a:gd name="connsiteY8" fmla="*/ 1023749 h 1235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47800" h="1235774">
                  <a:moveTo>
                    <a:pt x="2" y="511835"/>
                  </a:moveTo>
                  <a:lnTo>
                    <a:pt x="2" y="511913"/>
                  </a:lnTo>
                  <a:lnTo>
                    <a:pt x="0" y="511874"/>
                  </a:lnTo>
                  <a:close/>
                  <a:moveTo>
                    <a:pt x="1235775" y="0"/>
                  </a:moveTo>
                  <a:lnTo>
                    <a:pt x="1324169" y="107135"/>
                  </a:lnTo>
                  <a:cubicBezTo>
                    <a:pt x="1402223" y="222670"/>
                    <a:pt x="1447800" y="361950"/>
                    <a:pt x="1447800" y="511874"/>
                  </a:cubicBezTo>
                  <a:cubicBezTo>
                    <a:pt x="1447800" y="911673"/>
                    <a:pt x="1123699" y="1235774"/>
                    <a:pt x="723900" y="1235774"/>
                  </a:cubicBezTo>
                  <a:cubicBezTo>
                    <a:pt x="573975" y="1235774"/>
                    <a:pt x="434696" y="1190198"/>
                    <a:pt x="319161" y="1112144"/>
                  </a:cubicBezTo>
                  <a:lnTo>
                    <a:pt x="212026" y="1023749"/>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dirty="0" err="1" smtClean="0">
                <a:gradFill>
                  <a:gsLst>
                    <a:gs pos="0">
                      <a:srgbClr val="00188F"/>
                    </a:gs>
                    <a:gs pos="100000">
                      <a:srgbClr val="00188F"/>
                    </a:gs>
                  </a:gsLst>
                  <a:lin ang="5400000" scaled="0"/>
                </a:gradFill>
                <a:ea typeface="Segoe UI" pitchFamily="34" charset="0"/>
                <a:cs typeface="Segoe UI" pitchFamily="34" charset="0"/>
              </a:endParaRPr>
            </a:p>
          </p:txBody>
        </p:sp>
        <p:sp>
          <p:nvSpPr>
            <p:cNvPr id="39" name="Oval 38"/>
            <p:cNvSpPr/>
            <p:nvPr/>
          </p:nvSpPr>
          <p:spPr bwMode="auto">
            <a:xfrm>
              <a:off x="1146256" y="2773363"/>
              <a:ext cx="1447799" cy="1447799"/>
            </a:xfrm>
            <a:prstGeom prst="ellipse">
              <a:avLst/>
            </a:prstGeom>
            <a:noFill/>
            <a:ln w="539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dirty="0" err="1" smtClean="0">
                <a:gradFill>
                  <a:gsLst>
                    <a:gs pos="0">
                      <a:srgbClr val="00188F"/>
                    </a:gs>
                    <a:gs pos="100000">
                      <a:srgbClr val="00188F"/>
                    </a:gs>
                  </a:gsLst>
                  <a:lin ang="5400000" scaled="0"/>
                </a:gradFill>
                <a:ea typeface="Segoe UI" pitchFamily="34" charset="0"/>
                <a:cs typeface="Segoe UI" pitchFamily="34" charset="0"/>
              </a:endParaRPr>
            </a:p>
          </p:txBody>
        </p:sp>
        <p:sp>
          <p:nvSpPr>
            <p:cNvPr id="47" name="Freeform 9"/>
            <p:cNvSpPr>
              <a:spLocks noEditPoints="1"/>
            </p:cNvSpPr>
            <p:nvPr/>
          </p:nvSpPr>
          <p:spPr bwMode="auto">
            <a:xfrm>
              <a:off x="1823484" y="3525496"/>
              <a:ext cx="601145" cy="528981"/>
            </a:xfrm>
            <a:custGeom>
              <a:avLst/>
              <a:gdLst>
                <a:gd name="T0" fmla="*/ 185 w 381"/>
                <a:gd name="T1" fmla="*/ 97 h 335"/>
                <a:gd name="T2" fmla="*/ 121 w 381"/>
                <a:gd name="T3" fmla="*/ 143 h 335"/>
                <a:gd name="T4" fmla="*/ 156 w 381"/>
                <a:gd name="T5" fmla="*/ 143 h 335"/>
                <a:gd name="T6" fmla="*/ 185 w 381"/>
                <a:gd name="T7" fmla="*/ 133 h 335"/>
                <a:gd name="T8" fmla="*/ 156 w 381"/>
                <a:gd name="T9" fmla="*/ 143 h 335"/>
                <a:gd name="T10" fmla="*/ 225 w 381"/>
                <a:gd name="T11" fmla="*/ 143 h 335"/>
                <a:gd name="T12" fmla="*/ 196 w 381"/>
                <a:gd name="T13" fmla="*/ 133 h 335"/>
                <a:gd name="T14" fmla="*/ 139 w 381"/>
                <a:gd name="T15" fmla="*/ 155 h 335"/>
                <a:gd name="T16" fmla="*/ 185 w 381"/>
                <a:gd name="T17" fmla="*/ 219 h 335"/>
                <a:gd name="T18" fmla="*/ 139 w 381"/>
                <a:gd name="T19" fmla="*/ 155 h 335"/>
                <a:gd name="T20" fmla="*/ 156 w 381"/>
                <a:gd name="T21" fmla="*/ 155 h 335"/>
                <a:gd name="T22" fmla="*/ 185 w 381"/>
                <a:gd name="T23" fmla="*/ 165 h 335"/>
                <a:gd name="T24" fmla="*/ 381 w 381"/>
                <a:gd name="T25" fmla="*/ 146 h 335"/>
                <a:gd name="T26" fmla="*/ 137 w 381"/>
                <a:gd name="T27" fmla="*/ 285 h 335"/>
                <a:gd name="T28" fmla="*/ 93 w 381"/>
                <a:gd name="T29" fmla="*/ 271 h 335"/>
                <a:gd name="T30" fmla="*/ 191 w 381"/>
                <a:gd name="T31" fmla="*/ 0 h 335"/>
                <a:gd name="T32" fmla="*/ 288 w 381"/>
                <a:gd name="T33" fmla="*/ 143 h 335"/>
                <a:gd name="T34" fmla="*/ 196 w 381"/>
                <a:gd name="T35" fmla="*/ 61 h 335"/>
                <a:gd name="T36" fmla="*/ 185 w 381"/>
                <a:gd name="T37" fmla="*/ 52 h 335"/>
                <a:gd name="T38" fmla="*/ 103 w 381"/>
                <a:gd name="T39" fmla="*/ 143 h 335"/>
                <a:gd name="T40" fmla="*/ 94 w 381"/>
                <a:gd name="T41" fmla="*/ 155 h 335"/>
                <a:gd name="T42" fmla="*/ 185 w 381"/>
                <a:gd name="T43" fmla="*/ 236 h 335"/>
                <a:gd name="T44" fmla="*/ 196 w 381"/>
                <a:gd name="T45" fmla="*/ 246 h 335"/>
                <a:gd name="T46" fmla="*/ 278 w 381"/>
                <a:gd name="T47" fmla="*/ 155 h 335"/>
                <a:gd name="T48" fmla="*/ 288 w 381"/>
                <a:gd name="T49" fmla="*/ 143 h 335"/>
                <a:gd name="T50" fmla="*/ 207 w 381"/>
                <a:gd name="T51" fmla="*/ 155 h 335"/>
                <a:gd name="T52" fmla="*/ 196 w 381"/>
                <a:gd name="T53" fmla="*/ 183 h 335"/>
                <a:gd name="T54" fmla="*/ 196 w 381"/>
                <a:gd name="T55" fmla="*/ 79 h 335"/>
                <a:gd name="T56" fmla="*/ 242 w 381"/>
                <a:gd name="T57" fmla="*/ 143 h 335"/>
                <a:gd name="T58" fmla="*/ 196 w 381"/>
                <a:gd name="T59" fmla="*/ 79 h 335"/>
                <a:gd name="T60" fmla="*/ 196 w 381"/>
                <a:gd name="T61" fmla="*/ 219 h 335"/>
                <a:gd name="T62" fmla="*/ 242 w 381"/>
                <a:gd name="T63" fmla="*/ 155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81" h="335">
                  <a:moveTo>
                    <a:pt x="185" y="79"/>
                  </a:moveTo>
                  <a:cubicBezTo>
                    <a:pt x="185" y="97"/>
                    <a:pt x="185" y="97"/>
                    <a:pt x="185" y="97"/>
                  </a:cubicBezTo>
                  <a:cubicBezTo>
                    <a:pt x="160" y="100"/>
                    <a:pt x="141" y="118"/>
                    <a:pt x="139" y="143"/>
                  </a:cubicBezTo>
                  <a:cubicBezTo>
                    <a:pt x="121" y="143"/>
                    <a:pt x="121" y="143"/>
                    <a:pt x="121" y="143"/>
                  </a:cubicBezTo>
                  <a:cubicBezTo>
                    <a:pt x="124" y="109"/>
                    <a:pt x="151" y="82"/>
                    <a:pt x="185" y="79"/>
                  </a:cubicBezTo>
                  <a:close/>
                  <a:moveTo>
                    <a:pt x="156" y="143"/>
                  </a:moveTo>
                  <a:cubicBezTo>
                    <a:pt x="156" y="143"/>
                    <a:pt x="156" y="143"/>
                    <a:pt x="174" y="143"/>
                  </a:cubicBezTo>
                  <a:cubicBezTo>
                    <a:pt x="176" y="138"/>
                    <a:pt x="180" y="134"/>
                    <a:pt x="185" y="133"/>
                  </a:cubicBezTo>
                  <a:cubicBezTo>
                    <a:pt x="185" y="115"/>
                    <a:pt x="185" y="115"/>
                    <a:pt x="185" y="115"/>
                  </a:cubicBezTo>
                  <a:cubicBezTo>
                    <a:pt x="170" y="117"/>
                    <a:pt x="159" y="128"/>
                    <a:pt x="156" y="143"/>
                  </a:cubicBezTo>
                  <a:close/>
                  <a:moveTo>
                    <a:pt x="207" y="143"/>
                  </a:moveTo>
                  <a:cubicBezTo>
                    <a:pt x="225" y="143"/>
                    <a:pt x="225" y="143"/>
                    <a:pt x="225" y="143"/>
                  </a:cubicBezTo>
                  <a:cubicBezTo>
                    <a:pt x="222" y="128"/>
                    <a:pt x="211" y="117"/>
                    <a:pt x="196" y="115"/>
                  </a:cubicBezTo>
                  <a:cubicBezTo>
                    <a:pt x="196" y="115"/>
                    <a:pt x="196" y="115"/>
                    <a:pt x="196" y="133"/>
                  </a:cubicBezTo>
                  <a:cubicBezTo>
                    <a:pt x="202" y="134"/>
                    <a:pt x="205" y="138"/>
                    <a:pt x="207" y="143"/>
                  </a:cubicBezTo>
                  <a:close/>
                  <a:moveTo>
                    <a:pt x="139" y="155"/>
                  </a:moveTo>
                  <a:cubicBezTo>
                    <a:pt x="139" y="155"/>
                    <a:pt x="139" y="155"/>
                    <a:pt x="121" y="155"/>
                  </a:cubicBezTo>
                  <a:cubicBezTo>
                    <a:pt x="124" y="188"/>
                    <a:pt x="151" y="215"/>
                    <a:pt x="185" y="219"/>
                  </a:cubicBezTo>
                  <a:cubicBezTo>
                    <a:pt x="185" y="219"/>
                    <a:pt x="185" y="219"/>
                    <a:pt x="185" y="200"/>
                  </a:cubicBezTo>
                  <a:cubicBezTo>
                    <a:pt x="160" y="198"/>
                    <a:pt x="141" y="179"/>
                    <a:pt x="139" y="155"/>
                  </a:cubicBezTo>
                  <a:close/>
                  <a:moveTo>
                    <a:pt x="174" y="155"/>
                  </a:moveTo>
                  <a:cubicBezTo>
                    <a:pt x="156" y="155"/>
                    <a:pt x="156" y="155"/>
                    <a:pt x="156" y="155"/>
                  </a:cubicBezTo>
                  <a:cubicBezTo>
                    <a:pt x="159" y="169"/>
                    <a:pt x="170" y="180"/>
                    <a:pt x="185" y="183"/>
                  </a:cubicBezTo>
                  <a:cubicBezTo>
                    <a:pt x="185" y="183"/>
                    <a:pt x="185" y="183"/>
                    <a:pt x="185" y="165"/>
                  </a:cubicBezTo>
                  <a:cubicBezTo>
                    <a:pt x="180" y="164"/>
                    <a:pt x="176" y="160"/>
                    <a:pt x="174" y="155"/>
                  </a:cubicBezTo>
                  <a:close/>
                  <a:moveTo>
                    <a:pt x="381" y="146"/>
                  </a:moveTo>
                  <a:cubicBezTo>
                    <a:pt x="381" y="226"/>
                    <a:pt x="296" y="291"/>
                    <a:pt x="191" y="291"/>
                  </a:cubicBezTo>
                  <a:cubicBezTo>
                    <a:pt x="172" y="291"/>
                    <a:pt x="154" y="289"/>
                    <a:pt x="137" y="285"/>
                  </a:cubicBezTo>
                  <a:cubicBezTo>
                    <a:pt x="115" y="326"/>
                    <a:pt x="74" y="335"/>
                    <a:pt x="38" y="326"/>
                  </a:cubicBezTo>
                  <a:cubicBezTo>
                    <a:pt x="59" y="307"/>
                    <a:pt x="79" y="289"/>
                    <a:pt x="93" y="271"/>
                  </a:cubicBezTo>
                  <a:cubicBezTo>
                    <a:pt x="37" y="245"/>
                    <a:pt x="0" y="199"/>
                    <a:pt x="0" y="146"/>
                  </a:cubicBezTo>
                  <a:cubicBezTo>
                    <a:pt x="0" y="66"/>
                    <a:pt x="85" y="0"/>
                    <a:pt x="191" y="0"/>
                  </a:cubicBezTo>
                  <a:cubicBezTo>
                    <a:pt x="296" y="0"/>
                    <a:pt x="381" y="66"/>
                    <a:pt x="381" y="146"/>
                  </a:cubicBezTo>
                  <a:close/>
                  <a:moveTo>
                    <a:pt x="288" y="143"/>
                  </a:moveTo>
                  <a:cubicBezTo>
                    <a:pt x="278" y="143"/>
                    <a:pt x="278" y="143"/>
                    <a:pt x="278" y="143"/>
                  </a:cubicBezTo>
                  <a:cubicBezTo>
                    <a:pt x="275" y="100"/>
                    <a:pt x="240" y="65"/>
                    <a:pt x="196" y="61"/>
                  </a:cubicBezTo>
                  <a:cubicBezTo>
                    <a:pt x="196" y="52"/>
                    <a:pt x="196" y="52"/>
                    <a:pt x="196" y="52"/>
                  </a:cubicBezTo>
                  <a:cubicBezTo>
                    <a:pt x="185" y="52"/>
                    <a:pt x="185" y="52"/>
                    <a:pt x="185" y="52"/>
                  </a:cubicBezTo>
                  <a:cubicBezTo>
                    <a:pt x="185" y="61"/>
                    <a:pt x="185" y="61"/>
                    <a:pt x="185" y="61"/>
                  </a:cubicBezTo>
                  <a:cubicBezTo>
                    <a:pt x="141" y="65"/>
                    <a:pt x="107" y="100"/>
                    <a:pt x="103" y="143"/>
                  </a:cubicBezTo>
                  <a:cubicBezTo>
                    <a:pt x="94" y="143"/>
                    <a:pt x="94" y="143"/>
                    <a:pt x="94" y="143"/>
                  </a:cubicBezTo>
                  <a:cubicBezTo>
                    <a:pt x="94" y="155"/>
                    <a:pt x="94" y="155"/>
                    <a:pt x="94" y="155"/>
                  </a:cubicBezTo>
                  <a:cubicBezTo>
                    <a:pt x="103" y="155"/>
                    <a:pt x="103" y="155"/>
                    <a:pt x="103" y="155"/>
                  </a:cubicBezTo>
                  <a:cubicBezTo>
                    <a:pt x="107" y="198"/>
                    <a:pt x="141" y="233"/>
                    <a:pt x="185" y="236"/>
                  </a:cubicBezTo>
                  <a:cubicBezTo>
                    <a:pt x="185" y="246"/>
                    <a:pt x="185" y="246"/>
                    <a:pt x="185" y="246"/>
                  </a:cubicBezTo>
                  <a:cubicBezTo>
                    <a:pt x="196" y="246"/>
                    <a:pt x="196" y="246"/>
                    <a:pt x="196" y="246"/>
                  </a:cubicBezTo>
                  <a:cubicBezTo>
                    <a:pt x="196" y="236"/>
                    <a:pt x="196" y="236"/>
                    <a:pt x="196" y="236"/>
                  </a:cubicBezTo>
                  <a:cubicBezTo>
                    <a:pt x="240" y="233"/>
                    <a:pt x="275" y="198"/>
                    <a:pt x="278" y="155"/>
                  </a:cubicBezTo>
                  <a:cubicBezTo>
                    <a:pt x="288" y="155"/>
                    <a:pt x="288" y="155"/>
                    <a:pt x="288" y="155"/>
                  </a:cubicBezTo>
                  <a:lnTo>
                    <a:pt x="288" y="143"/>
                  </a:lnTo>
                  <a:close/>
                  <a:moveTo>
                    <a:pt x="225" y="155"/>
                  </a:moveTo>
                  <a:cubicBezTo>
                    <a:pt x="225" y="155"/>
                    <a:pt x="225" y="155"/>
                    <a:pt x="207" y="155"/>
                  </a:cubicBezTo>
                  <a:cubicBezTo>
                    <a:pt x="205" y="160"/>
                    <a:pt x="202" y="164"/>
                    <a:pt x="196" y="165"/>
                  </a:cubicBezTo>
                  <a:cubicBezTo>
                    <a:pt x="196" y="183"/>
                    <a:pt x="196" y="183"/>
                    <a:pt x="196" y="183"/>
                  </a:cubicBezTo>
                  <a:cubicBezTo>
                    <a:pt x="211" y="180"/>
                    <a:pt x="222" y="169"/>
                    <a:pt x="225" y="155"/>
                  </a:cubicBezTo>
                  <a:close/>
                  <a:moveTo>
                    <a:pt x="196" y="79"/>
                  </a:moveTo>
                  <a:cubicBezTo>
                    <a:pt x="196" y="79"/>
                    <a:pt x="196" y="79"/>
                    <a:pt x="196" y="97"/>
                  </a:cubicBezTo>
                  <a:cubicBezTo>
                    <a:pt x="221" y="100"/>
                    <a:pt x="240" y="118"/>
                    <a:pt x="242" y="143"/>
                  </a:cubicBezTo>
                  <a:cubicBezTo>
                    <a:pt x="242" y="143"/>
                    <a:pt x="242" y="143"/>
                    <a:pt x="260" y="143"/>
                  </a:cubicBezTo>
                  <a:cubicBezTo>
                    <a:pt x="257" y="109"/>
                    <a:pt x="230" y="82"/>
                    <a:pt x="196" y="79"/>
                  </a:cubicBezTo>
                  <a:close/>
                  <a:moveTo>
                    <a:pt x="196" y="200"/>
                  </a:moveTo>
                  <a:cubicBezTo>
                    <a:pt x="196" y="200"/>
                    <a:pt x="196" y="200"/>
                    <a:pt x="196" y="219"/>
                  </a:cubicBezTo>
                  <a:cubicBezTo>
                    <a:pt x="230" y="215"/>
                    <a:pt x="257" y="188"/>
                    <a:pt x="260" y="155"/>
                  </a:cubicBezTo>
                  <a:cubicBezTo>
                    <a:pt x="260" y="155"/>
                    <a:pt x="260" y="155"/>
                    <a:pt x="242" y="155"/>
                  </a:cubicBezTo>
                  <a:cubicBezTo>
                    <a:pt x="240" y="179"/>
                    <a:pt x="221" y="198"/>
                    <a:pt x="196" y="200"/>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grpSp>
      <p:sp>
        <p:nvSpPr>
          <p:cNvPr id="56" name="Rectangle 55"/>
          <p:cNvSpPr/>
          <p:nvPr/>
        </p:nvSpPr>
        <p:spPr>
          <a:xfrm>
            <a:off x="4031374" y="2995815"/>
            <a:ext cx="3329863" cy="523220"/>
          </a:xfrm>
          <a:prstGeom prst="rect">
            <a:avLst/>
          </a:prstGeom>
        </p:spPr>
        <p:txBody>
          <a:bodyPr wrap="square" anchor="ctr" anchorCtr="0">
            <a:noAutofit/>
          </a:bodyPr>
          <a:lstStyle/>
          <a:p>
            <a:pPr algn="r"/>
            <a:r>
              <a:rPr lang="en-US" sz="2800" dirty="0" smtClean="0">
                <a:gradFill>
                  <a:gsLst>
                    <a:gs pos="0">
                      <a:srgbClr val="404040"/>
                    </a:gs>
                    <a:gs pos="100000">
                      <a:srgbClr val="404040"/>
                    </a:gs>
                  </a:gsLst>
                  <a:lin ang="5400000" scaled="0"/>
                </a:gradFill>
                <a:latin typeface="Segoe UI Light"/>
              </a:rPr>
              <a:t>Natural language</a:t>
            </a:r>
            <a:endParaRPr lang="en-US" sz="2800" dirty="0">
              <a:gradFill>
                <a:gsLst>
                  <a:gs pos="0">
                    <a:srgbClr val="404040"/>
                  </a:gs>
                  <a:gs pos="100000">
                    <a:srgbClr val="404040"/>
                  </a:gs>
                </a:gsLst>
                <a:lin ang="5400000" scaled="0"/>
              </a:gradFill>
              <a:latin typeface="Segoe UI Light"/>
            </a:endParaRPr>
          </a:p>
        </p:txBody>
      </p:sp>
      <p:sp>
        <p:nvSpPr>
          <p:cNvPr id="57" name="Rectangle 56"/>
          <p:cNvSpPr/>
          <p:nvPr/>
        </p:nvSpPr>
        <p:spPr>
          <a:xfrm>
            <a:off x="4031374" y="4705913"/>
            <a:ext cx="3329863" cy="523220"/>
          </a:xfrm>
          <a:prstGeom prst="rect">
            <a:avLst/>
          </a:prstGeom>
        </p:spPr>
        <p:txBody>
          <a:bodyPr wrap="square" anchor="ctr" anchorCtr="0">
            <a:noAutofit/>
          </a:bodyPr>
          <a:lstStyle/>
          <a:p>
            <a:pPr algn="r"/>
            <a:r>
              <a:rPr lang="en-US" sz="2800" dirty="0" smtClean="0">
                <a:gradFill>
                  <a:gsLst>
                    <a:gs pos="0">
                      <a:srgbClr val="404040"/>
                    </a:gs>
                    <a:gs pos="100000">
                      <a:srgbClr val="404040"/>
                    </a:gs>
                  </a:gsLst>
                  <a:lin ang="5400000" scaled="0"/>
                </a:gradFill>
                <a:latin typeface="Segoe UI Light"/>
              </a:rPr>
              <a:t>Built-in features</a:t>
            </a:r>
            <a:endParaRPr lang="en-US" sz="2800" dirty="0">
              <a:gradFill>
                <a:gsLst>
                  <a:gs pos="0">
                    <a:srgbClr val="404040"/>
                  </a:gs>
                  <a:gs pos="100000">
                    <a:srgbClr val="404040"/>
                  </a:gs>
                </a:gsLst>
                <a:lin ang="5400000" scaled="0"/>
              </a:gradFill>
              <a:latin typeface="Segoe UI Light"/>
            </a:endParaRPr>
          </a:p>
        </p:txBody>
      </p:sp>
      <p:grpSp>
        <p:nvGrpSpPr>
          <p:cNvPr id="69" name="Group 68"/>
          <p:cNvGrpSpPr/>
          <p:nvPr/>
        </p:nvGrpSpPr>
        <p:grpSpPr>
          <a:xfrm>
            <a:off x="7475447" y="4483458"/>
            <a:ext cx="1447800" cy="1447802"/>
            <a:chOff x="1146255" y="4483458"/>
            <a:chExt cx="1447800" cy="1447802"/>
          </a:xfrm>
        </p:grpSpPr>
        <p:sp>
          <p:nvSpPr>
            <p:cNvPr id="52" name="Freeform 51"/>
            <p:cNvSpPr/>
            <p:nvPr/>
          </p:nvSpPr>
          <p:spPr bwMode="auto">
            <a:xfrm>
              <a:off x="1146255" y="4695486"/>
              <a:ext cx="1447800" cy="1235774"/>
            </a:xfrm>
            <a:custGeom>
              <a:avLst/>
              <a:gdLst>
                <a:gd name="connsiteX0" fmla="*/ 2 w 1447800"/>
                <a:gd name="connsiteY0" fmla="*/ 511835 h 1235774"/>
                <a:gd name="connsiteX1" fmla="*/ 2 w 1447800"/>
                <a:gd name="connsiteY1" fmla="*/ 511913 h 1235774"/>
                <a:gd name="connsiteX2" fmla="*/ 0 w 1447800"/>
                <a:gd name="connsiteY2" fmla="*/ 511874 h 1235774"/>
                <a:gd name="connsiteX3" fmla="*/ 1235775 w 1447800"/>
                <a:gd name="connsiteY3" fmla="*/ 0 h 1235774"/>
                <a:gd name="connsiteX4" fmla="*/ 1324169 w 1447800"/>
                <a:gd name="connsiteY4" fmla="*/ 107135 h 1235774"/>
                <a:gd name="connsiteX5" fmla="*/ 1447800 w 1447800"/>
                <a:gd name="connsiteY5" fmla="*/ 511874 h 1235774"/>
                <a:gd name="connsiteX6" fmla="*/ 723900 w 1447800"/>
                <a:gd name="connsiteY6" fmla="*/ 1235774 h 1235774"/>
                <a:gd name="connsiteX7" fmla="*/ 319161 w 1447800"/>
                <a:gd name="connsiteY7" fmla="*/ 1112144 h 1235774"/>
                <a:gd name="connsiteX8" fmla="*/ 212026 w 1447800"/>
                <a:gd name="connsiteY8" fmla="*/ 1023749 h 1235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47800" h="1235774">
                  <a:moveTo>
                    <a:pt x="2" y="511835"/>
                  </a:moveTo>
                  <a:lnTo>
                    <a:pt x="2" y="511913"/>
                  </a:lnTo>
                  <a:lnTo>
                    <a:pt x="0" y="511874"/>
                  </a:lnTo>
                  <a:close/>
                  <a:moveTo>
                    <a:pt x="1235775" y="0"/>
                  </a:moveTo>
                  <a:lnTo>
                    <a:pt x="1324169" y="107135"/>
                  </a:lnTo>
                  <a:cubicBezTo>
                    <a:pt x="1402223" y="222670"/>
                    <a:pt x="1447800" y="361950"/>
                    <a:pt x="1447800" y="511874"/>
                  </a:cubicBezTo>
                  <a:cubicBezTo>
                    <a:pt x="1447800" y="911673"/>
                    <a:pt x="1123699" y="1235774"/>
                    <a:pt x="723900" y="1235774"/>
                  </a:cubicBezTo>
                  <a:cubicBezTo>
                    <a:pt x="573975" y="1235774"/>
                    <a:pt x="434696" y="1190198"/>
                    <a:pt x="319161" y="1112144"/>
                  </a:cubicBezTo>
                  <a:lnTo>
                    <a:pt x="212026" y="1023749"/>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dirty="0" err="1" smtClean="0">
                <a:gradFill>
                  <a:gsLst>
                    <a:gs pos="0">
                      <a:srgbClr val="00188F"/>
                    </a:gs>
                    <a:gs pos="100000">
                      <a:srgbClr val="00188F"/>
                    </a:gs>
                  </a:gsLst>
                  <a:lin ang="5400000" scaled="0"/>
                </a:gradFill>
                <a:ea typeface="Segoe UI" pitchFamily="34" charset="0"/>
                <a:cs typeface="Segoe UI" pitchFamily="34" charset="0"/>
              </a:endParaRPr>
            </a:p>
          </p:txBody>
        </p:sp>
        <p:sp>
          <p:nvSpPr>
            <p:cNvPr id="53" name="Oval 52"/>
            <p:cNvSpPr/>
            <p:nvPr/>
          </p:nvSpPr>
          <p:spPr bwMode="auto">
            <a:xfrm>
              <a:off x="1146256" y="4483458"/>
              <a:ext cx="1447799" cy="1447799"/>
            </a:xfrm>
            <a:prstGeom prst="ellipse">
              <a:avLst/>
            </a:prstGeom>
            <a:noFill/>
            <a:ln w="539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dirty="0" err="1" smtClean="0">
                <a:gradFill>
                  <a:gsLst>
                    <a:gs pos="0">
                      <a:srgbClr val="00188F"/>
                    </a:gs>
                    <a:gs pos="100000">
                      <a:srgbClr val="00188F"/>
                    </a:gs>
                  </a:gsLst>
                  <a:lin ang="5400000" scaled="0"/>
                </a:gradFill>
                <a:ea typeface="Segoe UI" pitchFamily="34" charset="0"/>
                <a:cs typeface="Segoe UI" pitchFamily="34" charset="0"/>
              </a:endParaRPr>
            </a:p>
          </p:txBody>
        </p:sp>
        <p:sp>
          <p:nvSpPr>
            <p:cNvPr id="62" name="Freeform 13"/>
            <p:cNvSpPr>
              <a:spLocks noEditPoints="1"/>
            </p:cNvSpPr>
            <p:nvPr/>
          </p:nvSpPr>
          <p:spPr bwMode="auto">
            <a:xfrm>
              <a:off x="1504017" y="4698885"/>
              <a:ext cx="358677" cy="675723"/>
            </a:xfrm>
            <a:custGeom>
              <a:avLst/>
              <a:gdLst>
                <a:gd name="T0" fmla="*/ 41 w 44"/>
                <a:gd name="T1" fmla="*/ 0 h 86"/>
                <a:gd name="T2" fmla="*/ 3 w 44"/>
                <a:gd name="T3" fmla="*/ 0 h 86"/>
                <a:gd name="T4" fmla="*/ 0 w 44"/>
                <a:gd name="T5" fmla="*/ 3 h 86"/>
                <a:gd name="T6" fmla="*/ 0 w 44"/>
                <a:gd name="T7" fmla="*/ 83 h 86"/>
                <a:gd name="T8" fmla="*/ 3 w 44"/>
                <a:gd name="T9" fmla="*/ 86 h 86"/>
                <a:gd name="T10" fmla="*/ 41 w 44"/>
                <a:gd name="T11" fmla="*/ 86 h 86"/>
                <a:gd name="T12" fmla="*/ 44 w 44"/>
                <a:gd name="T13" fmla="*/ 83 h 86"/>
                <a:gd name="T14" fmla="*/ 44 w 44"/>
                <a:gd name="T15" fmla="*/ 3 h 86"/>
                <a:gd name="T16" fmla="*/ 41 w 44"/>
                <a:gd name="T17" fmla="*/ 0 h 86"/>
                <a:gd name="T18" fmla="*/ 40 w 44"/>
                <a:gd name="T19" fmla="*/ 68 h 86"/>
                <a:gd name="T20" fmla="*/ 4 w 44"/>
                <a:gd name="T21" fmla="*/ 68 h 86"/>
                <a:gd name="T22" fmla="*/ 4 w 44"/>
                <a:gd name="T23" fmla="*/ 7 h 86"/>
                <a:gd name="T24" fmla="*/ 40 w 44"/>
                <a:gd name="T25" fmla="*/ 7 h 86"/>
                <a:gd name="T26" fmla="*/ 40 w 44"/>
                <a:gd name="T27" fmla="*/ 68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4" h="86">
                  <a:moveTo>
                    <a:pt x="41" y="0"/>
                  </a:moveTo>
                  <a:cubicBezTo>
                    <a:pt x="3" y="0"/>
                    <a:pt x="3" y="0"/>
                    <a:pt x="3" y="0"/>
                  </a:cubicBezTo>
                  <a:cubicBezTo>
                    <a:pt x="1" y="0"/>
                    <a:pt x="0" y="2"/>
                    <a:pt x="0" y="3"/>
                  </a:cubicBezTo>
                  <a:cubicBezTo>
                    <a:pt x="0" y="83"/>
                    <a:pt x="0" y="83"/>
                    <a:pt x="0" y="83"/>
                  </a:cubicBezTo>
                  <a:cubicBezTo>
                    <a:pt x="0" y="85"/>
                    <a:pt x="1" y="86"/>
                    <a:pt x="3" y="86"/>
                  </a:cubicBezTo>
                  <a:cubicBezTo>
                    <a:pt x="41" y="86"/>
                    <a:pt x="41" y="86"/>
                    <a:pt x="41" y="86"/>
                  </a:cubicBezTo>
                  <a:cubicBezTo>
                    <a:pt x="43" y="86"/>
                    <a:pt x="44" y="85"/>
                    <a:pt x="44" y="83"/>
                  </a:cubicBezTo>
                  <a:cubicBezTo>
                    <a:pt x="44" y="3"/>
                    <a:pt x="44" y="3"/>
                    <a:pt x="44" y="3"/>
                  </a:cubicBezTo>
                  <a:cubicBezTo>
                    <a:pt x="44" y="2"/>
                    <a:pt x="43" y="0"/>
                    <a:pt x="41" y="0"/>
                  </a:cubicBezTo>
                  <a:close/>
                  <a:moveTo>
                    <a:pt x="40" y="68"/>
                  </a:moveTo>
                  <a:cubicBezTo>
                    <a:pt x="4" y="68"/>
                    <a:pt x="4" y="68"/>
                    <a:pt x="4" y="68"/>
                  </a:cubicBezTo>
                  <a:cubicBezTo>
                    <a:pt x="4" y="7"/>
                    <a:pt x="4" y="7"/>
                    <a:pt x="4" y="7"/>
                  </a:cubicBezTo>
                  <a:cubicBezTo>
                    <a:pt x="40" y="7"/>
                    <a:pt x="40" y="7"/>
                    <a:pt x="40" y="7"/>
                  </a:cubicBezTo>
                  <a:lnTo>
                    <a:pt x="40" y="68"/>
                  </a:lnTo>
                  <a:close/>
                </a:path>
              </a:pathLst>
            </a:custGeom>
            <a:solidFill>
              <a:srgbClr val="00188F"/>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64" name="Freeform 205"/>
            <p:cNvSpPr>
              <a:spLocks noChangeAspect="1" noEditPoints="1"/>
            </p:cNvSpPr>
            <p:nvPr/>
          </p:nvSpPr>
          <p:spPr bwMode="auto">
            <a:xfrm>
              <a:off x="1832765" y="5200831"/>
              <a:ext cx="532754" cy="527632"/>
            </a:xfrm>
            <a:custGeom>
              <a:avLst/>
              <a:gdLst>
                <a:gd name="T0" fmla="*/ 151 w 308"/>
                <a:gd name="T1" fmla="*/ 210 h 305"/>
                <a:gd name="T2" fmla="*/ 136 w 308"/>
                <a:gd name="T3" fmla="*/ 248 h 305"/>
                <a:gd name="T4" fmla="*/ 120 w 308"/>
                <a:gd name="T5" fmla="*/ 286 h 305"/>
                <a:gd name="T6" fmla="*/ 49 w 308"/>
                <a:gd name="T7" fmla="*/ 296 h 305"/>
                <a:gd name="T8" fmla="*/ 49 w 308"/>
                <a:gd name="T9" fmla="*/ 289 h 305"/>
                <a:gd name="T10" fmla="*/ 89 w 308"/>
                <a:gd name="T11" fmla="*/ 265 h 305"/>
                <a:gd name="T12" fmla="*/ 80 w 308"/>
                <a:gd name="T13" fmla="*/ 231 h 305"/>
                <a:gd name="T14" fmla="*/ 65 w 308"/>
                <a:gd name="T15" fmla="*/ 226 h 305"/>
                <a:gd name="T16" fmla="*/ 21 w 308"/>
                <a:gd name="T17" fmla="*/ 249 h 305"/>
                <a:gd name="T18" fmla="*/ 39 w 308"/>
                <a:gd name="T19" fmla="*/ 202 h 305"/>
                <a:gd name="T20" fmla="*/ 75 w 308"/>
                <a:gd name="T21" fmla="*/ 186 h 305"/>
                <a:gd name="T22" fmla="*/ 77 w 308"/>
                <a:gd name="T23" fmla="*/ 186 h 305"/>
                <a:gd name="T24" fmla="*/ 106 w 308"/>
                <a:gd name="T25" fmla="*/ 178 h 305"/>
                <a:gd name="T26" fmla="*/ 201 w 308"/>
                <a:gd name="T27" fmla="*/ 161 h 305"/>
                <a:gd name="T28" fmla="*/ 135 w 308"/>
                <a:gd name="T29" fmla="*/ 95 h 305"/>
                <a:gd name="T30" fmla="*/ 129 w 308"/>
                <a:gd name="T31" fmla="*/ 95 h 305"/>
                <a:gd name="T32" fmla="*/ 95 w 308"/>
                <a:gd name="T33" fmla="*/ 135 h 305"/>
                <a:gd name="T34" fmla="*/ 161 w 308"/>
                <a:gd name="T35" fmla="*/ 200 h 305"/>
                <a:gd name="T36" fmla="*/ 268 w 308"/>
                <a:gd name="T37" fmla="*/ 302 h 305"/>
                <a:gd name="T38" fmla="*/ 303 w 308"/>
                <a:gd name="T39" fmla="*/ 265 h 305"/>
                <a:gd name="T40" fmla="*/ 201 w 308"/>
                <a:gd name="T41" fmla="*/ 161 h 305"/>
                <a:gd name="T42" fmla="*/ 301 w 308"/>
                <a:gd name="T43" fmla="*/ 70 h 305"/>
                <a:gd name="T44" fmla="*/ 261 w 308"/>
                <a:gd name="T45" fmla="*/ 93 h 305"/>
                <a:gd name="T46" fmla="*/ 240 w 308"/>
                <a:gd name="T47" fmla="*/ 79 h 305"/>
                <a:gd name="T48" fmla="*/ 239 w 308"/>
                <a:gd name="T49" fmla="*/ 53 h 305"/>
                <a:gd name="T50" fmla="*/ 280 w 308"/>
                <a:gd name="T51" fmla="*/ 26 h 305"/>
                <a:gd name="T52" fmla="*/ 217 w 308"/>
                <a:gd name="T53" fmla="*/ 25 h 305"/>
                <a:gd name="T54" fmla="*/ 191 w 308"/>
                <a:gd name="T55" fmla="*/ 71 h 305"/>
                <a:gd name="T56" fmla="*/ 182 w 308"/>
                <a:gd name="T57" fmla="*/ 102 h 305"/>
                <a:gd name="T58" fmla="*/ 210 w 308"/>
                <a:gd name="T59" fmla="*/ 151 h 305"/>
                <a:gd name="T60" fmla="*/ 249 w 308"/>
                <a:gd name="T61" fmla="*/ 133 h 305"/>
                <a:gd name="T62" fmla="*/ 252 w 308"/>
                <a:gd name="T63" fmla="*/ 133 h 305"/>
                <a:gd name="T64" fmla="*/ 276 w 308"/>
                <a:gd name="T65" fmla="*/ 126 h 305"/>
                <a:gd name="T66" fmla="*/ 308 w 308"/>
                <a:gd name="T67" fmla="*/ 75 h 305"/>
                <a:gd name="T68" fmla="*/ 52 w 308"/>
                <a:gd name="T69" fmla="*/ 146 h 305"/>
                <a:gd name="T70" fmla="*/ 143 w 308"/>
                <a:gd name="T71" fmla="*/ 58 h 305"/>
                <a:gd name="T72" fmla="*/ 143 w 308"/>
                <a:gd name="T73" fmla="*/ 45 h 305"/>
                <a:gd name="T74" fmla="*/ 94 w 308"/>
                <a:gd name="T75" fmla="*/ 0 h 305"/>
                <a:gd name="T76" fmla="*/ 2 w 308"/>
                <a:gd name="T77" fmla="*/ 87 h 305"/>
                <a:gd name="T78" fmla="*/ 2 w 308"/>
                <a:gd name="T79" fmla="*/ 100 h 305"/>
                <a:gd name="T80" fmla="*/ 52 w 308"/>
                <a:gd name="T81"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08" h="305">
                  <a:moveTo>
                    <a:pt x="113" y="172"/>
                  </a:moveTo>
                  <a:cubicBezTo>
                    <a:pt x="151" y="210"/>
                    <a:pt x="151" y="210"/>
                    <a:pt x="151" y="210"/>
                  </a:cubicBezTo>
                  <a:cubicBezTo>
                    <a:pt x="144" y="217"/>
                    <a:pt x="144" y="217"/>
                    <a:pt x="144" y="217"/>
                  </a:cubicBezTo>
                  <a:cubicBezTo>
                    <a:pt x="137" y="224"/>
                    <a:pt x="136" y="236"/>
                    <a:pt x="136" y="248"/>
                  </a:cubicBezTo>
                  <a:cubicBezTo>
                    <a:pt x="136" y="248"/>
                    <a:pt x="136" y="248"/>
                    <a:pt x="136" y="248"/>
                  </a:cubicBezTo>
                  <a:cubicBezTo>
                    <a:pt x="136" y="262"/>
                    <a:pt x="130" y="276"/>
                    <a:pt x="120" y="286"/>
                  </a:cubicBezTo>
                  <a:cubicBezTo>
                    <a:pt x="117" y="289"/>
                    <a:pt x="114" y="292"/>
                    <a:pt x="109" y="295"/>
                  </a:cubicBezTo>
                  <a:cubicBezTo>
                    <a:pt x="92" y="305"/>
                    <a:pt x="68" y="305"/>
                    <a:pt x="49" y="296"/>
                  </a:cubicBezTo>
                  <a:cubicBezTo>
                    <a:pt x="48" y="296"/>
                    <a:pt x="47" y="294"/>
                    <a:pt x="47" y="293"/>
                  </a:cubicBezTo>
                  <a:cubicBezTo>
                    <a:pt x="46" y="291"/>
                    <a:pt x="47" y="289"/>
                    <a:pt x="49" y="289"/>
                  </a:cubicBezTo>
                  <a:cubicBezTo>
                    <a:pt x="88" y="266"/>
                    <a:pt x="88" y="266"/>
                    <a:pt x="88" y="266"/>
                  </a:cubicBezTo>
                  <a:cubicBezTo>
                    <a:pt x="88" y="266"/>
                    <a:pt x="89" y="266"/>
                    <a:pt x="89" y="265"/>
                  </a:cubicBezTo>
                  <a:cubicBezTo>
                    <a:pt x="92" y="262"/>
                    <a:pt x="96" y="257"/>
                    <a:pt x="87" y="240"/>
                  </a:cubicBezTo>
                  <a:cubicBezTo>
                    <a:pt x="85" y="236"/>
                    <a:pt x="82" y="233"/>
                    <a:pt x="80" y="231"/>
                  </a:cubicBezTo>
                  <a:cubicBezTo>
                    <a:pt x="73" y="224"/>
                    <a:pt x="68" y="225"/>
                    <a:pt x="66" y="226"/>
                  </a:cubicBezTo>
                  <a:cubicBezTo>
                    <a:pt x="65" y="226"/>
                    <a:pt x="65" y="226"/>
                    <a:pt x="65" y="226"/>
                  </a:cubicBezTo>
                  <a:cubicBezTo>
                    <a:pt x="26" y="249"/>
                    <a:pt x="26" y="249"/>
                    <a:pt x="26" y="249"/>
                  </a:cubicBezTo>
                  <a:cubicBezTo>
                    <a:pt x="24" y="249"/>
                    <a:pt x="22" y="249"/>
                    <a:pt x="21" y="249"/>
                  </a:cubicBezTo>
                  <a:cubicBezTo>
                    <a:pt x="20" y="248"/>
                    <a:pt x="19" y="246"/>
                    <a:pt x="19" y="244"/>
                  </a:cubicBezTo>
                  <a:cubicBezTo>
                    <a:pt x="20" y="229"/>
                    <a:pt x="28" y="214"/>
                    <a:pt x="39" y="202"/>
                  </a:cubicBezTo>
                  <a:cubicBezTo>
                    <a:pt x="42" y="199"/>
                    <a:pt x="47" y="196"/>
                    <a:pt x="51" y="193"/>
                  </a:cubicBezTo>
                  <a:cubicBezTo>
                    <a:pt x="58" y="189"/>
                    <a:pt x="66" y="187"/>
                    <a:pt x="75" y="186"/>
                  </a:cubicBezTo>
                  <a:cubicBezTo>
                    <a:pt x="74" y="186"/>
                    <a:pt x="74" y="186"/>
                    <a:pt x="74" y="186"/>
                  </a:cubicBezTo>
                  <a:cubicBezTo>
                    <a:pt x="75" y="186"/>
                    <a:pt x="76" y="186"/>
                    <a:pt x="77" y="186"/>
                  </a:cubicBezTo>
                  <a:cubicBezTo>
                    <a:pt x="77" y="186"/>
                    <a:pt x="77" y="186"/>
                    <a:pt x="78" y="186"/>
                  </a:cubicBezTo>
                  <a:cubicBezTo>
                    <a:pt x="89" y="186"/>
                    <a:pt x="100" y="185"/>
                    <a:pt x="106" y="178"/>
                  </a:cubicBezTo>
                  <a:lnTo>
                    <a:pt x="113" y="172"/>
                  </a:lnTo>
                  <a:close/>
                  <a:moveTo>
                    <a:pt x="201" y="161"/>
                  </a:moveTo>
                  <a:cubicBezTo>
                    <a:pt x="162" y="122"/>
                    <a:pt x="162" y="122"/>
                    <a:pt x="162" y="122"/>
                  </a:cubicBezTo>
                  <a:cubicBezTo>
                    <a:pt x="135" y="95"/>
                    <a:pt x="135" y="95"/>
                    <a:pt x="135" y="95"/>
                  </a:cubicBezTo>
                  <a:cubicBezTo>
                    <a:pt x="134" y="94"/>
                    <a:pt x="133" y="94"/>
                    <a:pt x="132" y="94"/>
                  </a:cubicBezTo>
                  <a:cubicBezTo>
                    <a:pt x="131" y="94"/>
                    <a:pt x="130" y="94"/>
                    <a:pt x="129" y="95"/>
                  </a:cubicBezTo>
                  <a:cubicBezTo>
                    <a:pt x="95" y="129"/>
                    <a:pt x="95" y="129"/>
                    <a:pt x="95" y="129"/>
                  </a:cubicBezTo>
                  <a:cubicBezTo>
                    <a:pt x="94" y="130"/>
                    <a:pt x="94" y="133"/>
                    <a:pt x="95" y="135"/>
                  </a:cubicBezTo>
                  <a:cubicBezTo>
                    <a:pt x="123" y="162"/>
                    <a:pt x="123" y="162"/>
                    <a:pt x="123" y="162"/>
                  </a:cubicBezTo>
                  <a:cubicBezTo>
                    <a:pt x="161" y="200"/>
                    <a:pt x="161" y="200"/>
                    <a:pt x="161" y="200"/>
                  </a:cubicBezTo>
                  <a:cubicBezTo>
                    <a:pt x="262" y="302"/>
                    <a:pt x="262" y="302"/>
                    <a:pt x="262" y="302"/>
                  </a:cubicBezTo>
                  <a:cubicBezTo>
                    <a:pt x="264" y="303"/>
                    <a:pt x="266" y="303"/>
                    <a:pt x="268" y="302"/>
                  </a:cubicBezTo>
                  <a:cubicBezTo>
                    <a:pt x="302" y="268"/>
                    <a:pt x="302" y="268"/>
                    <a:pt x="302" y="268"/>
                  </a:cubicBezTo>
                  <a:cubicBezTo>
                    <a:pt x="303" y="267"/>
                    <a:pt x="303" y="266"/>
                    <a:pt x="303" y="265"/>
                  </a:cubicBezTo>
                  <a:cubicBezTo>
                    <a:pt x="303" y="264"/>
                    <a:pt x="303" y="263"/>
                    <a:pt x="302" y="262"/>
                  </a:cubicBezTo>
                  <a:lnTo>
                    <a:pt x="201" y="161"/>
                  </a:lnTo>
                  <a:close/>
                  <a:moveTo>
                    <a:pt x="306" y="70"/>
                  </a:moveTo>
                  <a:cubicBezTo>
                    <a:pt x="304" y="70"/>
                    <a:pt x="303" y="70"/>
                    <a:pt x="301" y="70"/>
                  </a:cubicBezTo>
                  <a:cubicBezTo>
                    <a:pt x="262" y="93"/>
                    <a:pt x="262" y="93"/>
                    <a:pt x="262" y="93"/>
                  </a:cubicBezTo>
                  <a:cubicBezTo>
                    <a:pt x="262" y="93"/>
                    <a:pt x="262" y="93"/>
                    <a:pt x="261" y="93"/>
                  </a:cubicBezTo>
                  <a:cubicBezTo>
                    <a:pt x="259" y="94"/>
                    <a:pt x="254" y="95"/>
                    <a:pt x="247" y="88"/>
                  </a:cubicBezTo>
                  <a:cubicBezTo>
                    <a:pt x="244" y="86"/>
                    <a:pt x="242" y="83"/>
                    <a:pt x="240" y="79"/>
                  </a:cubicBezTo>
                  <a:cubicBezTo>
                    <a:pt x="230" y="62"/>
                    <a:pt x="235" y="57"/>
                    <a:pt x="237" y="54"/>
                  </a:cubicBezTo>
                  <a:cubicBezTo>
                    <a:pt x="238" y="53"/>
                    <a:pt x="239" y="53"/>
                    <a:pt x="239" y="53"/>
                  </a:cubicBezTo>
                  <a:cubicBezTo>
                    <a:pt x="278" y="30"/>
                    <a:pt x="278" y="30"/>
                    <a:pt x="278" y="30"/>
                  </a:cubicBezTo>
                  <a:cubicBezTo>
                    <a:pt x="280" y="30"/>
                    <a:pt x="280" y="28"/>
                    <a:pt x="280" y="26"/>
                  </a:cubicBezTo>
                  <a:cubicBezTo>
                    <a:pt x="280" y="25"/>
                    <a:pt x="279" y="23"/>
                    <a:pt x="278" y="23"/>
                  </a:cubicBezTo>
                  <a:cubicBezTo>
                    <a:pt x="259" y="14"/>
                    <a:pt x="235" y="14"/>
                    <a:pt x="217" y="25"/>
                  </a:cubicBezTo>
                  <a:cubicBezTo>
                    <a:pt x="213" y="27"/>
                    <a:pt x="210" y="30"/>
                    <a:pt x="206" y="33"/>
                  </a:cubicBezTo>
                  <a:cubicBezTo>
                    <a:pt x="196" y="43"/>
                    <a:pt x="191" y="57"/>
                    <a:pt x="191" y="71"/>
                  </a:cubicBezTo>
                  <a:cubicBezTo>
                    <a:pt x="190" y="71"/>
                    <a:pt x="190" y="71"/>
                    <a:pt x="190" y="71"/>
                  </a:cubicBezTo>
                  <a:cubicBezTo>
                    <a:pt x="191" y="83"/>
                    <a:pt x="190" y="95"/>
                    <a:pt x="182" y="102"/>
                  </a:cubicBezTo>
                  <a:cubicBezTo>
                    <a:pt x="172" y="113"/>
                    <a:pt x="172" y="113"/>
                    <a:pt x="172" y="113"/>
                  </a:cubicBezTo>
                  <a:cubicBezTo>
                    <a:pt x="210" y="151"/>
                    <a:pt x="210" y="151"/>
                    <a:pt x="210" y="151"/>
                  </a:cubicBezTo>
                  <a:cubicBezTo>
                    <a:pt x="221" y="141"/>
                    <a:pt x="221" y="141"/>
                    <a:pt x="221" y="141"/>
                  </a:cubicBezTo>
                  <a:cubicBezTo>
                    <a:pt x="227" y="134"/>
                    <a:pt x="238" y="133"/>
                    <a:pt x="249" y="133"/>
                  </a:cubicBezTo>
                  <a:cubicBezTo>
                    <a:pt x="249" y="133"/>
                    <a:pt x="250" y="133"/>
                    <a:pt x="250" y="133"/>
                  </a:cubicBezTo>
                  <a:cubicBezTo>
                    <a:pt x="251" y="133"/>
                    <a:pt x="252" y="133"/>
                    <a:pt x="252" y="133"/>
                  </a:cubicBezTo>
                  <a:cubicBezTo>
                    <a:pt x="252" y="133"/>
                    <a:pt x="252" y="133"/>
                    <a:pt x="252" y="133"/>
                  </a:cubicBezTo>
                  <a:cubicBezTo>
                    <a:pt x="260" y="132"/>
                    <a:pt x="268" y="130"/>
                    <a:pt x="276" y="126"/>
                  </a:cubicBezTo>
                  <a:cubicBezTo>
                    <a:pt x="280" y="123"/>
                    <a:pt x="284" y="120"/>
                    <a:pt x="288" y="117"/>
                  </a:cubicBezTo>
                  <a:cubicBezTo>
                    <a:pt x="299" y="106"/>
                    <a:pt x="306" y="90"/>
                    <a:pt x="308" y="75"/>
                  </a:cubicBezTo>
                  <a:cubicBezTo>
                    <a:pt x="308" y="73"/>
                    <a:pt x="307" y="71"/>
                    <a:pt x="306" y="70"/>
                  </a:cubicBezTo>
                  <a:close/>
                  <a:moveTo>
                    <a:pt x="52" y="146"/>
                  </a:moveTo>
                  <a:cubicBezTo>
                    <a:pt x="54" y="146"/>
                    <a:pt x="57" y="145"/>
                    <a:pt x="58" y="143"/>
                  </a:cubicBezTo>
                  <a:cubicBezTo>
                    <a:pt x="143" y="58"/>
                    <a:pt x="143" y="58"/>
                    <a:pt x="143" y="58"/>
                  </a:cubicBezTo>
                  <a:cubicBezTo>
                    <a:pt x="145" y="57"/>
                    <a:pt x="146" y="54"/>
                    <a:pt x="146" y="52"/>
                  </a:cubicBezTo>
                  <a:cubicBezTo>
                    <a:pt x="146" y="49"/>
                    <a:pt x="145" y="47"/>
                    <a:pt x="143" y="45"/>
                  </a:cubicBezTo>
                  <a:cubicBezTo>
                    <a:pt x="100" y="2"/>
                    <a:pt x="100" y="2"/>
                    <a:pt x="100" y="2"/>
                  </a:cubicBezTo>
                  <a:cubicBezTo>
                    <a:pt x="98" y="1"/>
                    <a:pt x="96" y="0"/>
                    <a:pt x="94" y="0"/>
                  </a:cubicBezTo>
                  <a:cubicBezTo>
                    <a:pt x="91" y="0"/>
                    <a:pt x="89" y="1"/>
                    <a:pt x="87" y="2"/>
                  </a:cubicBezTo>
                  <a:cubicBezTo>
                    <a:pt x="2" y="87"/>
                    <a:pt x="2" y="87"/>
                    <a:pt x="2" y="87"/>
                  </a:cubicBezTo>
                  <a:cubicBezTo>
                    <a:pt x="1" y="89"/>
                    <a:pt x="0" y="91"/>
                    <a:pt x="0" y="93"/>
                  </a:cubicBezTo>
                  <a:cubicBezTo>
                    <a:pt x="0" y="96"/>
                    <a:pt x="1" y="98"/>
                    <a:pt x="2" y="100"/>
                  </a:cubicBezTo>
                  <a:cubicBezTo>
                    <a:pt x="46" y="143"/>
                    <a:pt x="46" y="143"/>
                    <a:pt x="46" y="143"/>
                  </a:cubicBezTo>
                  <a:cubicBezTo>
                    <a:pt x="47" y="145"/>
                    <a:pt x="50" y="146"/>
                    <a:pt x="52" y="146"/>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grpSp>
      <p:grpSp>
        <p:nvGrpSpPr>
          <p:cNvPr id="6" name="Group 5"/>
          <p:cNvGrpSpPr/>
          <p:nvPr/>
        </p:nvGrpSpPr>
        <p:grpSpPr>
          <a:xfrm>
            <a:off x="0" y="-246005"/>
            <a:ext cx="4624704" cy="7399524"/>
            <a:chOff x="8031583" y="1563654"/>
            <a:chExt cx="2362629" cy="3780206"/>
          </a:xfrm>
        </p:grpSpPr>
        <p:sp>
          <p:nvSpPr>
            <p:cNvPr id="7" name="Rectangle 6"/>
            <p:cNvSpPr/>
            <p:nvPr/>
          </p:nvSpPr>
          <p:spPr bwMode="auto">
            <a:xfrm>
              <a:off x="8504238" y="2162738"/>
              <a:ext cx="1417320" cy="2490212"/>
            </a:xfrm>
            <a:prstGeom prst="rect">
              <a:avLst/>
            </a:prstGeom>
            <a:solidFill>
              <a:srgbClr val="0C0C0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640080"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2800" dirty="0" smtClean="0">
                  <a:gradFill>
                    <a:gsLst>
                      <a:gs pos="0">
                        <a:srgbClr val="FFFFFF"/>
                      </a:gs>
                      <a:gs pos="100000">
                        <a:srgbClr val="FFFFFF"/>
                      </a:gs>
                    </a:gsLst>
                    <a:lin ang="5400000" scaled="0"/>
                  </a:gradFill>
                  <a:latin typeface="Segoe UI Light"/>
                  <a:ea typeface="Segoe UI" pitchFamily="34" charset="0"/>
                  <a:cs typeface="Segoe UI Semilight" panose="020B0402040204020203" pitchFamily="34" charset="0"/>
                </a:rPr>
                <a:t>Cortana lets you interact </a:t>
              </a:r>
              <a:br>
                <a:rPr lang="en-US" sz="2800" dirty="0" smtClean="0">
                  <a:gradFill>
                    <a:gsLst>
                      <a:gs pos="0">
                        <a:srgbClr val="FFFFFF"/>
                      </a:gs>
                      <a:gs pos="100000">
                        <a:srgbClr val="FFFFFF"/>
                      </a:gs>
                    </a:gsLst>
                    <a:lin ang="5400000" scaled="0"/>
                  </a:gradFill>
                  <a:latin typeface="Segoe UI Light"/>
                  <a:ea typeface="Segoe UI" pitchFamily="34" charset="0"/>
                  <a:cs typeface="Segoe UI Semilight" panose="020B0402040204020203" pitchFamily="34" charset="0"/>
                </a:rPr>
              </a:br>
              <a:r>
                <a:rPr lang="en-US" sz="2800" dirty="0" smtClean="0">
                  <a:gradFill>
                    <a:gsLst>
                      <a:gs pos="0">
                        <a:srgbClr val="FFFFFF"/>
                      </a:gs>
                      <a:gs pos="100000">
                        <a:srgbClr val="FFFFFF"/>
                      </a:gs>
                    </a:gsLst>
                    <a:lin ang="5400000" scaled="0"/>
                  </a:gradFill>
                  <a:latin typeface="Segoe UI Light"/>
                  <a:ea typeface="Segoe UI" pitchFamily="34" charset="0"/>
                  <a:cs typeface="Segoe UI Semilight" panose="020B0402040204020203" pitchFamily="34" charset="0"/>
                </a:rPr>
                <a:t>on your terms.</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31583" y="1563654"/>
              <a:ext cx="2362629" cy="3780206"/>
            </a:xfrm>
            <a:prstGeom prst="rect">
              <a:avLst/>
            </a:prstGeom>
          </p:spPr>
        </p:pic>
      </p:grpSp>
      <p:sp>
        <p:nvSpPr>
          <p:cNvPr id="31" name="Rectangle 30"/>
          <p:cNvSpPr/>
          <p:nvPr/>
        </p:nvSpPr>
        <p:spPr bwMode="auto">
          <a:xfrm>
            <a:off x="925192" y="2985391"/>
            <a:ext cx="2774319" cy="134359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2800" dirty="0">
                <a:gradFill>
                  <a:gsLst>
                    <a:gs pos="0">
                      <a:srgbClr val="FFFFFF"/>
                    </a:gs>
                    <a:gs pos="100000">
                      <a:srgbClr val="FFFFFF"/>
                    </a:gs>
                  </a:gsLst>
                  <a:lin ang="5400000" scaled="0"/>
                </a:gradFill>
                <a:latin typeface="Segoe UI Light"/>
                <a:ea typeface="Segoe UI" pitchFamily="34" charset="0"/>
                <a:cs typeface="Segoe UI Semilight" panose="020B0402040204020203" pitchFamily="34" charset="0"/>
              </a:rPr>
              <a:t>You get </a:t>
            </a:r>
            <a:br>
              <a:rPr lang="en-US" sz="2800" dirty="0">
                <a:gradFill>
                  <a:gsLst>
                    <a:gs pos="0">
                      <a:srgbClr val="FFFFFF"/>
                    </a:gs>
                    <a:gs pos="100000">
                      <a:srgbClr val="FFFFFF"/>
                    </a:gs>
                  </a:gsLst>
                  <a:lin ang="5400000" scaled="0"/>
                </a:gradFill>
                <a:latin typeface="Segoe UI Light"/>
                <a:ea typeface="Segoe UI" pitchFamily="34" charset="0"/>
                <a:cs typeface="Segoe UI Semilight" panose="020B0402040204020203" pitchFamily="34" charset="0"/>
              </a:rPr>
            </a:br>
            <a:r>
              <a:rPr lang="en-US" sz="2800" dirty="0">
                <a:gradFill>
                  <a:gsLst>
                    <a:gs pos="0">
                      <a:srgbClr val="FFFFFF"/>
                    </a:gs>
                    <a:gs pos="100000">
                      <a:srgbClr val="FFFFFF"/>
                    </a:gs>
                  </a:gsLst>
                  <a:lin ang="5400000" scaled="0"/>
                </a:gradFill>
                <a:latin typeface="Segoe UI Light"/>
                <a:ea typeface="Segoe UI" pitchFamily="34" charset="0"/>
                <a:cs typeface="Segoe UI Semilight" panose="020B0402040204020203" pitchFamily="34" charset="0"/>
              </a:rPr>
              <a:t>to decide.</a:t>
            </a:r>
          </a:p>
        </p:txBody>
      </p:sp>
      <p:sp>
        <p:nvSpPr>
          <p:cNvPr id="24" name="Rectangle 23"/>
          <p:cNvSpPr/>
          <p:nvPr/>
        </p:nvSpPr>
        <p:spPr>
          <a:xfrm>
            <a:off x="9026525" y="1805434"/>
            <a:ext cx="2906712" cy="523220"/>
          </a:xfrm>
          <a:prstGeom prst="rect">
            <a:avLst/>
          </a:prstGeom>
        </p:spPr>
        <p:txBody>
          <a:bodyPr wrap="square" anchor="ctr" anchorCtr="0">
            <a:noAutofit/>
          </a:bodyPr>
          <a:lstStyle/>
          <a:p>
            <a:r>
              <a:rPr lang="en-US" sz="2800" dirty="0" smtClean="0">
                <a:gradFill>
                  <a:gsLst>
                    <a:gs pos="0">
                      <a:srgbClr val="404040"/>
                    </a:gs>
                    <a:gs pos="100000">
                      <a:srgbClr val="404040"/>
                    </a:gs>
                  </a:gsLst>
                  <a:lin ang="5400000" scaled="0"/>
                </a:gradFill>
                <a:latin typeface="Segoe UI Light"/>
              </a:rPr>
              <a:t>Text input</a:t>
            </a:r>
            <a:endParaRPr lang="en-US" sz="2800" dirty="0">
              <a:gradFill>
                <a:gsLst>
                  <a:gs pos="0">
                    <a:srgbClr val="404040"/>
                  </a:gs>
                  <a:gs pos="100000">
                    <a:srgbClr val="404040"/>
                  </a:gs>
                </a:gsLst>
                <a:lin ang="5400000" scaled="0"/>
              </a:gradFill>
              <a:latin typeface="Segoe UI Light"/>
            </a:endParaRPr>
          </a:p>
        </p:txBody>
      </p:sp>
      <p:sp>
        <p:nvSpPr>
          <p:cNvPr id="27" name="Rectangle 26"/>
          <p:cNvSpPr/>
          <p:nvPr/>
        </p:nvSpPr>
        <p:spPr>
          <a:xfrm>
            <a:off x="9026525" y="3515532"/>
            <a:ext cx="2906712" cy="523220"/>
          </a:xfrm>
          <a:prstGeom prst="rect">
            <a:avLst/>
          </a:prstGeom>
        </p:spPr>
        <p:txBody>
          <a:bodyPr wrap="square" anchor="ctr" anchorCtr="0">
            <a:noAutofit/>
          </a:bodyPr>
          <a:lstStyle/>
          <a:p>
            <a:r>
              <a:rPr lang="en-US" sz="2800" dirty="0" smtClean="0">
                <a:gradFill>
                  <a:gsLst>
                    <a:gs pos="0">
                      <a:srgbClr val="404040"/>
                    </a:gs>
                    <a:gs pos="100000">
                      <a:srgbClr val="404040"/>
                    </a:gs>
                  </a:gsLst>
                  <a:lin ang="5400000" scaled="0"/>
                </a:gradFill>
                <a:latin typeface="Segoe UI Light"/>
              </a:rPr>
              <a:t>Keywords</a:t>
            </a:r>
            <a:endParaRPr lang="en-US" sz="2800" dirty="0">
              <a:gradFill>
                <a:gsLst>
                  <a:gs pos="0">
                    <a:srgbClr val="404040"/>
                  </a:gs>
                  <a:gs pos="100000">
                    <a:srgbClr val="404040"/>
                  </a:gs>
                </a:gsLst>
                <a:lin ang="5400000" scaled="0"/>
              </a:gradFill>
              <a:latin typeface="Segoe UI Light"/>
            </a:endParaRPr>
          </a:p>
        </p:txBody>
      </p:sp>
      <p:sp>
        <p:nvSpPr>
          <p:cNvPr id="28" name="Rectangle 27"/>
          <p:cNvSpPr/>
          <p:nvPr/>
        </p:nvSpPr>
        <p:spPr>
          <a:xfrm>
            <a:off x="9026525" y="5225630"/>
            <a:ext cx="2906712" cy="523220"/>
          </a:xfrm>
          <a:prstGeom prst="rect">
            <a:avLst/>
          </a:prstGeom>
        </p:spPr>
        <p:txBody>
          <a:bodyPr wrap="square" anchor="ctr" anchorCtr="0">
            <a:noAutofit/>
          </a:bodyPr>
          <a:lstStyle/>
          <a:p>
            <a:r>
              <a:rPr lang="en-US" sz="2800" dirty="0" smtClean="0">
                <a:gradFill>
                  <a:gsLst>
                    <a:gs pos="0">
                      <a:srgbClr val="404040"/>
                    </a:gs>
                    <a:gs pos="100000">
                      <a:srgbClr val="404040"/>
                    </a:gs>
                  </a:gsLst>
                  <a:lin ang="5400000" scaled="0"/>
                </a:gradFill>
                <a:latin typeface="Segoe UI Light"/>
              </a:rPr>
              <a:t>Your apps</a:t>
            </a:r>
            <a:endParaRPr lang="en-US" sz="2800" dirty="0">
              <a:gradFill>
                <a:gsLst>
                  <a:gs pos="0">
                    <a:srgbClr val="404040"/>
                  </a:gs>
                  <a:gs pos="100000">
                    <a:srgbClr val="404040"/>
                  </a:gs>
                </a:gsLst>
                <a:lin ang="5400000" scaled="0"/>
              </a:gradFill>
              <a:latin typeface="Segoe UI Light"/>
            </a:endParaRPr>
          </a:p>
        </p:txBody>
      </p:sp>
    </p:spTree>
    <p:extLst>
      <p:ext uri="{BB962C8B-B14F-4D97-AF65-F5344CB8AC3E}">
        <p14:creationId xmlns:p14="http://schemas.microsoft.com/office/powerpoint/2010/main" val="13654793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1" presetClass="entr" presetSubtype="0" fill="hold" nodeType="withEffect">
                                  <p:stCondLst>
                                    <p:cond delay="250"/>
                                  </p:stCondLst>
                                  <p:childTnLst>
                                    <p:set>
                                      <p:cBhvr>
                                        <p:cTn id="9" dur="1" fill="hold">
                                          <p:stCondLst>
                                            <p:cond delay="699"/>
                                          </p:stCondLst>
                                        </p:cTn>
                                        <p:tgtEl>
                                          <p:spTgt spid="71"/>
                                        </p:tgtEl>
                                        <p:attrNameLst>
                                          <p:attrName>style.visibility</p:attrName>
                                        </p:attrNameLst>
                                      </p:cBhvr>
                                      <p:to>
                                        <p:strVal val="visible"/>
                                      </p:to>
                                    </p:set>
                                  </p:childTnLst>
                                </p:cTn>
                              </p:par>
                              <p:par>
                                <p:cTn id="10" presetID="35" presetClass="path" presetSubtype="0" accel="100000" autoRev="1" fill="hold" nodeType="withEffect">
                                  <p:stCondLst>
                                    <p:cond delay="250"/>
                                  </p:stCondLst>
                                  <p:childTnLst>
                                    <p:animMotion origin="layout" path="M 4.40899E-6 -5.99183E-7 L 0.00063 0.1035 " pathEditMode="relative" rAng="0" ptsTypes="AA">
                                      <p:cBhvr>
                                        <p:cTn id="11" dur="700" fill="hold"/>
                                        <p:tgtEl>
                                          <p:spTgt spid="71"/>
                                        </p:tgtEl>
                                        <p:attrNameLst>
                                          <p:attrName>ppt_x</p:attrName>
                                          <p:attrName>ppt_y</p:attrName>
                                        </p:attrNameLst>
                                      </p:cBhvr>
                                      <p:rCtr x="26" y="5175"/>
                                    </p:animMotion>
                                  </p:childTnLst>
                                </p:cTn>
                              </p:par>
                              <p:par>
                                <p:cTn id="12" presetID="6" presetClass="emph" presetSubtype="0" accel="100000" autoRev="1" fill="hold" nodeType="withEffect">
                                  <p:stCondLst>
                                    <p:cond delay="250"/>
                                  </p:stCondLst>
                                  <p:childTnLst>
                                    <p:animScale>
                                      <p:cBhvr>
                                        <p:cTn id="13" dur="700" fill="hold"/>
                                        <p:tgtEl>
                                          <p:spTgt spid="71"/>
                                        </p:tgtEl>
                                      </p:cBhvr>
                                      <p:by x="0" y="0"/>
                                    </p:animScale>
                                  </p:childTnLst>
                                </p:cTn>
                              </p:par>
                              <p:par>
                                <p:cTn id="14" presetID="10" presetClass="entr" presetSubtype="0" fill="hold" grpId="1" nodeType="withEffect">
                                  <p:stCondLst>
                                    <p:cond delay="125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800"/>
                                        <p:tgtEl>
                                          <p:spTgt spid="10"/>
                                        </p:tgtEl>
                                      </p:cBhvr>
                                    </p:animEffect>
                                  </p:childTnLst>
                                </p:cTn>
                              </p:par>
                              <p:par>
                                <p:cTn id="17" presetID="35" presetClass="path" presetSubtype="0" decel="100000" fill="hold" grpId="0" nodeType="withEffect">
                                  <p:stCondLst>
                                    <p:cond delay="1250"/>
                                  </p:stCondLst>
                                  <p:childTnLst>
                                    <p:animMotion origin="layout" path="M -3.57416E-6 -2.18793E-6 L -0.02195 -2.18793E-6 " pathEditMode="relative" rAng="0" ptsTypes="AA">
                                      <p:cBhvr>
                                        <p:cTn id="18" dur="800" spd="-100000" fill="hold"/>
                                        <p:tgtEl>
                                          <p:spTgt spid="10"/>
                                        </p:tgtEl>
                                        <p:attrNameLst>
                                          <p:attrName>ppt_x</p:attrName>
                                          <p:attrName>ppt_y</p:attrName>
                                        </p:attrNameLst>
                                      </p:cBhvr>
                                      <p:rCtr x="-1098" y="0"/>
                                    </p:animMotion>
                                  </p:childTnLst>
                                </p:cTn>
                              </p:par>
                              <p:par>
                                <p:cTn id="19" presetID="10" presetClass="entr" presetSubtype="0" fill="hold" grpId="1" nodeType="withEffect">
                                  <p:stCondLst>
                                    <p:cond delay="2000"/>
                                  </p:stCondLst>
                                  <p:childTnLst>
                                    <p:set>
                                      <p:cBhvr>
                                        <p:cTn id="20" dur="1" fill="hold">
                                          <p:stCondLst>
                                            <p:cond delay="0"/>
                                          </p:stCondLst>
                                        </p:cTn>
                                        <p:tgtEl>
                                          <p:spTgt spid="24"/>
                                        </p:tgtEl>
                                        <p:attrNameLst>
                                          <p:attrName>style.visibility</p:attrName>
                                        </p:attrNameLst>
                                      </p:cBhvr>
                                      <p:to>
                                        <p:strVal val="visible"/>
                                      </p:to>
                                    </p:set>
                                    <p:animEffect transition="in" filter="fade">
                                      <p:cBhvr>
                                        <p:cTn id="21" dur="800"/>
                                        <p:tgtEl>
                                          <p:spTgt spid="24"/>
                                        </p:tgtEl>
                                      </p:cBhvr>
                                    </p:animEffect>
                                  </p:childTnLst>
                                </p:cTn>
                              </p:par>
                              <p:par>
                                <p:cTn id="22" presetID="35" presetClass="path" presetSubtype="0" decel="100000" fill="hold" grpId="0" nodeType="withEffect">
                                  <p:stCondLst>
                                    <p:cond delay="2000"/>
                                  </p:stCondLst>
                                  <p:childTnLst>
                                    <p:animMotion origin="layout" path="M 0.02195 3.87199E-6 L 8.60352E-7 3.87199E-6 " pathEditMode="relative" rAng="0" ptsTypes="AA">
                                      <p:cBhvr>
                                        <p:cTn id="23" dur="800" fill="hold"/>
                                        <p:tgtEl>
                                          <p:spTgt spid="24"/>
                                        </p:tgtEl>
                                        <p:attrNameLst>
                                          <p:attrName>ppt_x</p:attrName>
                                          <p:attrName>ppt_y</p:attrName>
                                        </p:attrNameLst>
                                      </p:cBhvr>
                                      <p:rCtr x="-1098" y="0"/>
                                    </p:animMotion>
                                  </p:childTnLst>
                                </p:cTn>
                              </p:par>
                              <p:par>
                                <p:cTn id="24" presetID="1" presetClass="entr" presetSubtype="0" fill="hold" nodeType="withEffect">
                                  <p:stCondLst>
                                    <p:cond delay="2000"/>
                                  </p:stCondLst>
                                  <p:childTnLst>
                                    <p:set>
                                      <p:cBhvr>
                                        <p:cTn id="25" dur="1" fill="hold">
                                          <p:stCondLst>
                                            <p:cond delay="699"/>
                                          </p:stCondLst>
                                        </p:cTn>
                                        <p:tgtEl>
                                          <p:spTgt spid="70"/>
                                        </p:tgtEl>
                                        <p:attrNameLst>
                                          <p:attrName>style.visibility</p:attrName>
                                        </p:attrNameLst>
                                      </p:cBhvr>
                                      <p:to>
                                        <p:strVal val="visible"/>
                                      </p:to>
                                    </p:set>
                                  </p:childTnLst>
                                </p:cTn>
                              </p:par>
                              <p:par>
                                <p:cTn id="26" presetID="35" presetClass="path" presetSubtype="0" accel="100000" autoRev="1" fill="hold" nodeType="withEffect">
                                  <p:stCondLst>
                                    <p:cond delay="2000"/>
                                  </p:stCondLst>
                                  <p:childTnLst>
                                    <p:animMotion origin="layout" path="M 4.40899E-6 -5.99183E-7 L 0.00063 0.1035 " pathEditMode="relative" rAng="0" ptsTypes="AA">
                                      <p:cBhvr>
                                        <p:cTn id="27" dur="700" fill="hold"/>
                                        <p:tgtEl>
                                          <p:spTgt spid="70"/>
                                        </p:tgtEl>
                                        <p:attrNameLst>
                                          <p:attrName>ppt_x</p:attrName>
                                          <p:attrName>ppt_y</p:attrName>
                                        </p:attrNameLst>
                                      </p:cBhvr>
                                      <p:rCtr x="26" y="5175"/>
                                    </p:animMotion>
                                  </p:childTnLst>
                                </p:cTn>
                              </p:par>
                              <p:par>
                                <p:cTn id="28" presetID="6" presetClass="emph" presetSubtype="0" accel="100000" autoRev="1" fill="hold" nodeType="withEffect">
                                  <p:stCondLst>
                                    <p:cond delay="2000"/>
                                  </p:stCondLst>
                                  <p:childTnLst>
                                    <p:animScale>
                                      <p:cBhvr>
                                        <p:cTn id="29" dur="700" fill="hold"/>
                                        <p:tgtEl>
                                          <p:spTgt spid="70"/>
                                        </p:tgtEl>
                                      </p:cBhvr>
                                      <p:by x="0" y="0"/>
                                    </p:animScale>
                                  </p:childTnLst>
                                </p:cTn>
                              </p:par>
                              <p:par>
                                <p:cTn id="30" presetID="10" presetClass="entr" presetSubtype="0" fill="hold" grpId="0" nodeType="withEffect">
                                  <p:stCondLst>
                                    <p:cond delay="3000"/>
                                  </p:stCondLst>
                                  <p:childTnLst>
                                    <p:set>
                                      <p:cBhvr>
                                        <p:cTn id="31" dur="1" fill="hold">
                                          <p:stCondLst>
                                            <p:cond delay="0"/>
                                          </p:stCondLst>
                                        </p:cTn>
                                        <p:tgtEl>
                                          <p:spTgt spid="56"/>
                                        </p:tgtEl>
                                        <p:attrNameLst>
                                          <p:attrName>style.visibility</p:attrName>
                                        </p:attrNameLst>
                                      </p:cBhvr>
                                      <p:to>
                                        <p:strVal val="visible"/>
                                      </p:to>
                                    </p:set>
                                    <p:animEffect transition="in" filter="fade">
                                      <p:cBhvr>
                                        <p:cTn id="32" dur="800"/>
                                        <p:tgtEl>
                                          <p:spTgt spid="56"/>
                                        </p:tgtEl>
                                      </p:cBhvr>
                                    </p:animEffect>
                                  </p:childTnLst>
                                </p:cTn>
                              </p:par>
                              <p:par>
                                <p:cTn id="33" presetID="35" presetClass="path" presetSubtype="0" decel="100000" fill="hold" grpId="1" nodeType="withEffect">
                                  <p:stCondLst>
                                    <p:cond delay="3000"/>
                                  </p:stCondLst>
                                  <p:childTnLst>
                                    <p:animMotion origin="layout" path="M -3.57416E-6 1.44803E-6 L -0.02195 1.44803E-6 " pathEditMode="relative" rAng="0" ptsTypes="AA">
                                      <p:cBhvr>
                                        <p:cTn id="34" dur="800" spd="-100000" fill="hold"/>
                                        <p:tgtEl>
                                          <p:spTgt spid="56"/>
                                        </p:tgtEl>
                                        <p:attrNameLst>
                                          <p:attrName>ppt_x</p:attrName>
                                          <p:attrName>ppt_y</p:attrName>
                                        </p:attrNameLst>
                                      </p:cBhvr>
                                      <p:rCtr x="-1098" y="0"/>
                                    </p:animMotion>
                                  </p:childTnLst>
                                </p:cTn>
                              </p:par>
                              <p:par>
                                <p:cTn id="35" presetID="10" presetClass="entr" presetSubtype="0" fill="hold" grpId="0" nodeType="withEffect">
                                  <p:stCondLst>
                                    <p:cond delay="3750"/>
                                  </p:stCondLst>
                                  <p:childTnLst>
                                    <p:set>
                                      <p:cBhvr>
                                        <p:cTn id="36" dur="1" fill="hold">
                                          <p:stCondLst>
                                            <p:cond delay="0"/>
                                          </p:stCondLst>
                                        </p:cTn>
                                        <p:tgtEl>
                                          <p:spTgt spid="27"/>
                                        </p:tgtEl>
                                        <p:attrNameLst>
                                          <p:attrName>style.visibility</p:attrName>
                                        </p:attrNameLst>
                                      </p:cBhvr>
                                      <p:to>
                                        <p:strVal val="visible"/>
                                      </p:to>
                                    </p:set>
                                    <p:animEffect transition="in" filter="fade">
                                      <p:cBhvr>
                                        <p:cTn id="37" dur="800"/>
                                        <p:tgtEl>
                                          <p:spTgt spid="27"/>
                                        </p:tgtEl>
                                      </p:cBhvr>
                                    </p:animEffect>
                                  </p:childTnLst>
                                </p:cTn>
                              </p:par>
                              <p:par>
                                <p:cTn id="38" presetID="35" presetClass="path" presetSubtype="0" decel="100000" fill="hold" grpId="1" nodeType="withEffect">
                                  <p:stCondLst>
                                    <p:cond delay="3750"/>
                                  </p:stCondLst>
                                  <p:childTnLst>
                                    <p:animMotion origin="layout" path="M 0.02195 4.47118E-6 L 8.60352E-7 4.47118E-6 " pathEditMode="relative" rAng="0" ptsTypes="AA">
                                      <p:cBhvr>
                                        <p:cTn id="39" dur="800" fill="hold"/>
                                        <p:tgtEl>
                                          <p:spTgt spid="27"/>
                                        </p:tgtEl>
                                        <p:attrNameLst>
                                          <p:attrName>ppt_x</p:attrName>
                                          <p:attrName>ppt_y</p:attrName>
                                        </p:attrNameLst>
                                      </p:cBhvr>
                                      <p:rCtr x="-1098" y="0"/>
                                    </p:animMotion>
                                  </p:childTnLst>
                                </p:cTn>
                              </p:par>
                              <p:par>
                                <p:cTn id="40" presetID="1" presetClass="entr" presetSubtype="0" fill="hold" nodeType="withEffect">
                                  <p:stCondLst>
                                    <p:cond delay="3750"/>
                                  </p:stCondLst>
                                  <p:childTnLst>
                                    <p:set>
                                      <p:cBhvr>
                                        <p:cTn id="41" dur="1" fill="hold">
                                          <p:stCondLst>
                                            <p:cond delay="699"/>
                                          </p:stCondLst>
                                        </p:cTn>
                                        <p:tgtEl>
                                          <p:spTgt spid="69"/>
                                        </p:tgtEl>
                                        <p:attrNameLst>
                                          <p:attrName>style.visibility</p:attrName>
                                        </p:attrNameLst>
                                      </p:cBhvr>
                                      <p:to>
                                        <p:strVal val="visible"/>
                                      </p:to>
                                    </p:set>
                                  </p:childTnLst>
                                </p:cTn>
                              </p:par>
                              <p:par>
                                <p:cTn id="42" presetID="35" presetClass="path" presetSubtype="0" accel="100000" autoRev="1" fill="hold" nodeType="withEffect">
                                  <p:stCondLst>
                                    <p:cond delay="3750"/>
                                  </p:stCondLst>
                                  <p:childTnLst>
                                    <p:animMotion origin="layout" path="M 4.40899E-6 -5.99183E-7 L 0.00063 0.1035 " pathEditMode="relative" rAng="0" ptsTypes="AA">
                                      <p:cBhvr>
                                        <p:cTn id="43" dur="700" fill="hold"/>
                                        <p:tgtEl>
                                          <p:spTgt spid="69"/>
                                        </p:tgtEl>
                                        <p:attrNameLst>
                                          <p:attrName>ppt_x</p:attrName>
                                          <p:attrName>ppt_y</p:attrName>
                                        </p:attrNameLst>
                                      </p:cBhvr>
                                      <p:rCtr x="26" y="5175"/>
                                    </p:animMotion>
                                  </p:childTnLst>
                                </p:cTn>
                              </p:par>
                              <p:par>
                                <p:cTn id="44" presetID="6" presetClass="emph" presetSubtype="0" accel="100000" autoRev="1" fill="hold" nodeType="withEffect">
                                  <p:stCondLst>
                                    <p:cond delay="3750"/>
                                  </p:stCondLst>
                                  <p:childTnLst>
                                    <p:animScale>
                                      <p:cBhvr>
                                        <p:cTn id="45" dur="700" fill="hold"/>
                                        <p:tgtEl>
                                          <p:spTgt spid="69"/>
                                        </p:tgtEl>
                                      </p:cBhvr>
                                      <p:by x="0" y="0"/>
                                    </p:animScale>
                                  </p:childTnLst>
                                </p:cTn>
                              </p:par>
                              <p:par>
                                <p:cTn id="46" presetID="10" presetClass="entr" presetSubtype="0" fill="hold" grpId="0" nodeType="withEffect">
                                  <p:stCondLst>
                                    <p:cond delay="4750"/>
                                  </p:stCondLst>
                                  <p:childTnLst>
                                    <p:set>
                                      <p:cBhvr>
                                        <p:cTn id="47" dur="1" fill="hold">
                                          <p:stCondLst>
                                            <p:cond delay="0"/>
                                          </p:stCondLst>
                                        </p:cTn>
                                        <p:tgtEl>
                                          <p:spTgt spid="57"/>
                                        </p:tgtEl>
                                        <p:attrNameLst>
                                          <p:attrName>style.visibility</p:attrName>
                                        </p:attrNameLst>
                                      </p:cBhvr>
                                      <p:to>
                                        <p:strVal val="visible"/>
                                      </p:to>
                                    </p:set>
                                    <p:animEffect transition="in" filter="fade">
                                      <p:cBhvr>
                                        <p:cTn id="48" dur="800"/>
                                        <p:tgtEl>
                                          <p:spTgt spid="57"/>
                                        </p:tgtEl>
                                      </p:cBhvr>
                                    </p:animEffect>
                                  </p:childTnLst>
                                </p:cTn>
                              </p:par>
                              <p:par>
                                <p:cTn id="49" presetID="35" presetClass="path" presetSubtype="0" decel="100000" fill="hold" grpId="1" nodeType="withEffect">
                                  <p:stCondLst>
                                    <p:cond delay="4750"/>
                                  </p:stCondLst>
                                  <p:childTnLst>
                                    <p:animMotion origin="layout" path="M -3.57416E-6 2.04721E-6 L -0.02195 2.04721E-6 " pathEditMode="relative" rAng="0" ptsTypes="AA">
                                      <p:cBhvr>
                                        <p:cTn id="50" dur="800" spd="-100000" fill="hold"/>
                                        <p:tgtEl>
                                          <p:spTgt spid="57"/>
                                        </p:tgtEl>
                                        <p:attrNameLst>
                                          <p:attrName>ppt_x</p:attrName>
                                          <p:attrName>ppt_y</p:attrName>
                                        </p:attrNameLst>
                                      </p:cBhvr>
                                      <p:rCtr x="-1098" y="0"/>
                                    </p:animMotion>
                                  </p:childTnLst>
                                </p:cTn>
                              </p:par>
                              <p:par>
                                <p:cTn id="51" presetID="10" presetClass="entr" presetSubtype="0" fill="hold" grpId="0" nodeType="withEffect">
                                  <p:stCondLst>
                                    <p:cond delay="5500"/>
                                  </p:stCondLst>
                                  <p:childTnLst>
                                    <p:set>
                                      <p:cBhvr>
                                        <p:cTn id="52" dur="1" fill="hold">
                                          <p:stCondLst>
                                            <p:cond delay="0"/>
                                          </p:stCondLst>
                                        </p:cTn>
                                        <p:tgtEl>
                                          <p:spTgt spid="28"/>
                                        </p:tgtEl>
                                        <p:attrNameLst>
                                          <p:attrName>style.visibility</p:attrName>
                                        </p:attrNameLst>
                                      </p:cBhvr>
                                      <p:to>
                                        <p:strVal val="visible"/>
                                      </p:to>
                                    </p:set>
                                    <p:animEffect transition="in" filter="fade">
                                      <p:cBhvr>
                                        <p:cTn id="53" dur="800"/>
                                        <p:tgtEl>
                                          <p:spTgt spid="28"/>
                                        </p:tgtEl>
                                      </p:cBhvr>
                                    </p:animEffect>
                                  </p:childTnLst>
                                </p:cTn>
                              </p:par>
                              <p:par>
                                <p:cTn id="54" presetID="35" presetClass="path" presetSubtype="0" decel="100000" fill="hold" grpId="1" nodeType="withEffect">
                                  <p:stCondLst>
                                    <p:cond delay="5500"/>
                                  </p:stCondLst>
                                  <p:childTnLst>
                                    <p:animMotion origin="layout" path="M 0.02195 -4.92964E-6 L 8.60352E-7 -4.92964E-6 " pathEditMode="relative" rAng="0" ptsTypes="AA">
                                      <p:cBhvr>
                                        <p:cTn id="55" dur="800" fill="hold"/>
                                        <p:tgtEl>
                                          <p:spTgt spid="28"/>
                                        </p:tgtEl>
                                        <p:attrNameLst>
                                          <p:attrName>ppt_x</p:attrName>
                                          <p:attrName>ppt_y</p:attrName>
                                        </p:attrNameLst>
                                      </p:cBhvr>
                                      <p:rCtr x="-109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P spid="56" grpId="0"/>
      <p:bldP spid="56" grpId="1"/>
      <p:bldP spid="57" grpId="0"/>
      <p:bldP spid="57" grpId="1"/>
      <p:bldP spid="31" grpId="0"/>
      <p:bldP spid="24" grpId="0"/>
      <p:bldP spid="24" grpId="1"/>
      <p:bldP spid="27" grpId="0"/>
      <p:bldP spid="27" grpId="1"/>
      <p:bldP spid="28" grpId="0"/>
      <p:bldP spid="28"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4637" y="295274"/>
            <a:ext cx="11887201" cy="904863"/>
          </a:xfrm>
          <a:prstGeom prst="rect">
            <a:avLst/>
          </a:prstGeom>
          <a:noFill/>
        </p:spPr>
        <p:txBody>
          <a:bodyPr wrap="square" lIns="182880" tIns="146304" rIns="182880" bIns="146304" rtlCol="0">
            <a:spAutoFit/>
          </a:bodyPr>
          <a:lstStyle/>
          <a:p>
            <a:pPr>
              <a:lnSpc>
                <a:spcPct val="90000"/>
              </a:lnSpc>
              <a:spcAft>
                <a:spcPts val="600"/>
              </a:spcAft>
            </a:pPr>
            <a:r>
              <a:rPr lang="en-US" sz="4400" dirty="0">
                <a:gradFill>
                  <a:gsLst>
                    <a:gs pos="2917">
                      <a:srgbClr val="404040"/>
                    </a:gs>
                    <a:gs pos="30000">
                      <a:srgbClr val="404040"/>
                    </a:gs>
                  </a:gsLst>
                  <a:lin ang="5400000" scaled="0"/>
                </a:gradFill>
                <a:latin typeface="Segoe UI Light"/>
              </a:rPr>
              <a:t>Integrate with Cortana in 3 </a:t>
            </a:r>
            <a:r>
              <a:rPr lang="en-US" sz="4400" dirty="0" smtClean="0">
                <a:gradFill>
                  <a:gsLst>
                    <a:gs pos="2917">
                      <a:srgbClr val="404040"/>
                    </a:gs>
                    <a:gs pos="30000">
                      <a:srgbClr val="404040"/>
                    </a:gs>
                  </a:gsLst>
                  <a:lin ang="5400000" scaled="0"/>
                </a:gradFill>
                <a:latin typeface="Segoe UI Light"/>
              </a:rPr>
              <a:t>Easy Steps:</a:t>
            </a:r>
          </a:p>
        </p:txBody>
      </p:sp>
      <p:grpSp>
        <p:nvGrpSpPr>
          <p:cNvPr id="39" name="Group 38"/>
          <p:cNvGrpSpPr/>
          <p:nvPr/>
        </p:nvGrpSpPr>
        <p:grpSpPr>
          <a:xfrm>
            <a:off x="487471" y="1535393"/>
            <a:ext cx="1447799" cy="1447799"/>
            <a:chOff x="2713037" y="2138746"/>
            <a:chExt cx="1447799" cy="1447799"/>
          </a:xfrm>
        </p:grpSpPr>
        <p:sp>
          <p:nvSpPr>
            <p:cNvPr id="53" name="Oval 52"/>
            <p:cNvSpPr/>
            <p:nvPr/>
          </p:nvSpPr>
          <p:spPr bwMode="auto">
            <a:xfrm>
              <a:off x="2713037" y="2138746"/>
              <a:ext cx="1447799" cy="1447799"/>
            </a:xfrm>
            <a:prstGeom prst="ellipse">
              <a:avLst/>
            </a:prstGeom>
            <a:solidFill>
              <a:schemeClr val="tx2"/>
            </a:solidFill>
            <a:ln w="539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dirty="0" err="1" smtClean="0">
                <a:gradFill>
                  <a:gsLst>
                    <a:gs pos="0">
                      <a:srgbClr val="00188F"/>
                    </a:gs>
                    <a:gs pos="100000">
                      <a:srgbClr val="00188F"/>
                    </a:gs>
                  </a:gsLst>
                  <a:lin ang="5400000" scaled="0"/>
                </a:gradFill>
                <a:ea typeface="Segoe UI" pitchFamily="34" charset="0"/>
                <a:cs typeface="Segoe UI" pitchFamily="34" charset="0"/>
              </a:endParaRPr>
            </a:p>
          </p:txBody>
        </p:sp>
        <p:sp>
          <p:nvSpPr>
            <p:cNvPr id="40" name="Oval 39"/>
            <p:cNvSpPr/>
            <p:nvPr/>
          </p:nvSpPr>
          <p:spPr bwMode="auto">
            <a:xfrm>
              <a:off x="2772055" y="2197764"/>
              <a:ext cx="1329764" cy="1329764"/>
            </a:xfrm>
            <a:prstGeom prst="ellipse">
              <a:avLst/>
            </a:prstGeom>
            <a:solidFill>
              <a:schemeClr val="tx2"/>
            </a:solidFill>
            <a:ln w="539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dirty="0" err="1" smtClean="0">
                <a:gradFill>
                  <a:gsLst>
                    <a:gs pos="0">
                      <a:srgbClr val="00188F"/>
                    </a:gs>
                    <a:gs pos="100000">
                      <a:srgbClr val="00188F"/>
                    </a:gs>
                  </a:gsLst>
                  <a:lin ang="5400000" scaled="0"/>
                </a:gradFill>
                <a:ea typeface="Segoe UI" pitchFamily="34" charset="0"/>
                <a:cs typeface="Segoe UI" pitchFamily="34" charset="0"/>
              </a:endParaRPr>
            </a:p>
          </p:txBody>
        </p:sp>
        <p:sp>
          <p:nvSpPr>
            <p:cNvPr id="41" name="Freeform 5"/>
            <p:cNvSpPr>
              <a:spLocks noEditPoints="1"/>
            </p:cNvSpPr>
            <p:nvPr/>
          </p:nvSpPr>
          <p:spPr bwMode="auto">
            <a:xfrm>
              <a:off x="2950633" y="2444574"/>
              <a:ext cx="959216" cy="886180"/>
            </a:xfrm>
            <a:custGeom>
              <a:avLst/>
              <a:gdLst>
                <a:gd name="T0" fmla="*/ 300 w 330"/>
                <a:gd name="T1" fmla="*/ 105 h 305"/>
                <a:gd name="T2" fmla="*/ 295 w 330"/>
                <a:gd name="T3" fmla="*/ 143 h 305"/>
                <a:gd name="T4" fmla="*/ 178 w 330"/>
                <a:gd name="T5" fmla="*/ 276 h 305"/>
                <a:gd name="T6" fmla="*/ 26 w 330"/>
                <a:gd name="T7" fmla="*/ 196 h 305"/>
                <a:gd name="T8" fmla="*/ 168 w 330"/>
                <a:gd name="T9" fmla="*/ 216 h 305"/>
                <a:gd name="T10" fmla="*/ 320 w 330"/>
                <a:gd name="T11" fmla="*/ 62 h 305"/>
                <a:gd name="T12" fmla="*/ 164 w 330"/>
                <a:gd name="T13" fmla="*/ 3 h 305"/>
                <a:gd name="T14" fmla="*/ 19 w 330"/>
                <a:gd name="T15" fmla="*/ 149 h 305"/>
                <a:gd name="T16" fmla="*/ 0 w 330"/>
                <a:gd name="T17" fmla="*/ 194 h 305"/>
                <a:gd name="T18" fmla="*/ 1 w 330"/>
                <a:gd name="T19" fmla="*/ 216 h 305"/>
                <a:gd name="T20" fmla="*/ 51 w 330"/>
                <a:gd name="T21" fmla="*/ 263 h 305"/>
                <a:gd name="T22" fmla="*/ 200 w 330"/>
                <a:gd name="T23" fmla="*/ 299 h 305"/>
                <a:gd name="T24" fmla="*/ 323 w 330"/>
                <a:gd name="T25" fmla="*/ 137 h 305"/>
                <a:gd name="T26" fmla="*/ 316 w 330"/>
                <a:gd name="T27" fmla="*/ 96 h 305"/>
                <a:gd name="T28" fmla="*/ 209 w 330"/>
                <a:gd name="T29" fmla="*/ 39 h 305"/>
                <a:gd name="T30" fmla="*/ 224 w 330"/>
                <a:gd name="T31" fmla="*/ 60 h 305"/>
                <a:gd name="T32" fmla="*/ 206 w 330"/>
                <a:gd name="T33" fmla="*/ 60 h 305"/>
                <a:gd name="T34" fmla="*/ 217 w 330"/>
                <a:gd name="T35" fmla="*/ 70 h 305"/>
                <a:gd name="T36" fmla="*/ 199 w 330"/>
                <a:gd name="T37" fmla="*/ 70 h 305"/>
                <a:gd name="T38" fmla="*/ 210 w 330"/>
                <a:gd name="T39" fmla="*/ 80 h 305"/>
                <a:gd name="T40" fmla="*/ 192 w 330"/>
                <a:gd name="T41" fmla="*/ 80 h 305"/>
                <a:gd name="T42" fmla="*/ 203 w 330"/>
                <a:gd name="T43" fmla="*/ 90 h 305"/>
                <a:gd name="T44" fmla="*/ 185 w 330"/>
                <a:gd name="T45" fmla="*/ 90 h 305"/>
                <a:gd name="T46" fmla="*/ 196 w 330"/>
                <a:gd name="T47" fmla="*/ 100 h 305"/>
                <a:gd name="T48" fmla="*/ 178 w 330"/>
                <a:gd name="T49" fmla="*/ 100 h 305"/>
                <a:gd name="T50" fmla="*/ 189 w 330"/>
                <a:gd name="T51" fmla="*/ 110 h 305"/>
                <a:gd name="T52" fmla="*/ 171 w 330"/>
                <a:gd name="T53" fmla="*/ 110 h 305"/>
                <a:gd name="T54" fmla="*/ 162 w 330"/>
                <a:gd name="T55" fmla="*/ 123 h 305"/>
                <a:gd name="T56" fmla="*/ 149 w 330"/>
                <a:gd name="T57" fmla="*/ 99 h 305"/>
                <a:gd name="T58" fmla="*/ 108 w 330"/>
                <a:gd name="T59" fmla="*/ 147 h 305"/>
                <a:gd name="T60" fmla="*/ 140 w 330"/>
                <a:gd name="T61" fmla="*/ 137 h 305"/>
                <a:gd name="T62" fmla="*/ 144 w 330"/>
                <a:gd name="T63" fmla="*/ 76 h 305"/>
                <a:gd name="T64" fmla="*/ 142 w 330"/>
                <a:gd name="T65" fmla="*/ 97 h 305"/>
                <a:gd name="T66" fmla="*/ 157 w 330"/>
                <a:gd name="T67" fmla="*/ 130 h 305"/>
                <a:gd name="T68" fmla="*/ 206 w 330"/>
                <a:gd name="T69" fmla="*/ 98 h 305"/>
                <a:gd name="T70" fmla="*/ 204 w 330"/>
                <a:gd name="T71" fmla="*/ 119 h 305"/>
                <a:gd name="T72" fmla="*/ 137 w 330"/>
                <a:gd name="T73" fmla="*/ 158 h 305"/>
                <a:gd name="T74" fmla="*/ 151 w 330"/>
                <a:gd name="T75" fmla="*/ 175 h 305"/>
                <a:gd name="T76" fmla="*/ 108 w 330"/>
                <a:gd name="T77" fmla="*/ 147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30" h="305">
                  <a:moveTo>
                    <a:pt x="316" y="96"/>
                  </a:moveTo>
                  <a:cubicBezTo>
                    <a:pt x="310" y="95"/>
                    <a:pt x="301" y="98"/>
                    <a:pt x="300" y="105"/>
                  </a:cubicBezTo>
                  <a:cubicBezTo>
                    <a:pt x="298" y="115"/>
                    <a:pt x="298" y="126"/>
                    <a:pt x="297" y="134"/>
                  </a:cubicBezTo>
                  <a:cubicBezTo>
                    <a:pt x="297" y="137"/>
                    <a:pt x="297" y="142"/>
                    <a:pt x="295" y="143"/>
                  </a:cubicBezTo>
                  <a:cubicBezTo>
                    <a:pt x="259" y="187"/>
                    <a:pt x="223" y="230"/>
                    <a:pt x="188" y="273"/>
                  </a:cubicBezTo>
                  <a:cubicBezTo>
                    <a:pt x="185" y="277"/>
                    <a:pt x="182" y="277"/>
                    <a:pt x="178" y="276"/>
                  </a:cubicBezTo>
                  <a:cubicBezTo>
                    <a:pt x="136" y="263"/>
                    <a:pt x="94" y="251"/>
                    <a:pt x="51" y="238"/>
                  </a:cubicBezTo>
                  <a:cubicBezTo>
                    <a:pt x="32" y="232"/>
                    <a:pt x="22" y="216"/>
                    <a:pt x="26" y="196"/>
                  </a:cubicBezTo>
                  <a:cubicBezTo>
                    <a:pt x="28" y="181"/>
                    <a:pt x="35" y="177"/>
                    <a:pt x="49" y="181"/>
                  </a:cubicBezTo>
                  <a:cubicBezTo>
                    <a:pt x="88" y="193"/>
                    <a:pt x="129" y="203"/>
                    <a:pt x="168" y="216"/>
                  </a:cubicBezTo>
                  <a:cubicBezTo>
                    <a:pt x="180" y="219"/>
                    <a:pt x="187" y="216"/>
                    <a:pt x="194" y="207"/>
                  </a:cubicBezTo>
                  <a:cubicBezTo>
                    <a:pt x="236" y="159"/>
                    <a:pt x="278" y="110"/>
                    <a:pt x="320" y="62"/>
                  </a:cubicBezTo>
                  <a:cubicBezTo>
                    <a:pt x="330" y="50"/>
                    <a:pt x="327" y="40"/>
                    <a:pt x="313" y="37"/>
                  </a:cubicBezTo>
                  <a:cubicBezTo>
                    <a:pt x="262" y="25"/>
                    <a:pt x="213" y="13"/>
                    <a:pt x="164" y="3"/>
                  </a:cubicBezTo>
                  <a:cubicBezTo>
                    <a:pt x="155" y="0"/>
                    <a:pt x="149" y="3"/>
                    <a:pt x="143" y="9"/>
                  </a:cubicBezTo>
                  <a:cubicBezTo>
                    <a:pt x="101" y="56"/>
                    <a:pt x="61" y="102"/>
                    <a:pt x="19" y="149"/>
                  </a:cubicBezTo>
                  <a:cubicBezTo>
                    <a:pt x="14" y="155"/>
                    <a:pt x="10" y="162"/>
                    <a:pt x="7" y="168"/>
                  </a:cubicBezTo>
                  <a:cubicBezTo>
                    <a:pt x="4" y="177"/>
                    <a:pt x="3" y="185"/>
                    <a:pt x="0" y="194"/>
                  </a:cubicBezTo>
                  <a:cubicBezTo>
                    <a:pt x="0" y="200"/>
                    <a:pt x="0" y="204"/>
                    <a:pt x="0" y="210"/>
                  </a:cubicBezTo>
                  <a:cubicBezTo>
                    <a:pt x="0" y="212"/>
                    <a:pt x="1" y="214"/>
                    <a:pt x="1" y="216"/>
                  </a:cubicBezTo>
                  <a:cubicBezTo>
                    <a:pt x="4" y="230"/>
                    <a:pt x="10" y="244"/>
                    <a:pt x="23" y="251"/>
                  </a:cubicBezTo>
                  <a:cubicBezTo>
                    <a:pt x="30" y="257"/>
                    <a:pt x="41" y="260"/>
                    <a:pt x="51" y="263"/>
                  </a:cubicBezTo>
                  <a:cubicBezTo>
                    <a:pt x="94" y="277"/>
                    <a:pt x="138" y="289"/>
                    <a:pt x="181" y="302"/>
                  </a:cubicBezTo>
                  <a:cubicBezTo>
                    <a:pt x="188" y="305"/>
                    <a:pt x="194" y="305"/>
                    <a:pt x="200" y="299"/>
                  </a:cubicBezTo>
                  <a:cubicBezTo>
                    <a:pt x="240" y="249"/>
                    <a:pt x="279" y="201"/>
                    <a:pt x="320" y="152"/>
                  </a:cubicBezTo>
                  <a:cubicBezTo>
                    <a:pt x="323" y="149"/>
                    <a:pt x="323" y="143"/>
                    <a:pt x="323" y="137"/>
                  </a:cubicBezTo>
                  <a:cubicBezTo>
                    <a:pt x="324" y="130"/>
                    <a:pt x="323" y="121"/>
                    <a:pt x="324" y="114"/>
                  </a:cubicBezTo>
                  <a:cubicBezTo>
                    <a:pt x="324" y="105"/>
                    <a:pt x="323" y="99"/>
                    <a:pt x="316" y="96"/>
                  </a:cubicBezTo>
                  <a:close/>
                  <a:moveTo>
                    <a:pt x="184" y="49"/>
                  </a:moveTo>
                  <a:cubicBezTo>
                    <a:pt x="190" y="41"/>
                    <a:pt x="201" y="36"/>
                    <a:pt x="209" y="39"/>
                  </a:cubicBezTo>
                  <a:cubicBezTo>
                    <a:pt x="209" y="39"/>
                    <a:pt x="209" y="39"/>
                    <a:pt x="218" y="43"/>
                  </a:cubicBezTo>
                  <a:cubicBezTo>
                    <a:pt x="225" y="45"/>
                    <a:pt x="227" y="53"/>
                    <a:pt x="224" y="60"/>
                  </a:cubicBezTo>
                  <a:cubicBezTo>
                    <a:pt x="224" y="60"/>
                    <a:pt x="224" y="60"/>
                    <a:pt x="210" y="55"/>
                  </a:cubicBezTo>
                  <a:cubicBezTo>
                    <a:pt x="210" y="55"/>
                    <a:pt x="210" y="55"/>
                    <a:pt x="206" y="60"/>
                  </a:cubicBezTo>
                  <a:cubicBezTo>
                    <a:pt x="206" y="60"/>
                    <a:pt x="206" y="60"/>
                    <a:pt x="220" y="65"/>
                  </a:cubicBezTo>
                  <a:cubicBezTo>
                    <a:pt x="220" y="65"/>
                    <a:pt x="220" y="65"/>
                    <a:pt x="217" y="70"/>
                  </a:cubicBezTo>
                  <a:cubicBezTo>
                    <a:pt x="217" y="70"/>
                    <a:pt x="217" y="70"/>
                    <a:pt x="203" y="65"/>
                  </a:cubicBezTo>
                  <a:cubicBezTo>
                    <a:pt x="203" y="65"/>
                    <a:pt x="203" y="65"/>
                    <a:pt x="199" y="70"/>
                  </a:cubicBezTo>
                  <a:cubicBezTo>
                    <a:pt x="199" y="70"/>
                    <a:pt x="199" y="70"/>
                    <a:pt x="213" y="75"/>
                  </a:cubicBezTo>
                  <a:cubicBezTo>
                    <a:pt x="213" y="75"/>
                    <a:pt x="213" y="75"/>
                    <a:pt x="210" y="80"/>
                  </a:cubicBezTo>
                  <a:cubicBezTo>
                    <a:pt x="210" y="80"/>
                    <a:pt x="210" y="80"/>
                    <a:pt x="195" y="75"/>
                  </a:cubicBezTo>
                  <a:cubicBezTo>
                    <a:pt x="195" y="75"/>
                    <a:pt x="195" y="75"/>
                    <a:pt x="192" y="80"/>
                  </a:cubicBezTo>
                  <a:cubicBezTo>
                    <a:pt x="192" y="80"/>
                    <a:pt x="192" y="80"/>
                    <a:pt x="206" y="85"/>
                  </a:cubicBezTo>
                  <a:cubicBezTo>
                    <a:pt x="206" y="85"/>
                    <a:pt x="206" y="85"/>
                    <a:pt x="203" y="90"/>
                  </a:cubicBezTo>
                  <a:cubicBezTo>
                    <a:pt x="203" y="90"/>
                    <a:pt x="203" y="90"/>
                    <a:pt x="188" y="85"/>
                  </a:cubicBezTo>
                  <a:cubicBezTo>
                    <a:pt x="188" y="85"/>
                    <a:pt x="188" y="85"/>
                    <a:pt x="185" y="90"/>
                  </a:cubicBezTo>
                  <a:cubicBezTo>
                    <a:pt x="185" y="90"/>
                    <a:pt x="185" y="90"/>
                    <a:pt x="199" y="95"/>
                  </a:cubicBezTo>
                  <a:cubicBezTo>
                    <a:pt x="199" y="95"/>
                    <a:pt x="199" y="95"/>
                    <a:pt x="196" y="100"/>
                  </a:cubicBezTo>
                  <a:cubicBezTo>
                    <a:pt x="196" y="100"/>
                    <a:pt x="196" y="100"/>
                    <a:pt x="181" y="95"/>
                  </a:cubicBezTo>
                  <a:cubicBezTo>
                    <a:pt x="181" y="95"/>
                    <a:pt x="181" y="95"/>
                    <a:pt x="178" y="100"/>
                  </a:cubicBezTo>
                  <a:cubicBezTo>
                    <a:pt x="178" y="100"/>
                    <a:pt x="178" y="100"/>
                    <a:pt x="192" y="105"/>
                  </a:cubicBezTo>
                  <a:cubicBezTo>
                    <a:pt x="192" y="105"/>
                    <a:pt x="192" y="105"/>
                    <a:pt x="189" y="110"/>
                  </a:cubicBezTo>
                  <a:cubicBezTo>
                    <a:pt x="189" y="110"/>
                    <a:pt x="189" y="110"/>
                    <a:pt x="174" y="105"/>
                  </a:cubicBezTo>
                  <a:cubicBezTo>
                    <a:pt x="174" y="105"/>
                    <a:pt x="174" y="105"/>
                    <a:pt x="171" y="110"/>
                  </a:cubicBezTo>
                  <a:cubicBezTo>
                    <a:pt x="171" y="110"/>
                    <a:pt x="171" y="110"/>
                    <a:pt x="185" y="115"/>
                  </a:cubicBezTo>
                  <a:cubicBezTo>
                    <a:pt x="179" y="122"/>
                    <a:pt x="169" y="125"/>
                    <a:pt x="162" y="123"/>
                  </a:cubicBezTo>
                  <a:cubicBezTo>
                    <a:pt x="162" y="123"/>
                    <a:pt x="162" y="123"/>
                    <a:pt x="153" y="119"/>
                  </a:cubicBezTo>
                  <a:cubicBezTo>
                    <a:pt x="145" y="117"/>
                    <a:pt x="143" y="107"/>
                    <a:pt x="149" y="99"/>
                  </a:cubicBezTo>
                  <a:cubicBezTo>
                    <a:pt x="149" y="99"/>
                    <a:pt x="149" y="99"/>
                    <a:pt x="184" y="49"/>
                  </a:cubicBezTo>
                  <a:close/>
                  <a:moveTo>
                    <a:pt x="108" y="147"/>
                  </a:moveTo>
                  <a:cubicBezTo>
                    <a:pt x="108" y="147"/>
                    <a:pt x="108" y="147"/>
                    <a:pt x="128" y="154"/>
                  </a:cubicBezTo>
                  <a:cubicBezTo>
                    <a:pt x="128" y="154"/>
                    <a:pt x="128" y="154"/>
                    <a:pt x="140" y="137"/>
                  </a:cubicBezTo>
                  <a:cubicBezTo>
                    <a:pt x="124" y="131"/>
                    <a:pt x="120" y="111"/>
                    <a:pt x="132" y="93"/>
                  </a:cubicBezTo>
                  <a:cubicBezTo>
                    <a:pt x="132" y="93"/>
                    <a:pt x="132" y="93"/>
                    <a:pt x="144" y="76"/>
                  </a:cubicBezTo>
                  <a:cubicBezTo>
                    <a:pt x="144" y="76"/>
                    <a:pt x="144" y="76"/>
                    <a:pt x="154" y="79"/>
                  </a:cubicBezTo>
                  <a:cubicBezTo>
                    <a:pt x="154" y="79"/>
                    <a:pt x="154" y="79"/>
                    <a:pt x="142" y="97"/>
                  </a:cubicBezTo>
                  <a:cubicBezTo>
                    <a:pt x="133" y="109"/>
                    <a:pt x="136" y="123"/>
                    <a:pt x="147" y="127"/>
                  </a:cubicBezTo>
                  <a:cubicBezTo>
                    <a:pt x="147" y="127"/>
                    <a:pt x="147" y="127"/>
                    <a:pt x="157" y="130"/>
                  </a:cubicBezTo>
                  <a:cubicBezTo>
                    <a:pt x="168" y="134"/>
                    <a:pt x="185" y="128"/>
                    <a:pt x="194" y="116"/>
                  </a:cubicBezTo>
                  <a:cubicBezTo>
                    <a:pt x="194" y="116"/>
                    <a:pt x="194" y="116"/>
                    <a:pt x="206" y="98"/>
                  </a:cubicBezTo>
                  <a:cubicBezTo>
                    <a:pt x="216" y="101"/>
                    <a:pt x="216" y="101"/>
                    <a:pt x="216" y="101"/>
                  </a:cubicBezTo>
                  <a:cubicBezTo>
                    <a:pt x="216" y="101"/>
                    <a:pt x="216" y="101"/>
                    <a:pt x="204" y="119"/>
                  </a:cubicBezTo>
                  <a:cubicBezTo>
                    <a:pt x="191" y="136"/>
                    <a:pt x="166" y="146"/>
                    <a:pt x="150" y="140"/>
                  </a:cubicBezTo>
                  <a:cubicBezTo>
                    <a:pt x="150" y="140"/>
                    <a:pt x="150" y="140"/>
                    <a:pt x="137" y="158"/>
                  </a:cubicBezTo>
                  <a:cubicBezTo>
                    <a:pt x="137" y="158"/>
                    <a:pt x="137" y="158"/>
                    <a:pt x="158" y="165"/>
                  </a:cubicBezTo>
                  <a:cubicBezTo>
                    <a:pt x="158" y="165"/>
                    <a:pt x="158" y="165"/>
                    <a:pt x="151" y="175"/>
                  </a:cubicBezTo>
                  <a:cubicBezTo>
                    <a:pt x="151" y="175"/>
                    <a:pt x="151" y="175"/>
                    <a:pt x="101" y="157"/>
                  </a:cubicBezTo>
                  <a:cubicBezTo>
                    <a:pt x="101" y="157"/>
                    <a:pt x="101" y="157"/>
                    <a:pt x="108" y="147"/>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grpSp>
      <p:grpSp>
        <p:nvGrpSpPr>
          <p:cNvPr id="61" name="Group 60"/>
          <p:cNvGrpSpPr/>
          <p:nvPr/>
        </p:nvGrpSpPr>
        <p:grpSpPr>
          <a:xfrm>
            <a:off x="487471" y="3259430"/>
            <a:ext cx="1447799" cy="1447799"/>
            <a:chOff x="487471" y="3259430"/>
            <a:chExt cx="1447799" cy="1447799"/>
          </a:xfrm>
        </p:grpSpPr>
        <p:sp>
          <p:nvSpPr>
            <p:cNvPr id="57" name="Oval 56"/>
            <p:cNvSpPr/>
            <p:nvPr/>
          </p:nvSpPr>
          <p:spPr bwMode="auto">
            <a:xfrm>
              <a:off x="487471" y="3259430"/>
              <a:ext cx="1447799" cy="1447799"/>
            </a:xfrm>
            <a:prstGeom prst="ellipse">
              <a:avLst/>
            </a:prstGeom>
            <a:solidFill>
              <a:schemeClr val="accent4"/>
            </a:solidFill>
            <a:ln w="539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dirty="0" err="1" smtClean="0">
                <a:gradFill>
                  <a:gsLst>
                    <a:gs pos="0">
                      <a:srgbClr val="00188F"/>
                    </a:gs>
                    <a:gs pos="100000">
                      <a:srgbClr val="00188F"/>
                    </a:gs>
                  </a:gsLst>
                  <a:lin ang="5400000" scaled="0"/>
                </a:gradFill>
                <a:ea typeface="Segoe UI" pitchFamily="34" charset="0"/>
                <a:cs typeface="Segoe UI" pitchFamily="34" charset="0"/>
              </a:endParaRPr>
            </a:p>
          </p:txBody>
        </p:sp>
        <p:sp>
          <p:nvSpPr>
            <p:cNvPr id="58" name="Oval 57"/>
            <p:cNvSpPr/>
            <p:nvPr/>
          </p:nvSpPr>
          <p:spPr bwMode="auto">
            <a:xfrm>
              <a:off x="546489" y="3318448"/>
              <a:ext cx="1329764" cy="1329764"/>
            </a:xfrm>
            <a:prstGeom prst="ellipse">
              <a:avLst/>
            </a:prstGeom>
            <a:solidFill>
              <a:schemeClr val="accent4"/>
            </a:solidFill>
            <a:ln w="539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dirty="0" err="1" smtClean="0">
                <a:gradFill>
                  <a:gsLst>
                    <a:gs pos="0">
                      <a:srgbClr val="00188F"/>
                    </a:gs>
                    <a:gs pos="100000">
                      <a:srgbClr val="00188F"/>
                    </a:gs>
                  </a:gsLst>
                  <a:lin ang="5400000" scaled="0"/>
                </a:gradFill>
                <a:ea typeface="Segoe UI" pitchFamily="34" charset="0"/>
                <a:cs typeface="Segoe UI" pitchFamily="34" charset="0"/>
              </a:endParaRPr>
            </a:p>
          </p:txBody>
        </p:sp>
        <p:sp>
          <p:nvSpPr>
            <p:cNvPr id="44" name="Freeform 18"/>
            <p:cNvSpPr>
              <a:spLocks noEditPoints="1"/>
            </p:cNvSpPr>
            <p:nvPr/>
          </p:nvSpPr>
          <p:spPr bwMode="auto">
            <a:xfrm>
              <a:off x="964926" y="3504370"/>
              <a:ext cx="509094" cy="976056"/>
            </a:xfrm>
            <a:custGeom>
              <a:avLst/>
              <a:gdLst>
                <a:gd name="T0" fmla="*/ 226 w 365"/>
                <a:gd name="T1" fmla="*/ 343 h 703"/>
                <a:gd name="T2" fmla="*/ 265 w 365"/>
                <a:gd name="T3" fmla="*/ 291 h 703"/>
                <a:gd name="T4" fmla="*/ 226 w 365"/>
                <a:gd name="T5" fmla="*/ 237 h 703"/>
                <a:gd name="T6" fmla="*/ 300 w 365"/>
                <a:gd name="T7" fmla="*/ 305 h 703"/>
                <a:gd name="T8" fmla="*/ 100 w 365"/>
                <a:gd name="T9" fmla="*/ 291 h 703"/>
                <a:gd name="T10" fmla="*/ 139 w 365"/>
                <a:gd name="T11" fmla="*/ 237 h 703"/>
                <a:gd name="T12" fmla="*/ 65 w 365"/>
                <a:gd name="T13" fmla="*/ 305 h 703"/>
                <a:gd name="T14" fmla="*/ 139 w 365"/>
                <a:gd name="T15" fmla="*/ 311 h 703"/>
                <a:gd name="T16" fmla="*/ 221 w 365"/>
                <a:gd name="T17" fmla="*/ 206 h 703"/>
                <a:gd name="T18" fmla="*/ 145 w 365"/>
                <a:gd name="T19" fmla="*/ 374 h 703"/>
                <a:gd name="T20" fmla="*/ 172 w 365"/>
                <a:gd name="T21" fmla="*/ 374 h 703"/>
                <a:gd name="T22" fmla="*/ 365 w 365"/>
                <a:gd name="T23" fmla="*/ 679 h 703"/>
                <a:gd name="T24" fmla="*/ 24 w 365"/>
                <a:gd name="T25" fmla="*/ 703 h 703"/>
                <a:gd name="T26" fmla="*/ 0 w 365"/>
                <a:gd name="T27" fmla="*/ 24 h 703"/>
                <a:gd name="T28" fmla="*/ 341 w 365"/>
                <a:gd name="T29" fmla="*/ 0 h 703"/>
                <a:gd name="T30" fmla="*/ 83 w 365"/>
                <a:gd name="T31" fmla="*/ 643 h 703"/>
                <a:gd name="T32" fmla="*/ 75 w 365"/>
                <a:gd name="T33" fmla="*/ 627 h 703"/>
                <a:gd name="T34" fmla="*/ 75 w 365"/>
                <a:gd name="T35" fmla="*/ 646 h 703"/>
                <a:gd name="T36" fmla="*/ 84 w 365"/>
                <a:gd name="T37" fmla="*/ 650 h 703"/>
                <a:gd name="T38" fmla="*/ 83 w 365"/>
                <a:gd name="T39" fmla="*/ 643 h 703"/>
                <a:gd name="T40" fmla="*/ 175 w 365"/>
                <a:gd name="T41" fmla="*/ 642 h 703"/>
                <a:gd name="T42" fmla="*/ 179 w 365"/>
                <a:gd name="T43" fmla="*/ 642 h 703"/>
                <a:gd name="T44" fmla="*/ 183 w 365"/>
                <a:gd name="T45" fmla="*/ 639 h 703"/>
                <a:gd name="T46" fmla="*/ 181 w 365"/>
                <a:gd name="T47" fmla="*/ 627 h 703"/>
                <a:gd name="T48" fmla="*/ 176 w 365"/>
                <a:gd name="T49" fmla="*/ 630 h 703"/>
                <a:gd name="T50" fmla="*/ 172 w 365"/>
                <a:gd name="T51" fmla="*/ 630 h 703"/>
                <a:gd name="T52" fmla="*/ 168 w 365"/>
                <a:gd name="T53" fmla="*/ 629 h 703"/>
                <a:gd name="T54" fmla="*/ 195 w 365"/>
                <a:gd name="T55" fmla="*/ 627 h 703"/>
                <a:gd name="T56" fmla="*/ 190 w 365"/>
                <a:gd name="T57" fmla="*/ 625 h 703"/>
                <a:gd name="T58" fmla="*/ 183 w 365"/>
                <a:gd name="T59" fmla="*/ 626 h 703"/>
                <a:gd name="T60" fmla="*/ 183 w 365"/>
                <a:gd name="T61" fmla="*/ 632 h 703"/>
                <a:gd name="T62" fmla="*/ 185 w 365"/>
                <a:gd name="T63" fmla="*/ 639 h 703"/>
                <a:gd name="T64" fmla="*/ 188 w 365"/>
                <a:gd name="T65" fmla="*/ 637 h 703"/>
                <a:gd name="T66" fmla="*/ 198 w 365"/>
                <a:gd name="T67" fmla="*/ 637 h 703"/>
                <a:gd name="T68" fmla="*/ 188 w 365"/>
                <a:gd name="T69" fmla="*/ 652 h 703"/>
                <a:gd name="T70" fmla="*/ 182 w 365"/>
                <a:gd name="T71" fmla="*/ 642 h 703"/>
                <a:gd name="T72" fmla="*/ 176 w 365"/>
                <a:gd name="T73" fmla="*/ 643 h 703"/>
                <a:gd name="T74" fmla="*/ 172 w 365"/>
                <a:gd name="T75" fmla="*/ 642 h 703"/>
                <a:gd name="T76" fmla="*/ 175 w 365"/>
                <a:gd name="T77" fmla="*/ 653 h 703"/>
                <a:gd name="T78" fmla="*/ 179 w 365"/>
                <a:gd name="T79" fmla="*/ 654 h 703"/>
                <a:gd name="T80" fmla="*/ 182 w 365"/>
                <a:gd name="T81" fmla="*/ 654 h 703"/>
                <a:gd name="T82" fmla="*/ 185 w 365"/>
                <a:gd name="T83" fmla="*/ 653 h 703"/>
                <a:gd name="T84" fmla="*/ 188 w 365"/>
                <a:gd name="T85" fmla="*/ 652 h 703"/>
                <a:gd name="T86" fmla="*/ 198 w 365"/>
                <a:gd name="T87" fmla="*/ 639 h 703"/>
                <a:gd name="T88" fmla="*/ 193 w 365"/>
                <a:gd name="T89" fmla="*/ 637 h 703"/>
                <a:gd name="T90" fmla="*/ 190 w 365"/>
                <a:gd name="T91" fmla="*/ 637 h 703"/>
                <a:gd name="T92" fmla="*/ 189 w 365"/>
                <a:gd name="T93" fmla="*/ 652 h 703"/>
                <a:gd name="T94" fmla="*/ 193 w 365"/>
                <a:gd name="T95" fmla="*/ 650 h 703"/>
                <a:gd name="T96" fmla="*/ 198 w 365"/>
                <a:gd name="T97" fmla="*/ 650 h 703"/>
                <a:gd name="T98" fmla="*/ 202 w 365"/>
                <a:gd name="T99" fmla="*/ 650 h 703"/>
                <a:gd name="T100" fmla="*/ 293 w 365"/>
                <a:gd name="T101" fmla="*/ 629 h 703"/>
                <a:gd name="T102" fmla="*/ 297 w 365"/>
                <a:gd name="T103" fmla="*/ 637 h 703"/>
                <a:gd name="T104" fmla="*/ 281 w 365"/>
                <a:gd name="T105" fmla="*/ 640 h 703"/>
                <a:gd name="T106" fmla="*/ 288 w 365"/>
                <a:gd name="T107" fmla="*/ 649 h 703"/>
                <a:gd name="T108" fmla="*/ 303 w 365"/>
                <a:gd name="T109" fmla="*/ 639 h 703"/>
                <a:gd name="T110" fmla="*/ 34 w 365"/>
                <a:gd name="T111" fmla="*/ 57 h 703"/>
                <a:gd name="T112" fmla="*/ 332 w 365"/>
                <a:gd name="T113" fmla="*/ 553 h 703"/>
                <a:gd name="T114" fmla="*/ 75 w 365"/>
                <a:gd name="T115" fmla="*/ 630 h 703"/>
                <a:gd name="T116" fmla="*/ 75 w 365"/>
                <a:gd name="T117" fmla="*/ 644 h 703"/>
                <a:gd name="T118" fmla="*/ 75 w 365"/>
                <a:gd name="T119" fmla="*/ 630 h 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65" h="703">
                  <a:moveTo>
                    <a:pt x="300" y="305"/>
                  </a:moveTo>
                  <a:cubicBezTo>
                    <a:pt x="226" y="343"/>
                    <a:pt x="226" y="343"/>
                    <a:pt x="226" y="343"/>
                  </a:cubicBezTo>
                  <a:cubicBezTo>
                    <a:pt x="226" y="311"/>
                    <a:pt x="226" y="311"/>
                    <a:pt x="226" y="311"/>
                  </a:cubicBezTo>
                  <a:cubicBezTo>
                    <a:pt x="265" y="291"/>
                    <a:pt x="265" y="291"/>
                    <a:pt x="265" y="291"/>
                  </a:cubicBezTo>
                  <a:cubicBezTo>
                    <a:pt x="226" y="271"/>
                    <a:pt x="226" y="271"/>
                    <a:pt x="226" y="271"/>
                  </a:cubicBezTo>
                  <a:cubicBezTo>
                    <a:pt x="226" y="237"/>
                    <a:pt x="226" y="237"/>
                    <a:pt x="226" y="237"/>
                  </a:cubicBezTo>
                  <a:cubicBezTo>
                    <a:pt x="300" y="276"/>
                    <a:pt x="300" y="276"/>
                    <a:pt x="300" y="276"/>
                  </a:cubicBezTo>
                  <a:lnTo>
                    <a:pt x="300" y="305"/>
                  </a:lnTo>
                  <a:close/>
                  <a:moveTo>
                    <a:pt x="139" y="311"/>
                  </a:moveTo>
                  <a:cubicBezTo>
                    <a:pt x="100" y="291"/>
                    <a:pt x="100" y="291"/>
                    <a:pt x="100" y="291"/>
                  </a:cubicBezTo>
                  <a:cubicBezTo>
                    <a:pt x="139" y="271"/>
                    <a:pt x="139" y="271"/>
                    <a:pt x="139" y="271"/>
                  </a:cubicBezTo>
                  <a:cubicBezTo>
                    <a:pt x="139" y="237"/>
                    <a:pt x="139" y="237"/>
                    <a:pt x="139" y="237"/>
                  </a:cubicBezTo>
                  <a:cubicBezTo>
                    <a:pt x="65" y="276"/>
                    <a:pt x="65" y="276"/>
                    <a:pt x="65" y="276"/>
                  </a:cubicBezTo>
                  <a:cubicBezTo>
                    <a:pt x="65" y="305"/>
                    <a:pt x="65" y="305"/>
                    <a:pt x="65" y="305"/>
                  </a:cubicBezTo>
                  <a:cubicBezTo>
                    <a:pt x="139" y="343"/>
                    <a:pt x="139" y="343"/>
                    <a:pt x="139" y="343"/>
                  </a:cubicBezTo>
                  <a:lnTo>
                    <a:pt x="139" y="311"/>
                  </a:lnTo>
                  <a:close/>
                  <a:moveTo>
                    <a:pt x="172" y="374"/>
                  </a:moveTo>
                  <a:cubicBezTo>
                    <a:pt x="221" y="206"/>
                    <a:pt x="221" y="206"/>
                    <a:pt x="221" y="206"/>
                  </a:cubicBezTo>
                  <a:cubicBezTo>
                    <a:pt x="194" y="206"/>
                    <a:pt x="194" y="206"/>
                    <a:pt x="194" y="206"/>
                  </a:cubicBezTo>
                  <a:cubicBezTo>
                    <a:pt x="145" y="374"/>
                    <a:pt x="145" y="374"/>
                    <a:pt x="145" y="374"/>
                  </a:cubicBezTo>
                  <a:cubicBezTo>
                    <a:pt x="171" y="374"/>
                    <a:pt x="171" y="374"/>
                    <a:pt x="171" y="374"/>
                  </a:cubicBezTo>
                  <a:lnTo>
                    <a:pt x="172" y="374"/>
                  </a:lnTo>
                  <a:close/>
                  <a:moveTo>
                    <a:pt x="365" y="24"/>
                  </a:moveTo>
                  <a:cubicBezTo>
                    <a:pt x="365" y="24"/>
                    <a:pt x="365" y="24"/>
                    <a:pt x="365" y="679"/>
                  </a:cubicBezTo>
                  <a:cubicBezTo>
                    <a:pt x="365" y="691"/>
                    <a:pt x="355" y="703"/>
                    <a:pt x="341" y="703"/>
                  </a:cubicBezTo>
                  <a:cubicBezTo>
                    <a:pt x="341" y="703"/>
                    <a:pt x="341" y="703"/>
                    <a:pt x="24" y="703"/>
                  </a:cubicBezTo>
                  <a:cubicBezTo>
                    <a:pt x="10" y="703"/>
                    <a:pt x="0" y="691"/>
                    <a:pt x="0" y="679"/>
                  </a:cubicBezTo>
                  <a:cubicBezTo>
                    <a:pt x="0" y="679"/>
                    <a:pt x="0" y="679"/>
                    <a:pt x="0" y="24"/>
                  </a:cubicBezTo>
                  <a:cubicBezTo>
                    <a:pt x="0" y="10"/>
                    <a:pt x="10" y="0"/>
                    <a:pt x="24" y="0"/>
                  </a:cubicBezTo>
                  <a:cubicBezTo>
                    <a:pt x="24" y="0"/>
                    <a:pt x="24" y="0"/>
                    <a:pt x="341" y="0"/>
                  </a:cubicBezTo>
                  <a:cubicBezTo>
                    <a:pt x="355" y="0"/>
                    <a:pt x="365" y="10"/>
                    <a:pt x="365" y="24"/>
                  </a:cubicBezTo>
                  <a:close/>
                  <a:moveTo>
                    <a:pt x="83" y="643"/>
                  </a:moveTo>
                  <a:cubicBezTo>
                    <a:pt x="84" y="642"/>
                    <a:pt x="85" y="639"/>
                    <a:pt x="85" y="637"/>
                  </a:cubicBezTo>
                  <a:cubicBezTo>
                    <a:pt x="85" y="632"/>
                    <a:pt x="81" y="627"/>
                    <a:pt x="75" y="627"/>
                  </a:cubicBezTo>
                  <a:cubicBezTo>
                    <a:pt x="70" y="627"/>
                    <a:pt x="66" y="632"/>
                    <a:pt x="66" y="637"/>
                  </a:cubicBezTo>
                  <a:cubicBezTo>
                    <a:pt x="66" y="642"/>
                    <a:pt x="70" y="646"/>
                    <a:pt x="75" y="646"/>
                  </a:cubicBezTo>
                  <a:cubicBezTo>
                    <a:pt x="77" y="646"/>
                    <a:pt x="78" y="646"/>
                    <a:pt x="80" y="644"/>
                  </a:cubicBezTo>
                  <a:cubicBezTo>
                    <a:pt x="80" y="644"/>
                    <a:pt x="80" y="644"/>
                    <a:pt x="84" y="650"/>
                  </a:cubicBezTo>
                  <a:cubicBezTo>
                    <a:pt x="85" y="649"/>
                    <a:pt x="85" y="649"/>
                    <a:pt x="85" y="649"/>
                  </a:cubicBezTo>
                  <a:cubicBezTo>
                    <a:pt x="85" y="649"/>
                    <a:pt x="85" y="649"/>
                    <a:pt x="83" y="643"/>
                  </a:cubicBezTo>
                  <a:close/>
                  <a:moveTo>
                    <a:pt x="171" y="640"/>
                  </a:moveTo>
                  <a:cubicBezTo>
                    <a:pt x="172" y="640"/>
                    <a:pt x="173" y="642"/>
                    <a:pt x="175" y="642"/>
                  </a:cubicBezTo>
                  <a:cubicBezTo>
                    <a:pt x="176" y="642"/>
                    <a:pt x="176" y="642"/>
                    <a:pt x="178" y="642"/>
                  </a:cubicBezTo>
                  <a:cubicBezTo>
                    <a:pt x="179" y="642"/>
                    <a:pt x="179" y="642"/>
                    <a:pt x="179" y="642"/>
                  </a:cubicBezTo>
                  <a:cubicBezTo>
                    <a:pt x="181" y="642"/>
                    <a:pt x="182" y="640"/>
                    <a:pt x="183" y="640"/>
                  </a:cubicBezTo>
                  <a:cubicBezTo>
                    <a:pt x="183" y="640"/>
                    <a:pt x="183" y="640"/>
                    <a:pt x="183" y="639"/>
                  </a:cubicBezTo>
                  <a:cubicBezTo>
                    <a:pt x="183" y="639"/>
                    <a:pt x="183" y="639"/>
                    <a:pt x="181" y="629"/>
                  </a:cubicBezTo>
                  <a:cubicBezTo>
                    <a:pt x="181" y="629"/>
                    <a:pt x="181" y="629"/>
                    <a:pt x="181" y="627"/>
                  </a:cubicBezTo>
                  <a:cubicBezTo>
                    <a:pt x="179" y="629"/>
                    <a:pt x="179" y="629"/>
                    <a:pt x="178" y="629"/>
                  </a:cubicBezTo>
                  <a:cubicBezTo>
                    <a:pt x="178" y="630"/>
                    <a:pt x="176" y="630"/>
                    <a:pt x="176" y="630"/>
                  </a:cubicBezTo>
                  <a:cubicBezTo>
                    <a:pt x="175" y="630"/>
                    <a:pt x="175" y="630"/>
                    <a:pt x="173" y="630"/>
                  </a:cubicBezTo>
                  <a:cubicBezTo>
                    <a:pt x="173" y="630"/>
                    <a:pt x="173" y="630"/>
                    <a:pt x="172" y="630"/>
                  </a:cubicBezTo>
                  <a:cubicBezTo>
                    <a:pt x="172" y="630"/>
                    <a:pt x="171" y="630"/>
                    <a:pt x="171" y="629"/>
                  </a:cubicBezTo>
                  <a:cubicBezTo>
                    <a:pt x="169" y="629"/>
                    <a:pt x="169" y="629"/>
                    <a:pt x="168" y="629"/>
                  </a:cubicBezTo>
                  <a:cubicBezTo>
                    <a:pt x="168" y="629"/>
                    <a:pt x="168" y="629"/>
                    <a:pt x="171" y="640"/>
                  </a:cubicBezTo>
                  <a:close/>
                  <a:moveTo>
                    <a:pt x="195" y="627"/>
                  </a:moveTo>
                  <a:cubicBezTo>
                    <a:pt x="195" y="627"/>
                    <a:pt x="195" y="627"/>
                    <a:pt x="195" y="626"/>
                  </a:cubicBezTo>
                  <a:cubicBezTo>
                    <a:pt x="193" y="626"/>
                    <a:pt x="192" y="625"/>
                    <a:pt x="190" y="625"/>
                  </a:cubicBezTo>
                  <a:cubicBezTo>
                    <a:pt x="190" y="625"/>
                    <a:pt x="189" y="625"/>
                    <a:pt x="188" y="625"/>
                  </a:cubicBezTo>
                  <a:cubicBezTo>
                    <a:pt x="186" y="625"/>
                    <a:pt x="185" y="625"/>
                    <a:pt x="183" y="626"/>
                  </a:cubicBezTo>
                  <a:cubicBezTo>
                    <a:pt x="183" y="626"/>
                    <a:pt x="182" y="626"/>
                    <a:pt x="182" y="627"/>
                  </a:cubicBezTo>
                  <a:cubicBezTo>
                    <a:pt x="182" y="627"/>
                    <a:pt x="182" y="627"/>
                    <a:pt x="183" y="632"/>
                  </a:cubicBezTo>
                  <a:cubicBezTo>
                    <a:pt x="183" y="632"/>
                    <a:pt x="183" y="632"/>
                    <a:pt x="185" y="637"/>
                  </a:cubicBezTo>
                  <a:cubicBezTo>
                    <a:pt x="185" y="637"/>
                    <a:pt x="185" y="637"/>
                    <a:pt x="185" y="639"/>
                  </a:cubicBezTo>
                  <a:cubicBezTo>
                    <a:pt x="186" y="639"/>
                    <a:pt x="186" y="639"/>
                    <a:pt x="186" y="639"/>
                  </a:cubicBezTo>
                  <a:cubicBezTo>
                    <a:pt x="186" y="637"/>
                    <a:pt x="188" y="637"/>
                    <a:pt x="188" y="637"/>
                  </a:cubicBezTo>
                  <a:cubicBezTo>
                    <a:pt x="189" y="636"/>
                    <a:pt x="189" y="636"/>
                    <a:pt x="190" y="636"/>
                  </a:cubicBezTo>
                  <a:cubicBezTo>
                    <a:pt x="192" y="636"/>
                    <a:pt x="195" y="636"/>
                    <a:pt x="198" y="637"/>
                  </a:cubicBezTo>
                  <a:cubicBezTo>
                    <a:pt x="198" y="637"/>
                    <a:pt x="198" y="637"/>
                    <a:pt x="195" y="627"/>
                  </a:cubicBezTo>
                  <a:close/>
                  <a:moveTo>
                    <a:pt x="188" y="652"/>
                  </a:moveTo>
                  <a:cubicBezTo>
                    <a:pt x="188" y="652"/>
                    <a:pt x="188" y="652"/>
                    <a:pt x="185" y="642"/>
                  </a:cubicBezTo>
                  <a:cubicBezTo>
                    <a:pt x="183" y="642"/>
                    <a:pt x="182" y="642"/>
                    <a:pt x="182" y="642"/>
                  </a:cubicBezTo>
                  <a:cubicBezTo>
                    <a:pt x="181" y="643"/>
                    <a:pt x="181" y="643"/>
                    <a:pt x="179" y="643"/>
                  </a:cubicBezTo>
                  <a:cubicBezTo>
                    <a:pt x="178" y="643"/>
                    <a:pt x="178" y="643"/>
                    <a:pt x="176" y="643"/>
                  </a:cubicBezTo>
                  <a:cubicBezTo>
                    <a:pt x="175" y="643"/>
                    <a:pt x="175" y="643"/>
                    <a:pt x="173" y="643"/>
                  </a:cubicBezTo>
                  <a:cubicBezTo>
                    <a:pt x="172" y="642"/>
                    <a:pt x="172" y="642"/>
                    <a:pt x="172" y="642"/>
                  </a:cubicBezTo>
                  <a:cubicBezTo>
                    <a:pt x="172" y="642"/>
                    <a:pt x="172" y="642"/>
                    <a:pt x="172" y="643"/>
                  </a:cubicBezTo>
                  <a:cubicBezTo>
                    <a:pt x="172" y="643"/>
                    <a:pt x="172" y="643"/>
                    <a:pt x="175" y="653"/>
                  </a:cubicBezTo>
                  <a:cubicBezTo>
                    <a:pt x="176" y="654"/>
                    <a:pt x="176" y="654"/>
                    <a:pt x="176" y="654"/>
                  </a:cubicBezTo>
                  <a:cubicBezTo>
                    <a:pt x="178" y="654"/>
                    <a:pt x="178" y="654"/>
                    <a:pt x="179" y="654"/>
                  </a:cubicBezTo>
                  <a:cubicBezTo>
                    <a:pt x="181" y="654"/>
                    <a:pt x="181" y="654"/>
                    <a:pt x="181" y="654"/>
                  </a:cubicBezTo>
                  <a:cubicBezTo>
                    <a:pt x="182" y="654"/>
                    <a:pt x="182" y="654"/>
                    <a:pt x="182" y="654"/>
                  </a:cubicBezTo>
                  <a:cubicBezTo>
                    <a:pt x="183" y="654"/>
                    <a:pt x="183" y="654"/>
                    <a:pt x="183" y="654"/>
                  </a:cubicBezTo>
                  <a:cubicBezTo>
                    <a:pt x="185" y="654"/>
                    <a:pt x="185" y="654"/>
                    <a:pt x="185" y="653"/>
                  </a:cubicBezTo>
                  <a:cubicBezTo>
                    <a:pt x="186" y="653"/>
                    <a:pt x="186" y="653"/>
                    <a:pt x="188" y="653"/>
                  </a:cubicBezTo>
                  <a:lnTo>
                    <a:pt x="188" y="652"/>
                  </a:lnTo>
                  <a:close/>
                  <a:moveTo>
                    <a:pt x="202" y="650"/>
                  </a:moveTo>
                  <a:cubicBezTo>
                    <a:pt x="202" y="650"/>
                    <a:pt x="202" y="650"/>
                    <a:pt x="198" y="639"/>
                  </a:cubicBezTo>
                  <a:cubicBezTo>
                    <a:pt x="196" y="639"/>
                    <a:pt x="196" y="639"/>
                    <a:pt x="196" y="639"/>
                  </a:cubicBezTo>
                  <a:cubicBezTo>
                    <a:pt x="195" y="639"/>
                    <a:pt x="195" y="637"/>
                    <a:pt x="193" y="637"/>
                  </a:cubicBezTo>
                  <a:cubicBezTo>
                    <a:pt x="193" y="637"/>
                    <a:pt x="193" y="637"/>
                    <a:pt x="192" y="637"/>
                  </a:cubicBezTo>
                  <a:cubicBezTo>
                    <a:pt x="190" y="637"/>
                    <a:pt x="190" y="637"/>
                    <a:pt x="190" y="637"/>
                  </a:cubicBezTo>
                  <a:cubicBezTo>
                    <a:pt x="189" y="639"/>
                    <a:pt x="188" y="639"/>
                    <a:pt x="186" y="640"/>
                  </a:cubicBezTo>
                  <a:cubicBezTo>
                    <a:pt x="189" y="652"/>
                    <a:pt x="189" y="652"/>
                    <a:pt x="189" y="652"/>
                  </a:cubicBezTo>
                  <a:cubicBezTo>
                    <a:pt x="190" y="652"/>
                    <a:pt x="190" y="650"/>
                    <a:pt x="192" y="650"/>
                  </a:cubicBezTo>
                  <a:cubicBezTo>
                    <a:pt x="192" y="650"/>
                    <a:pt x="192" y="650"/>
                    <a:pt x="193" y="650"/>
                  </a:cubicBezTo>
                  <a:cubicBezTo>
                    <a:pt x="193" y="649"/>
                    <a:pt x="195" y="649"/>
                    <a:pt x="195" y="649"/>
                  </a:cubicBezTo>
                  <a:cubicBezTo>
                    <a:pt x="196" y="649"/>
                    <a:pt x="196" y="649"/>
                    <a:pt x="198" y="650"/>
                  </a:cubicBezTo>
                  <a:cubicBezTo>
                    <a:pt x="199" y="650"/>
                    <a:pt x="200" y="650"/>
                    <a:pt x="200" y="650"/>
                  </a:cubicBezTo>
                  <a:cubicBezTo>
                    <a:pt x="200" y="650"/>
                    <a:pt x="200" y="650"/>
                    <a:pt x="202" y="650"/>
                  </a:cubicBezTo>
                  <a:close/>
                  <a:moveTo>
                    <a:pt x="303" y="639"/>
                  </a:moveTo>
                  <a:cubicBezTo>
                    <a:pt x="303" y="639"/>
                    <a:pt x="303" y="639"/>
                    <a:pt x="293" y="629"/>
                  </a:cubicBezTo>
                  <a:cubicBezTo>
                    <a:pt x="293" y="629"/>
                    <a:pt x="293" y="629"/>
                    <a:pt x="288" y="629"/>
                  </a:cubicBezTo>
                  <a:cubicBezTo>
                    <a:pt x="288" y="629"/>
                    <a:pt x="288" y="629"/>
                    <a:pt x="297" y="637"/>
                  </a:cubicBezTo>
                  <a:cubicBezTo>
                    <a:pt x="297" y="637"/>
                    <a:pt x="297" y="637"/>
                    <a:pt x="281" y="637"/>
                  </a:cubicBezTo>
                  <a:cubicBezTo>
                    <a:pt x="281" y="637"/>
                    <a:pt x="281" y="637"/>
                    <a:pt x="281" y="640"/>
                  </a:cubicBezTo>
                  <a:cubicBezTo>
                    <a:pt x="281" y="640"/>
                    <a:pt x="281" y="640"/>
                    <a:pt x="297" y="640"/>
                  </a:cubicBezTo>
                  <a:cubicBezTo>
                    <a:pt x="297" y="640"/>
                    <a:pt x="297" y="640"/>
                    <a:pt x="288" y="649"/>
                  </a:cubicBezTo>
                  <a:cubicBezTo>
                    <a:pt x="288" y="649"/>
                    <a:pt x="288" y="649"/>
                    <a:pt x="293" y="649"/>
                  </a:cubicBezTo>
                  <a:lnTo>
                    <a:pt x="303" y="639"/>
                  </a:lnTo>
                  <a:close/>
                  <a:moveTo>
                    <a:pt x="332" y="57"/>
                  </a:moveTo>
                  <a:cubicBezTo>
                    <a:pt x="332" y="57"/>
                    <a:pt x="332" y="57"/>
                    <a:pt x="34" y="57"/>
                  </a:cubicBezTo>
                  <a:cubicBezTo>
                    <a:pt x="34" y="57"/>
                    <a:pt x="34" y="57"/>
                    <a:pt x="34" y="553"/>
                  </a:cubicBezTo>
                  <a:cubicBezTo>
                    <a:pt x="34" y="553"/>
                    <a:pt x="34" y="553"/>
                    <a:pt x="332" y="553"/>
                  </a:cubicBezTo>
                  <a:lnTo>
                    <a:pt x="332" y="57"/>
                  </a:lnTo>
                  <a:close/>
                  <a:moveTo>
                    <a:pt x="75" y="630"/>
                  </a:moveTo>
                  <a:cubicBezTo>
                    <a:pt x="71" y="630"/>
                    <a:pt x="68" y="633"/>
                    <a:pt x="68" y="637"/>
                  </a:cubicBezTo>
                  <a:cubicBezTo>
                    <a:pt x="68" y="640"/>
                    <a:pt x="71" y="644"/>
                    <a:pt x="75" y="644"/>
                  </a:cubicBezTo>
                  <a:cubicBezTo>
                    <a:pt x="80" y="644"/>
                    <a:pt x="83" y="640"/>
                    <a:pt x="83" y="637"/>
                  </a:cubicBezTo>
                  <a:cubicBezTo>
                    <a:pt x="83" y="633"/>
                    <a:pt x="80" y="630"/>
                    <a:pt x="75" y="63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grpSp>
      <p:grpSp>
        <p:nvGrpSpPr>
          <p:cNvPr id="62" name="Group 61"/>
          <p:cNvGrpSpPr/>
          <p:nvPr/>
        </p:nvGrpSpPr>
        <p:grpSpPr>
          <a:xfrm>
            <a:off x="487471" y="4983467"/>
            <a:ext cx="1447799" cy="1447799"/>
            <a:chOff x="487471" y="4983467"/>
            <a:chExt cx="1447799" cy="1447799"/>
          </a:xfrm>
        </p:grpSpPr>
        <p:sp>
          <p:nvSpPr>
            <p:cNvPr id="59" name="Oval 58"/>
            <p:cNvSpPr/>
            <p:nvPr/>
          </p:nvSpPr>
          <p:spPr bwMode="auto">
            <a:xfrm>
              <a:off x="487471" y="4983467"/>
              <a:ext cx="1447799" cy="1447799"/>
            </a:xfrm>
            <a:prstGeom prst="ellipse">
              <a:avLst/>
            </a:prstGeom>
            <a:solidFill>
              <a:schemeClr val="accent3"/>
            </a:solidFill>
            <a:ln w="539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dirty="0" err="1" smtClean="0">
                <a:gradFill>
                  <a:gsLst>
                    <a:gs pos="0">
                      <a:srgbClr val="00188F"/>
                    </a:gs>
                    <a:gs pos="100000">
                      <a:srgbClr val="00188F"/>
                    </a:gs>
                  </a:gsLst>
                  <a:lin ang="5400000" scaled="0"/>
                </a:gradFill>
                <a:ea typeface="Segoe UI" pitchFamily="34" charset="0"/>
                <a:cs typeface="Segoe UI" pitchFamily="34" charset="0"/>
              </a:endParaRPr>
            </a:p>
          </p:txBody>
        </p:sp>
        <p:sp>
          <p:nvSpPr>
            <p:cNvPr id="60" name="Oval 59"/>
            <p:cNvSpPr/>
            <p:nvPr/>
          </p:nvSpPr>
          <p:spPr bwMode="auto">
            <a:xfrm>
              <a:off x="546489" y="5042485"/>
              <a:ext cx="1329764" cy="1329764"/>
            </a:xfrm>
            <a:prstGeom prst="ellipse">
              <a:avLst/>
            </a:prstGeom>
            <a:solidFill>
              <a:schemeClr val="accent3"/>
            </a:solidFill>
            <a:ln w="539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dirty="0" err="1" smtClean="0">
                <a:gradFill>
                  <a:gsLst>
                    <a:gs pos="0">
                      <a:srgbClr val="00188F"/>
                    </a:gs>
                    <a:gs pos="100000">
                      <a:srgbClr val="00188F"/>
                    </a:gs>
                  </a:gsLst>
                  <a:lin ang="5400000" scaled="0"/>
                </a:gradFill>
                <a:ea typeface="Segoe UI" pitchFamily="34" charset="0"/>
                <a:cs typeface="Segoe UI" pitchFamily="34" charset="0"/>
              </a:endParaRPr>
            </a:p>
          </p:txBody>
        </p:sp>
        <p:sp>
          <p:nvSpPr>
            <p:cNvPr id="47" name="Freeform 22"/>
            <p:cNvSpPr>
              <a:spLocks noEditPoints="1"/>
            </p:cNvSpPr>
            <p:nvPr/>
          </p:nvSpPr>
          <p:spPr bwMode="auto">
            <a:xfrm>
              <a:off x="848981" y="5277390"/>
              <a:ext cx="832842" cy="846192"/>
            </a:xfrm>
            <a:custGeom>
              <a:avLst/>
              <a:gdLst>
                <a:gd name="T0" fmla="*/ 33 w 261"/>
                <a:gd name="T1" fmla="*/ 125 h 265"/>
                <a:gd name="T2" fmla="*/ 33 w 261"/>
                <a:gd name="T3" fmla="*/ 29 h 265"/>
                <a:gd name="T4" fmla="*/ 62 w 261"/>
                <a:gd name="T5" fmla="*/ 0 h 265"/>
                <a:gd name="T6" fmla="*/ 81 w 261"/>
                <a:gd name="T7" fmla="*/ 0 h 265"/>
                <a:gd name="T8" fmla="*/ 109 w 261"/>
                <a:gd name="T9" fmla="*/ 24 h 265"/>
                <a:gd name="T10" fmla="*/ 81 w 261"/>
                <a:gd name="T11" fmla="*/ 24 h 265"/>
                <a:gd name="T12" fmla="*/ 81 w 261"/>
                <a:gd name="T13" fmla="*/ 34 h 265"/>
                <a:gd name="T14" fmla="*/ 110 w 261"/>
                <a:gd name="T15" fmla="*/ 34 h 265"/>
                <a:gd name="T16" fmla="*/ 110 w 261"/>
                <a:gd name="T17" fmla="*/ 44 h 265"/>
                <a:gd name="T18" fmla="*/ 81 w 261"/>
                <a:gd name="T19" fmla="*/ 44 h 265"/>
                <a:gd name="T20" fmla="*/ 81 w 261"/>
                <a:gd name="T21" fmla="*/ 53 h 265"/>
                <a:gd name="T22" fmla="*/ 110 w 261"/>
                <a:gd name="T23" fmla="*/ 53 h 265"/>
                <a:gd name="T24" fmla="*/ 110 w 261"/>
                <a:gd name="T25" fmla="*/ 63 h 265"/>
                <a:gd name="T26" fmla="*/ 81 w 261"/>
                <a:gd name="T27" fmla="*/ 63 h 265"/>
                <a:gd name="T28" fmla="*/ 81 w 261"/>
                <a:gd name="T29" fmla="*/ 72 h 265"/>
                <a:gd name="T30" fmla="*/ 110 w 261"/>
                <a:gd name="T31" fmla="*/ 72 h 265"/>
                <a:gd name="T32" fmla="*/ 110 w 261"/>
                <a:gd name="T33" fmla="*/ 82 h 265"/>
                <a:gd name="T34" fmla="*/ 81 w 261"/>
                <a:gd name="T35" fmla="*/ 82 h 265"/>
                <a:gd name="T36" fmla="*/ 81 w 261"/>
                <a:gd name="T37" fmla="*/ 92 h 265"/>
                <a:gd name="T38" fmla="*/ 110 w 261"/>
                <a:gd name="T39" fmla="*/ 92 h 265"/>
                <a:gd name="T40" fmla="*/ 110 w 261"/>
                <a:gd name="T41" fmla="*/ 101 h 265"/>
                <a:gd name="T42" fmla="*/ 81 w 261"/>
                <a:gd name="T43" fmla="*/ 101 h 265"/>
                <a:gd name="T44" fmla="*/ 81 w 261"/>
                <a:gd name="T45" fmla="*/ 111 h 265"/>
                <a:gd name="T46" fmla="*/ 110 w 261"/>
                <a:gd name="T47" fmla="*/ 111 h 265"/>
                <a:gd name="T48" fmla="*/ 110 w 261"/>
                <a:gd name="T49" fmla="*/ 120 h 265"/>
                <a:gd name="T50" fmla="*/ 81 w 261"/>
                <a:gd name="T51" fmla="*/ 120 h 265"/>
                <a:gd name="T52" fmla="*/ 81 w 261"/>
                <a:gd name="T53" fmla="*/ 130 h 265"/>
                <a:gd name="T54" fmla="*/ 109 w 261"/>
                <a:gd name="T55" fmla="*/ 130 h 265"/>
                <a:gd name="T56" fmla="*/ 81 w 261"/>
                <a:gd name="T57" fmla="*/ 154 h 265"/>
                <a:gd name="T58" fmla="*/ 62 w 261"/>
                <a:gd name="T59" fmla="*/ 154 h 265"/>
                <a:gd name="T60" fmla="*/ 33 w 261"/>
                <a:gd name="T61" fmla="*/ 125 h 265"/>
                <a:gd name="T62" fmla="*/ 81 w 261"/>
                <a:gd name="T63" fmla="*/ 221 h 265"/>
                <a:gd name="T64" fmla="*/ 81 w 261"/>
                <a:gd name="T65" fmla="*/ 188 h 265"/>
                <a:gd name="T66" fmla="*/ 143 w 261"/>
                <a:gd name="T67" fmla="*/ 125 h 265"/>
                <a:gd name="T68" fmla="*/ 143 w 261"/>
                <a:gd name="T69" fmla="*/ 92 h 265"/>
                <a:gd name="T70" fmla="*/ 124 w 261"/>
                <a:gd name="T71" fmla="*/ 92 h 265"/>
                <a:gd name="T72" fmla="*/ 124 w 261"/>
                <a:gd name="T73" fmla="*/ 125 h 265"/>
                <a:gd name="T74" fmla="*/ 81 w 261"/>
                <a:gd name="T75" fmla="*/ 168 h 265"/>
                <a:gd name="T76" fmla="*/ 62 w 261"/>
                <a:gd name="T77" fmla="*/ 168 h 265"/>
                <a:gd name="T78" fmla="*/ 19 w 261"/>
                <a:gd name="T79" fmla="*/ 125 h 265"/>
                <a:gd name="T80" fmla="*/ 19 w 261"/>
                <a:gd name="T81" fmla="*/ 92 h 265"/>
                <a:gd name="T82" fmla="*/ 0 w 261"/>
                <a:gd name="T83" fmla="*/ 92 h 265"/>
                <a:gd name="T84" fmla="*/ 0 w 261"/>
                <a:gd name="T85" fmla="*/ 125 h 265"/>
                <a:gd name="T86" fmla="*/ 62 w 261"/>
                <a:gd name="T87" fmla="*/ 188 h 265"/>
                <a:gd name="T88" fmla="*/ 62 w 261"/>
                <a:gd name="T89" fmla="*/ 221 h 265"/>
                <a:gd name="T90" fmla="*/ 21 w 261"/>
                <a:gd name="T91" fmla="*/ 221 h 265"/>
                <a:gd name="T92" fmla="*/ 21 w 261"/>
                <a:gd name="T93" fmla="*/ 241 h 265"/>
                <a:gd name="T94" fmla="*/ 122 w 261"/>
                <a:gd name="T95" fmla="*/ 241 h 265"/>
                <a:gd name="T96" fmla="*/ 122 w 261"/>
                <a:gd name="T97" fmla="*/ 240 h 265"/>
                <a:gd name="T98" fmla="*/ 102 w 261"/>
                <a:gd name="T99" fmla="*/ 221 h 265"/>
                <a:gd name="T100" fmla="*/ 81 w 261"/>
                <a:gd name="T101" fmla="*/ 221 h 265"/>
                <a:gd name="T102" fmla="*/ 237 w 261"/>
                <a:gd name="T103" fmla="*/ 144 h 265"/>
                <a:gd name="T104" fmla="*/ 164 w 261"/>
                <a:gd name="T105" fmla="*/ 221 h 265"/>
                <a:gd name="T106" fmla="*/ 125 w 261"/>
                <a:gd name="T107" fmla="*/ 186 h 265"/>
                <a:gd name="T108" fmla="*/ 104 w 261"/>
                <a:gd name="T109" fmla="*/ 210 h 265"/>
                <a:gd name="T110" fmla="*/ 165 w 261"/>
                <a:gd name="T111" fmla="*/ 265 h 265"/>
                <a:gd name="T112" fmla="*/ 261 w 261"/>
                <a:gd name="T113" fmla="*/ 167 h 265"/>
                <a:gd name="T114" fmla="*/ 237 w 261"/>
                <a:gd name="T115" fmla="*/ 144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61" h="265">
                  <a:moveTo>
                    <a:pt x="33" y="125"/>
                  </a:moveTo>
                  <a:cubicBezTo>
                    <a:pt x="33" y="125"/>
                    <a:pt x="33" y="125"/>
                    <a:pt x="33" y="29"/>
                  </a:cubicBezTo>
                  <a:cubicBezTo>
                    <a:pt x="33" y="14"/>
                    <a:pt x="47" y="0"/>
                    <a:pt x="62" y="0"/>
                  </a:cubicBezTo>
                  <a:cubicBezTo>
                    <a:pt x="62" y="0"/>
                    <a:pt x="62" y="0"/>
                    <a:pt x="81" y="0"/>
                  </a:cubicBezTo>
                  <a:cubicBezTo>
                    <a:pt x="95" y="0"/>
                    <a:pt x="107" y="11"/>
                    <a:pt x="109" y="24"/>
                  </a:cubicBezTo>
                  <a:cubicBezTo>
                    <a:pt x="109" y="24"/>
                    <a:pt x="109" y="24"/>
                    <a:pt x="81" y="24"/>
                  </a:cubicBezTo>
                  <a:cubicBezTo>
                    <a:pt x="81" y="24"/>
                    <a:pt x="81" y="24"/>
                    <a:pt x="81" y="34"/>
                  </a:cubicBezTo>
                  <a:cubicBezTo>
                    <a:pt x="81" y="34"/>
                    <a:pt x="81" y="34"/>
                    <a:pt x="110" y="34"/>
                  </a:cubicBezTo>
                  <a:cubicBezTo>
                    <a:pt x="110" y="34"/>
                    <a:pt x="110" y="34"/>
                    <a:pt x="110" y="44"/>
                  </a:cubicBezTo>
                  <a:cubicBezTo>
                    <a:pt x="110" y="44"/>
                    <a:pt x="110" y="44"/>
                    <a:pt x="81" y="44"/>
                  </a:cubicBezTo>
                  <a:cubicBezTo>
                    <a:pt x="81" y="44"/>
                    <a:pt x="81" y="44"/>
                    <a:pt x="81" y="53"/>
                  </a:cubicBezTo>
                  <a:cubicBezTo>
                    <a:pt x="81" y="53"/>
                    <a:pt x="81" y="53"/>
                    <a:pt x="110" y="53"/>
                  </a:cubicBezTo>
                  <a:cubicBezTo>
                    <a:pt x="110" y="53"/>
                    <a:pt x="110" y="53"/>
                    <a:pt x="110" y="63"/>
                  </a:cubicBezTo>
                  <a:cubicBezTo>
                    <a:pt x="110" y="63"/>
                    <a:pt x="110" y="63"/>
                    <a:pt x="81" y="63"/>
                  </a:cubicBezTo>
                  <a:cubicBezTo>
                    <a:pt x="81" y="63"/>
                    <a:pt x="81" y="63"/>
                    <a:pt x="81" y="72"/>
                  </a:cubicBezTo>
                  <a:cubicBezTo>
                    <a:pt x="81" y="72"/>
                    <a:pt x="81" y="72"/>
                    <a:pt x="110" y="72"/>
                  </a:cubicBezTo>
                  <a:cubicBezTo>
                    <a:pt x="110" y="72"/>
                    <a:pt x="110" y="72"/>
                    <a:pt x="110" y="82"/>
                  </a:cubicBezTo>
                  <a:cubicBezTo>
                    <a:pt x="110" y="82"/>
                    <a:pt x="110" y="82"/>
                    <a:pt x="81" y="82"/>
                  </a:cubicBezTo>
                  <a:cubicBezTo>
                    <a:pt x="81" y="82"/>
                    <a:pt x="81" y="82"/>
                    <a:pt x="81" y="92"/>
                  </a:cubicBezTo>
                  <a:cubicBezTo>
                    <a:pt x="81" y="92"/>
                    <a:pt x="81" y="92"/>
                    <a:pt x="110" y="92"/>
                  </a:cubicBezTo>
                  <a:cubicBezTo>
                    <a:pt x="110" y="92"/>
                    <a:pt x="110" y="92"/>
                    <a:pt x="110" y="101"/>
                  </a:cubicBezTo>
                  <a:cubicBezTo>
                    <a:pt x="110" y="101"/>
                    <a:pt x="110" y="101"/>
                    <a:pt x="81" y="101"/>
                  </a:cubicBezTo>
                  <a:cubicBezTo>
                    <a:pt x="81" y="101"/>
                    <a:pt x="81" y="101"/>
                    <a:pt x="81" y="111"/>
                  </a:cubicBezTo>
                  <a:cubicBezTo>
                    <a:pt x="81" y="111"/>
                    <a:pt x="81" y="111"/>
                    <a:pt x="110" y="111"/>
                  </a:cubicBezTo>
                  <a:cubicBezTo>
                    <a:pt x="110" y="111"/>
                    <a:pt x="110" y="111"/>
                    <a:pt x="110" y="120"/>
                  </a:cubicBezTo>
                  <a:cubicBezTo>
                    <a:pt x="110" y="120"/>
                    <a:pt x="110" y="120"/>
                    <a:pt x="81" y="120"/>
                  </a:cubicBezTo>
                  <a:cubicBezTo>
                    <a:pt x="81" y="120"/>
                    <a:pt x="81" y="120"/>
                    <a:pt x="81" y="130"/>
                  </a:cubicBezTo>
                  <a:cubicBezTo>
                    <a:pt x="81" y="130"/>
                    <a:pt x="81" y="130"/>
                    <a:pt x="109" y="130"/>
                  </a:cubicBezTo>
                  <a:cubicBezTo>
                    <a:pt x="107" y="143"/>
                    <a:pt x="95" y="154"/>
                    <a:pt x="81" y="154"/>
                  </a:cubicBezTo>
                  <a:cubicBezTo>
                    <a:pt x="81" y="154"/>
                    <a:pt x="81" y="154"/>
                    <a:pt x="62" y="154"/>
                  </a:cubicBezTo>
                  <a:cubicBezTo>
                    <a:pt x="47" y="154"/>
                    <a:pt x="33" y="141"/>
                    <a:pt x="33" y="125"/>
                  </a:cubicBezTo>
                  <a:close/>
                  <a:moveTo>
                    <a:pt x="81" y="221"/>
                  </a:moveTo>
                  <a:cubicBezTo>
                    <a:pt x="81" y="188"/>
                    <a:pt x="81" y="188"/>
                    <a:pt x="81" y="188"/>
                  </a:cubicBezTo>
                  <a:cubicBezTo>
                    <a:pt x="115" y="188"/>
                    <a:pt x="143" y="159"/>
                    <a:pt x="143" y="125"/>
                  </a:cubicBezTo>
                  <a:cubicBezTo>
                    <a:pt x="143" y="92"/>
                    <a:pt x="143" y="92"/>
                    <a:pt x="143" y="92"/>
                  </a:cubicBezTo>
                  <a:cubicBezTo>
                    <a:pt x="124" y="92"/>
                    <a:pt x="124" y="92"/>
                    <a:pt x="124" y="92"/>
                  </a:cubicBezTo>
                  <a:cubicBezTo>
                    <a:pt x="124" y="125"/>
                    <a:pt x="124" y="125"/>
                    <a:pt x="124" y="125"/>
                  </a:cubicBezTo>
                  <a:cubicBezTo>
                    <a:pt x="124" y="149"/>
                    <a:pt x="105" y="168"/>
                    <a:pt x="81" y="168"/>
                  </a:cubicBezTo>
                  <a:cubicBezTo>
                    <a:pt x="62" y="168"/>
                    <a:pt x="62" y="168"/>
                    <a:pt x="62" y="168"/>
                  </a:cubicBezTo>
                  <a:cubicBezTo>
                    <a:pt x="39" y="168"/>
                    <a:pt x="19" y="149"/>
                    <a:pt x="19" y="125"/>
                  </a:cubicBezTo>
                  <a:cubicBezTo>
                    <a:pt x="19" y="92"/>
                    <a:pt x="19" y="92"/>
                    <a:pt x="19" y="92"/>
                  </a:cubicBezTo>
                  <a:cubicBezTo>
                    <a:pt x="0" y="92"/>
                    <a:pt x="0" y="92"/>
                    <a:pt x="0" y="92"/>
                  </a:cubicBezTo>
                  <a:cubicBezTo>
                    <a:pt x="0" y="125"/>
                    <a:pt x="0" y="125"/>
                    <a:pt x="0" y="125"/>
                  </a:cubicBezTo>
                  <a:cubicBezTo>
                    <a:pt x="0" y="159"/>
                    <a:pt x="29" y="188"/>
                    <a:pt x="62" y="188"/>
                  </a:cubicBezTo>
                  <a:cubicBezTo>
                    <a:pt x="62" y="221"/>
                    <a:pt x="62" y="221"/>
                    <a:pt x="62" y="221"/>
                  </a:cubicBezTo>
                  <a:cubicBezTo>
                    <a:pt x="21" y="221"/>
                    <a:pt x="21" y="221"/>
                    <a:pt x="21" y="221"/>
                  </a:cubicBezTo>
                  <a:cubicBezTo>
                    <a:pt x="21" y="241"/>
                    <a:pt x="21" y="241"/>
                    <a:pt x="21" y="241"/>
                  </a:cubicBezTo>
                  <a:cubicBezTo>
                    <a:pt x="122" y="241"/>
                    <a:pt x="122" y="241"/>
                    <a:pt x="122" y="241"/>
                  </a:cubicBezTo>
                  <a:cubicBezTo>
                    <a:pt x="122" y="240"/>
                    <a:pt x="122" y="240"/>
                    <a:pt x="122" y="240"/>
                  </a:cubicBezTo>
                  <a:cubicBezTo>
                    <a:pt x="102" y="221"/>
                    <a:pt x="102" y="221"/>
                    <a:pt x="102" y="221"/>
                  </a:cubicBezTo>
                  <a:cubicBezTo>
                    <a:pt x="81" y="221"/>
                    <a:pt x="81" y="221"/>
                    <a:pt x="81" y="221"/>
                  </a:cubicBezTo>
                  <a:close/>
                  <a:moveTo>
                    <a:pt x="237" y="144"/>
                  </a:moveTo>
                  <a:cubicBezTo>
                    <a:pt x="237" y="144"/>
                    <a:pt x="197" y="186"/>
                    <a:pt x="164" y="221"/>
                  </a:cubicBezTo>
                  <a:cubicBezTo>
                    <a:pt x="150" y="209"/>
                    <a:pt x="125" y="186"/>
                    <a:pt x="125" y="186"/>
                  </a:cubicBezTo>
                  <a:cubicBezTo>
                    <a:pt x="104" y="210"/>
                    <a:pt x="104" y="210"/>
                    <a:pt x="104" y="210"/>
                  </a:cubicBezTo>
                  <a:cubicBezTo>
                    <a:pt x="165" y="265"/>
                    <a:pt x="165" y="265"/>
                    <a:pt x="165" y="265"/>
                  </a:cubicBezTo>
                  <a:cubicBezTo>
                    <a:pt x="261" y="167"/>
                    <a:pt x="261" y="167"/>
                    <a:pt x="261" y="167"/>
                  </a:cubicBezTo>
                  <a:lnTo>
                    <a:pt x="237" y="14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grpSp>
      <p:sp>
        <p:nvSpPr>
          <p:cNvPr id="50" name="Rectangle 49"/>
          <p:cNvSpPr/>
          <p:nvPr/>
        </p:nvSpPr>
        <p:spPr>
          <a:xfrm>
            <a:off x="2083842" y="1997682"/>
            <a:ext cx="8249195" cy="523220"/>
          </a:xfrm>
          <a:prstGeom prst="rect">
            <a:avLst/>
          </a:prstGeom>
        </p:spPr>
        <p:txBody>
          <a:bodyPr wrap="square" anchor="ctr" anchorCtr="0">
            <a:noAutofit/>
          </a:bodyPr>
          <a:lstStyle/>
          <a:p>
            <a:r>
              <a:rPr lang="en-US" sz="3200" dirty="0">
                <a:gradFill>
                  <a:gsLst>
                    <a:gs pos="0">
                      <a:srgbClr val="404040"/>
                    </a:gs>
                    <a:gs pos="100000">
                      <a:srgbClr val="404040"/>
                    </a:gs>
                  </a:gsLst>
                  <a:lin ang="5400000" scaled="0"/>
                </a:gradFill>
                <a:latin typeface="Segoe UI Light"/>
              </a:rPr>
              <a:t>Create Voice Command Definition(s)</a:t>
            </a:r>
          </a:p>
        </p:txBody>
      </p:sp>
      <p:sp>
        <p:nvSpPr>
          <p:cNvPr id="51" name="Rectangle 50"/>
          <p:cNvSpPr/>
          <p:nvPr/>
        </p:nvSpPr>
        <p:spPr>
          <a:xfrm>
            <a:off x="2083842" y="3705770"/>
            <a:ext cx="8249195" cy="523220"/>
          </a:xfrm>
          <a:prstGeom prst="rect">
            <a:avLst/>
          </a:prstGeom>
        </p:spPr>
        <p:txBody>
          <a:bodyPr wrap="square" anchor="ctr" anchorCtr="0">
            <a:noAutofit/>
          </a:bodyPr>
          <a:lstStyle/>
          <a:p>
            <a:r>
              <a:rPr lang="en-US" sz="3200" dirty="0">
                <a:gradFill>
                  <a:gsLst>
                    <a:gs pos="0">
                      <a:srgbClr val="404040"/>
                    </a:gs>
                    <a:gs pos="100000">
                      <a:srgbClr val="404040"/>
                    </a:gs>
                  </a:gsLst>
                  <a:lin ang="5400000" scaled="0"/>
                </a:gradFill>
                <a:latin typeface="Segoe UI Light"/>
              </a:rPr>
              <a:t>Register VCD XML on </a:t>
            </a:r>
            <a:r>
              <a:rPr lang="en-US" sz="3200" dirty="0" smtClean="0">
                <a:gradFill>
                  <a:gsLst>
                    <a:gs pos="0">
                      <a:srgbClr val="404040"/>
                    </a:gs>
                    <a:gs pos="100000">
                      <a:srgbClr val="404040"/>
                    </a:gs>
                  </a:gsLst>
                  <a:lin ang="5400000" scaled="0"/>
                </a:gradFill>
                <a:latin typeface="Segoe UI Light"/>
              </a:rPr>
              <a:t>App Startup</a:t>
            </a:r>
            <a:endParaRPr lang="en-US" sz="3200" dirty="0">
              <a:gradFill>
                <a:gsLst>
                  <a:gs pos="0">
                    <a:srgbClr val="404040"/>
                  </a:gs>
                  <a:gs pos="100000">
                    <a:srgbClr val="404040"/>
                  </a:gs>
                </a:gsLst>
                <a:lin ang="5400000" scaled="0"/>
              </a:gradFill>
              <a:latin typeface="Segoe UI Light"/>
            </a:endParaRPr>
          </a:p>
        </p:txBody>
      </p:sp>
      <p:sp>
        <p:nvSpPr>
          <p:cNvPr id="52" name="Rectangle 51"/>
          <p:cNvSpPr/>
          <p:nvPr/>
        </p:nvSpPr>
        <p:spPr>
          <a:xfrm>
            <a:off x="2083842" y="5413858"/>
            <a:ext cx="8249195" cy="523220"/>
          </a:xfrm>
          <a:prstGeom prst="rect">
            <a:avLst/>
          </a:prstGeom>
        </p:spPr>
        <p:txBody>
          <a:bodyPr wrap="square" anchor="ctr" anchorCtr="0">
            <a:noAutofit/>
          </a:bodyPr>
          <a:lstStyle/>
          <a:p>
            <a:r>
              <a:rPr lang="en-US" sz="3200" dirty="0">
                <a:gradFill>
                  <a:gsLst>
                    <a:gs pos="0">
                      <a:srgbClr val="404040"/>
                    </a:gs>
                    <a:gs pos="100000">
                      <a:srgbClr val="404040"/>
                    </a:gs>
                  </a:gsLst>
                  <a:lin ang="5400000" scaled="0"/>
                </a:gradFill>
                <a:latin typeface="Segoe UI Light"/>
              </a:rPr>
              <a:t>Handle Voice Command Activation</a:t>
            </a:r>
          </a:p>
        </p:txBody>
      </p:sp>
    </p:spTree>
    <p:extLst>
      <p:ext uri="{BB962C8B-B14F-4D97-AF65-F5344CB8AC3E}">
        <p14:creationId xmlns:p14="http://schemas.microsoft.com/office/powerpoint/2010/main" val="275344255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699"/>
                                          </p:stCondLst>
                                        </p:cTn>
                                        <p:tgtEl>
                                          <p:spTgt spid="39"/>
                                        </p:tgtEl>
                                        <p:attrNameLst>
                                          <p:attrName>style.visibility</p:attrName>
                                        </p:attrNameLst>
                                      </p:cBhvr>
                                      <p:to>
                                        <p:strVal val="visible"/>
                                      </p:to>
                                    </p:set>
                                  </p:childTnLst>
                                </p:cTn>
                              </p:par>
                              <p:par>
                                <p:cTn id="7" presetID="35" presetClass="path" presetSubtype="0" accel="100000" autoRev="1" fill="hold" nodeType="withEffect">
                                  <p:stCondLst>
                                    <p:cond delay="0"/>
                                  </p:stCondLst>
                                  <p:childTnLst>
                                    <p:animMotion origin="layout" path="M 4.0337E-6 1.32093E-6 L -0.05757 1.32093E-6 " pathEditMode="relative" rAng="0" ptsTypes="AA">
                                      <p:cBhvr>
                                        <p:cTn id="8" dur="700" fill="hold"/>
                                        <p:tgtEl>
                                          <p:spTgt spid="39"/>
                                        </p:tgtEl>
                                        <p:attrNameLst>
                                          <p:attrName>ppt_x</p:attrName>
                                          <p:attrName>ppt_y</p:attrName>
                                        </p:attrNameLst>
                                      </p:cBhvr>
                                      <p:rCtr x="-2885" y="0"/>
                                    </p:animMotion>
                                  </p:childTnLst>
                                </p:cTn>
                              </p:par>
                              <p:par>
                                <p:cTn id="9" presetID="6" presetClass="emph" presetSubtype="0" accel="100000" autoRev="1" fill="hold" nodeType="withEffect">
                                  <p:stCondLst>
                                    <p:cond delay="0"/>
                                  </p:stCondLst>
                                  <p:childTnLst>
                                    <p:animScale>
                                      <p:cBhvr>
                                        <p:cTn id="10" dur="700" fill="hold"/>
                                        <p:tgtEl>
                                          <p:spTgt spid="39"/>
                                        </p:tgtEl>
                                      </p:cBhvr>
                                      <p:by x="0" y="0"/>
                                    </p:animScale>
                                  </p:childTnLst>
                                </p:cTn>
                              </p:par>
                              <p:par>
                                <p:cTn id="11" presetID="10" presetClass="entr" presetSubtype="0" fill="hold" grpId="1" nodeType="withEffect">
                                  <p:stCondLst>
                                    <p:cond delay="1000"/>
                                  </p:stCondLst>
                                  <p:childTnLst>
                                    <p:set>
                                      <p:cBhvr>
                                        <p:cTn id="12" dur="1" fill="hold">
                                          <p:stCondLst>
                                            <p:cond delay="0"/>
                                          </p:stCondLst>
                                        </p:cTn>
                                        <p:tgtEl>
                                          <p:spTgt spid="50"/>
                                        </p:tgtEl>
                                        <p:attrNameLst>
                                          <p:attrName>style.visibility</p:attrName>
                                        </p:attrNameLst>
                                      </p:cBhvr>
                                      <p:to>
                                        <p:strVal val="visible"/>
                                      </p:to>
                                    </p:set>
                                    <p:animEffect transition="in" filter="fade">
                                      <p:cBhvr>
                                        <p:cTn id="13" dur="800"/>
                                        <p:tgtEl>
                                          <p:spTgt spid="50"/>
                                        </p:tgtEl>
                                      </p:cBhvr>
                                    </p:animEffect>
                                  </p:childTnLst>
                                </p:cTn>
                              </p:par>
                              <p:par>
                                <p:cTn id="14" presetID="35" presetClass="path" presetSubtype="0" decel="100000" fill="hold" grpId="0" nodeType="withEffect">
                                  <p:stCondLst>
                                    <p:cond delay="1000"/>
                                  </p:stCondLst>
                                  <p:childTnLst>
                                    <p:animMotion origin="layout" path="M -4.10774E-6 1.32093E-6 L -0.02195 1.32093E-6 " pathEditMode="relative" rAng="0" ptsTypes="AA">
                                      <p:cBhvr>
                                        <p:cTn id="15" dur="800" spd="-100000" fill="hold"/>
                                        <p:tgtEl>
                                          <p:spTgt spid="50"/>
                                        </p:tgtEl>
                                        <p:attrNameLst>
                                          <p:attrName>ppt_x</p:attrName>
                                          <p:attrName>ppt_y</p:attrName>
                                        </p:attrNameLst>
                                      </p:cBhvr>
                                      <p:rCtr x="-1098" y="0"/>
                                    </p:animMotion>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699"/>
                                          </p:stCondLst>
                                        </p:cTn>
                                        <p:tgtEl>
                                          <p:spTgt spid="61"/>
                                        </p:tgtEl>
                                        <p:attrNameLst>
                                          <p:attrName>style.visibility</p:attrName>
                                        </p:attrNameLst>
                                      </p:cBhvr>
                                      <p:to>
                                        <p:strVal val="visible"/>
                                      </p:to>
                                    </p:set>
                                  </p:childTnLst>
                                </p:cTn>
                              </p:par>
                              <p:par>
                                <p:cTn id="20" presetID="35" presetClass="path" presetSubtype="0" accel="100000" autoRev="1" fill="hold" nodeType="withEffect">
                                  <p:stCondLst>
                                    <p:cond delay="0"/>
                                  </p:stCondLst>
                                  <p:childTnLst>
                                    <p:animMotion origin="layout" path="M 3.43886E-6 -1.11666E-6 L -0.06115 -1.11666E-6 " pathEditMode="relative" rAng="0" ptsTypes="AA">
                                      <p:cBhvr>
                                        <p:cTn id="21" dur="700" fill="hold"/>
                                        <p:tgtEl>
                                          <p:spTgt spid="61"/>
                                        </p:tgtEl>
                                        <p:attrNameLst>
                                          <p:attrName>ppt_x</p:attrName>
                                          <p:attrName>ppt_y</p:attrName>
                                        </p:attrNameLst>
                                      </p:cBhvr>
                                      <p:rCtr x="-3064" y="0"/>
                                    </p:animMotion>
                                  </p:childTnLst>
                                </p:cTn>
                              </p:par>
                              <p:par>
                                <p:cTn id="22" presetID="6" presetClass="emph" presetSubtype="0" accel="100000" autoRev="1" fill="hold" nodeType="withEffect">
                                  <p:stCondLst>
                                    <p:cond delay="0"/>
                                  </p:stCondLst>
                                  <p:childTnLst>
                                    <p:animScale>
                                      <p:cBhvr>
                                        <p:cTn id="23" dur="700" fill="hold"/>
                                        <p:tgtEl>
                                          <p:spTgt spid="61"/>
                                        </p:tgtEl>
                                      </p:cBhvr>
                                      <p:by x="0" y="0"/>
                                    </p:animScale>
                                  </p:childTnLst>
                                </p:cTn>
                              </p:par>
                              <p:par>
                                <p:cTn id="24" presetID="10" presetClass="entr" presetSubtype="0" fill="hold" grpId="1" nodeType="withEffect">
                                  <p:stCondLst>
                                    <p:cond delay="1000"/>
                                  </p:stCondLst>
                                  <p:childTnLst>
                                    <p:set>
                                      <p:cBhvr>
                                        <p:cTn id="25" dur="1" fill="hold">
                                          <p:stCondLst>
                                            <p:cond delay="0"/>
                                          </p:stCondLst>
                                        </p:cTn>
                                        <p:tgtEl>
                                          <p:spTgt spid="51"/>
                                        </p:tgtEl>
                                        <p:attrNameLst>
                                          <p:attrName>style.visibility</p:attrName>
                                        </p:attrNameLst>
                                      </p:cBhvr>
                                      <p:to>
                                        <p:strVal val="visible"/>
                                      </p:to>
                                    </p:set>
                                    <p:animEffect transition="in" filter="fade">
                                      <p:cBhvr>
                                        <p:cTn id="26" dur="800"/>
                                        <p:tgtEl>
                                          <p:spTgt spid="51"/>
                                        </p:tgtEl>
                                      </p:cBhvr>
                                    </p:animEffect>
                                  </p:childTnLst>
                                </p:cTn>
                              </p:par>
                              <p:par>
                                <p:cTn id="27" presetID="35" presetClass="path" presetSubtype="0" decel="100000" fill="hold" grpId="0" nodeType="withEffect">
                                  <p:stCondLst>
                                    <p:cond delay="1000"/>
                                  </p:stCondLst>
                                  <p:childTnLst>
                                    <p:animMotion origin="layout" path="M -4.10774E-6 -1.11666E-6 L -0.02195 -1.11666E-6 " pathEditMode="relative" rAng="0" ptsTypes="AA">
                                      <p:cBhvr>
                                        <p:cTn id="28" dur="800" spd="-100000" fill="hold"/>
                                        <p:tgtEl>
                                          <p:spTgt spid="51"/>
                                        </p:tgtEl>
                                        <p:attrNameLst>
                                          <p:attrName>ppt_x</p:attrName>
                                          <p:attrName>ppt_y</p:attrName>
                                        </p:attrNameLst>
                                      </p:cBhvr>
                                      <p:rCtr x="-1098" y="0"/>
                                    </p:animMotion>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699"/>
                                          </p:stCondLst>
                                        </p:cTn>
                                        <p:tgtEl>
                                          <p:spTgt spid="62"/>
                                        </p:tgtEl>
                                        <p:attrNameLst>
                                          <p:attrName>style.visibility</p:attrName>
                                        </p:attrNameLst>
                                      </p:cBhvr>
                                      <p:to>
                                        <p:strVal val="visible"/>
                                      </p:to>
                                    </p:set>
                                  </p:childTnLst>
                                </p:cTn>
                              </p:par>
                              <p:par>
                                <p:cTn id="33" presetID="35" presetClass="path" presetSubtype="0" accel="100000" autoRev="1" fill="hold" nodeType="withEffect">
                                  <p:stCondLst>
                                    <p:cond delay="0"/>
                                  </p:stCondLst>
                                  <p:childTnLst>
                                    <p:animMotion origin="layout" path="M 3.43886E-6 -1.11666E-6 L -0.06115 -1.11666E-6 " pathEditMode="relative" rAng="0" ptsTypes="AA">
                                      <p:cBhvr>
                                        <p:cTn id="34" dur="700" fill="hold"/>
                                        <p:tgtEl>
                                          <p:spTgt spid="62"/>
                                        </p:tgtEl>
                                        <p:attrNameLst>
                                          <p:attrName>ppt_x</p:attrName>
                                          <p:attrName>ppt_y</p:attrName>
                                        </p:attrNameLst>
                                      </p:cBhvr>
                                      <p:rCtr x="-3064" y="0"/>
                                    </p:animMotion>
                                  </p:childTnLst>
                                </p:cTn>
                              </p:par>
                              <p:par>
                                <p:cTn id="35" presetID="6" presetClass="emph" presetSubtype="0" accel="100000" autoRev="1" fill="hold" nodeType="withEffect">
                                  <p:stCondLst>
                                    <p:cond delay="0"/>
                                  </p:stCondLst>
                                  <p:childTnLst>
                                    <p:animScale>
                                      <p:cBhvr>
                                        <p:cTn id="36" dur="700" fill="hold"/>
                                        <p:tgtEl>
                                          <p:spTgt spid="62"/>
                                        </p:tgtEl>
                                      </p:cBhvr>
                                      <p:by x="0" y="0"/>
                                    </p:animScale>
                                  </p:childTnLst>
                                </p:cTn>
                              </p:par>
                              <p:par>
                                <p:cTn id="37" presetID="10" presetClass="entr" presetSubtype="0" fill="hold" grpId="1" nodeType="withEffect">
                                  <p:stCondLst>
                                    <p:cond delay="1000"/>
                                  </p:stCondLst>
                                  <p:childTnLst>
                                    <p:set>
                                      <p:cBhvr>
                                        <p:cTn id="38" dur="1" fill="hold">
                                          <p:stCondLst>
                                            <p:cond delay="0"/>
                                          </p:stCondLst>
                                        </p:cTn>
                                        <p:tgtEl>
                                          <p:spTgt spid="52"/>
                                        </p:tgtEl>
                                        <p:attrNameLst>
                                          <p:attrName>style.visibility</p:attrName>
                                        </p:attrNameLst>
                                      </p:cBhvr>
                                      <p:to>
                                        <p:strVal val="visible"/>
                                      </p:to>
                                    </p:set>
                                    <p:animEffect transition="in" filter="fade">
                                      <p:cBhvr>
                                        <p:cTn id="39" dur="800"/>
                                        <p:tgtEl>
                                          <p:spTgt spid="52"/>
                                        </p:tgtEl>
                                      </p:cBhvr>
                                    </p:animEffect>
                                  </p:childTnLst>
                                </p:cTn>
                              </p:par>
                              <p:par>
                                <p:cTn id="40" presetID="35" presetClass="path" presetSubtype="0" decel="100000" fill="hold" grpId="0" nodeType="withEffect">
                                  <p:stCondLst>
                                    <p:cond delay="1000"/>
                                  </p:stCondLst>
                                  <p:childTnLst>
                                    <p:animMotion origin="layout" path="M -4.10774E-6 -3.55424E-6 L -0.02195 -3.55424E-6 " pathEditMode="relative" rAng="0" ptsTypes="AA">
                                      <p:cBhvr>
                                        <p:cTn id="41" dur="800" spd="-100000" fill="hold"/>
                                        <p:tgtEl>
                                          <p:spTgt spid="52"/>
                                        </p:tgtEl>
                                        <p:attrNameLst>
                                          <p:attrName>ppt_x</p:attrName>
                                          <p:attrName>ppt_y</p:attrName>
                                        </p:attrNameLst>
                                      </p:cBhvr>
                                      <p:rCtr x="-109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P spid="50" grpId="1"/>
      <p:bldP spid="51" grpId="0"/>
      <p:bldP spid="51" grpId="1"/>
      <p:bldP spid="52" grpId="0"/>
      <p:bldP spid="52" grpI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 name="Picture 80"/>
          <p:cNvPicPr>
            <a:picLocks noChangeAspect="1"/>
          </p:cNvPicPr>
          <p:nvPr/>
        </p:nvPicPr>
        <p:blipFill>
          <a:blip r:embed="rId3"/>
          <a:stretch>
            <a:fillRect/>
          </a:stretch>
        </p:blipFill>
        <p:spPr>
          <a:xfrm>
            <a:off x="487471" y="1535393"/>
            <a:ext cx="1444877" cy="4895512"/>
          </a:xfrm>
          <a:prstGeom prst="rect">
            <a:avLst/>
          </a:prstGeom>
        </p:spPr>
      </p:pic>
      <p:sp useBgFill="1">
        <p:nvSpPr>
          <p:cNvPr id="82" name="**Lid**"/>
          <p:cNvSpPr/>
          <p:nvPr/>
        </p:nvSpPr>
        <p:spPr bwMode="auto">
          <a:xfrm>
            <a:off x="0" y="479425"/>
            <a:ext cx="2103438" cy="6515100"/>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Rectangle 2"/>
          <p:cNvSpPr/>
          <p:nvPr/>
        </p:nvSpPr>
        <p:spPr bwMode="auto">
          <a:xfrm>
            <a:off x="0" y="0"/>
            <a:ext cx="1646237" cy="699452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3" name="~~~"/>
          <p:cNvSpPr/>
          <p:nvPr/>
        </p:nvSpPr>
        <p:spPr bwMode="auto">
          <a:xfrm>
            <a:off x="1487488" y="2199593"/>
            <a:ext cx="193676" cy="387351"/>
          </a:xfrm>
          <a:custGeom>
            <a:avLst/>
            <a:gdLst>
              <a:gd name="connsiteX0" fmla="*/ 193676 w 193676"/>
              <a:gd name="connsiteY0" fmla="*/ 0 h 387351"/>
              <a:gd name="connsiteX1" fmla="*/ 193676 w 193676"/>
              <a:gd name="connsiteY1" fmla="*/ 387351 h 387351"/>
              <a:gd name="connsiteX2" fmla="*/ 0 w 193676"/>
              <a:gd name="connsiteY2" fmla="*/ 193676 h 387351"/>
            </a:gdLst>
            <a:ahLst/>
            <a:cxnLst>
              <a:cxn ang="0">
                <a:pos x="connsiteX0" y="connsiteY0"/>
              </a:cxn>
              <a:cxn ang="0">
                <a:pos x="connsiteX1" y="connsiteY1"/>
              </a:cxn>
              <a:cxn ang="0">
                <a:pos x="connsiteX2" y="connsiteY2"/>
              </a:cxn>
            </a:cxnLst>
            <a:rect l="l" t="t" r="r" b="b"/>
            <a:pathLst>
              <a:path w="193676" h="387351">
                <a:moveTo>
                  <a:pt x="193676" y="0"/>
                </a:moveTo>
                <a:lnTo>
                  <a:pt x="193676" y="387351"/>
                </a:lnTo>
                <a:lnTo>
                  <a:pt x="0" y="193676"/>
                </a:lnTo>
                <a:close/>
              </a:path>
            </a:pathLst>
          </a:cu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nvGrpSpPr>
          <p:cNvPr id="65" name="Group 64"/>
          <p:cNvGrpSpPr/>
          <p:nvPr/>
        </p:nvGrpSpPr>
        <p:grpSpPr>
          <a:xfrm>
            <a:off x="-1" y="1981678"/>
            <a:ext cx="1570037" cy="849546"/>
            <a:chOff x="-1" y="1981678"/>
            <a:chExt cx="1570037" cy="849546"/>
          </a:xfrm>
        </p:grpSpPr>
        <p:sp>
          <p:nvSpPr>
            <p:cNvPr id="27" name="TextBox 26"/>
            <p:cNvSpPr txBox="1"/>
            <p:nvPr/>
          </p:nvSpPr>
          <p:spPr>
            <a:xfrm>
              <a:off x="-1" y="2556904"/>
              <a:ext cx="1570037" cy="274320"/>
            </a:xfrm>
            <a:prstGeom prst="rect">
              <a:avLst/>
            </a:prstGeom>
            <a:noFill/>
          </p:spPr>
          <p:txBody>
            <a:bodyPr wrap="square" lIns="146304" tIns="91440" rIns="146304" bIns="91440" rtlCol="0" anchor="t" anchorCtr="0">
              <a:noAutofit/>
            </a:bodyPr>
            <a:lstStyle/>
            <a:p>
              <a:pPr algn="ctr">
                <a:lnSpc>
                  <a:spcPct val="90000"/>
                </a:lnSpc>
                <a:spcAft>
                  <a:spcPts val="600"/>
                </a:spcAft>
              </a:pPr>
              <a:r>
                <a:rPr lang="en-US" sz="1600" dirty="0" smtClean="0">
                  <a:gradFill>
                    <a:gsLst>
                      <a:gs pos="2917">
                        <a:srgbClr val="404040">
                          <a:lumMod val="20000"/>
                          <a:lumOff val="80000"/>
                        </a:srgbClr>
                      </a:gs>
                      <a:gs pos="30000">
                        <a:srgbClr val="FFFFFF">
                          <a:lumMod val="95000"/>
                        </a:srgbClr>
                      </a:gs>
                    </a:gsLst>
                    <a:lin ang="5400000" scaled="0"/>
                  </a:gradFill>
                </a:rPr>
                <a:t>Step 1</a:t>
              </a:r>
            </a:p>
          </p:txBody>
        </p:sp>
        <p:sp>
          <p:nvSpPr>
            <p:cNvPr id="48" name="Freeform 5"/>
            <p:cNvSpPr>
              <a:spLocks noEditPoints="1"/>
            </p:cNvSpPr>
            <p:nvPr/>
          </p:nvSpPr>
          <p:spPr bwMode="auto">
            <a:xfrm>
              <a:off x="500550" y="1981678"/>
              <a:ext cx="655150" cy="605266"/>
            </a:xfrm>
            <a:custGeom>
              <a:avLst/>
              <a:gdLst>
                <a:gd name="T0" fmla="*/ 300 w 330"/>
                <a:gd name="T1" fmla="*/ 105 h 305"/>
                <a:gd name="T2" fmla="*/ 295 w 330"/>
                <a:gd name="T3" fmla="*/ 143 h 305"/>
                <a:gd name="T4" fmla="*/ 178 w 330"/>
                <a:gd name="T5" fmla="*/ 276 h 305"/>
                <a:gd name="T6" fmla="*/ 26 w 330"/>
                <a:gd name="T7" fmla="*/ 196 h 305"/>
                <a:gd name="T8" fmla="*/ 168 w 330"/>
                <a:gd name="T9" fmla="*/ 216 h 305"/>
                <a:gd name="T10" fmla="*/ 320 w 330"/>
                <a:gd name="T11" fmla="*/ 62 h 305"/>
                <a:gd name="T12" fmla="*/ 164 w 330"/>
                <a:gd name="T13" fmla="*/ 3 h 305"/>
                <a:gd name="T14" fmla="*/ 19 w 330"/>
                <a:gd name="T15" fmla="*/ 149 h 305"/>
                <a:gd name="T16" fmla="*/ 0 w 330"/>
                <a:gd name="T17" fmla="*/ 194 h 305"/>
                <a:gd name="T18" fmla="*/ 1 w 330"/>
                <a:gd name="T19" fmla="*/ 216 h 305"/>
                <a:gd name="T20" fmla="*/ 51 w 330"/>
                <a:gd name="T21" fmla="*/ 263 h 305"/>
                <a:gd name="T22" fmla="*/ 200 w 330"/>
                <a:gd name="T23" fmla="*/ 299 h 305"/>
                <a:gd name="T24" fmla="*/ 323 w 330"/>
                <a:gd name="T25" fmla="*/ 137 h 305"/>
                <a:gd name="T26" fmla="*/ 316 w 330"/>
                <a:gd name="T27" fmla="*/ 96 h 305"/>
                <a:gd name="T28" fmla="*/ 209 w 330"/>
                <a:gd name="T29" fmla="*/ 39 h 305"/>
                <a:gd name="T30" fmla="*/ 224 w 330"/>
                <a:gd name="T31" fmla="*/ 60 h 305"/>
                <a:gd name="T32" fmla="*/ 206 w 330"/>
                <a:gd name="T33" fmla="*/ 60 h 305"/>
                <a:gd name="T34" fmla="*/ 217 w 330"/>
                <a:gd name="T35" fmla="*/ 70 h 305"/>
                <a:gd name="T36" fmla="*/ 199 w 330"/>
                <a:gd name="T37" fmla="*/ 70 h 305"/>
                <a:gd name="T38" fmla="*/ 210 w 330"/>
                <a:gd name="T39" fmla="*/ 80 h 305"/>
                <a:gd name="T40" fmla="*/ 192 w 330"/>
                <a:gd name="T41" fmla="*/ 80 h 305"/>
                <a:gd name="T42" fmla="*/ 203 w 330"/>
                <a:gd name="T43" fmla="*/ 90 h 305"/>
                <a:gd name="T44" fmla="*/ 185 w 330"/>
                <a:gd name="T45" fmla="*/ 90 h 305"/>
                <a:gd name="T46" fmla="*/ 196 w 330"/>
                <a:gd name="T47" fmla="*/ 100 h 305"/>
                <a:gd name="T48" fmla="*/ 178 w 330"/>
                <a:gd name="T49" fmla="*/ 100 h 305"/>
                <a:gd name="T50" fmla="*/ 189 w 330"/>
                <a:gd name="T51" fmla="*/ 110 h 305"/>
                <a:gd name="T52" fmla="*/ 171 w 330"/>
                <a:gd name="T53" fmla="*/ 110 h 305"/>
                <a:gd name="T54" fmla="*/ 162 w 330"/>
                <a:gd name="T55" fmla="*/ 123 h 305"/>
                <a:gd name="T56" fmla="*/ 149 w 330"/>
                <a:gd name="T57" fmla="*/ 99 h 305"/>
                <a:gd name="T58" fmla="*/ 108 w 330"/>
                <a:gd name="T59" fmla="*/ 147 h 305"/>
                <a:gd name="T60" fmla="*/ 140 w 330"/>
                <a:gd name="T61" fmla="*/ 137 h 305"/>
                <a:gd name="T62" fmla="*/ 144 w 330"/>
                <a:gd name="T63" fmla="*/ 76 h 305"/>
                <a:gd name="T64" fmla="*/ 142 w 330"/>
                <a:gd name="T65" fmla="*/ 97 h 305"/>
                <a:gd name="T66" fmla="*/ 157 w 330"/>
                <a:gd name="T67" fmla="*/ 130 h 305"/>
                <a:gd name="T68" fmla="*/ 206 w 330"/>
                <a:gd name="T69" fmla="*/ 98 h 305"/>
                <a:gd name="T70" fmla="*/ 204 w 330"/>
                <a:gd name="T71" fmla="*/ 119 h 305"/>
                <a:gd name="T72" fmla="*/ 137 w 330"/>
                <a:gd name="T73" fmla="*/ 158 h 305"/>
                <a:gd name="T74" fmla="*/ 151 w 330"/>
                <a:gd name="T75" fmla="*/ 175 h 305"/>
                <a:gd name="T76" fmla="*/ 108 w 330"/>
                <a:gd name="T77" fmla="*/ 147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30" h="305">
                  <a:moveTo>
                    <a:pt x="316" y="96"/>
                  </a:moveTo>
                  <a:cubicBezTo>
                    <a:pt x="310" y="95"/>
                    <a:pt x="301" y="98"/>
                    <a:pt x="300" y="105"/>
                  </a:cubicBezTo>
                  <a:cubicBezTo>
                    <a:pt x="298" y="115"/>
                    <a:pt x="298" y="126"/>
                    <a:pt x="297" y="134"/>
                  </a:cubicBezTo>
                  <a:cubicBezTo>
                    <a:pt x="297" y="137"/>
                    <a:pt x="297" y="142"/>
                    <a:pt x="295" y="143"/>
                  </a:cubicBezTo>
                  <a:cubicBezTo>
                    <a:pt x="259" y="187"/>
                    <a:pt x="223" y="230"/>
                    <a:pt x="188" y="273"/>
                  </a:cubicBezTo>
                  <a:cubicBezTo>
                    <a:pt x="185" y="277"/>
                    <a:pt x="182" y="277"/>
                    <a:pt x="178" y="276"/>
                  </a:cubicBezTo>
                  <a:cubicBezTo>
                    <a:pt x="136" y="263"/>
                    <a:pt x="94" y="251"/>
                    <a:pt x="51" y="238"/>
                  </a:cubicBezTo>
                  <a:cubicBezTo>
                    <a:pt x="32" y="232"/>
                    <a:pt x="22" y="216"/>
                    <a:pt x="26" y="196"/>
                  </a:cubicBezTo>
                  <a:cubicBezTo>
                    <a:pt x="28" y="181"/>
                    <a:pt x="35" y="177"/>
                    <a:pt x="49" y="181"/>
                  </a:cubicBezTo>
                  <a:cubicBezTo>
                    <a:pt x="88" y="193"/>
                    <a:pt x="129" y="203"/>
                    <a:pt x="168" y="216"/>
                  </a:cubicBezTo>
                  <a:cubicBezTo>
                    <a:pt x="180" y="219"/>
                    <a:pt x="187" y="216"/>
                    <a:pt x="194" y="207"/>
                  </a:cubicBezTo>
                  <a:cubicBezTo>
                    <a:pt x="236" y="159"/>
                    <a:pt x="278" y="110"/>
                    <a:pt x="320" y="62"/>
                  </a:cubicBezTo>
                  <a:cubicBezTo>
                    <a:pt x="330" y="50"/>
                    <a:pt x="327" y="40"/>
                    <a:pt x="313" y="37"/>
                  </a:cubicBezTo>
                  <a:cubicBezTo>
                    <a:pt x="262" y="25"/>
                    <a:pt x="213" y="13"/>
                    <a:pt x="164" y="3"/>
                  </a:cubicBezTo>
                  <a:cubicBezTo>
                    <a:pt x="155" y="0"/>
                    <a:pt x="149" y="3"/>
                    <a:pt x="143" y="9"/>
                  </a:cubicBezTo>
                  <a:cubicBezTo>
                    <a:pt x="101" y="56"/>
                    <a:pt x="61" y="102"/>
                    <a:pt x="19" y="149"/>
                  </a:cubicBezTo>
                  <a:cubicBezTo>
                    <a:pt x="14" y="155"/>
                    <a:pt x="10" y="162"/>
                    <a:pt x="7" y="168"/>
                  </a:cubicBezTo>
                  <a:cubicBezTo>
                    <a:pt x="4" y="177"/>
                    <a:pt x="3" y="185"/>
                    <a:pt x="0" y="194"/>
                  </a:cubicBezTo>
                  <a:cubicBezTo>
                    <a:pt x="0" y="200"/>
                    <a:pt x="0" y="204"/>
                    <a:pt x="0" y="210"/>
                  </a:cubicBezTo>
                  <a:cubicBezTo>
                    <a:pt x="0" y="212"/>
                    <a:pt x="1" y="214"/>
                    <a:pt x="1" y="216"/>
                  </a:cubicBezTo>
                  <a:cubicBezTo>
                    <a:pt x="4" y="230"/>
                    <a:pt x="10" y="244"/>
                    <a:pt x="23" y="251"/>
                  </a:cubicBezTo>
                  <a:cubicBezTo>
                    <a:pt x="30" y="257"/>
                    <a:pt x="41" y="260"/>
                    <a:pt x="51" y="263"/>
                  </a:cubicBezTo>
                  <a:cubicBezTo>
                    <a:pt x="94" y="277"/>
                    <a:pt x="138" y="289"/>
                    <a:pt x="181" y="302"/>
                  </a:cubicBezTo>
                  <a:cubicBezTo>
                    <a:pt x="188" y="305"/>
                    <a:pt x="194" y="305"/>
                    <a:pt x="200" y="299"/>
                  </a:cubicBezTo>
                  <a:cubicBezTo>
                    <a:pt x="240" y="249"/>
                    <a:pt x="279" y="201"/>
                    <a:pt x="320" y="152"/>
                  </a:cubicBezTo>
                  <a:cubicBezTo>
                    <a:pt x="323" y="149"/>
                    <a:pt x="323" y="143"/>
                    <a:pt x="323" y="137"/>
                  </a:cubicBezTo>
                  <a:cubicBezTo>
                    <a:pt x="324" y="130"/>
                    <a:pt x="323" y="121"/>
                    <a:pt x="324" y="114"/>
                  </a:cubicBezTo>
                  <a:cubicBezTo>
                    <a:pt x="324" y="105"/>
                    <a:pt x="323" y="99"/>
                    <a:pt x="316" y="96"/>
                  </a:cubicBezTo>
                  <a:close/>
                  <a:moveTo>
                    <a:pt x="184" y="49"/>
                  </a:moveTo>
                  <a:cubicBezTo>
                    <a:pt x="190" y="41"/>
                    <a:pt x="201" y="36"/>
                    <a:pt x="209" y="39"/>
                  </a:cubicBezTo>
                  <a:cubicBezTo>
                    <a:pt x="209" y="39"/>
                    <a:pt x="209" y="39"/>
                    <a:pt x="218" y="43"/>
                  </a:cubicBezTo>
                  <a:cubicBezTo>
                    <a:pt x="225" y="45"/>
                    <a:pt x="227" y="53"/>
                    <a:pt x="224" y="60"/>
                  </a:cubicBezTo>
                  <a:cubicBezTo>
                    <a:pt x="224" y="60"/>
                    <a:pt x="224" y="60"/>
                    <a:pt x="210" y="55"/>
                  </a:cubicBezTo>
                  <a:cubicBezTo>
                    <a:pt x="210" y="55"/>
                    <a:pt x="210" y="55"/>
                    <a:pt x="206" y="60"/>
                  </a:cubicBezTo>
                  <a:cubicBezTo>
                    <a:pt x="206" y="60"/>
                    <a:pt x="206" y="60"/>
                    <a:pt x="220" y="65"/>
                  </a:cubicBezTo>
                  <a:cubicBezTo>
                    <a:pt x="220" y="65"/>
                    <a:pt x="220" y="65"/>
                    <a:pt x="217" y="70"/>
                  </a:cubicBezTo>
                  <a:cubicBezTo>
                    <a:pt x="217" y="70"/>
                    <a:pt x="217" y="70"/>
                    <a:pt x="203" y="65"/>
                  </a:cubicBezTo>
                  <a:cubicBezTo>
                    <a:pt x="203" y="65"/>
                    <a:pt x="203" y="65"/>
                    <a:pt x="199" y="70"/>
                  </a:cubicBezTo>
                  <a:cubicBezTo>
                    <a:pt x="199" y="70"/>
                    <a:pt x="199" y="70"/>
                    <a:pt x="213" y="75"/>
                  </a:cubicBezTo>
                  <a:cubicBezTo>
                    <a:pt x="213" y="75"/>
                    <a:pt x="213" y="75"/>
                    <a:pt x="210" y="80"/>
                  </a:cubicBezTo>
                  <a:cubicBezTo>
                    <a:pt x="210" y="80"/>
                    <a:pt x="210" y="80"/>
                    <a:pt x="195" y="75"/>
                  </a:cubicBezTo>
                  <a:cubicBezTo>
                    <a:pt x="195" y="75"/>
                    <a:pt x="195" y="75"/>
                    <a:pt x="192" y="80"/>
                  </a:cubicBezTo>
                  <a:cubicBezTo>
                    <a:pt x="192" y="80"/>
                    <a:pt x="192" y="80"/>
                    <a:pt x="206" y="85"/>
                  </a:cubicBezTo>
                  <a:cubicBezTo>
                    <a:pt x="206" y="85"/>
                    <a:pt x="206" y="85"/>
                    <a:pt x="203" y="90"/>
                  </a:cubicBezTo>
                  <a:cubicBezTo>
                    <a:pt x="203" y="90"/>
                    <a:pt x="203" y="90"/>
                    <a:pt x="188" y="85"/>
                  </a:cubicBezTo>
                  <a:cubicBezTo>
                    <a:pt x="188" y="85"/>
                    <a:pt x="188" y="85"/>
                    <a:pt x="185" y="90"/>
                  </a:cubicBezTo>
                  <a:cubicBezTo>
                    <a:pt x="185" y="90"/>
                    <a:pt x="185" y="90"/>
                    <a:pt x="199" y="95"/>
                  </a:cubicBezTo>
                  <a:cubicBezTo>
                    <a:pt x="199" y="95"/>
                    <a:pt x="199" y="95"/>
                    <a:pt x="196" y="100"/>
                  </a:cubicBezTo>
                  <a:cubicBezTo>
                    <a:pt x="196" y="100"/>
                    <a:pt x="196" y="100"/>
                    <a:pt x="181" y="95"/>
                  </a:cubicBezTo>
                  <a:cubicBezTo>
                    <a:pt x="181" y="95"/>
                    <a:pt x="181" y="95"/>
                    <a:pt x="178" y="100"/>
                  </a:cubicBezTo>
                  <a:cubicBezTo>
                    <a:pt x="178" y="100"/>
                    <a:pt x="178" y="100"/>
                    <a:pt x="192" y="105"/>
                  </a:cubicBezTo>
                  <a:cubicBezTo>
                    <a:pt x="192" y="105"/>
                    <a:pt x="192" y="105"/>
                    <a:pt x="189" y="110"/>
                  </a:cubicBezTo>
                  <a:cubicBezTo>
                    <a:pt x="189" y="110"/>
                    <a:pt x="189" y="110"/>
                    <a:pt x="174" y="105"/>
                  </a:cubicBezTo>
                  <a:cubicBezTo>
                    <a:pt x="174" y="105"/>
                    <a:pt x="174" y="105"/>
                    <a:pt x="171" y="110"/>
                  </a:cubicBezTo>
                  <a:cubicBezTo>
                    <a:pt x="171" y="110"/>
                    <a:pt x="171" y="110"/>
                    <a:pt x="185" y="115"/>
                  </a:cubicBezTo>
                  <a:cubicBezTo>
                    <a:pt x="179" y="122"/>
                    <a:pt x="169" y="125"/>
                    <a:pt x="162" y="123"/>
                  </a:cubicBezTo>
                  <a:cubicBezTo>
                    <a:pt x="162" y="123"/>
                    <a:pt x="162" y="123"/>
                    <a:pt x="153" y="119"/>
                  </a:cubicBezTo>
                  <a:cubicBezTo>
                    <a:pt x="145" y="117"/>
                    <a:pt x="143" y="107"/>
                    <a:pt x="149" y="99"/>
                  </a:cubicBezTo>
                  <a:cubicBezTo>
                    <a:pt x="149" y="99"/>
                    <a:pt x="149" y="99"/>
                    <a:pt x="184" y="49"/>
                  </a:cubicBezTo>
                  <a:close/>
                  <a:moveTo>
                    <a:pt x="108" y="147"/>
                  </a:moveTo>
                  <a:cubicBezTo>
                    <a:pt x="108" y="147"/>
                    <a:pt x="108" y="147"/>
                    <a:pt x="128" y="154"/>
                  </a:cubicBezTo>
                  <a:cubicBezTo>
                    <a:pt x="128" y="154"/>
                    <a:pt x="128" y="154"/>
                    <a:pt x="140" y="137"/>
                  </a:cubicBezTo>
                  <a:cubicBezTo>
                    <a:pt x="124" y="131"/>
                    <a:pt x="120" y="111"/>
                    <a:pt x="132" y="93"/>
                  </a:cubicBezTo>
                  <a:cubicBezTo>
                    <a:pt x="132" y="93"/>
                    <a:pt x="132" y="93"/>
                    <a:pt x="144" y="76"/>
                  </a:cubicBezTo>
                  <a:cubicBezTo>
                    <a:pt x="144" y="76"/>
                    <a:pt x="144" y="76"/>
                    <a:pt x="154" y="79"/>
                  </a:cubicBezTo>
                  <a:cubicBezTo>
                    <a:pt x="154" y="79"/>
                    <a:pt x="154" y="79"/>
                    <a:pt x="142" y="97"/>
                  </a:cubicBezTo>
                  <a:cubicBezTo>
                    <a:pt x="133" y="109"/>
                    <a:pt x="136" y="123"/>
                    <a:pt x="147" y="127"/>
                  </a:cubicBezTo>
                  <a:cubicBezTo>
                    <a:pt x="147" y="127"/>
                    <a:pt x="147" y="127"/>
                    <a:pt x="157" y="130"/>
                  </a:cubicBezTo>
                  <a:cubicBezTo>
                    <a:pt x="168" y="134"/>
                    <a:pt x="185" y="128"/>
                    <a:pt x="194" y="116"/>
                  </a:cubicBezTo>
                  <a:cubicBezTo>
                    <a:pt x="194" y="116"/>
                    <a:pt x="194" y="116"/>
                    <a:pt x="206" y="98"/>
                  </a:cubicBezTo>
                  <a:cubicBezTo>
                    <a:pt x="216" y="101"/>
                    <a:pt x="216" y="101"/>
                    <a:pt x="216" y="101"/>
                  </a:cubicBezTo>
                  <a:cubicBezTo>
                    <a:pt x="216" y="101"/>
                    <a:pt x="216" y="101"/>
                    <a:pt x="204" y="119"/>
                  </a:cubicBezTo>
                  <a:cubicBezTo>
                    <a:pt x="191" y="136"/>
                    <a:pt x="166" y="146"/>
                    <a:pt x="150" y="140"/>
                  </a:cubicBezTo>
                  <a:cubicBezTo>
                    <a:pt x="150" y="140"/>
                    <a:pt x="150" y="140"/>
                    <a:pt x="137" y="158"/>
                  </a:cubicBezTo>
                  <a:cubicBezTo>
                    <a:pt x="137" y="158"/>
                    <a:pt x="137" y="158"/>
                    <a:pt x="158" y="165"/>
                  </a:cubicBezTo>
                  <a:cubicBezTo>
                    <a:pt x="158" y="165"/>
                    <a:pt x="158" y="165"/>
                    <a:pt x="151" y="175"/>
                  </a:cubicBezTo>
                  <a:cubicBezTo>
                    <a:pt x="151" y="175"/>
                    <a:pt x="151" y="175"/>
                    <a:pt x="101" y="157"/>
                  </a:cubicBezTo>
                  <a:cubicBezTo>
                    <a:pt x="101" y="157"/>
                    <a:pt x="101" y="157"/>
                    <a:pt x="108" y="147"/>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grpSp>
      <p:grpSp>
        <p:nvGrpSpPr>
          <p:cNvPr id="66" name="Group 65"/>
          <p:cNvGrpSpPr/>
          <p:nvPr/>
        </p:nvGrpSpPr>
        <p:grpSpPr>
          <a:xfrm>
            <a:off x="-1" y="3659072"/>
            <a:ext cx="1570037" cy="963976"/>
            <a:chOff x="-1" y="3659072"/>
            <a:chExt cx="1570037" cy="963976"/>
          </a:xfrm>
        </p:grpSpPr>
        <p:sp>
          <p:nvSpPr>
            <p:cNvPr id="28" name="TextBox 27"/>
            <p:cNvSpPr txBox="1"/>
            <p:nvPr/>
          </p:nvSpPr>
          <p:spPr>
            <a:xfrm>
              <a:off x="-1" y="4348728"/>
              <a:ext cx="1570037" cy="274320"/>
            </a:xfrm>
            <a:prstGeom prst="rect">
              <a:avLst/>
            </a:prstGeom>
            <a:noFill/>
          </p:spPr>
          <p:txBody>
            <a:bodyPr wrap="square" lIns="146304" tIns="91440" rIns="146304" bIns="91440" rtlCol="0" anchor="t" anchorCtr="0">
              <a:noAutofit/>
            </a:bodyPr>
            <a:lstStyle/>
            <a:p>
              <a:pPr algn="ctr">
                <a:lnSpc>
                  <a:spcPct val="90000"/>
                </a:lnSpc>
                <a:spcAft>
                  <a:spcPts val="600"/>
                </a:spcAft>
              </a:pPr>
              <a:r>
                <a:rPr lang="en-US" sz="1600" dirty="0" smtClean="0">
                  <a:gradFill>
                    <a:gsLst>
                      <a:gs pos="2917">
                        <a:srgbClr val="FFFFFF">
                          <a:alpha val="50000"/>
                        </a:srgbClr>
                      </a:gs>
                      <a:gs pos="30000">
                        <a:srgbClr val="FFFFFF">
                          <a:alpha val="50000"/>
                        </a:srgbClr>
                      </a:gs>
                    </a:gsLst>
                    <a:lin ang="5400000" scaled="0"/>
                  </a:gradFill>
                </a:rPr>
                <a:t>Step 2</a:t>
              </a:r>
            </a:p>
          </p:txBody>
        </p:sp>
        <p:sp>
          <p:nvSpPr>
            <p:cNvPr id="49" name="Freeform 18"/>
            <p:cNvSpPr>
              <a:spLocks noEditPoints="1"/>
            </p:cNvSpPr>
            <p:nvPr/>
          </p:nvSpPr>
          <p:spPr bwMode="auto">
            <a:xfrm>
              <a:off x="605418" y="3659072"/>
              <a:ext cx="347714" cy="666652"/>
            </a:xfrm>
            <a:custGeom>
              <a:avLst/>
              <a:gdLst>
                <a:gd name="T0" fmla="*/ 226 w 365"/>
                <a:gd name="T1" fmla="*/ 343 h 703"/>
                <a:gd name="T2" fmla="*/ 265 w 365"/>
                <a:gd name="T3" fmla="*/ 291 h 703"/>
                <a:gd name="T4" fmla="*/ 226 w 365"/>
                <a:gd name="T5" fmla="*/ 237 h 703"/>
                <a:gd name="T6" fmla="*/ 300 w 365"/>
                <a:gd name="T7" fmla="*/ 305 h 703"/>
                <a:gd name="T8" fmla="*/ 100 w 365"/>
                <a:gd name="T9" fmla="*/ 291 h 703"/>
                <a:gd name="T10" fmla="*/ 139 w 365"/>
                <a:gd name="T11" fmla="*/ 237 h 703"/>
                <a:gd name="T12" fmla="*/ 65 w 365"/>
                <a:gd name="T13" fmla="*/ 305 h 703"/>
                <a:gd name="T14" fmla="*/ 139 w 365"/>
                <a:gd name="T15" fmla="*/ 311 h 703"/>
                <a:gd name="T16" fmla="*/ 221 w 365"/>
                <a:gd name="T17" fmla="*/ 206 h 703"/>
                <a:gd name="T18" fmla="*/ 145 w 365"/>
                <a:gd name="T19" fmla="*/ 374 h 703"/>
                <a:gd name="T20" fmla="*/ 172 w 365"/>
                <a:gd name="T21" fmla="*/ 374 h 703"/>
                <a:gd name="T22" fmla="*/ 365 w 365"/>
                <a:gd name="T23" fmla="*/ 679 h 703"/>
                <a:gd name="T24" fmla="*/ 24 w 365"/>
                <a:gd name="T25" fmla="*/ 703 h 703"/>
                <a:gd name="T26" fmla="*/ 0 w 365"/>
                <a:gd name="T27" fmla="*/ 24 h 703"/>
                <a:gd name="T28" fmla="*/ 341 w 365"/>
                <a:gd name="T29" fmla="*/ 0 h 703"/>
                <a:gd name="T30" fmla="*/ 83 w 365"/>
                <a:gd name="T31" fmla="*/ 643 h 703"/>
                <a:gd name="T32" fmla="*/ 75 w 365"/>
                <a:gd name="T33" fmla="*/ 627 h 703"/>
                <a:gd name="T34" fmla="*/ 75 w 365"/>
                <a:gd name="T35" fmla="*/ 646 h 703"/>
                <a:gd name="T36" fmla="*/ 84 w 365"/>
                <a:gd name="T37" fmla="*/ 650 h 703"/>
                <a:gd name="T38" fmla="*/ 83 w 365"/>
                <a:gd name="T39" fmla="*/ 643 h 703"/>
                <a:gd name="T40" fmla="*/ 175 w 365"/>
                <a:gd name="T41" fmla="*/ 642 h 703"/>
                <a:gd name="T42" fmla="*/ 179 w 365"/>
                <a:gd name="T43" fmla="*/ 642 h 703"/>
                <a:gd name="T44" fmla="*/ 183 w 365"/>
                <a:gd name="T45" fmla="*/ 639 h 703"/>
                <a:gd name="T46" fmla="*/ 181 w 365"/>
                <a:gd name="T47" fmla="*/ 627 h 703"/>
                <a:gd name="T48" fmla="*/ 176 w 365"/>
                <a:gd name="T49" fmla="*/ 630 h 703"/>
                <a:gd name="T50" fmla="*/ 172 w 365"/>
                <a:gd name="T51" fmla="*/ 630 h 703"/>
                <a:gd name="T52" fmla="*/ 168 w 365"/>
                <a:gd name="T53" fmla="*/ 629 h 703"/>
                <a:gd name="T54" fmla="*/ 195 w 365"/>
                <a:gd name="T55" fmla="*/ 627 h 703"/>
                <a:gd name="T56" fmla="*/ 190 w 365"/>
                <a:gd name="T57" fmla="*/ 625 h 703"/>
                <a:gd name="T58" fmla="*/ 183 w 365"/>
                <a:gd name="T59" fmla="*/ 626 h 703"/>
                <a:gd name="T60" fmla="*/ 183 w 365"/>
                <a:gd name="T61" fmla="*/ 632 h 703"/>
                <a:gd name="T62" fmla="*/ 185 w 365"/>
                <a:gd name="T63" fmla="*/ 639 h 703"/>
                <a:gd name="T64" fmla="*/ 188 w 365"/>
                <a:gd name="T65" fmla="*/ 637 h 703"/>
                <a:gd name="T66" fmla="*/ 198 w 365"/>
                <a:gd name="T67" fmla="*/ 637 h 703"/>
                <a:gd name="T68" fmla="*/ 188 w 365"/>
                <a:gd name="T69" fmla="*/ 652 h 703"/>
                <a:gd name="T70" fmla="*/ 182 w 365"/>
                <a:gd name="T71" fmla="*/ 642 h 703"/>
                <a:gd name="T72" fmla="*/ 176 w 365"/>
                <a:gd name="T73" fmla="*/ 643 h 703"/>
                <a:gd name="T74" fmla="*/ 172 w 365"/>
                <a:gd name="T75" fmla="*/ 642 h 703"/>
                <a:gd name="T76" fmla="*/ 175 w 365"/>
                <a:gd name="T77" fmla="*/ 653 h 703"/>
                <a:gd name="T78" fmla="*/ 179 w 365"/>
                <a:gd name="T79" fmla="*/ 654 h 703"/>
                <a:gd name="T80" fmla="*/ 182 w 365"/>
                <a:gd name="T81" fmla="*/ 654 h 703"/>
                <a:gd name="T82" fmla="*/ 185 w 365"/>
                <a:gd name="T83" fmla="*/ 653 h 703"/>
                <a:gd name="T84" fmla="*/ 188 w 365"/>
                <a:gd name="T85" fmla="*/ 652 h 703"/>
                <a:gd name="T86" fmla="*/ 198 w 365"/>
                <a:gd name="T87" fmla="*/ 639 h 703"/>
                <a:gd name="T88" fmla="*/ 193 w 365"/>
                <a:gd name="T89" fmla="*/ 637 h 703"/>
                <a:gd name="T90" fmla="*/ 190 w 365"/>
                <a:gd name="T91" fmla="*/ 637 h 703"/>
                <a:gd name="T92" fmla="*/ 189 w 365"/>
                <a:gd name="T93" fmla="*/ 652 h 703"/>
                <a:gd name="T94" fmla="*/ 193 w 365"/>
                <a:gd name="T95" fmla="*/ 650 h 703"/>
                <a:gd name="T96" fmla="*/ 198 w 365"/>
                <a:gd name="T97" fmla="*/ 650 h 703"/>
                <a:gd name="T98" fmla="*/ 202 w 365"/>
                <a:gd name="T99" fmla="*/ 650 h 703"/>
                <a:gd name="T100" fmla="*/ 293 w 365"/>
                <a:gd name="T101" fmla="*/ 629 h 703"/>
                <a:gd name="T102" fmla="*/ 297 w 365"/>
                <a:gd name="T103" fmla="*/ 637 h 703"/>
                <a:gd name="T104" fmla="*/ 281 w 365"/>
                <a:gd name="T105" fmla="*/ 640 h 703"/>
                <a:gd name="T106" fmla="*/ 288 w 365"/>
                <a:gd name="T107" fmla="*/ 649 h 703"/>
                <a:gd name="T108" fmla="*/ 303 w 365"/>
                <a:gd name="T109" fmla="*/ 639 h 703"/>
                <a:gd name="T110" fmla="*/ 34 w 365"/>
                <a:gd name="T111" fmla="*/ 57 h 703"/>
                <a:gd name="T112" fmla="*/ 332 w 365"/>
                <a:gd name="T113" fmla="*/ 553 h 703"/>
                <a:gd name="T114" fmla="*/ 75 w 365"/>
                <a:gd name="T115" fmla="*/ 630 h 703"/>
                <a:gd name="T116" fmla="*/ 75 w 365"/>
                <a:gd name="T117" fmla="*/ 644 h 703"/>
                <a:gd name="T118" fmla="*/ 75 w 365"/>
                <a:gd name="T119" fmla="*/ 630 h 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65" h="703">
                  <a:moveTo>
                    <a:pt x="300" y="305"/>
                  </a:moveTo>
                  <a:cubicBezTo>
                    <a:pt x="226" y="343"/>
                    <a:pt x="226" y="343"/>
                    <a:pt x="226" y="343"/>
                  </a:cubicBezTo>
                  <a:cubicBezTo>
                    <a:pt x="226" y="311"/>
                    <a:pt x="226" y="311"/>
                    <a:pt x="226" y="311"/>
                  </a:cubicBezTo>
                  <a:cubicBezTo>
                    <a:pt x="265" y="291"/>
                    <a:pt x="265" y="291"/>
                    <a:pt x="265" y="291"/>
                  </a:cubicBezTo>
                  <a:cubicBezTo>
                    <a:pt x="226" y="271"/>
                    <a:pt x="226" y="271"/>
                    <a:pt x="226" y="271"/>
                  </a:cubicBezTo>
                  <a:cubicBezTo>
                    <a:pt x="226" y="237"/>
                    <a:pt x="226" y="237"/>
                    <a:pt x="226" y="237"/>
                  </a:cubicBezTo>
                  <a:cubicBezTo>
                    <a:pt x="300" y="276"/>
                    <a:pt x="300" y="276"/>
                    <a:pt x="300" y="276"/>
                  </a:cubicBezTo>
                  <a:lnTo>
                    <a:pt x="300" y="305"/>
                  </a:lnTo>
                  <a:close/>
                  <a:moveTo>
                    <a:pt x="139" y="311"/>
                  </a:moveTo>
                  <a:cubicBezTo>
                    <a:pt x="100" y="291"/>
                    <a:pt x="100" y="291"/>
                    <a:pt x="100" y="291"/>
                  </a:cubicBezTo>
                  <a:cubicBezTo>
                    <a:pt x="139" y="271"/>
                    <a:pt x="139" y="271"/>
                    <a:pt x="139" y="271"/>
                  </a:cubicBezTo>
                  <a:cubicBezTo>
                    <a:pt x="139" y="237"/>
                    <a:pt x="139" y="237"/>
                    <a:pt x="139" y="237"/>
                  </a:cubicBezTo>
                  <a:cubicBezTo>
                    <a:pt x="65" y="276"/>
                    <a:pt x="65" y="276"/>
                    <a:pt x="65" y="276"/>
                  </a:cubicBezTo>
                  <a:cubicBezTo>
                    <a:pt x="65" y="305"/>
                    <a:pt x="65" y="305"/>
                    <a:pt x="65" y="305"/>
                  </a:cubicBezTo>
                  <a:cubicBezTo>
                    <a:pt x="139" y="343"/>
                    <a:pt x="139" y="343"/>
                    <a:pt x="139" y="343"/>
                  </a:cubicBezTo>
                  <a:lnTo>
                    <a:pt x="139" y="311"/>
                  </a:lnTo>
                  <a:close/>
                  <a:moveTo>
                    <a:pt x="172" y="374"/>
                  </a:moveTo>
                  <a:cubicBezTo>
                    <a:pt x="221" y="206"/>
                    <a:pt x="221" y="206"/>
                    <a:pt x="221" y="206"/>
                  </a:cubicBezTo>
                  <a:cubicBezTo>
                    <a:pt x="194" y="206"/>
                    <a:pt x="194" y="206"/>
                    <a:pt x="194" y="206"/>
                  </a:cubicBezTo>
                  <a:cubicBezTo>
                    <a:pt x="145" y="374"/>
                    <a:pt x="145" y="374"/>
                    <a:pt x="145" y="374"/>
                  </a:cubicBezTo>
                  <a:cubicBezTo>
                    <a:pt x="171" y="374"/>
                    <a:pt x="171" y="374"/>
                    <a:pt x="171" y="374"/>
                  </a:cubicBezTo>
                  <a:lnTo>
                    <a:pt x="172" y="374"/>
                  </a:lnTo>
                  <a:close/>
                  <a:moveTo>
                    <a:pt x="365" y="24"/>
                  </a:moveTo>
                  <a:cubicBezTo>
                    <a:pt x="365" y="24"/>
                    <a:pt x="365" y="24"/>
                    <a:pt x="365" y="679"/>
                  </a:cubicBezTo>
                  <a:cubicBezTo>
                    <a:pt x="365" y="691"/>
                    <a:pt x="355" y="703"/>
                    <a:pt x="341" y="703"/>
                  </a:cubicBezTo>
                  <a:cubicBezTo>
                    <a:pt x="341" y="703"/>
                    <a:pt x="341" y="703"/>
                    <a:pt x="24" y="703"/>
                  </a:cubicBezTo>
                  <a:cubicBezTo>
                    <a:pt x="10" y="703"/>
                    <a:pt x="0" y="691"/>
                    <a:pt x="0" y="679"/>
                  </a:cubicBezTo>
                  <a:cubicBezTo>
                    <a:pt x="0" y="679"/>
                    <a:pt x="0" y="679"/>
                    <a:pt x="0" y="24"/>
                  </a:cubicBezTo>
                  <a:cubicBezTo>
                    <a:pt x="0" y="10"/>
                    <a:pt x="10" y="0"/>
                    <a:pt x="24" y="0"/>
                  </a:cubicBezTo>
                  <a:cubicBezTo>
                    <a:pt x="24" y="0"/>
                    <a:pt x="24" y="0"/>
                    <a:pt x="341" y="0"/>
                  </a:cubicBezTo>
                  <a:cubicBezTo>
                    <a:pt x="355" y="0"/>
                    <a:pt x="365" y="10"/>
                    <a:pt x="365" y="24"/>
                  </a:cubicBezTo>
                  <a:close/>
                  <a:moveTo>
                    <a:pt x="83" y="643"/>
                  </a:moveTo>
                  <a:cubicBezTo>
                    <a:pt x="84" y="642"/>
                    <a:pt x="85" y="639"/>
                    <a:pt x="85" y="637"/>
                  </a:cubicBezTo>
                  <a:cubicBezTo>
                    <a:pt x="85" y="632"/>
                    <a:pt x="81" y="627"/>
                    <a:pt x="75" y="627"/>
                  </a:cubicBezTo>
                  <a:cubicBezTo>
                    <a:pt x="70" y="627"/>
                    <a:pt x="66" y="632"/>
                    <a:pt x="66" y="637"/>
                  </a:cubicBezTo>
                  <a:cubicBezTo>
                    <a:pt x="66" y="642"/>
                    <a:pt x="70" y="646"/>
                    <a:pt x="75" y="646"/>
                  </a:cubicBezTo>
                  <a:cubicBezTo>
                    <a:pt x="77" y="646"/>
                    <a:pt x="78" y="646"/>
                    <a:pt x="80" y="644"/>
                  </a:cubicBezTo>
                  <a:cubicBezTo>
                    <a:pt x="80" y="644"/>
                    <a:pt x="80" y="644"/>
                    <a:pt x="84" y="650"/>
                  </a:cubicBezTo>
                  <a:cubicBezTo>
                    <a:pt x="85" y="649"/>
                    <a:pt x="85" y="649"/>
                    <a:pt x="85" y="649"/>
                  </a:cubicBezTo>
                  <a:cubicBezTo>
                    <a:pt x="85" y="649"/>
                    <a:pt x="85" y="649"/>
                    <a:pt x="83" y="643"/>
                  </a:cubicBezTo>
                  <a:close/>
                  <a:moveTo>
                    <a:pt x="171" y="640"/>
                  </a:moveTo>
                  <a:cubicBezTo>
                    <a:pt x="172" y="640"/>
                    <a:pt x="173" y="642"/>
                    <a:pt x="175" y="642"/>
                  </a:cubicBezTo>
                  <a:cubicBezTo>
                    <a:pt x="176" y="642"/>
                    <a:pt x="176" y="642"/>
                    <a:pt x="178" y="642"/>
                  </a:cubicBezTo>
                  <a:cubicBezTo>
                    <a:pt x="179" y="642"/>
                    <a:pt x="179" y="642"/>
                    <a:pt x="179" y="642"/>
                  </a:cubicBezTo>
                  <a:cubicBezTo>
                    <a:pt x="181" y="642"/>
                    <a:pt x="182" y="640"/>
                    <a:pt x="183" y="640"/>
                  </a:cubicBezTo>
                  <a:cubicBezTo>
                    <a:pt x="183" y="640"/>
                    <a:pt x="183" y="640"/>
                    <a:pt x="183" y="639"/>
                  </a:cubicBezTo>
                  <a:cubicBezTo>
                    <a:pt x="183" y="639"/>
                    <a:pt x="183" y="639"/>
                    <a:pt x="181" y="629"/>
                  </a:cubicBezTo>
                  <a:cubicBezTo>
                    <a:pt x="181" y="629"/>
                    <a:pt x="181" y="629"/>
                    <a:pt x="181" y="627"/>
                  </a:cubicBezTo>
                  <a:cubicBezTo>
                    <a:pt x="179" y="629"/>
                    <a:pt x="179" y="629"/>
                    <a:pt x="178" y="629"/>
                  </a:cubicBezTo>
                  <a:cubicBezTo>
                    <a:pt x="178" y="630"/>
                    <a:pt x="176" y="630"/>
                    <a:pt x="176" y="630"/>
                  </a:cubicBezTo>
                  <a:cubicBezTo>
                    <a:pt x="175" y="630"/>
                    <a:pt x="175" y="630"/>
                    <a:pt x="173" y="630"/>
                  </a:cubicBezTo>
                  <a:cubicBezTo>
                    <a:pt x="173" y="630"/>
                    <a:pt x="173" y="630"/>
                    <a:pt x="172" y="630"/>
                  </a:cubicBezTo>
                  <a:cubicBezTo>
                    <a:pt x="172" y="630"/>
                    <a:pt x="171" y="630"/>
                    <a:pt x="171" y="629"/>
                  </a:cubicBezTo>
                  <a:cubicBezTo>
                    <a:pt x="169" y="629"/>
                    <a:pt x="169" y="629"/>
                    <a:pt x="168" y="629"/>
                  </a:cubicBezTo>
                  <a:cubicBezTo>
                    <a:pt x="168" y="629"/>
                    <a:pt x="168" y="629"/>
                    <a:pt x="171" y="640"/>
                  </a:cubicBezTo>
                  <a:close/>
                  <a:moveTo>
                    <a:pt x="195" y="627"/>
                  </a:moveTo>
                  <a:cubicBezTo>
                    <a:pt x="195" y="627"/>
                    <a:pt x="195" y="627"/>
                    <a:pt x="195" y="626"/>
                  </a:cubicBezTo>
                  <a:cubicBezTo>
                    <a:pt x="193" y="626"/>
                    <a:pt x="192" y="625"/>
                    <a:pt x="190" y="625"/>
                  </a:cubicBezTo>
                  <a:cubicBezTo>
                    <a:pt x="190" y="625"/>
                    <a:pt x="189" y="625"/>
                    <a:pt x="188" y="625"/>
                  </a:cubicBezTo>
                  <a:cubicBezTo>
                    <a:pt x="186" y="625"/>
                    <a:pt x="185" y="625"/>
                    <a:pt x="183" y="626"/>
                  </a:cubicBezTo>
                  <a:cubicBezTo>
                    <a:pt x="183" y="626"/>
                    <a:pt x="182" y="626"/>
                    <a:pt x="182" y="627"/>
                  </a:cubicBezTo>
                  <a:cubicBezTo>
                    <a:pt x="182" y="627"/>
                    <a:pt x="182" y="627"/>
                    <a:pt x="183" y="632"/>
                  </a:cubicBezTo>
                  <a:cubicBezTo>
                    <a:pt x="183" y="632"/>
                    <a:pt x="183" y="632"/>
                    <a:pt x="185" y="637"/>
                  </a:cubicBezTo>
                  <a:cubicBezTo>
                    <a:pt x="185" y="637"/>
                    <a:pt x="185" y="637"/>
                    <a:pt x="185" y="639"/>
                  </a:cubicBezTo>
                  <a:cubicBezTo>
                    <a:pt x="186" y="639"/>
                    <a:pt x="186" y="639"/>
                    <a:pt x="186" y="639"/>
                  </a:cubicBezTo>
                  <a:cubicBezTo>
                    <a:pt x="186" y="637"/>
                    <a:pt x="188" y="637"/>
                    <a:pt x="188" y="637"/>
                  </a:cubicBezTo>
                  <a:cubicBezTo>
                    <a:pt x="189" y="636"/>
                    <a:pt x="189" y="636"/>
                    <a:pt x="190" y="636"/>
                  </a:cubicBezTo>
                  <a:cubicBezTo>
                    <a:pt x="192" y="636"/>
                    <a:pt x="195" y="636"/>
                    <a:pt x="198" y="637"/>
                  </a:cubicBezTo>
                  <a:cubicBezTo>
                    <a:pt x="198" y="637"/>
                    <a:pt x="198" y="637"/>
                    <a:pt x="195" y="627"/>
                  </a:cubicBezTo>
                  <a:close/>
                  <a:moveTo>
                    <a:pt x="188" y="652"/>
                  </a:moveTo>
                  <a:cubicBezTo>
                    <a:pt x="188" y="652"/>
                    <a:pt x="188" y="652"/>
                    <a:pt x="185" y="642"/>
                  </a:cubicBezTo>
                  <a:cubicBezTo>
                    <a:pt x="183" y="642"/>
                    <a:pt x="182" y="642"/>
                    <a:pt x="182" y="642"/>
                  </a:cubicBezTo>
                  <a:cubicBezTo>
                    <a:pt x="181" y="643"/>
                    <a:pt x="181" y="643"/>
                    <a:pt x="179" y="643"/>
                  </a:cubicBezTo>
                  <a:cubicBezTo>
                    <a:pt x="178" y="643"/>
                    <a:pt x="178" y="643"/>
                    <a:pt x="176" y="643"/>
                  </a:cubicBezTo>
                  <a:cubicBezTo>
                    <a:pt x="175" y="643"/>
                    <a:pt x="175" y="643"/>
                    <a:pt x="173" y="643"/>
                  </a:cubicBezTo>
                  <a:cubicBezTo>
                    <a:pt x="172" y="642"/>
                    <a:pt x="172" y="642"/>
                    <a:pt x="172" y="642"/>
                  </a:cubicBezTo>
                  <a:cubicBezTo>
                    <a:pt x="172" y="642"/>
                    <a:pt x="172" y="642"/>
                    <a:pt x="172" y="643"/>
                  </a:cubicBezTo>
                  <a:cubicBezTo>
                    <a:pt x="172" y="643"/>
                    <a:pt x="172" y="643"/>
                    <a:pt x="175" y="653"/>
                  </a:cubicBezTo>
                  <a:cubicBezTo>
                    <a:pt x="176" y="654"/>
                    <a:pt x="176" y="654"/>
                    <a:pt x="176" y="654"/>
                  </a:cubicBezTo>
                  <a:cubicBezTo>
                    <a:pt x="178" y="654"/>
                    <a:pt x="178" y="654"/>
                    <a:pt x="179" y="654"/>
                  </a:cubicBezTo>
                  <a:cubicBezTo>
                    <a:pt x="181" y="654"/>
                    <a:pt x="181" y="654"/>
                    <a:pt x="181" y="654"/>
                  </a:cubicBezTo>
                  <a:cubicBezTo>
                    <a:pt x="182" y="654"/>
                    <a:pt x="182" y="654"/>
                    <a:pt x="182" y="654"/>
                  </a:cubicBezTo>
                  <a:cubicBezTo>
                    <a:pt x="183" y="654"/>
                    <a:pt x="183" y="654"/>
                    <a:pt x="183" y="654"/>
                  </a:cubicBezTo>
                  <a:cubicBezTo>
                    <a:pt x="185" y="654"/>
                    <a:pt x="185" y="654"/>
                    <a:pt x="185" y="653"/>
                  </a:cubicBezTo>
                  <a:cubicBezTo>
                    <a:pt x="186" y="653"/>
                    <a:pt x="186" y="653"/>
                    <a:pt x="188" y="653"/>
                  </a:cubicBezTo>
                  <a:lnTo>
                    <a:pt x="188" y="652"/>
                  </a:lnTo>
                  <a:close/>
                  <a:moveTo>
                    <a:pt x="202" y="650"/>
                  </a:moveTo>
                  <a:cubicBezTo>
                    <a:pt x="202" y="650"/>
                    <a:pt x="202" y="650"/>
                    <a:pt x="198" y="639"/>
                  </a:cubicBezTo>
                  <a:cubicBezTo>
                    <a:pt x="196" y="639"/>
                    <a:pt x="196" y="639"/>
                    <a:pt x="196" y="639"/>
                  </a:cubicBezTo>
                  <a:cubicBezTo>
                    <a:pt x="195" y="639"/>
                    <a:pt x="195" y="637"/>
                    <a:pt x="193" y="637"/>
                  </a:cubicBezTo>
                  <a:cubicBezTo>
                    <a:pt x="193" y="637"/>
                    <a:pt x="193" y="637"/>
                    <a:pt x="192" y="637"/>
                  </a:cubicBezTo>
                  <a:cubicBezTo>
                    <a:pt x="190" y="637"/>
                    <a:pt x="190" y="637"/>
                    <a:pt x="190" y="637"/>
                  </a:cubicBezTo>
                  <a:cubicBezTo>
                    <a:pt x="189" y="639"/>
                    <a:pt x="188" y="639"/>
                    <a:pt x="186" y="640"/>
                  </a:cubicBezTo>
                  <a:cubicBezTo>
                    <a:pt x="189" y="652"/>
                    <a:pt x="189" y="652"/>
                    <a:pt x="189" y="652"/>
                  </a:cubicBezTo>
                  <a:cubicBezTo>
                    <a:pt x="190" y="652"/>
                    <a:pt x="190" y="650"/>
                    <a:pt x="192" y="650"/>
                  </a:cubicBezTo>
                  <a:cubicBezTo>
                    <a:pt x="192" y="650"/>
                    <a:pt x="192" y="650"/>
                    <a:pt x="193" y="650"/>
                  </a:cubicBezTo>
                  <a:cubicBezTo>
                    <a:pt x="193" y="649"/>
                    <a:pt x="195" y="649"/>
                    <a:pt x="195" y="649"/>
                  </a:cubicBezTo>
                  <a:cubicBezTo>
                    <a:pt x="196" y="649"/>
                    <a:pt x="196" y="649"/>
                    <a:pt x="198" y="650"/>
                  </a:cubicBezTo>
                  <a:cubicBezTo>
                    <a:pt x="199" y="650"/>
                    <a:pt x="200" y="650"/>
                    <a:pt x="200" y="650"/>
                  </a:cubicBezTo>
                  <a:cubicBezTo>
                    <a:pt x="200" y="650"/>
                    <a:pt x="200" y="650"/>
                    <a:pt x="202" y="650"/>
                  </a:cubicBezTo>
                  <a:close/>
                  <a:moveTo>
                    <a:pt x="303" y="639"/>
                  </a:moveTo>
                  <a:cubicBezTo>
                    <a:pt x="303" y="639"/>
                    <a:pt x="303" y="639"/>
                    <a:pt x="293" y="629"/>
                  </a:cubicBezTo>
                  <a:cubicBezTo>
                    <a:pt x="293" y="629"/>
                    <a:pt x="293" y="629"/>
                    <a:pt x="288" y="629"/>
                  </a:cubicBezTo>
                  <a:cubicBezTo>
                    <a:pt x="288" y="629"/>
                    <a:pt x="288" y="629"/>
                    <a:pt x="297" y="637"/>
                  </a:cubicBezTo>
                  <a:cubicBezTo>
                    <a:pt x="297" y="637"/>
                    <a:pt x="297" y="637"/>
                    <a:pt x="281" y="637"/>
                  </a:cubicBezTo>
                  <a:cubicBezTo>
                    <a:pt x="281" y="637"/>
                    <a:pt x="281" y="637"/>
                    <a:pt x="281" y="640"/>
                  </a:cubicBezTo>
                  <a:cubicBezTo>
                    <a:pt x="281" y="640"/>
                    <a:pt x="281" y="640"/>
                    <a:pt x="297" y="640"/>
                  </a:cubicBezTo>
                  <a:cubicBezTo>
                    <a:pt x="297" y="640"/>
                    <a:pt x="297" y="640"/>
                    <a:pt x="288" y="649"/>
                  </a:cubicBezTo>
                  <a:cubicBezTo>
                    <a:pt x="288" y="649"/>
                    <a:pt x="288" y="649"/>
                    <a:pt x="293" y="649"/>
                  </a:cubicBezTo>
                  <a:lnTo>
                    <a:pt x="303" y="639"/>
                  </a:lnTo>
                  <a:close/>
                  <a:moveTo>
                    <a:pt x="332" y="57"/>
                  </a:moveTo>
                  <a:cubicBezTo>
                    <a:pt x="332" y="57"/>
                    <a:pt x="332" y="57"/>
                    <a:pt x="34" y="57"/>
                  </a:cubicBezTo>
                  <a:cubicBezTo>
                    <a:pt x="34" y="57"/>
                    <a:pt x="34" y="57"/>
                    <a:pt x="34" y="553"/>
                  </a:cubicBezTo>
                  <a:cubicBezTo>
                    <a:pt x="34" y="553"/>
                    <a:pt x="34" y="553"/>
                    <a:pt x="332" y="553"/>
                  </a:cubicBezTo>
                  <a:lnTo>
                    <a:pt x="332" y="57"/>
                  </a:lnTo>
                  <a:close/>
                  <a:moveTo>
                    <a:pt x="75" y="630"/>
                  </a:moveTo>
                  <a:cubicBezTo>
                    <a:pt x="71" y="630"/>
                    <a:pt x="68" y="633"/>
                    <a:pt x="68" y="637"/>
                  </a:cubicBezTo>
                  <a:cubicBezTo>
                    <a:pt x="68" y="640"/>
                    <a:pt x="71" y="644"/>
                    <a:pt x="75" y="644"/>
                  </a:cubicBezTo>
                  <a:cubicBezTo>
                    <a:pt x="80" y="644"/>
                    <a:pt x="83" y="640"/>
                    <a:pt x="83" y="637"/>
                  </a:cubicBezTo>
                  <a:cubicBezTo>
                    <a:pt x="83" y="633"/>
                    <a:pt x="80" y="630"/>
                    <a:pt x="75" y="630"/>
                  </a:cubicBezTo>
                  <a:close/>
                </a:path>
              </a:pathLst>
            </a:custGeom>
            <a:solidFill>
              <a:schemeClr val="bg1">
                <a:alpha val="50000"/>
              </a:schemeClr>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grpSp>
      <p:grpSp>
        <p:nvGrpSpPr>
          <p:cNvPr id="67" name="Group 66"/>
          <p:cNvGrpSpPr/>
          <p:nvPr/>
        </p:nvGrpSpPr>
        <p:grpSpPr>
          <a:xfrm>
            <a:off x="-1" y="5411509"/>
            <a:ext cx="1570037" cy="882795"/>
            <a:chOff x="-1" y="5411509"/>
            <a:chExt cx="1570037" cy="882795"/>
          </a:xfrm>
        </p:grpSpPr>
        <p:sp>
          <p:nvSpPr>
            <p:cNvPr id="29" name="TextBox 28"/>
            <p:cNvSpPr txBox="1"/>
            <p:nvPr/>
          </p:nvSpPr>
          <p:spPr>
            <a:xfrm>
              <a:off x="-1" y="6019984"/>
              <a:ext cx="1570037" cy="274320"/>
            </a:xfrm>
            <a:prstGeom prst="rect">
              <a:avLst/>
            </a:prstGeom>
            <a:noFill/>
          </p:spPr>
          <p:txBody>
            <a:bodyPr wrap="square" lIns="146304" tIns="91440" rIns="146304" bIns="91440" rtlCol="0" anchor="t" anchorCtr="0">
              <a:noAutofit/>
            </a:bodyPr>
            <a:lstStyle/>
            <a:p>
              <a:pPr algn="ctr">
                <a:lnSpc>
                  <a:spcPct val="90000"/>
                </a:lnSpc>
                <a:spcAft>
                  <a:spcPts val="600"/>
                </a:spcAft>
              </a:pPr>
              <a:r>
                <a:rPr lang="en-US" sz="1600" dirty="0" smtClean="0">
                  <a:gradFill>
                    <a:gsLst>
                      <a:gs pos="2917">
                        <a:srgbClr val="FFFFFF">
                          <a:alpha val="50000"/>
                        </a:srgbClr>
                      </a:gs>
                      <a:gs pos="30000">
                        <a:srgbClr val="FFFFFF">
                          <a:alpha val="50000"/>
                        </a:srgbClr>
                      </a:gs>
                    </a:gsLst>
                    <a:lin ang="5400000" scaled="0"/>
                  </a:gradFill>
                </a:rPr>
                <a:t>Step 3</a:t>
              </a:r>
            </a:p>
          </p:txBody>
        </p:sp>
        <p:sp>
          <p:nvSpPr>
            <p:cNvPr id="50" name="Freeform 22"/>
            <p:cNvSpPr>
              <a:spLocks noEditPoints="1"/>
            </p:cNvSpPr>
            <p:nvPr/>
          </p:nvSpPr>
          <p:spPr bwMode="auto">
            <a:xfrm>
              <a:off x="604434" y="5411509"/>
              <a:ext cx="568836" cy="577954"/>
            </a:xfrm>
            <a:custGeom>
              <a:avLst/>
              <a:gdLst>
                <a:gd name="T0" fmla="*/ 33 w 261"/>
                <a:gd name="T1" fmla="*/ 125 h 265"/>
                <a:gd name="T2" fmla="*/ 33 w 261"/>
                <a:gd name="T3" fmla="*/ 29 h 265"/>
                <a:gd name="T4" fmla="*/ 62 w 261"/>
                <a:gd name="T5" fmla="*/ 0 h 265"/>
                <a:gd name="T6" fmla="*/ 81 w 261"/>
                <a:gd name="T7" fmla="*/ 0 h 265"/>
                <a:gd name="T8" fmla="*/ 109 w 261"/>
                <a:gd name="T9" fmla="*/ 24 h 265"/>
                <a:gd name="T10" fmla="*/ 81 w 261"/>
                <a:gd name="T11" fmla="*/ 24 h 265"/>
                <a:gd name="T12" fmla="*/ 81 w 261"/>
                <a:gd name="T13" fmla="*/ 34 h 265"/>
                <a:gd name="T14" fmla="*/ 110 w 261"/>
                <a:gd name="T15" fmla="*/ 34 h 265"/>
                <a:gd name="T16" fmla="*/ 110 w 261"/>
                <a:gd name="T17" fmla="*/ 44 h 265"/>
                <a:gd name="T18" fmla="*/ 81 w 261"/>
                <a:gd name="T19" fmla="*/ 44 h 265"/>
                <a:gd name="T20" fmla="*/ 81 w 261"/>
                <a:gd name="T21" fmla="*/ 53 h 265"/>
                <a:gd name="T22" fmla="*/ 110 w 261"/>
                <a:gd name="T23" fmla="*/ 53 h 265"/>
                <a:gd name="T24" fmla="*/ 110 w 261"/>
                <a:gd name="T25" fmla="*/ 63 h 265"/>
                <a:gd name="T26" fmla="*/ 81 w 261"/>
                <a:gd name="T27" fmla="*/ 63 h 265"/>
                <a:gd name="T28" fmla="*/ 81 w 261"/>
                <a:gd name="T29" fmla="*/ 72 h 265"/>
                <a:gd name="T30" fmla="*/ 110 w 261"/>
                <a:gd name="T31" fmla="*/ 72 h 265"/>
                <a:gd name="T32" fmla="*/ 110 w 261"/>
                <a:gd name="T33" fmla="*/ 82 h 265"/>
                <a:gd name="T34" fmla="*/ 81 w 261"/>
                <a:gd name="T35" fmla="*/ 82 h 265"/>
                <a:gd name="T36" fmla="*/ 81 w 261"/>
                <a:gd name="T37" fmla="*/ 92 h 265"/>
                <a:gd name="T38" fmla="*/ 110 w 261"/>
                <a:gd name="T39" fmla="*/ 92 h 265"/>
                <a:gd name="T40" fmla="*/ 110 w 261"/>
                <a:gd name="T41" fmla="*/ 101 h 265"/>
                <a:gd name="T42" fmla="*/ 81 w 261"/>
                <a:gd name="T43" fmla="*/ 101 h 265"/>
                <a:gd name="T44" fmla="*/ 81 w 261"/>
                <a:gd name="T45" fmla="*/ 111 h 265"/>
                <a:gd name="T46" fmla="*/ 110 w 261"/>
                <a:gd name="T47" fmla="*/ 111 h 265"/>
                <a:gd name="T48" fmla="*/ 110 w 261"/>
                <a:gd name="T49" fmla="*/ 120 h 265"/>
                <a:gd name="T50" fmla="*/ 81 w 261"/>
                <a:gd name="T51" fmla="*/ 120 h 265"/>
                <a:gd name="T52" fmla="*/ 81 w 261"/>
                <a:gd name="T53" fmla="*/ 130 h 265"/>
                <a:gd name="T54" fmla="*/ 109 w 261"/>
                <a:gd name="T55" fmla="*/ 130 h 265"/>
                <a:gd name="T56" fmla="*/ 81 w 261"/>
                <a:gd name="T57" fmla="*/ 154 h 265"/>
                <a:gd name="T58" fmla="*/ 62 w 261"/>
                <a:gd name="T59" fmla="*/ 154 h 265"/>
                <a:gd name="T60" fmla="*/ 33 w 261"/>
                <a:gd name="T61" fmla="*/ 125 h 265"/>
                <a:gd name="T62" fmla="*/ 81 w 261"/>
                <a:gd name="T63" fmla="*/ 221 h 265"/>
                <a:gd name="T64" fmla="*/ 81 w 261"/>
                <a:gd name="T65" fmla="*/ 188 h 265"/>
                <a:gd name="T66" fmla="*/ 143 w 261"/>
                <a:gd name="T67" fmla="*/ 125 h 265"/>
                <a:gd name="T68" fmla="*/ 143 w 261"/>
                <a:gd name="T69" fmla="*/ 92 h 265"/>
                <a:gd name="T70" fmla="*/ 124 w 261"/>
                <a:gd name="T71" fmla="*/ 92 h 265"/>
                <a:gd name="T72" fmla="*/ 124 w 261"/>
                <a:gd name="T73" fmla="*/ 125 h 265"/>
                <a:gd name="T74" fmla="*/ 81 w 261"/>
                <a:gd name="T75" fmla="*/ 168 h 265"/>
                <a:gd name="T76" fmla="*/ 62 w 261"/>
                <a:gd name="T77" fmla="*/ 168 h 265"/>
                <a:gd name="T78" fmla="*/ 19 w 261"/>
                <a:gd name="T79" fmla="*/ 125 h 265"/>
                <a:gd name="T80" fmla="*/ 19 w 261"/>
                <a:gd name="T81" fmla="*/ 92 h 265"/>
                <a:gd name="T82" fmla="*/ 0 w 261"/>
                <a:gd name="T83" fmla="*/ 92 h 265"/>
                <a:gd name="T84" fmla="*/ 0 w 261"/>
                <a:gd name="T85" fmla="*/ 125 h 265"/>
                <a:gd name="T86" fmla="*/ 62 w 261"/>
                <a:gd name="T87" fmla="*/ 188 h 265"/>
                <a:gd name="T88" fmla="*/ 62 w 261"/>
                <a:gd name="T89" fmla="*/ 221 h 265"/>
                <a:gd name="T90" fmla="*/ 21 w 261"/>
                <a:gd name="T91" fmla="*/ 221 h 265"/>
                <a:gd name="T92" fmla="*/ 21 w 261"/>
                <a:gd name="T93" fmla="*/ 241 h 265"/>
                <a:gd name="T94" fmla="*/ 122 w 261"/>
                <a:gd name="T95" fmla="*/ 241 h 265"/>
                <a:gd name="T96" fmla="*/ 122 w 261"/>
                <a:gd name="T97" fmla="*/ 240 h 265"/>
                <a:gd name="T98" fmla="*/ 102 w 261"/>
                <a:gd name="T99" fmla="*/ 221 h 265"/>
                <a:gd name="T100" fmla="*/ 81 w 261"/>
                <a:gd name="T101" fmla="*/ 221 h 265"/>
                <a:gd name="T102" fmla="*/ 237 w 261"/>
                <a:gd name="T103" fmla="*/ 144 h 265"/>
                <a:gd name="T104" fmla="*/ 164 w 261"/>
                <a:gd name="T105" fmla="*/ 221 h 265"/>
                <a:gd name="T106" fmla="*/ 125 w 261"/>
                <a:gd name="T107" fmla="*/ 186 h 265"/>
                <a:gd name="T108" fmla="*/ 104 w 261"/>
                <a:gd name="T109" fmla="*/ 210 h 265"/>
                <a:gd name="T110" fmla="*/ 165 w 261"/>
                <a:gd name="T111" fmla="*/ 265 h 265"/>
                <a:gd name="T112" fmla="*/ 261 w 261"/>
                <a:gd name="T113" fmla="*/ 167 h 265"/>
                <a:gd name="T114" fmla="*/ 237 w 261"/>
                <a:gd name="T115" fmla="*/ 144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61" h="265">
                  <a:moveTo>
                    <a:pt x="33" y="125"/>
                  </a:moveTo>
                  <a:cubicBezTo>
                    <a:pt x="33" y="125"/>
                    <a:pt x="33" y="125"/>
                    <a:pt x="33" y="29"/>
                  </a:cubicBezTo>
                  <a:cubicBezTo>
                    <a:pt x="33" y="14"/>
                    <a:pt x="47" y="0"/>
                    <a:pt x="62" y="0"/>
                  </a:cubicBezTo>
                  <a:cubicBezTo>
                    <a:pt x="62" y="0"/>
                    <a:pt x="62" y="0"/>
                    <a:pt x="81" y="0"/>
                  </a:cubicBezTo>
                  <a:cubicBezTo>
                    <a:pt x="95" y="0"/>
                    <a:pt x="107" y="11"/>
                    <a:pt x="109" y="24"/>
                  </a:cubicBezTo>
                  <a:cubicBezTo>
                    <a:pt x="109" y="24"/>
                    <a:pt x="109" y="24"/>
                    <a:pt x="81" y="24"/>
                  </a:cubicBezTo>
                  <a:cubicBezTo>
                    <a:pt x="81" y="24"/>
                    <a:pt x="81" y="24"/>
                    <a:pt x="81" y="34"/>
                  </a:cubicBezTo>
                  <a:cubicBezTo>
                    <a:pt x="81" y="34"/>
                    <a:pt x="81" y="34"/>
                    <a:pt x="110" y="34"/>
                  </a:cubicBezTo>
                  <a:cubicBezTo>
                    <a:pt x="110" y="34"/>
                    <a:pt x="110" y="34"/>
                    <a:pt x="110" y="44"/>
                  </a:cubicBezTo>
                  <a:cubicBezTo>
                    <a:pt x="110" y="44"/>
                    <a:pt x="110" y="44"/>
                    <a:pt x="81" y="44"/>
                  </a:cubicBezTo>
                  <a:cubicBezTo>
                    <a:pt x="81" y="44"/>
                    <a:pt x="81" y="44"/>
                    <a:pt x="81" y="53"/>
                  </a:cubicBezTo>
                  <a:cubicBezTo>
                    <a:pt x="81" y="53"/>
                    <a:pt x="81" y="53"/>
                    <a:pt x="110" y="53"/>
                  </a:cubicBezTo>
                  <a:cubicBezTo>
                    <a:pt x="110" y="53"/>
                    <a:pt x="110" y="53"/>
                    <a:pt x="110" y="63"/>
                  </a:cubicBezTo>
                  <a:cubicBezTo>
                    <a:pt x="110" y="63"/>
                    <a:pt x="110" y="63"/>
                    <a:pt x="81" y="63"/>
                  </a:cubicBezTo>
                  <a:cubicBezTo>
                    <a:pt x="81" y="63"/>
                    <a:pt x="81" y="63"/>
                    <a:pt x="81" y="72"/>
                  </a:cubicBezTo>
                  <a:cubicBezTo>
                    <a:pt x="81" y="72"/>
                    <a:pt x="81" y="72"/>
                    <a:pt x="110" y="72"/>
                  </a:cubicBezTo>
                  <a:cubicBezTo>
                    <a:pt x="110" y="72"/>
                    <a:pt x="110" y="72"/>
                    <a:pt x="110" y="82"/>
                  </a:cubicBezTo>
                  <a:cubicBezTo>
                    <a:pt x="110" y="82"/>
                    <a:pt x="110" y="82"/>
                    <a:pt x="81" y="82"/>
                  </a:cubicBezTo>
                  <a:cubicBezTo>
                    <a:pt x="81" y="82"/>
                    <a:pt x="81" y="82"/>
                    <a:pt x="81" y="92"/>
                  </a:cubicBezTo>
                  <a:cubicBezTo>
                    <a:pt x="81" y="92"/>
                    <a:pt x="81" y="92"/>
                    <a:pt x="110" y="92"/>
                  </a:cubicBezTo>
                  <a:cubicBezTo>
                    <a:pt x="110" y="92"/>
                    <a:pt x="110" y="92"/>
                    <a:pt x="110" y="101"/>
                  </a:cubicBezTo>
                  <a:cubicBezTo>
                    <a:pt x="110" y="101"/>
                    <a:pt x="110" y="101"/>
                    <a:pt x="81" y="101"/>
                  </a:cubicBezTo>
                  <a:cubicBezTo>
                    <a:pt x="81" y="101"/>
                    <a:pt x="81" y="101"/>
                    <a:pt x="81" y="111"/>
                  </a:cubicBezTo>
                  <a:cubicBezTo>
                    <a:pt x="81" y="111"/>
                    <a:pt x="81" y="111"/>
                    <a:pt x="110" y="111"/>
                  </a:cubicBezTo>
                  <a:cubicBezTo>
                    <a:pt x="110" y="111"/>
                    <a:pt x="110" y="111"/>
                    <a:pt x="110" y="120"/>
                  </a:cubicBezTo>
                  <a:cubicBezTo>
                    <a:pt x="110" y="120"/>
                    <a:pt x="110" y="120"/>
                    <a:pt x="81" y="120"/>
                  </a:cubicBezTo>
                  <a:cubicBezTo>
                    <a:pt x="81" y="120"/>
                    <a:pt x="81" y="120"/>
                    <a:pt x="81" y="130"/>
                  </a:cubicBezTo>
                  <a:cubicBezTo>
                    <a:pt x="81" y="130"/>
                    <a:pt x="81" y="130"/>
                    <a:pt x="109" y="130"/>
                  </a:cubicBezTo>
                  <a:cubicBezTo>
                    <a:pt x="107" y="143"/>
                    <a:pt x="95" y="154"/>
                    <a:pt x="81" y="154"/>
                  </a:cubicBezTo>
                  <a:cubicBezTo>
                    <a:pt x="81" y="154"/>
                    <a:pt x="81" y="154"/>
                    <a:pt x="62" y="154"/>
                  </a:cubicBezTo>
                  <a:cubicBezTo>
                    <a:pt x="47" y="154"/>
                    <a:pt x="33" y="141"/>
                    <a:pt x="33" y="125"/>
                  </a:cubicBezTo>
                  <a:close/>
                  <a:moveTo>
                    <a:pt x="81" y="221"/>
                  </a:moveTo>
                  <a:cubicBezTo>
                    <a:pt x="81" y="188"/>
                    <a:pt x="81" y="188"/>
                    <a:pt x="81" y="188"/>
                  </a:cubicBezTo>
                  <a:cubicBezTo>
                    <a:pt x="115" y="188"/>
                    <a:pt x="143" y="159"/>
                    <a:pt x="143" y="125"/>
                  </a:cubicBezTo>
                  <a:cubicBezTo>
                    <a:pt x="143" y="92"/>
                    <a:pt x="143" y="92"/>
                    <a:pt x="143" y="92"/>
                  </a:cubicBezTo>
                  <a:cubicBezTo>
                    <a:pt x="124" y="92"/>
                    <a:pt x="124" y="92"/>
                    <a:pt x="124" y="92"/>
                  </a:cubicBezTo>
                  <a:cubicBezTo>
                    <a:pt x="124" y="125"/>
                    <a:pt x="124" y="125"/>
                    <a:pt x="124" y="125"/>
                  </a:cubicBezTo>
                  <a:cubicBezTo>
                    <a:pt x="124" y="149"/>
                    <a:pt x="105" y="168"/>
                    <a:pt x="81" y="168"/>
                  </a:cubicBezTo>
                  <a:cubicBezTo>
                    <a:pt x="62" y="168"/>
                    <a:pt x="62" y="168"/>
                    <a:pt x="62" y="168"/>
                  </a:cubicBezTo>
                  <a:cubicBezTo>
                    <a:pt x="39" y="168"/>
                    <a:pt x="19" y="149"/>
                    <a:pt x="19" y="125"/>
                  </a:cubicBezTo>
                  <a:cubicBezTo>
                    <a:pt x="19" y="92"/>
                    <a:pt x="19" y="92"/>
                    <a:pt x="19" y="92"/>
                  </a:cubicBezTo>
                  <a:cubicBezTo>
                    <a:pt x="0" y="92"/>
                    <a:pt x="0" y="92"/>
                    <a:pt x="0" y="92"/>
                  </a:cubicBezTo>
                  <a:cubicBezTo>
                    <a:pt x="0" y="125"/>
                    <a:pt x="0" y="125"/>
                    <a:pt x="0" y="125"/>
                  </a:cubicBezTo>
                  <a:cubicBezTo>
                    <a:pt x="0" y="159"/>
                    <a:pt x="29" y="188"/>
                    <a:pt x="62" y="188"/>
                  </a:cubicBezTo>
                  <a:cubicBezTo>
                    <a:pt x="62" y="221"/>
                    <a:pt x="62" y="221"/>
                    <a:pt x="62" y="221"/>
                  </a:cubicBezTo>
                  <a:cubicBezTo>
                    <a:pt x="21" y="221"/>
                    <a:pt x="21" y="221"/>
                    <a:pt x="21" y="221"/>
                  </a:cubicBezTo>
                  <a:cubicBezTo>
                    <a:pt x="21" y="241"/>
                    <a:pt x="21" y="241"/>
                    <a:pt x="21" y="241"/>
                  </a:cubicBezTo>
                  <a:cubicBezTo>
                    <a:pt x="122" y="241"/>
                    <a:pt x="122" y="241"/>
                    <a:pt x="122" y="241"/>
                  </a:cubicBezTo>
                  <a:cubicBezTo>
                    <a:pt x="122" y="240"/>
                    <a:pt x="122" y="240"/>
                    <a:pt x="122" y="240"/>
                  </a:cubicBezTo>
                  <a:cubicBezTo>
                    <a:pt x="102" y="221"/>
                    <a:pt x="102" y="221"/>
                    <a:pt x="102" y="221"/>
                  </a:cubicBezTo>
                  <a:cubicBezTo>
                    <a:pt x="81" y="221"/>
                    <a:pt x="81" y="221"/>
                    <a:pt x="81" y="221"/>
                  </a:cubicBezTo>
                  <a:close/>
                  <a:moveTo>
                    <a:pt x="237" y="144"/>
                  </a:moveTo>
                  <a:cubicBezTo>
                    <a:pt x="237" y="144"/>
                    <a:pt x="197" y="186"/>
                    <a:pt x="164" y="221"/>
                  </a:cubicBezTo>
                  <a:cubicBezTo>
                    <a:pt x="150" y="209"/>
                    <a:pt x="125" y="186"/>
                    <a:pt x="125" y="186"/>
                  </a:cubicBezTo>
                  <a:cubicBezTo>
                    <a:pt x="104" y="210"/>
                    <a:pt x="104" y="210"/>
                    <a:pt x="104" y="210"/>
                  </a:cubicBezTo>
                  <a:cubicBezTo>
                    <a:pt x="165" y="265"/>
                    <a:pt x="165" y="265"/>
                    <a:pt x="165" y="265"/>
                  </a:cubicBezTo>
                  <a:cubicBezTo>
                    <a:pt x="261" y="167"/>
                    <a:pt x="261" y="167"/>
                    <a:pt x="261" y="167"/>
                  </a:cubicBezTo>
                  <a:lnTo>
                    <a:pt x="237" y="144"/>
                  </a:lnTo>
                  <a:close/>
                </a:path>
              </a:pathLst>
            </a:custGeom>
            <a:solidFill>
              <a:schemeClr val="bg1">
                <a:alpha val="50000"/>
              </a:schemeClr>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grpSp>
      <p:sp>
        <p:nvSpPr>
          <p:cNvPr id="64" name="Content Placeholder 2"/>
          <p:cNvSpPr txBox="1">
            <a:spLocks/>
          </p:cNvSpPr>
          <p:nvPr/>
        </p:nvSpPr>
        <p:spPr>
          <a:xfrm>
            <a:off x="2103438" y="1380744"/>
            <a:ext cx="7315200" cy="3954463"/>
          </a:xfrm>
          <a:prstGeom prst="rect">
            <a:avLst/>
          </a:prstGeom>
          <a:noFill/>
        </p:spPr>
        <p:txBody>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buClr>
                <a:srgbClr val="404040"/>
              </a:buClr>
              <a:buSzTx/>
              <a:buFont typeface="Wingdings" panose="05000000000000000000" pitchFamily="2" charset="2"/>
              <a:buNone/>
            </a:pP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&lt;?</a:t>
            </a:r>
            <a:r>
              <a:rPr lang="en-US" sz="1050" dirty="0">
                <a:solidFill>
                  <a:srgbClr val="A31515"/>
                </a:solidFill>
                <a:highlight>
                  <a:srgbClr val="FFFFFF"/>
                </a:highlight>
                <a:latin typeface="Consolas" panose="020B0609020204030204" pitchFamily="49" charset="0"/>
                <a:ea typeface="Calibri" panose="020F0502020204030204" pitchFamily="34" charset="0"/>
                <a:cs typeface="Consolas" panose="020B0609020204030204" pitchFamily="49" charset="0"/>
              </a:rPr>
              <a:t>xml</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 </a:t>
            </a:r>
            <a:r>
              <a:rPr lang="en-US" sz="1050" dirty="0">
                <a:solidFill>
                  <a:srgbClr val="FF0000"/>
                </a:solidFill>
                <a:highlight>
                  <a:srgbClr val="FFFFFF"/>
                </a:highlight>
                <a:latin typeface="Consolas" panose="020B0609020204030204" pitchFamily="49" charset="0"/>
                <a:ea typeface="Calibri" panose="020F0502020204030204" pitchFamily="34" charset="0"/>
                <a:cs typeface="Consolas" panose="020B0609020204030204" pitchFamily="49" charset="0"/>
              </a:rPr>
              <a:t>version</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1.0</a:t>
            </a: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 </a:t>
            </a:r>
            <a:r>
              <a:rPr lang="en-US" sz="1050" dirty="0">
                <a:solidFill>
                  <a:srgbClr val="FF0000"/>
                </a:solidFill>
                <a:highlight>
                  <a:srgbClr val="FFFFFF"/>
                </a:highlight>
                <a:latin typeface="Consolas" panose="020B0609020204030204" pitchFamily="49" charset="0"/>
                <a:ea typeface="Calibri" panose="020F0502020204030204" pitchFamily="34" charset="0"/>
                <a:cs typeface="Consolas" panose="020B0609020204030204" pitchFamily="49" charset="0"/>
              </a:rPr>
              <a:t>encoding</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utf-8</a:t>
            </a: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?&gt;</a:t>
            </a:r>
            <a:endParaRPr lang="en-US" sz="1050" dirty="0">
              <a:gradFill>
                <a:gsLst>
                  <a:gs pos="100000">
                    <a:srgbClr val="404040"/>
                  </a:gs>
                  <a:gs pos="0">
                    <a:srgbClr val="404040"/>
                  </a:gs>
                </a:gsLst>
                <a:lin ang="5400000" scaled="0"/>
              </a:gradFill>
              <a:latin typeface="Consolas" panose="020B0609020204030204" pitchFamily="49" charset="0"/>
              <a:ea typeface="Calibri" panose="020F0502020204030204" pitchFamily="34" charset="0"/>
              <a:cs typeface="Consolas" panose="020B0609020204030204" pitchFamily="49" charset="0"/>
            </a:endParaRPr>
          </a:p>
          <a:p>
            <a:pPr marL="0" indent="0">
              <a:spcBef>
                <a:spcPts val="0"/>
              </a:spcBef>
              <a:buClr>
                <a:srgbClr val="404040"/>
              </a:buClr>
              <a:buSzTx/>
              <a:buFont typeface="Wingdings" panose="05000000000000000000" pitchFamily="2" charset="2"/>
              <a:buNone/>
            </a:pP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&lt;</a:t>
            </a:r>
            <a:r>
              <a:rPr lang="en-US" sz="1050" dirty="0" err="1">
                <a:solidFill>
                  <a:srgbClr val="A31515"/>
                </a:solidFill>
                <a:highlight>
                  <a:srgbClr val="FFFFFF"/>
                </a:highlight>
                <a:latin typeface="Consolas" panose="020B0609020204030204" pitchFamily="49" charset="0"/>
                <a:ea typeface="Calibri" panose="020F0502020204030204" pitchFamily="34" charset="0"/>
                <a:cs typeface="Consolas" panose="020B0609020204030204" pitchFamily="49" charset="0"/>
              </a:rPr>
              <a:t>VoiceCommands</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 </a:t>
            </a:r>
            <a:r>
              <a:rPr lang="en-US" sz="1050" dirty="0" err="1">
                <a:solidFill>
                  <a:srgbClr val="FF0000"/>
                </a:solidFill>
                <a:highlight>
                  <a:srgbClr val="FFFFFF"/>
                </a:highlight>
                <a:latin typeface="Consolas" panose="020B0609020204030204" pitchFamily="49" charset="0"/>
                <a:ea typeface="Calibri" panose="020F0502020204030204" pitchFamily="34" charset="0"/>
                <a:cs typeface="Consolas" panose="020B0609020204030204" pitchFamily="49" charset="0"/>
              </a:rPr>
              <a:t>xmlns</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r>
              <a:rPr lang="en-US" sz="1050" u="sng"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http://</a:t>
            </a:r>
            <a:r>
              <a:rPr lang="en-US" sz="1050" u="sng" dirty="0" smtClean="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schemas.microsoft.com/</a:t>
            </a:r>
            <a:r>
              <a:rPr lang="en-US" sz="1050" u="sng" dirty="0" err="1" smtClean="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voicecommands</a:t>
            </a:r>
            <a:r>
              <a:rPr lang="en-US" sz="1050" u="sng" dirty="0" smtClean="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/1.1</a:t>
            </a:r>
            <a:r>
              <a:rPr lang="en-US" sz="1050" dirty="0" smtClean="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r>
              <a:rPr lang="en-US" sz="1050" dirty="0" smtClean="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&gt;</a:t>
            </a:r>
            <a:endParaRPr lang="en-US" sz="1050" dirty="0">
              <a:gradFill>
                <a:gsLst>
                  <a:gs pos="100000">
                    <a:srgbClr val="404040"/>
                  </a:gs>
                  <a:gs pos="0">
                    <a:srgbClr val="404040"/>
                  </a:gs>
                </a:gsLst>
                <a:lin ang="5400000" scaled="0"/>
              </a:gradFill>
              <a:latin typeface="Consolas" panose="020B0609020204030204" pitchFamily="49" charset="0"/>
              <a:ea typeface="Calibri" panose="020F0502020204030204" pitchFamily="34" charset="0"/>
              <a:cs typeface="Consolas" panose="020B0609020204030204" pitchFamily="49" charset="0"/>
            </a:endParaRPr>
          </a:p>
          <a:p>
            <a:pPr marL="0" indent="0">
              <a:spcBef>
                <a:spcPts val="0"/>
              </a:spcBef>
              <a:buClr>
                <a:srgbClr val="404040"/>
              </a:buClr>
              <a:buSzTx/>
              <a:buFont typeface="Wingdings" panose="05000000000000000000" pitchFamily="2" charset="2"/>
              <a:buNone/>
            </a:pPr>
            <a:endParaRPr lang="en-US" sz="1050" dirty="0">
              <a:gradFill>
                <a:gsLst>
                  <a:gs pos="100000">
                    <a:srgbClr val="404040"/>
                  </a:gs>
                  <a:gs pos="0">
                    <a:srgbClr val="404040"/>
                  </a:gs>
                </a:gsLst>
                <a:lin ang="5400000" scaled="0"/>
              </a:gradFill>
              <a:latin typeface="Consolas" panose="020B0609020204030204" pitchFamily="49" charset="0"/>
              <a:ea typeface="Calibri" panose="020F0502020204030204" pitchFamily="34" charset="0"/>
              <a:cs typeface="Consolas" panose="020B0609020204030204" pitchFamily="49" charset="0"/>
            </a:endParaRPr>
          </a:p>
          <a:p>
            <a:pPr marL="0" indent="0">
              <a:spcBef>
                <a:spcPts val="0"/>
              </a:spcBef>
              <a:buClr>
                <a:srgbClr val="404040"/>
              </a:buClr>
              <a:buSzTx/>
              <a:buFont typeface="Wingdings" panose="05000000000000000000" pitchFamily="2" charset="2"/>
              <a:buNone/>
            </a:pP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  &lt;</a:t>
            </a:r>
            <a:r>
              <a:rPr lang="en-US" sz="1050" dirty="0" err="1">
                <a:solidFill>
                  <a:srgbClr val="A31515"/>
                </a:solidFill>
                <a:highlight>
                  <a:srgbClr val="FFFFFF"/>
                </a:highlight>
                <a:latin typeface="Consolas" panose="020B0609020204030204" pitchFamily="49" charset="0"/>
                <a:ea typeface="Calibri" panose="020F0502020204030204" pitchFamily="34" charset="0"/>
                <a:cs typeface="Consolas" panose="020B0609020204030204" pitchFamily="49" charset="0"/>
              </a:rPr>
              <a:t>CommandSet</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 </a:t>
            </a:r>
            <a:r>
              <a:rPr lang="en-US" sz="1050" dirty="0" err="1">
                <a:solidFill>
                  <a:srgbClr val="FF0000"/>
                </a:solidFill>
                <a:highlight>
                  <a:srgbClr val="FFFFFF"/>
                </a:highlight>
                <a:latin typeface="Consolas" panose="020B0609020204030204" pitchFamily="49" charset="0"/>
                <a:ea typeface="Calibri" panose="020F0502020204030204" pitchFamily="34" charset="0"/>
                <a:cs typeface="Consolas" panose="020B0609020204030204" pitchFamily="49" charset="0"/>
              </a:rPr>
              <a:t>xml:lang</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en-us</a:t>
            </a: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 </a:t>
            </a:r>
            <a:r>
              <a:rPr lang="en-US" sz="1050" dirty="0">
                <a:solidFill>
                  <a:srgbClr val="FF0000"/>
                </a:solidFill>
                <a:highlight>
                  <a:srgbClr val="FFFFFF"/>
                </a:highlight>
                <a:latin typeface="Consolas" panose="020B0609020204030204" pitchFamily="49" charset="0"/>
                <a:ea typeface="Calibri" panose="020F0502020204030204" pitchFamily="34" charset="0"/>
                <a:cs typeface="Consolas" panose="020B0609020204030204" pitchFamily="49" charset="0"/>
              </a:rPr>
              <a:t>Name</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r>
              <a:rPr lang="en-US" sz="1050" dirty="0" err="1">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englishCommands</a:t>
            </a: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&gt;</a:t>
            </a:r>
            <a:endParaRPr lang="en-US" sz="1050" dirty="0">
              <a:gradFill>
                <a:gsLst>
                  <a:gs pos="100000">
                    <a:srgbClr val="404040"/>
                  </a:gs>
                  <a:gs pos="0">
                    <a:srgbClr val="404040"/>
                  </a:gs>
                </a:gsLst>
                <a:lin ang="5400000" scaled="0"/>
              </a:gradFill>
              <a:latin typeface="Consolas" panose="020B0609020204030204" pitchFamily="49" charset="0"/>
              <a:ea typeface="Calibri" panose="020F0502020204030204" pitchFamily="34" charset="0"/>
              <a:cs typeface="Consolas" panose="020B0609020204030204" pitchFamily="49" charset="0"/>
            </a:endParaRPr>
          </a:p>
          <a:p>
            <a:pPr marL="0" indent="0">
              <a:spcBef>
                <a:spcPts val="0"/>
              </a:spcBef>
              <a:buClr>
                <a:srgbClr val="404040"/>
              </a:buClr>
              <a:buSzTx/>
              <a:buFont typeface="Wingdings" panose="05000000000000000000" pitchFamily="2" charset="2"/>
              <a:buNone/>
            </a:pP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 </a:t>
            </a:r>
            <a:endParaRPr lang="en-US" sz="1050" dirty="0">
              <a:gradFill>
                <a:gsLst>
                  <a:gs pos="100000">
                    <a:srgbClr val="404040"/>
                  </a:gs>
                  <a:gs pos="0">
                    <a:srgbClr val="404040"/>
                  </a:gs>
                </a:gsLst>
                <a:lin ang="5400000" scaled="0"/>
              </a:gradFill>
              <a:latin typeface="Consolas" panose="020B0609020204030204" pitchFamily="49" charset="0"/>
              <a:ea typeface="Calibri" panose="020F0502020204030204" pitchFamily="34" charset="0"/>
              <a:cs typeface="Consolas" panose="020B0609020204030204" pitchFamily="49" charset="0"/>
            </a:endParaRPr>
          </a:p>
          <a:p>
            <a:pPr marL="0" indent="0">
              <a:spcBef>
                <a:spcPts val="0"/>
              </a:spcBef>
              <a:buClr>
                <a:srgbClr val="404040"/>
              </a:buClr>
              <a:buSzTx/>
              <a:buFont typeface="Wingdings" panose="05000000000000000000" pitchFamily="2" charset="2"/>
              <a:buNone/>
            </a:pP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    &lt;</a:t>
            </a:r>
            <a:r>
              <a:rPr lang="en-US" sz="1050" dirty="0" err="1">
                <a:solidFill>
                  <a:srgbClr val="A31515"/>
                </a:solidFill>
                <a:highlight>
                  <a:srgbClr val="FFFFFF"/>
                </a:highlight>
                <a:latin typeface="Consolas" panose="020B0609020204030204" pitchFamily="49" charset="0"/>
                <a:ea typeface="Calibri" panose="020F0502020204030204" pitchFamily="34" charset="0"/>
                <a:cs typeface="Consolas" panose="020B0609020204030204" pitchFamily="49" charset="0"/>
              </a:rPr>
              <a:t>CommandPrefix</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&gt;</a:t>
            </a: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MSDN</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&lt;/</a:t>
            </a:r>
            <a:r>
              <a:rPr lang="en-US" sz="1050" dirty="0" err="1">
                <a:solidFill>
                  <a:srgbClr val="A31515"/>
                </a:solidFill>
                <a:highlight>
                  <a:srgbClr val="FFFFFF"/>
                </a:highlight>
                <a:latin typeface="Consolas" panose="020B0609020204030204" pitchFamily="49" charset="0"/>
                <a:ea typeface="Calibri" panose="020F0502020204030204" pitchFamily="34" charset="0"/>
                <a:cs typeface="Consolas" panose="020B0609020204030204" pitchFamily="49" charset="0"/>
              </a:rPr>
              <a:t>CommandPrefix</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&gt;</a:t>
            </a:r>
            <a:endParaRPr lang="en-US" sz="1050" dirty="0">
              <a:gradFill>
                <a:gsLst>
                  <a:gs pos="100000">
                    <a:srgbClr val="404040"/>
                  </a:gs>
                  <a:gs pos="0">
                    <a:srgbClr val="404040"/>
                  </a:gs>
                </a:gsLst>
                <a:lin ang="5400000" scaled="0"/>
              </a:gradFill>
              <a:latin typeface="Consolas" panose="020B0609020204030204" pitchFamily="49" charset="0"/>
              <a:ea typeface="Calibri" panose="020F0502020204030204" pitchFamily="34" charset="0"/>
              <a:cs typeface="Consolas" panose="020B0609020204030204" pitchFamily="49" charset="0"/>
            </a:endParaRPr>
          </a:p>
          <a:p>
            <a:pPr marL="0" indent="0">
              <a:spcBef>
                <a:spcPts val="0"/>
              </a:spcBef>
              <a:buClr>
                <a:srgbClr val="404040"/>
              </a:buClr>
              <a:buSzTx/>
              <a:buFont typeface="Wingdings" panose="05000000000000000000" pitchFamily="2" charset="2"/>
              <a:buNone/>
            </a:pP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    &lt;</a:t>
            </a:r>
            <a:r>
              <a:rPr lang="en-US" sz="1050" dirty="0">
                <a:solidFill>
                  <a:srgbClr val="A31515"/>
                </a:solidFill>
                <a:highlight>
                  <a:srgbClr val="FFFFFF"/>
                </a:highlight>
                <a:latin typeface="Consolas" panose="020B0609020204030204" pitchFamily="49" charset="0"/>
                <a:ea typeface="Calibri" panose="020F0502020204030204" pitchFamily="34" charset="0"/>
                <a:cs typeface="Consolas" panose="020B0609020204030204" pitchFamily="49" charset="0"/>
              </a:rPr>
              <a:t>Example</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&gt;</a:t>
            </a: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How do I add Voice Commands to my application</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&lt;/</a:t>
            </a:r>
            <a:r>
              <a:rPr lang="en-US" sz="1050" dirty="0">
                <a:solidFill>
                  <a:srgbClr val="A31515"/>
                </a:solidFill>
                <a:highlight>
                  <a:srgbClr val="FFFFFF"/>
                </a:highlight>
                <a:latin typeface="Consolas" panose="020B0609020204030204" pitchFamily="49" charset="0"/>
                <a:ea typeface="Calibri" panose="020F0502020204030204" pitchFamily="34" charset="0"/>
                <a:cs typeface="Consolas" panose="020B0609020204030204" pitchFamily="49" charset="0"/>
              </a:rPr>
              <a:t>Example</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&gt;</a:t>
            </a:r>
            <a:endParaRPr lang="en-US" sz="1050" dirty="0">
              <a:gradFill>
                <a:gsLst>
                  <a:gs pos="100000">
                    <a:srgbClr val="404040"/>
                  </a:gs>
                  <a:gs pos="0">
                    <a:srgbClr val="404040"/>
                  </a:gs>
                </a:gsLst>
                <a:lin ang="5400000" scaled="0"/>
              </a:gradFill>
              <a:latin typeface="Consolas" panose="020B0609020204030204" pitchFamily="49" charset="0"/>
              <a:ea typeface="Calibri" panose="020F0502020204030204" pitchFamily="34" charset="0"/>
              <a:cs typeface="Consolas" panose="020B0609020204030204" pitchFamily="49" charset="0"/>
            </a:endParaRPr>
          </a:p>
          <a:p>
            <a:pPr marL="0" indent="0">
              <a:spcBef>
                <a:spcPts val="0"/>
              </a:spcBef>
              <a:buClr>
                <a:srgbClr val="404040"/>
              </a:buClr>
              <a:buSzTx/>
              <a:buFont typeface="Wingdings" panose="05000000000000000000" pitchFamily="2" charset="2"/>
              <a:buNone/>
            </a:pP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 </a:t>
            </a:r>
            <a:endParaRPr lang="en-US" sz="1050" dirty="0">
              <a:gradFill>
                <a:gsLst>
                  <a:gs pos="100000">
                    <a:srgbClr val="404040"/>
                  </a:gs>
                  <a:gs pos="0">
                    <a:srgbClr val="404040"/>
                  </a:gs>
                </a:gsLst>
                <a:lin ang="5400000" scaled="0"/>
              </a:gradFill>
              <a:latin typeface="Consolas" panose="020B0609020204030204" pitchFamily="49" charset="0"/>
              <a:ea typeface="Calibri" panose="020F0502020204030204" pitchFamily="34" charset="0"/>
              <a:cs typeface="Consolas" panose="020B0609020204030204" pitchFamily="49" charset="0"/>
            </a:endParaRPr>
          </a:p>
          <a:p>
            <a:pPr marL="0" indent="0">
              <a:spcBef>
                <a:spcPts val="0"/>
              </a:spcBef>
              <a:buClr>
                <a:srgbClr val="404040"/>
              </a:buClr>
              <a:buSzTx/>
              <a:buFont typeface="Wingdings" panose="05000000000000000000" pitchFamily="2" charset="2"/>
              <a:buNone/>
            </a:pP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    &lt;</a:t>
            </a:r>
            <a:r>
              <a:rPr lang="en-US" sz="1050" dirty="0">
                <a:solidFill>
                  <a:srgbClr val="A31515"/>
                </a:solidFill>
                <a:highlight>
                  <a:srgbClr val="FFFFFF"/>
                </a:highlight>
                <a:latin typeface="Consolas" panose="020B0609020204030204" pitchFamily="49" charset="0"/>
                <a:ea typeface="Calibri" panose="020F0502020204030204" pitchFamily="34" charset="0"/>
                <a:cs typeface="Consolas" panose="020B0609020204030204" pitchFamily="49" charset="0"/>
              </a:rPr>
              <a:t>Command</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 </a:t>
            </a:r>
            <a:r>
              <a:rPr lang="en-US" sz="1050" dirty="0">
                <a:solidFill>
                  <a:srgbClr val="FF0000"/>
                </a:solidFill>
                <a:highlight>
                  <a:srgbClr val="FFFFFF"/>
                </a:highlight>
                <a:latin typeface="Consolas" panose="020B0609020204030204" pitchFamily="49" charset="0"/>
                <a:ea typeface="Calibri" panose="020F0502020204030204" pitchFamily="34" charset="0"/>
                <a:cs typeface="Consolas" panose="020B0609020204030204" pitchFamily="49" charset="0"/>
              </a:rPr>
              <a:t>Name</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r>
              <a:rPr lang="en-US" sz="1050" dirty="0" err="1">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FindText</a:t>
            </a: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&gt;</a:t>
            </a:r>
            <a:endParaRPr lang="en-US" sz="1050" dirty="0">
              <a:gradFill>
                <a:gsLst>
                  <a:gs pos="100000">
                    <a:srgbClr val="404040"/>
                  </a:gs>
                  <a:gs pos="0">
                    <a:srgbClr val="404040"/>
                  </a:gs>
                </a:gsLst>
                <a:lin ang="5400000" scaled="0"/>
              </a:gradFill>
              <a:latin typeface="Consolas" panose="020B0609020204030204" pitchFamily="49" charset="0"/>
              <a:ea typeface="Calibri" panose="020F0502020204030204" pitchFamily="34" charset="0"/>
              <a:cs typeface="Consolas" panose="020B0609020204030204" pitchFamily="49" charset="0"/>
            </a:endParaRPr>
          </a:p>
          <a:p>
            <a:pPr marL="0" indent="0">
              <a:spcBef>
                <a:spcPts val="0"/>
              </a:spcBef>
              <a:buClr>
                <a:srgbClr val="404040"/>
              </a:buClr>
              <a:buSzTx/>
              <a:buFont typeface="Wingdings" panose="05000000000000000000" pitchFamily="2" charset="2"/>
              <a:buNone/>
            </a:pP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      &lt;</a:t>
            </a:r>
            <a:r>
              <a:rPr lang="en-US" sz="1050" dirty="0">
                <a:solidFill>
                  <a:srgbClr val="A31515"/>
                </a:solidFill>
                <a:highlight>
                  <a:srgbClr val="FFFFFF"/>
                </a:highlight>
                <a:latin typeface="Consolas" panose="020B0609020204030204" pitchFamily="49" charset="0"/>
                <a:ea typeface="Calibri" panose="020F0502020204030204" pitchFamily="34" charset="0"/>
                <a:cs typeface="Consolas" panose="020B0609020204030204" pitchFamily="49" charset="0"/>
              </a:rPr>
              <a:t>Example</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&gt;</a:t>
            </a: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Find Install Voice Command Sets</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&lt;/</a:t>
            </a:r>
            <a:r>
              <a:rPr lang="en-US" sz="1050" dirty="0">
                <a:solidFill>
                  <a:srgbClr val="A31515"/>
                </a:solidFill>
                <a:highlight>
                  <a:srgbClr val="FFFFFF"/>
                </a:highlight>
                <a:latin typeface="Consolas" panose="020B0609020204030204" pitchFamily="49" charset="0"/>
                <a:ea typeface="Calibri" panose="020F0502020204030204" pitchFamily="34" charset="0"/>
                <a:cs typeface="Consolas" panose="020B0609020204030204" pitchFamily="49" charset="0"/>
              </a:rPr>
              <a:t>Example</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&gt;</a:t>
            </a:r>
            <a:endParaRPr lang="en-US" sz="1050" dirty="0">
              <a:gradFill>
                <a:gsLst>
                  <a:gs pos="100000">
                    <a:srgbClr val="404040"/>
                  </a:gs>
                  <a:gs pos="0">
                    <a:srgbClr val="404040"/>
                  </a:gs>
                </a:gsLst>
                <a:lin ang="5400000" scaled="0"/>
              </a:gradFill>
              <a:latin typeface="Consolas" panose="020B0609020204030204" pitchFamily="49" charset="0"/>
              <a:ea typeface="Calibri" panose="020F0502020204030204" pitchFamily="34" charset="0"/>
              <a:cs typeface="Consolas" panose="020B0609020204030204" pitchFamily="49" charset="0"/>
            </a:endParaRPr>
          </a:p>
          <a:p>
            <a:pPr marL="0" indent="0">
              <a:spcBef>
                <a:spcPts val="0"/>
              </a:spcBef>
              <a:buClr>
                <a:srgbClr val="404040"/>
              </a:buClr>
              <a:buSzTx/>
              <a:buFont typeface="Wingdings" panose="05000000000000000000" pitchFamily="2" charset="2"/>
              <a:buNone/>
            </a:pP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      &lt;</a:t>
            </a:r>
            <a:r>
              <a:rPr lang="en-US" sz="1050" dirty="0" err="1">
                <a:solidFill>
                  <a:srgbClr val="A31515"/>
                </a:solidFill>
                <a:highlight>
                  <a:srgbClr val="FFFFFF"/>
                </a:highlight>
                <a:latin typeface="Consolas" panose="020B0609020204030204" pitchFamily="49" charset="0"/>
                <a:ea typeface="Calibri" panose="020F0502020204030204" pitchFamily="34" charset="0"/>
                <a:cs typeface="Consolas" panose="020B0609020204030204" pitchFamily="49" charset="0"/>
              </a:rPr>
              <a:t>ListenFor</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&gt;</a:t>
            </a: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Search</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&lt;/</a:t>
            </a:r>
            <a:r>
              <a:rPr lang="en-US" sz="1050" dirty="0" err="1">
                <a:solidFill>
                  <a:srgbClr val="A31515"/>
                </a:solidFill>
                <a:highlight>
                  <a:srgbClr val="FFFFFF"/>
                </a:highlight>
                <a:latin typeface="Consolas" panose="020B0609020204030204" pitchFamily="49" charset="0"/>
                <a:ea typeface="Calibri" panose="020F0502020204030204" pitchFamily="34" charset="0"/>
                <a:cs typeface="Consolas" panose="020B0609020204030204" pitchFamily="49" charset="0"/>
              </a:rPr>
              <a:t>ListenFor</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&gt;</a:t>
            </a:r>
            <a:endParaRPr lang="en-US" sz="1050" dirty="0">
              <a:gradFill>
                <a:gsLst>
                  <a:gs pos="100000">
                    <a:srgbClr val="404040"/>
                  </a:gs>
                  <a:gs pos="0">
                    <a:srgbClr val="404040"/>
                  </a:gs>
                </a:gsLst>
                <a:lin ang="5400000" scaled="0"/>
              </a:gradFill>
              <a:latin typeface="Consolas" panose="020B0609020204030204" pitchFamily="49" charset="0"/>
              <a:ea typeface="Calibri" panose="020F0502020204030204" pitchFamily="34" charset="0"/>
              <a:cs typeface="Consolas" panose="020B0609020204030204" pitchFamily="49" charset="0"/>
            </a:endParaRPr>
          </a:p>
          <a:p>
            <a:pPr marL="0" indent="0">
              <a:spcBef>
                <a:spcPts val="0"/>
              </a:spcBef>
              <a:buClr>
                <a:srgbClr val="404040"/>
              </a:buClr>
              <a:buSzTx/>
              <a:buFont typeface="Wingdings" panose="05000000000000000000" pitchFamily="2" charset="2"/>
              <a:buNone/>
            </a:pP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      &lt;</a:t>
            </a:r>
            <a:r>
              <a:rPr lang="en-US" sz="1050" dirty="0" err="1">
                <a:solidFill>
                  <a:srgbClr val="A31515"/>
                </a:solidFill>
                <a:highlight>
                  <a:srgbClr val="FFFFFF"/>
                </a:highlight>
                <a:latin typeface="Consolas" panose="020B0609020204030204" pitchFamily="49" charset="0"/>
                <a:ea typeface="Calibri" panose="020F0502020204030204" pitchFamily="34" charset="0"/>
                <a:cs typeface="Consolas" panose="020B0609020204030204" pitchFamily="49" charset="0"/>
              </a:rPr>
              <a:t>ListenFor</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&gt;</a:t>
            </a: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Search for {</a:t>
            </a:r>
            <a:r>
              <a:rPr lang="en-US" sz="1050" dirty="0" err="1">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dictatedSearchTerms</a:t>
            </a: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&lt;/</a:t>
            </a:r>
            <a:r>
              <a:rPr lang="en-US" sz="1050" dirty="0" err="1">
                <a:solidFill>
                  <a:srgbClr val="A31515"/>
                </a:solidFill>
                <a:highlight>
                  <a:srgbClr val="FFFFFF"/>
                </a:highlight>
                <a:latin typeface="Consolas" panose="020B0609020204030204" pitchFamily="49" charset="0"/>
                <a:ea typeface="Calibri" panose="020F0502020204030204" pitchFamily="34" charset="0"/>
                <a:cs typeface="Consolas" panose="020B0609020204030204" pitchFamily="49" charset="0"/>
              </a:rPr>
              <a:t>ListenFor</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&gt;</a:t>
            </a:r>
            <a:endParaRPr lang="en-US" sz="1050" dirty="0">
              <a:gradFill>
                <a:gsLst>
                  <a:gs pos="100000">
                    <a:srgbClr val="404040"/>
                  </a:gs>
                  <a:gs pos="0">
                    <a:srgbClr val="404040"/>
                  </a:gs>
                </a:gsLst>
                <a:lin ang="5400000" scaled="0"/>
              </a:gradFill>
              <a:latin typeface="Consolas" panose="020B0609020204030204" pitchFamily="49" charset="0"/>
              <a:ea typeface="Calibri" panose="020F0502020204030204" pitchFamily="34" charset="0"/>
              <a:cs typeface="Consolas" panose="020B0609020204030204" pitchFamily="49" charset="0"/>
            </a:endParaRPr>
          </a:p>
          <a:p>
            <a:pPr marL="0" indent="0">
              <a:spcBef>
                <a:spcPts val="0"/>
              </a:spcBef>
              <a:buClr>
                <a:srgbClr val="404040"/>
              </a:buClr>
              <a:buSzTx/>
              <a:buFont typeface="Wingdings" panose="05000000000000000000" pitchFamily="2" charset="2"/>
              <a:buNone/>
            </a:pP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      &lt;</a:t>
            </a:r>
            <a:r>
              <a:rPr lang="en-US" sz="1050" dirty="0" err="1">
                <a:solidFill>
                  <a:srgbClr val="A31515"/>
                </a:solidFill>
                <a:highlight>
                  <a:srgbClr val="FFFFFF"/>
                </a:highlight>
                <a:latin typeface="Consolas" panose="020B0609020204030204" pitchFamily="49" charset="0"/>
                <a:ea typeface="Calibri" panose="020F0502020204030204" pitchFamily="34" charset="0"/>
                <a:cs typeface="Consolas" panose="020B0609020204030204" pitchFamily="49" charset="0"/>
              </a:rPr>
              <a:t>ListenFor</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&gt;</a:t>
            </a: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Find</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&lt;/</a:t>
            </a:r>
            <a:r>
              <a:rPr lang="en-US" sz="1050" dirty="0" err="1">
                <a:solidFill>
                  <a:srgbClr val="A31515"/>
                </a:solidFill>
                <a:highlight>
                  <a:srgbClr val="FFFFFF"/>
                </a:highlight>
                <a:latin typeface="Consolas" panose="020B0609020204030204" pitchFamily="49" charset="0"/>
                <a:ea typeface="Calibri" panose="020F0502020204030204" pitchFamily="34" charset="0"/>
                <a:cs typeface="Consolas" panose="020B0609020204030204" pitchFamily="49" charset="0"/>
              </a:rPr>
              <a:t>ListenFor</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&gt;</a:t>
            </a:r>
            <a:endParaRPr lang="en-US" sz="1050" dirty="0">
              <a:gradFill>
                <a:gsLst>
                  <a:gs pos="100000">
                    <a:srgbClr val="404040"/>
                  </a:gs>
                  <a:gs pos="0">
                    <a:srgbClr val="404040"/>
                  </a:gs>
                </a:gsLst>
                <a:lin ang="5400000" scaled="0"/>
              </a:gradFill>
              <a:latin typeface="Consolas" panose="020B0609020204030204" pitchFamily="49" charset="0"/>
              <a:ea typeface="Calibri" panose="020F0502020204030204" pitchFamily="34" charset="0"/>
              <a:cs typeface="Consolas" panose="020B0609020204030204" pitchFamily="49" charset="0"/>
            </a:endParaRPr>
          </a:p>
          <a:p>
            <a:pPr marL="0" indent="0">
              <a:spcBef>
                <a:spcPts val="0"/>
              </a:spcBef>
              <a:buClr>
                <a:srgbClr val="404040"/>
              </a:buClr>
              <a:buSzTx/>
              <a:buFont typeface="Wingdings" panose="05000000000000000000" pitchFamily="2" charset="2"/>
              <a:buNone/>
            </a:pP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      &lt;</a:t>
            </a:r>
            <a:r>
              <a:rPr lang="en-US" sz="1050" dirty="0" err="1">
                <a:solidFill>
                  <a:srgbClr val="A31515"/>
                </a:solidFill>
                <a:highlight>
                  <a:srgbClr val="FFFFFF"/>
                </a:highlight>
                <a:latin typeface="Consolas" panose="020B0609020204030204" pitchFamily="49" charset="0"/>
                <a:ea typeface="Calibri" panose="020F0502020204030204" pitchFamily="34" charset="0"/>
                <a:cs typeface="Consolas" panose="020B0609020204030204" pitchFamily="49" charset="0"/>
              </a:rPr>
              <a:t>ListenFor</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&gt;</a:t>
            </a: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Find {</a:t>
            </a:r>
            <a:r>
              <a:rPr lang="en-US" sz="1050" dirty="0" err="1">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dictatedSearchTerms</a:t>
            </a: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&lt;/</a:t>
            </a:r>
            <a:r>
              <a:rPr lang="en-US" sz="1050" dirty="0" err="1">
                <a:solidFill>
                  <a:srgbClr val="A31515"/>
                </a:solidFill>
                <a:highlight>
                  <a:srgbClr val="FFFFFF"/>
                </a:highlight>
                <a:latin typeface="Consolas" panose="020B0609020204030204" pitchFamily="49" charset="0"/>
                <a:ea typeface="Calibri" panose="020F0502020204030204" pitchFamily="34" charset="0"/>
                <a:cs typeface="Consolas" panose="020B0609020204030204" pitchFamily="49" charset="0"/>
              </a:rPr>
              <a:t>ListenFor</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&gt;</a:t>
            </a:r>
            <a:endParaRPr lang="en-US" sz="1050" dirty="0">
              <a:gradFill>
                <a:gsLst>
                  <a:gs pos="100000">
                    <a:srgbClr val="404040"/>
                  </a:gs>
                  <a:gs pos="0">
                    <a:srgbClr val="404040"/>
                  </a:gs>
                </a:gsLst>
                <a:lin ang="5400000" scaled="0"/>
              </a:gradFill>
              <a:latin typeface="Consolas" panose="020B0609020204030204" pitchFamily="49" charset="0"/>
              <a:ea typeface="Calibri" panose="020F0502020204030204" pitchFamily="34" charset="0"/>
              <a:cs typeface="Consolas" panose="020B0609020204030204" pitchFamily="49" charset="0"/>
            </a:endParaRPr>
          </a:p>
          <a:p>
            <a:pPr marL="0" indent="0">
              <a:spcBef>
                <a:spcPts val="0"/>
              </a:spcBef>
              <a:buClr>
                <a:srgbClr val="404040"/>
              </a:buClr>
              <a:buSzTx/>
              <a:buFont typeface="Wingdings" panose="05000000000000000000" pitchFamily="2" charset="2"/>
              <a:buNone/>
            </a:pP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      &lt;</a:t>
            </a:r>
            <a:r>
              <a:rPr lang="en-US" sz="1050" dirty="0">
                <a:solidFill>
                  <a:srgbClr val="A31515"/>
                </a:solidFill>
                <a:highlight>
                  <a:srgbClr val="FFFFFF"/>
                </a:highlight>
                <a:latin typeface="Consolas" panose="020B0609020204030204" pitchFamily="49" charset="0"/>
                <a:ea typeface="Calibri" panose="020F0502020204030204" pitchFamily="34" charset="0"/>
                <a:cs typeface="Consolas" panose="020B0609020204030204" pitchFamily="49" charset="0"/>
              </a:rPr>
              <a:t>Feedback</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&gt;</a:t>
            </a: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Search on MSDN</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&lt;/</a:t>
            </a:r>
            <a:r>
              <a:rPr lang="en-US" sz="1050" dirty="0">
                <a:solidFill>
                  <a:srgbClr val="A31515"/>
                </a:solidFill>
                <a:highlight>
                  <a:srgbClr val="FFFFFF"/>
                </a:highlight>
                <a:latin typeface="Consolas" panose="020B0609020204030204" pitchFamily="49" charset="0"/>
                <a:ea typeface="Calibri" panose="020F0502020204030204" pitchFamily="34" charset="0"/>
                <a:cs typeface="Consolas" panose="020B0609020204030204" pitchFamily="49" charset="0"/>
              </a:rPr>
              <a:t>Feedback</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&gt;</a:t>
            </a:r>
            <a:endParaRPr lang="en-US" sz="1050" dirty="0">
              <a:gradFill>
                <a:gsLst>
                  <a:gs pos="100000">
                    <a:srgbClr val="404040"/>
                  </a:gs>
                  <a:gs pos="0">
                    <a:srgbClr val="404040"/>
                  </a:gs>
                </a:gsLst>
                <a:lin ang="5400000" scaled="0"/>
              </a:gradFill>
              <a:latin typeface="Consolas" panose="020B0609020204030204" pitchFamily="49" charset="0"/>
              <a:ea typeface="Calibri" panose="020F0502020204030204" pitchFamily="34" charset="0"/>
              <a:cs typeface="Consolas" panose="020B0609020204030204" pitchFamily="49" charset="0"/>
            </a:endParaRPr>
          </a:p>
          <a:p>
            <a:pPr marL="0" indent="0">
              <a:spcBef>
                <a:spcPts val="0"/>
              </a:spcBef>
              <a:buClr>
                <a:srgbClr val="404040"/>
              </a:buClr>
              <a:buSzTx/>
              <a:buFont typeface="Wingdings" panose="05000000000000000000" pitchFamily="2" charset="2"/>
              <a:buNone/>
            </a:pP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      &lt;</a:t>
            </a:r>
            <a:r>
              <a:rPr lang="en-US" sz="1050" dirty="0">
                <a:solidFill>
                  <a:srgbClr val="A31515"/>
                </a:solidFill>
                <a:highlight>
                  <a:srgbClr val="FFFFFF"/>
                </a:highlight>
                <a:latin typeface="Consolas" panose="020B0609020204030204" pitchFamily="49" charset="0"/>
                <a:ea typeface="Calibri" panose="020F0502020204030204" pitchFamily="34" charset="0"/>
                <a:cs typeface="Consolas" panose="020B0609020204030204" pitchFamily="49" charset="0"/>
              </a:rPr>
              <a:t>Navigate</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 </a:t>
            </a:r>
            <a:r>
              <a:rPr lang="en-US" sz="1050" dirty="0">
                <a:solidFill>
                  <a:srgbClr val="FF0000"/>
                </a:solidFill>
                <a:highlight>
                  <a:srgbClr val="FFFFFF"/>
                </a:highlight>
                <a:latin typeface="Consolas" panose="020B0609020204030204" pitchFamily="49" charset="0"/>
                <a:ea typeface="Calibri" panose="020F0502020204030204" pitchFamily="34" charset="0"/>
                <a:cs typeface="Consolas" panose="020B0609020204030204" pitchFamily="49" charset="0"/>
              </a:rPr>
              <a:t>Target</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r>
              <a:rPr lang="en-US" sz="1050" dirty="0" err="1">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MainPage.xaml</a:t>
            </a: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 /&gt;</a:t>
            </a:r>
            <a:endParaRPr lang="en-US" sz="1050" dirty="0">
              <a:gradFill>
                <a:gsLst>
                  <a:gs pos="100000">
                    <a:srgbClr val="404040"/>
                  </a:gs>
                  <a:gs pos="0">
                    <a:srgbClr val="404040"/>
                  </a:gs>
                </a:gsLst>
                <a:lin ang="5400000" scaled="0"/>
              </a:gradFill>
              <a:latin typeface="Consolas" panose="020B0609020204030204" pitchFamily="49" charset="0"/>
              <a:ea typeface="Calibri" panose="020F0502020204030204" pitchFamily="34" charset="0"/>
              <a:cs typeface="Consolas" panose="020B0609020204030204" pitchFamily="49" charset="0"/>
            </a:endParaRPr>
          </a:p>
          <a:p>
            <a:pPr marL="0" indent="0">
              <a:spcBef>
                <a:spcPts val="0"/>
              </a:spcBef>
              <a:buClr>
                <a:srgbClr val="404040"/>
              </a:buClr>
              <a:buSzTx/>
              <a:buFont typeface="Wingdings" panose="05000000000000000000" pitchFamily="2" charset="2"/>
              <a:buNone/>
            </a:pP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    &lt;/</a:t>
            </a:r>
            <a:r>
              <a:rPr lang="en-US" sz="1050" dirty="0">
                <a:solidFill>
                  <a:srgbClr val="A31515"/>
                </a:solidFill>
                <a:highlight>
                  <a:srgbClr val="FFFFFF"/>
                </a:highlight>
                <a:latin typeface="Consolas" panose="020B0609020204030204" pitchFamily="49" charset="0"/>
                <a:ea typeface="Calibri" panose="020F0502020204030204" pitchFamily="34" charset="0"/>
                <a:cs typeface="Consolas" panose="020B0609020204030204" pitchFamily="49" charset="0"/>
              </a:rPr>
              <a:t>Command</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&gt;</a:t>
            </a:r>
            <a:endParaRPr lang="en-US" sz="1050" dirty="0">
              <a:gradFill>
                <a:gsLst>
                  <a:gs pos="100000">
                    <a:srgbClr val="404040"/>
                  </a:gs>
                  <a:gs pos="0">
                    <a:srgbClr val="404040"/>
                  </a:gs>
                </a:gsLst>
                <a:lin ang="5400000" scaled="0"/>
              </a:gradFill>
              <a:latin typeface="Consolas" panose="020B0609020204030204" pitchFamily="49" charset="0"/>
              <a:ea typeface="Calibri" panose="020F0502020204030204" pitchFamily="34" charset="0"/>
              <a:cs typeface="Consolas" panose="020B0609020204030204" pitchFamily="49" charset="0"/>
            </a:endParaRPr>
          </a:p>
          <a:p>
            <a:pPr marL="0" indent="0">
              <a:spcBef>
                <a:spcPts val="0"/>
              </a:spcBef>
              <a:buClr>
                <a:srgbClr val="404040"/>
              </a:buClr>
              <a:buSzTx/>
              <a:buFont typeface="Wingdings" panose="05000000000000000000" pitchFamily="2" charset="2"/>
              <a:buNone/>
            </a:pP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 </a:t>
            </a:r>
            <a:endParaRPr lang="en-US" sz="1050" dirty="0">
              <a:gradFill>
                <a:gsLst>
                  <a:gs pos="100000">
                    <a:srgbClr val="404040"/>
                  </a:gs>
                  <a:gs pos="0">
                    <a:srgbClr val="404040"/>
                  </a:gs>
                </a:gsLst>
                <a:lin ang="5400000" scaled="0"/>
              </a:gradFill>
              <a:latin typeface="Consolas" panose="020B0609020204030204" pitchFamily="49" charset="0"/>
              <a:ea typeface="Calibri" panose="020F0502020204030204" pitchFamily="34" charset="0"/>
              <a:cs typeface="Consolas" panose="020B0609020204030204" pitchFamily="49" charset="0"/>
            </a:endParaRPr>
          </a:p>
          <a:p>
            <a:pPr marL="0" indent="0">
              <a:spcBef>
                <a:spcPts val="0"/>
              </a:spcBef>
              <a:buClr>
                <a:srgbClr val="404040"/>
              </a:buClr>
              <a:buSzTx/>
              <a:buFont typeface="Wingdings" panose="05000000000000000000" pitchFamily="2" charset="2"/>
              <a:buNone/>
            </a:pP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    &lt;</a:t>
            </a:r>
            <a:r>
              <a:rPr lang="en-US" sz="1050" dirty="0">
                <a:solidFill>
                  <a:srgbClr val="A31515"/>
                </a:solidFill>
                <a:highlight>
                  <a:srgbClr val="FFFFFF"/>
                </a:highlight>
                <a:latin typeface="Consolas" panose="020B0609020204030204" pitchFamily="49" charset="0"/>
                <a:ea typeface="Calibri" panose="020F0502020204030204" pitchFamily="34" charset="0"/>
                <a:cs typeface="Consolas" panose="020B0609020204030204" pitchFamily="49" charset="0"/>
              </a:rPr>
              <a:t>Command</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 </a:t>
            </a:r>
            <a:r>
              <a:rPr lang="en-US" sz="1050" dirty="0">
                <a:solidFill>
                  <a:srgbClr val="FF0000"/>
                </a:solidFill>
                <a:highlight>
                  <a:srgbClr val="FFFFFF"/>
                </a:highlight>
                <a:latin typeface="Consolas" panose="020B0609020204030204" pitchFamily="49" charset="0"/>
                <a:ea typeface="Calibri" panose="020F0502020204030204" pitchFamily="34" charset="0"/>
                <a:cs typeface="Consolas" panose="020B0609020204030204" pitchFamily="49" charset="0"/>
              </a:rPr>
              <a:t>Name</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r>
              <a:rPr lang="en-US" sz="1050" dirty="0" err="1">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nlpCommand</a:t>
            </a: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&gt;</a:t>
            </a:r>
            <a:endParaRPr lang="en-US" sz="1050" dirty="0">
              <a:gradFill>
                <a:gsLst>
                  <a:gs pos="100000">
                    <a:srgbClr val="404040"/>
                  </a:gs>
                  <a:gs pos="0">
                    <a:srgbClr val="404040"/>
                  </a:gs>
                </a:gsLst>
                <a:lin ang="5400000" scaled="0"/>
              </a:gradFill>
              <a:latin typeface="Consolas" panose="020B0609020204030204" pitchFamily="49" charset="0"/>
              <a:ea typeface="Calibri" panose="020F0502020204030204" pitchFamily="34" charset="0"/>
              <a:cs typeface="Consolas" panose="020B0609020204030204" pitchFamily="49" charset="0"/>
            </a:endParaRPr>
          </a:p>
          <a:p>
            <a:pPr marL="0" indent="0">
              <a:spcBef>
                <a:spcPts val="0"/>
              </a:spcBef>
              <a:buClr>
                <a:srgbClr val="404040"/>
              </a:buClr>
              <a:buSzTx/>
              <a:buFont typeface="Wingdings" panose="05000000000000000000" pitchFamily="2" charset="2"/>
              <a:buNone/>
            </a:pP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      &lt;</a:t>
            </a:r>
            <a:r>
              <a:rPr lang="en-US" sz="1050" dirty="0">
                <a:solidFill>
                  <a:srgbClr val="A31515"/>
                </a:solidFill>
                <a:highlight>
                  <a:srgbClr val="FFFFFF"/>
                </a:highlight>
                <a:latin typeface="Consolas" panose="020B0609020204030204" pitchFamily="49" charset="0"/>
                <a:ea typeface="Calibri" panose="020F0502020204030204" pitchFamily="34" charset="0"/>
                <a:cs typeface="Consolas" panose="020B0609020204030204" pitchFamily="49" charset="0"/>
              </a:rPr>
              <a:t>Example</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&gt;</a:t>
            </a: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How do I add Voice Commands to my application</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&lt;/</a:t>
            </a:r>
            <a:r>
              <a:rPr lang="en-US" sz="1050" dirty="0">
                <a:solidFill>
                  <a:srgbClr val="A31515"/>
                </a:solidFill>
                <a:highlight>
                  <a:srgbClr val="FFFFFF"/>
                </a:highlight>
                <a:latin typeface="Consolas" panose="020B0609020204030204" pitchFamily="49" charset="0"/>
                <a:ea typeface="Calibri" panose="020F0502020204030204" pitchFamily="34" charset="0"/>
                <a:cs typeface="Consolas" panose="020B0609020204030204" pitchFamily="49" charset="0"/>
              </a:rPr>
              <a:t>Example</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&gt;</a:t>
            </a:r>
            <a:endParaRPr lang="en-US" sz="1050" dirty="0">
              <a:gradFill>
                <a:gsLst>
                  <a:gs pos="100000">
                    <a:srgbClr val="404040"/>
                  </a:gs>
                  <a:gs pos="0">
                    <a:srgbClr val="404040"/>
                  </a:gs>
                </a:gsLst>
                <a:lin ang="5400000" scaled="0"/>
              </a:gradFill>
              <a:latin typeface="Consolas" panose="020B0609020204030204" pitchFamily="49" charset="0"/>
              <a:ea typeface="Calibri" panose="020F0502020204030204" pitchFamily="34" charset="0"/>
              <a:cs typeface="Consolas" panose="020B0609020204030204" pitchFamily="49" charset="0"/>
            </a:endParaRPr>
          </a:p>
          <a:p>
            <a:pPr marL="0" indent="0">
              <a:spcBef>
                <a:spcPts val="0"/>
              </a:spcBef>
              <a:buClr>
                <a:srgbClr val="404040"/>
              </a:buClr>
              <a:buSzTx/>
              <a:buFont typeface="Wingdings" panose="05000000000000000000" pitchFamily="2" charset="2"/>
              <a:buNone/>
            </a:pP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      &lt;</a:t>
            </a:r>
            <a:r>
              <a:rPr lang="en-US" sz="1050" dirty="0" err="1">
                <a:solidFill>
                  <a:srgbClr val="A31515"/>
                </a:solidFill>
                <a:highlight>
                  <a:srgbClr val="FFFFFF"/>
                </a:highlight>
                <a:latin typeface="Consolas" panose="020B0609020204030204" pitchFamily="49" charset="0"/>
                <a:ea typeface="Calibri" panose="020F0502020204030204" pitchFamily="34" charset="0"/>
                <a:cs typeface="Consolas" panose="020B0609020204030204" pitchFamily="49" charset="0"/>
              </a:rPr>
              <a:t>ListenFor</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&gt;</a:t>
            </a: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r>
              <a:rPr lang="en-US" sz="1050" dirty="0" err="1">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dictatedVoiceCommandText</a:t>
            </a: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&lt;/</a:t>
            </a:r>
            <a:r>
              <a:rPr lang="en-US" sz="1050" dirty="0" err="1">
                <a:solidFill>
                  <a:srgbClr val="A31515"/>
                </a:solidFill>
                <a:highlight>
                  <a:srgbClr val="FFFFFF"/>
                </a:highlight>
                <a:latin typeface="Consolas" panose="020B0609020204030204" pitchFamily="49" charset="0"/>
                <a:ea typeface="Calibri" panose="020F0502020204030204" pitchFamily="34" charset="0"/>
                <a:cs typeface="Consolas" panose="020B0609020204030204" pitchFamily="49" charset="0"/>
              </a:rPr>
              <a:t>ListenFor</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&gt;</a:t>
            </a:r>
            <a:endParaRPr lang="en-US" sz="1050" dirty="0">
              <a:gradFill>
                <a:gsLst>
                  <a:gs pos="100000">
                    <a:srgbClr val="404040"/>
                  </a:gs>
                  <a:gs pos="0">
                    <a:srgbClr val="404040"/>
                  </a:gs>
                </a:gsLst>
                <a:lin ang="5400000" scaled="0"/>
              </a:gradFill>
              <a:latin typeface="Consolas" panose="020B0609020204030204" pitchFamily="49" charset="0"/>
              <a:ea typeface="Calibri" panose="020F0502020204030204" pitchFamily="34" charset="0"/>
              <a:cs typeface="Consolas" panose="020B0609020204030204" pitchFamily="49" charset="0"/>
            </a:endParaRPr>
          </a:p>
          <a:p>
            <a:pPr marL="0" indent="0">
              <a:spcBef>
                <a:spcPts val="0"/>
              </a:spcBef>
              <a:buClr>
                <a:srgbClr val="404040"/>
              </a:buClr>
              <a:buSzTx/>
              <a:buFont typeface="Wingdings" panose="05000000000000000000" pitchFamily="2" charset="2"/>
              <a:buNone/>
            </a:pP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      &lt;</a:t>
            </a:r>
            <a:r>
              <a:rPr lang="en-US" sz="1050" dirty="0">
                <a:solidFill>
                  <a:srgbClr val="A31515"/>
                </a:solidFill>
                <a:highlight>
                  <a:srgbClr val="FFFFFF"/>
                </a:highlight>
                <a:latin typeface="Consolas" panose="020B0609020204030204" pitchFamily="49" charset="0"/>
                <a:ea typeface="Calibri" panose="020F0502020204030204" pitchFamily="34" charset="0"/>
                <a:cs typeface="Consolas" panose="020B0609020204030204" pitchFamily="49" charset="0"/>
              </a:rPr>
              <a:t>Feedback</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&gt;</a:t>
            </a: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Starting MSDN...</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&lt;/</a:t>
            </a:r>
            <a:r>
              <a:rPr lang="en-US" sz="1050" dirty="0">
                <a:solidFill>
                  <a:srgbClr val="A31515"/>
                </a:solidFill>
                <a:highlight>
                  <a:srgbClr val="FFFFFF"/>
                </a:highlight>
                <a:latin typeface="Consolas" panose="020B0609020204030204" pitchFamily="49" charset="0"/>
                <a:ea typeface="Calibri" panose="020F0502020204030204" pitchFamily="34" charset="0"/>
                <a:cs typeface="Consolas" panose="020B0609020204030204" pitchFamily="49" charset="0"/>
              </a:rPr>
              <a:t>Feedback</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&gt;</a:t>
            </a:r>
            <a:endParaRPr lang="en-US" sz="1050" dirty="0">
              <a:gradFill>
                <a:gsLst>
                  <a:gs pos="100000">
                    <a:srgbClr val="404040"/>
                  </a:gs>
                  <a:gs pos="0">
                    <a:srgbClr val="404040"/>
                  </a:gs>
                </a:gsLst>
                <a:lin ang="5400000" scaled="0"/>
              </a:gradFill>
              <a:latin typeface="Consolas" panose="020B0609020204030204" pitchFamily="49" charset="0"/>
              <a:ea typeface="Calibri" panose="020F0502020204030204" pitchFamily="34" charset="0"/>
              <a:cs typeface="Consolas" panose="020B0609020204030204" pitchFamily="49" charset="0"/>
            </a:endParaRPr>
          </a:p>
          <a:p>
            <a:pPr marL="0" indent="0">
              <a:spcBef>
                <a:spcPts val="0"/>
              </a:spcBef>
              <a:buClr>
                <a:srgbClr val="404040"/>
              </a:buClr>
              <a:buSzTx/>
              <a:buFont typeface="Wingdings" panose="05000000000000000000" pitchFamily="2" charset="2"/>
              <a:buNone/>
            </a:pP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      &lt;</a:t>
            </a:r>
            <a:r>
              <a:rPr lang="en-US" sz="1050" dirty="0">
                <a:solidFill>
                  <a:srgbClr val="A31515"/>
                </a:solidFill>
                <a:highlight>
                  <a:srgbClr val="FFFFFF"/>
                </a:highlight>
                <a:latin typeface="Consolas" panose="020B0609020204030204" pitchFamily="49" charset="0"/>
                <a:ea typeface="Calibri" panose="020F0502020204030204" pitchFamily="34" charset="0"/>
                <a:cs typeface="Consolas" panose="020B0609020204030204" pitchFamily="49" charset="0"/>
              </a:rPr>
              <a:t>Navigate</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 </a:t>
            </a:r>
            <a:r>
              <a:rPr lang="en-US" sz="1050" dirty="0">
                <a:solidFill>
                  <a:srgbClr val="FF0000"/>
                </a:solidFill>
                <a:highlight>
                  <a:srgbClr val="FFFFFF"/>
                </a:highlight>
                <a:latin typeface="Consolas" panose="020B0609020204030204" pitchFamily="49" charset="0"/>
                <a:ea typeface="Calibri" panose="020F0502020204030204" pitchFamily="34" charset="0"/>
                <a:cs typeface="Consolas" panose="020B0609020204030204" pitchFamily="49" charset="0"/>
              </a:rPr>
              <a:t>Target</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r>
              <a:rPr lang="en-US" sz="1050" dirty="0" err="1">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MainPage.xaml</a:t>
            </a: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 /&gt;                       </a:t>
            </a:r>
            <a:endParaRPr lang="en-US" sz="1050" dirty="0">
              <a:gradFill>
                <a:gsLst>
                  <a:gs pos="100000">
                    <a:srgbClr val="404040"/>
                  </a:gs>
                  <a:gs pos="0">
                    <a:srgbClr val="404040"/>
                  </a:gs>
                </a:gsLst>
                <a:lin ang="5400000" scaled="0"/>
              </a:gradFill>
              <a:latin typeface="Consolas" panose="020B0609020204030204" pitchFamily="49" charset="0"/>
              <a:ea typeface="Calibri" panose="020F0502020204030204" pitchFamily="34" charset="0"/>
              <a:cs typeface="Consolas" panose="020B0609020204030204" pitchFamily="49" charset="0"/>
            </a:endParaRPr>
          </a:p>
          <a:p>
            <a:pPr marL="0" indent="0">
              <a:spcBef>
                <a:spcPts val="0"/>
              </a:spcBef>
              <a:buClr>
                <a:srgbClr val="404040"/>
              </a:buClr>
              <a:buSzTx/>
              <a:buFont typeface="Wingdings" panose="05000000000000000000" pitchFamily="2" charset="2"/>
              <a:buNone/>
            </a:pP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    &lt;/</a:t>
            </a:r>
            <a:r>
              <a:rPr lang="en-US" sz="1050" dirty="0">
                <a:solidFill>
                  <a:srgbClr val="A31515"/>
                </a:solidFill>
                <a:highlight>
                  <a:srgbClr val="FFFFFF"/>
                </a:highlight>
                <a:latin typeface="Consolas" panose="020B0609020204030204" pitchFamily="49" charset="0"/>
                <a:ea typeface="Calibri" panose="020F0502020204030204" pitchFamily="34" charset="0"/>
                <a:cs typeface="Consolas" panose="020B0609020204030204" pitchFamily="49" charset="0"/>
              </a:rPr>
              <a:t>Command</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&gt;</a:t>
            </a:r>
            <a:endParaRPr lang="en-US" sz="1050" dirty="0">
              <a:gradFill>
                <a:gsLst>
                  <a:gs pos="100000">
                    <a:srgbClr val="404040"/>
                  </a:gs>
                  <a:gs pos="0">
                    <a:srgbClr val="404040"/>
                  </a:gs>
                </a:gsLst>
                <a:lin ang="5400000" scaled="0"/>
              </a:gradFill>
              <a:latin typeface="Consolas" panose="020B0609020204030204" pitchFamily="49" charset="0"/>
              <a:ea typeface="Calibri" panose="020F0502020204030204" pitchFamily="34" charset="0"/>
              <a:cs typeface="Consolas" panose="020B0609020204030204" pitchFamily="49" charset="0"/>
            </a:endParaRPr>
          </a:p>
          <a:p>
            <a:pPr marL="0" indent="0">
              <a:spcBef>
                <a:spcPts val="0"/>
              </a:spcBef>
              <a:buClr>
                <a:srgbClr val="404040"/>
              </a:buClr>
              <a:buSzTx/>
              <a:buFont typeface="Wingdings" panose="05000000000000000000" pitchFamily="2" charset="2"/>
              <a:buNone/>
            </a:pP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 </a:t>
            </a:r>
            <a:endParaRPr lang="en-US" sz="1050" dirty="0">
              <a:gradFill>
                <a:gsLst>
                  <a:gs pos="100000">
                    <a:srgbClr val="404040"/>
                  </a:gs>
                  <a:gs pos="0">
                    <a:srgbClr val="404040"/>
                  </a:gs>
                </a:gsLst>
                <a:lin ang="5400000" scaled="0"/>
              </a:gradFill>
              <a:latin typeface="Consolas" panose="020B0609020204030204" pitchFamily="49" charset="0"/>
              <a:ea typeface="Calibri" panose="020F0502020204030204" pitchFamily="34" charset="0"/>
              <a:cs typeface="Consolas" panose="020B0609020204030204" pitchFamily="49" charset="0"/>
            </a:endParaRPr>
          </a:p>
          <a:p>
            <a:pPr marL="0" indent="0">
              <a:spcBef>
                <a:spcPts val="0"/>
              </a:spcBef>
              <a:buClr>
                <a:srgbClr val="404040"/>
              </a:buClr>
              <a:buSzTx/>
              <a:buFont typeface="Wingdings" panose="05000000000000000000" pitchFamily="2" charset="2"/>
              <a:buNone/>
            </a:pP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    &lt;</a:t>
            </a:r>
            <a:r>
              <a:rPr lang="en-US" sz="1050" dirty="0" err="1">
                <a:solidFill>
                  <a:srgbClr val="A31515"/>
                </a:solidFill>
                <a:highlight>
                  <a:srgbClr val="FFFFFF"/>
                </a:highlight>
                <a:latin typeface="Consolas" panose="020B0609020204030204" pitchFamily="49" charset="0"/>
                <a:ea typeface="Calibri" panose="020F0502020204030204" pitchFamily="34" charset="0"/>
                <a:cs typeface="Consolas" panose="020B0609020204030204" pitchFamily="49" charset="0"/>
              </a:rPr>
              <a:t>PhraseTopic</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 </a:t>
            </a:r>
            <a:r>
              <a:rPr lang="en-US" sz="1050" dirty="0">
                <a:solidFill>
                  <a:srgbClr val="FF0000"/>
                </a:solidFill>
                <a:highlight>
                  <a:srgbClr val="FFFFFF"/>
                </a:highlight>
                <a:latin typeface="Consolas" panose="020B0609020204030204" pitchFamily="49" charset="0"/>
                <a:ea typeface="Calibri" panose="020F0502020204030204" pitchFamily="34" charset="0"/>
                <a:cs typeface="Consolas" panose="020B0609020204030204" pitchFamily="49" charset="0"/>
              </a:rPr>
              <a:t>Label</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r>
              <a:rPr lang="en-US" sz="1050" dirty="0" err="1">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dictatedVoiceCommandText</a:t>
            </a: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 </a:t>
            </a:r>
            <a:r>
              <a:rPr lang="en-US" sz="1050" dirty="0">
                <a:solidFill>
                  <a:srgbClr val="FF0000"/>
                </a:solidFill>
                <a:highlight>
                  <a:srgbClr val="FFFFFF"/>
                </a:highlight>
                <a:latin typeface="Consolas" panose="020B0609020204030204" pitchFamily="49" charset="0"/>
                <a:ea typeface="Calibri" panose="020F0502020204030204" pitchFamily="34" charset="0"/>
                <a:cs typeface="Consolas" panose="020B0609020204030204" pitchFamily="49" charset="0"/>
              </a:rPr>
              <a:t>Scenario</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Dictation</a:t>
            </a: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&gt;</a:t>
            </a:r>
            <a:endParaRPr lang="en-US" sz="1050" dirty="0">
              <a:gradFill>
                <a:gsLst>
                  <a:gs pos="100000">
                    <a:srgbClr val="404040"/>
                  </a:gs>
                  <a:gs pos="0">
                    <a:srgbClr val="404040"/>
                  </a:gs>
                </a:gsLst>
                <a:lin ang="5400000" scaled="0"/>
              </a:gradFill>
              <a:latin typeface="Consolas" panose="020B0609020204030204" pitchFamily="49" charset="0"/>
              <a:ea typeface="Calibri" panose="020F0502020204030204" pitchFamily="34" charset="0"/>
              <a:cs typeface="Consolas" panose="020B0609020204030204" pitchFamily="49" charset="0"/>
            </a:endParaRPr>
          </a:p>
          <a:p>
            <a:pPr marL="0" indent="0">
              <a:spcBef>
                <a:spcPts val="0"/>
              </a:spcBef>
              <a:buClr>
                <a:srgbClr val="404040"/>
              </a:buClr>
              <a:buSzTx/>
              <a:buFont typeface="Wingdings" panose="05000000000000000000" pitchFamily="2" charset="2"/>
              <a:buNone/>
            </a:pP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      &lt;</a:t>
            </a:r>
            <a:r>
              <a:rPr lang="en-US" sz="1050" dirty="0">
                <a:solidFill>
                  <a:srgbClr val="A31515"/>
                </a:solidFill>
                <a:highlight>
                  <a:srgbClr val="FFFFFF"/>
                </a:highlight>
                <a:latin typeface="Consolas" panose="020B0609020204030204" pitchFamily="49" charset="0"/>
                <a:ea typeface="Calibri" panose="020F0502020204030204" pitchFamily="34" charset="0"/>
                <a:cs typeface="Consolas" panose="020B0609020204030204" pitchFamily="49" charset="0"/>
              </a:rPr>
              <a:t>Subject</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&gt;</a:t>
            </a: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MSDN</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&lt;/</a:t>
            </a:r>
            <a:r>
              <a:rPr lang="en-US" sz="1050" dirty="0">
                <a:solidFill>
                  <a:srgbClr val="A31515"/>
                </a:solidFill>
                <a:highlight>
                  <a:srgbClr val="FFFFFF"/>
                </a:highlight>
                <a:latin typeface="Consolas" panose="020B0609020204030204" pitchFamily="49" charset="0"/>
                <a:ea typeface="Calibri" panose="020F0502020204030204" pitchFamily="34" charset="0"/>
                <a:cs typeface="Consolas" panose="020B0609020204030204" pitchFamily="49" charset="0"/>
              </a:rPr>
              <a:t>Subject</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&gt;</a:t>
            </a:r>
            <a:endParaRPr lang="en-US" sz="1050" dirty="0">
              <a:gradFill>
                <a:gsLst>
                  <a:gs pos="100000">
                    <a:srgbClr val="404040"/>
                  </a:gs>
                  <a:gs pos="0">
                    <a:srgbClr val="404040"/>
                  </a:gs>
                </a:gsLst>
                <a:lin ang="5400000" scaled="0"/>
              </a:gradFill>
              <a:latin typeface="Consolas" panose="020B0609020204030204" pitchFamily="49" charset="0"/>
              <a:ea typeface="Calibri" panose="020F0502020204030204" pitchFamily="34" charset="0"/>
              <a:cs typeface="Consolas" panose="020B0609020204030204" pitchFamily="49" charset="0"/>
            </a:endParaRPr>
          </a:p>
          <a:p>
            <a:pPr marL="0" indent="0">
              <a:spcBef>
                <a:spcPts val="0"/>
              </a:spcBef>
              <a:buClr>
                <a:srgbClr val="404040"/>
              </a:buClr>
              <a:buSzTx/>
              <a:buFont typeface="Wingdings" panose="05000000000000000000" pitchFamily="2" charset="2"/>
              <a:buNone/>
            </a:pP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    &lt;/</a:t>
            </a:r>
            <a:r>
              <a:rPr lang="en-US" sz="1050" dirty="0" err="1">
                <a:solidFill>
                  <a:srgbClr val="A31515"/>
                </a:solidFill>
                <a:highlight>
                  <a:srgbClr val="FFFFFF"/>
                </a:highlight>
                <a:latin typeface="Consolas" panose="020B0609020204030204" pitchFamily="49" charset="0"/>
                <a:ea typeface="Calibri" panose="020F0502020204030204" pitchFamily="34" charset="0"/>
                <a:cs typeface="Consolas" panose="020B0609020204030204" pitchFamily="49" charset="0"/>
              </a:rPr>
              <a:t>PhraseTopic</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&gt;</a:t>
            </a:r>
            <a:endParaRPr lang="en-US" sz="1050" dirty="0">
              <a:gradFill>
                <a:gsLst>
                  <a:gs pos="100000">
                    <a:srgbClr val="404040"/>
                  </a:gs>
                  <a:gs pos="0">
                    <a:srgbClr val="404040"/>
                  </a:gs>
                </a:gsLst>
                <a:lin ang="5400000" scaled="0"/>
              </a:gradFill>
              <a:latin typeface="Consolas" panose="020B0609020204030204" pitchFamily="49" charset="0"/>
              <a:ea typeface="Calibri" panose="020F0502020204030204" pitchFamily="34" charset="0"/>
              <a:cs typeface="Consolas" panose="020B0609020204030204" pitchFamily="49" charset="0"/>
            </a:endParaRPr>
          </a:p>
          <a:p>
            <a:pPr marL="0" indent="0">
              <a:spcBef>
                <a:spcPts val="0"/>
              </a:spcBef>
              <a:buClr>
                <a:srgbClr val="404040"/>
              </a:buClr>
              <a:buSzTx/>
              <a:buFont typeface="Wingdings" panose="05000000000000000000" pitchFamily="2" charset="2"/>
              <a:buNone/>
            </a:pP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 </a:t>
            </a:r>
            <a:endParaRPr lang="en-US" sz="1050" dirty="0">
              <a:gradFill>
                <a:gsLst>
                  <a:gs pos="100000">
                    <a:srgbClr val="404040"/>
                  </a:gs>
                  <a:gs pos="0">
                    <a:srgbClr val="404040"/>
                  </a:gs>
                </a:gsLst>
                <a:lin ang="5400000" scaled="0"/>
              </a:gradFill>
              <a:latin typeface="Consolas" panose="020B0609020204030204" pitchFamily="49" charset="0"/>
              <a:ea typeface="Calibri" panose="020F0502020204030204" pitchFamily="34" charset="0"/>
              <a:cs typeface="Consolas" panose="020B0609020204030204" pitchFamily="49" charset="0"/>
            </a:endParaRPr>
          </a:p>
          <a:p>
            <a:pPr marL="0" indent="0">
              <a:spcBef>
                <a:spcPts val="0"/>
              </a:spcBef>
              <a:buClr>
                <a:srgbClr val="404040"/>
              </a:buClr>
              <a:buSzTx/>
              <a:buFont typeface="Wingdings" panose="05000000000000000000" pitchFamily="2" charset="2"/>
              <a:buNone/>
            </a:pP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    &lt;</a:t>
            </a:r>
            <a:r>
              <a:rPr lang="en-US" sz="1050" dirty="0" err="1">
                <a:solidFill>
                  <a:srgbClr val="A31515"/>
                </a:solidFill>
                <a:highlight>
                  <a:srgbClr val="FFFFFF"/>
                </a:highlight>
                <a:latin typeface="Consolas" panose="020B0609020204030204" pitchFamily="49" charset="0"/>
                <a:ea typeface="Calibri" panose="020F0502020204030204" pitchFamily="34" charset="0"/>
                <a:cs typeface="Consolas" panose="020B0609020204030204" pitchFamily="49" charset="0"/>
              </a:rPr>
              <a:t>PhraseTopic</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 </a:t>
            </a:r>
            <a:r>
              <a:rPr lang="en-US" sz="1050" dirty="0">
                <a:solidFill>
                  <a:srgbClr val="FF0000"/>
                </a:solidFill>
                <a:highlight>
                  <a:srgbClr val="FFFFFF"/>
                </a:highlight>
                <a:latin typeface="Consolas" panose="020B0609020204030204" pitchFamily="49" charset="0"/>
                <a:ea typeface="Calibri" panose="020F0502020204030204" pitchFamily="34" charset="0"/>
                <a:cs typeface="Consolas" panose="020B0609020204030204" pitchFamily="49" charset="0"/>
              </a:rPr>
              <a:t>Label</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r>
              <a:rPr lang="en-US" sz="1050" dirty="0" err="1">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dictatedSearchTerms</a:t>
            </a: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 </a:t>
            </a:r>
            <a:r>
              <a:rPr lang="en-US" sz="1050" dirty="0">
                <a:solidFill>
                  <a:srgbClr val="FF0000"/>
                </a:solidFill>
                <a:highlight>
                  <a:srgbClr val="FFFFFF"/>
                </a:highlight>
                <a:latin typeface="Consolas" panose="020B0609020204030204" pitchFamily="49" charset="0"/>
                <a:ea typeface="Calibri" panose="020F0502020204030204" pitchFamily="34" charset="0"/>
                <a:cs typeface="Consolas" panose="020B0609020204030204" pitchFamily="49" charset="0"/>
              </a:rPr>
              <a:t>Scenario</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Search</a:t>
            </a: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&gt;</a:t>
            </a:r>
            <a:endParaRPr lang="en-US" sz="1050" dirty="0">
              <a:gradFill>
                <a:gsLst>
                  <a:gs pos="100000">
                    <a:srgbClr val="404040"/>
                  </a:gs>
                  <a:gs pos="0">
                    <a:srgbClr val="404040"/>
                  </a:gs>
                </a:gsLst>
                <a:lin ang="5400000" scaled="0"/>
              </a:gradFill>
              <a:latin typeface="Consolas" panose="020B0609020204030204" pitchFamily="49" charset="0"/>
              <a:ea typeface="Calibri" panose="020F0502020204030204" pitchFamily="34" charset="0"/>
              <a:cs typeface="Consolas" panose="020B0609020204030204" pitchFamily="49" charset="0"/>
            </a:endParaRPr>
          </a:p>
          <a:p>
            <a:pPr marL="0" indent="0">
              <a:spcBef>
                <a:spcPts val="0"/>
              </a:spcBef>
              <a:buClr>
                <a:srgbClr val="404040"/>
              </a:buClr>
              <a:buSzTx/>
              <a:buFont typeface="Wingdings" panose="05000000000000000000" pitchFamily="2" charset="2"/>
              <a:buNone/>
            </a:pP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      &lt;</a:t>
            </a:r>
            <a:r>
              <a:rPr lang="en-US" sz="1050" dirty="0">
                <a:solidFill>
                  <a:srgbClr val="A31515"/>
                </a:solidFill>
                <a:highlight>
                  <a:srgbClr val="FFFFFF"/>
                </a:highlight>
                <a:latin typeface="Consolas" panose="020B0609020204030204" pitchFamily="49" charset="0"/>
                <a:ea typeface="Calibri" panose="020F0502020204030204" pitchFamily="34" charset="0"/>
                <a:cs typeface="Consolas" panose="020B0609020204030204" pitchFamily="49" charset="0"/>
              </a:rPr>
              <a:t>Subject</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&gt;</a:t>
            </a: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MSDN</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&lt;/</a:t>
            </a:r>
            <a:r>
              <a:rPr lang="en-US" sz="1050" dirty="0">
                <a:solidFill>
                  <a:srgbClr val="A31515"/>
                </a:solidFill>
                <a:highlight>
                  <a:srgbClr val="FFFFFF"/>
                </a:highlight>
                <a:latin typeface="Consolas" panose="020B0609020204030204" pitchFamily="49" charset="0"/>
                <a:ea typeface="Calibri" panose="020F0502020204030204" pitchFamily="34" charset="0"/>
                <a:cs typeface="Consolas" panose="020B0609020204030204" pitchFamily="49" charset="0"/>
              </a:rPr>
              <a:t>Subject</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&gt;</a:t>
            </a:r>
            <a:endParaRPr lang="en-US" sz="1050" dirty="0">
              <a:gradFill>
                <a:gsLst>
                  <a:gs pos="100000">
                    <a:srgbClr val="404040"/>
                  </a:gs>
                  <a:gs pos="0">
                    <a:srgbClr val="404040"/>
                  </a:gs>
                </a:gsLst>
                <a:lin ang="5400000" scaled="0"/>
              </a:gradFill>
              <a:latin typeface="Consolas" panose="020B0609020204030204" pitchFamily="49" charset="0"/>
              <a:ea typeface="Calibri" panose="020F0502020204030204" pitchFamily="34" charset="0"/>
              <a:cs typeface="Consolas" panose="020B0609020204030204" pitchFamily="49" charset="0"/>
            </a:endParaRPr>
          </a:p>
          <a:p>
            <a:pPr marL="0" indent="0">
              <a:spcBef>
                <a:spcPts val="0"/>
              </a:spcBef>
              <a:buClr>
                <a:srgbClr val="404040"/>
              </a:buClr>
              <a:buSzTx/>
              <a:buFont typeface="Wingdings" panose="05000000000000000000" pitchFamily="2" charset="2"/>
              <a:buNone/>
            </a:pP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    &lt;/</a:t>
            </a:r>
            <a:r>
              <a:rPr lang="en-US" sz="1050" dirty="0" err="1">
                <a:solidFill>
                  <a:srgbClr val="A31515"/>
                </a:solidFill>
                <a:highlight>
                  <a:srgbClr val="FFFFFF"/>
                </a:highlight>
                <a:latin typeface="Consolas" panose="020B0609020204030204" pitchFamily="49" charset="0"/>
                <a:ea typeface="Calibri" panose="020F0502020204030204" pitchFamily="34" charset="0"/>
                <a:cs typeface="Consolas" panose="020B0609020204030204" pitchFamily="49" charset="0"/>
              </a:rPr>
              <a:t>PhraseTopic</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&gt;</a:t>
            </a:r>
            <a:endParaRPr lang="en-US" sz="1050" dirty="0">
              <a:gradFill>
                <a:gsLst>
                  <a:gs pos="100000">
                    <a:srgbClr val="404040"/>
                  </a:gs>
                  <a:gs pos="0">
                    <a:srgbClr val="404040"/>
                  </a:gs>
                </a:gsLst>
                <a:lin ang="5400000" scaled="0"/>
              </a:gradFill>
              <a:latin typeface="Consolas" panose="020B0609020204030204" pitchFamily="49" charset="0"/>
              <a:ea typeface="Calibri" panose="020F0502020204030204" pitchFamily="34" charset="0"/>
              <a:cs typeface="Consolas" panose="020B0609020204030204" pitchFamily="49" charset="0"/>
            </a:endParaRPr>
          </a:p>
          <a:p>
            <a:pPr marL="0" indent="0">
              <a:spcBef>
                <a:spcPts val="0"/>
              </a:spcBef>
              <a:buClr>
                <a:srgbClr val="404040"/>
              </a:buClr>
              <a:buSzTx/>
              <a:buFont typeface="Wingdings" panose="05000000000000000000" pitchFamily="2" charset="2"/>
              <a:buNone/>
            </a:pP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 </a:t>
            </a:r>
            <a:endParaRPr lang="en-US" sz="1050" dirty="0">
              <a:gradFill>
                <a:gsLst>
                  <a:gs pos="100000">
                    <a:srgbClr val="404040"/>
                  </a:gs>
                  <a:gs pos="0">
                    <a:srgbClr val="404040"/>
                  </a:gs>
                </a:gsLst>
                <a:lin ang="5400000" scaled="0"/>
              </a:gradFill>
              <a:latin typeface="Consolas" panose="020B0609020204030204" pitchFamily="49" charset="0"/>
              <a:ea typeface="Calibri" panose="020F0502020204030204" pitchFamily="34" charset="0"/>
              <a:cs typeface="Consolas" panose="020B0609020204030204" pitchFamily="49" charset="0"/>
            </a:endParaRPr>
          </a:p>
          <a:p>
            <a:pPr marL="0" indent="0">
              <a:spcBef>
                <a:spcPts val="0"/>
              </a:spcBef>
              <a:buClr>
                <a:srgbClr val="404040"/>
              </a:buClr>
              <a:buSzTx/>
              <a:buFont typeface="Wingdings" panose="05000000000000000000" pitchFamily="2" charset="2"/>
              <a:buNone/>
            </a:pP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  &lt;/</a:t>
            </a:r>
            <a:r>
              <a:rPr lang="en-US" sz="1050" dirty="0" err="1">
                <a:solidFill>
                  <a:srgbClr val="A31515"/>
                </a:solidFill>
                <a:highlight>
                  <a:srgbClr val="FFFFFF"/>
                </a:highlight>
                <a:latin typeface="Consolas" panose="020B0609020204030204" pitchFamily="49" charset="0"/>
                <a:ea typeface="Calibri" panose="020F0502020204030204" pitchFamily="34" charset="0"/>
                <a:cs typeface="Consolas" panose="020B0609020204030204" pitchFamily="49" charset="0"/>
              </a:rPr>
              <a:t>CommandSet</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&gt;</a:t>
            </a:r>
            <a:endParaRPr lang="en-US" sz="1050" dirty="0">
              <a:gradFill>
                <a:gsLst>
                  <a:gs pos="100000">
                    <a:srgbClr val="404040"/>
                  </a:gs>
                  <a:gs pos="0">
                    <a:srgbClr val="404040"/>
                  </a:gs>
                </a:gsLst>
                <a:lin ang="5400000" scaled="0"/>
              </a:gradFill>
              <a:latin typeface="Consolas" panose="020B0609020204030204" pitchFamily="49" charset="0"/>
              <a:ea typeface="Calibri" panose="020F0502020204030204" pitchFamily="34" charset="0"/>
              <a:cs typeface="Consolas" panose="020B0609020204030204" pitchFamily="49" charset="0"/>
            </a:endParaRPr>
          </a:p>
          <a:p>
            <a:pPr marL="0" indent="0">
              <a:spcBef>
                <a:spcPts val="0"/>
              </a:spcBef>
              <a:buClr>
                <a:srgbClr val="404040"/>
              </a:buClr>
              <a:buSzTx/>
              <a:buFont typeface="Wingdings" panose="05000000000000000000" pitchFamily="2" charset="2"/>
              <a:buNone/>
            </a:pPr>
            <a:r>
              <a:rPr lang="en-US" sz="105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 </a:t>
            </a:r>
            <a:endParaRPr lang="en-US" sz="1050" dirty="0">
              <a:gradFill>
                <a:gsLst>
                  <a:gs pos="100000">
                    <a:srgbClr val="404040"/>
                  </a:gs>
                  <a:gs pos="0">
                    <a:srgbClr val="404040"/>
                  </a:gs>
                </a:gsLst>
                <a:lin ang="5400000" scaled="0"/>
              </a:gradFill>
              <a:latin typeface="Consolas" panose="020B0609020204030204" pitchFamily="49" charset="0"/>
              <a:ea typeface="Calibri" panose="020F0502020204030204" pitchFamily="34" charset="0"/>
              <a:cs typeface="Consolas" panose="020B0609020204030204" pitchFamily="49" charset="0"/>
            </a:endParaRPr>
          </a:p>
          <a:p>
            <a:pPr marL="0" indent="0">
              <a:spcBef>
                <a:spcPts val="0"/>
              </a:spcBef>
              <a:buClr>
                <a:srgbClr val="404040"/>
              </a:buClr>
              <a:buSzTx/>
              <a:buFont typeface="Wingdings" panose="05000000000000000000" pitchFamily="2" charset="2"/>
              <a:buNone/>
            </a:pP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&lt;/</a:t>
            </a:r>
            <a:r>
              <a:rPr lang="en-US" sz="1050" dirty="0" err="1">
                <a:solidFill>
                  <a:srgbClr val="A31515"/>
                </a:solidFill>
                <a:highlight>
                  <a:srgbClr val="FFFFFF"/>
                </a:highlight>
                <a:latin typeface="Consolas" panose="020B0609020204030204" pitchFamily="49" charset="0"/>
                <a:ea typeface="Calibri" panose="020F0502020204030204" pitchFamily="34" charset="0"/>
                <a:cs typeface="Consolas" panose="020B0609020204030204" pitchFamily="49" charset="0"/>
              </a:rPr>
              <a:t>VoiceCommands</a:t>
            </a:r>
            <a:r>
              <a:rPr lang="en-US" sz="105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&gt;</a:t>
            </a:r>
            <a:endParaRPr lang="en-US" sz="1050" dirty="0">
              <a:gradFill>
                <a:gsLst>
                  <a:gs pos="100000">
                    <a:srgbClr val="404040"/>
                  </a:gs>
                  <a:gs pos="0">
                    <a:srgbClr val="404040"/>
                  </a:gs>
                </a:gsLst>
                <a:lin ang="5400000" scaled="0"/>
              </a:gradFill>
              <a:latin typeface="Consolas" panose="020B0609020204030204" pitchFamily="49" charset="0"/>
              <a:ea typeface="Calibri" panose="020F0502020204030204" pitchFamily="34" charset="0"/>
              <a:cs typeface="Consolas" panose="020B0609020204030204" pitchFamily="49" charset="0"/>
            </a:endParaRPr>
          </a:p>
          <a:p>
            <a:pPr marL="0" indent="0">
              <a:spcBef>
                <a:spcPts val="0"/>
              </a:spcBef>
              <a:buClrTx/>
              <a:buSzTx/>
              <a:buFont typeface="Wingdings" panose="05000000000000000000" pitchFamily="2" charset="2"/>
              <a:buNone/>
            </a:pPr>
            <a:endParaRPr lang="en-US" sz="1050" dirty="0">
              <a:solidFill>
                <a:srgbClr val="404040"/>
              </a:solidFill>
              <a:latin typeface="Consolas" panose="020B0609020204030204" pitchFamily="49" charset="0"/>
              <a:cs typeface="Consolas" panose="020B0609020204030204" pitchFamily="49" charset="0"/>
            </a:endParaRPr>
          </a:p>
          <a:p>
            <a:pPr marL="0" indent="0">
              <a:spcBef>
                <a:spcPts val="0"/>
              </a:spcBef>
              <a:buClrTx/>
              <a:buSzTx/>
              <a:buFont typeface="Wingdings" panose="05000000000000000000" pitchFamily="2" charset="2"/>
              <a:buNone/>
            </a:pPr>
            <a:endParaRPr lang="en-US" sz="1050" dirty="0">
              <a:solidFill>
                <a:srgbClr val="404040"/>
              </a:solidFill>
              <a:latin typeface="Consolas" panose="020B0609020204030204" pitchFamily="49" charset="0"/>
              <a:cs typeface="Consolas" panose="020B0609020204030204" pitchFamily="49" charset="0"/>
            </a:endParaRPr>
          </a:p>
        </p:txBody>
      </p:sp>
      <p:sp>
        <p:nvSpPr>
          <p:cNvPr id="22" name="TextBox 21"/>
          <p:cNvSpPr txBox="1"/>
          <p:nvPr/>
        </p:nvSpPr>
        <p:spPr>
          <a:xfrm>
            <a:off x="1646236" y="295274"/>
            <a:ext cx="10515601" cy="904863"/>
          </a:xfrm>
          <a:prstGeom prst="rect">
            <a:avLst/>
          </a:prstGeom>
          <a:noFill/>
        </p:spPr>
        <p:txBody>
          <a:bodyPr wrap="square" lIns="182880" tIns="146304" rIns="182880" bIns="146304" rtlCol="0">
            <a:spAutoFit/>
          </a:bodyPr>
          <a:lstStyle/>
          <a:p>
            <a:pPr>
              <a:lnSpc>
                <a:spcPct val="90000"/>
              </a:lnSpc>
              <a:spcAft>
                <a:spcPts val="600"/>
              </a:spcAft>
            </a:pPr>
            <a:r>
              <a:rPr lang="en-US" sz="4400" dirty="0" smtClean="0">
                <a:gradFill>
                  <a:gsLst>
                    <a:gs pos="2917">
                      <a:srgbClr val="404040"/>
                    </a:gs>
                    <a:gs pos="30000">
                      <a:srgbClr val="404040"/>
                    </a:gs>
                  </a:gsLst>
                  <a:lin ang="5400000" scaled="0"/>
                </a:gradFill>
                <a:latin typeface="Segoe UI Light"/>
              </a:rPr>
              <a:t>Create </a:t>
            </a:r>
            <a:r>
              <a:rPr lang="en-US" sz="4400" dirty="0">
                <a:gradFill>
                  <a:gsLst>
                    <a:gs pos="2917">
                      <a:srgbClr val="404040"/>
                    </a:gs>
                    <a:gs pos="30000">
                      <a:srgbClr val="404040"/>
                    </a:gs>
                  </a:gsLst>
                  <a:lin ang="5400000" scaled="0"/>
                </a:gradFill>
                <a:latin typeface="Segoe UI Light"/>
              </a:rPr>
              <a:t>Voice Command Definition(s)</a:t>
            </a:r>
          </a:p>
        </p:txBody>
      </p:sp>
    </p:spTree>
    <p:extLst>
      <p:ext uri="{BB962C8B-B14F-4D97-AF65-F5344CB8AC3E}">
        <p14:creationId xmlns:p14="http://schemas.microsoft.com/office/powerpoint/2010/main" val="2777897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82"/>
                                        </p:tgtEl>
                                        <p:attrNameLst>
                                          <p:attrName>style.visibility</p:attrName>
                                        </p:attrNameLst>
                                      </p:cBhvr>
                                      <p:to>
                                        <p:strVal val="visible"/>
                                      </p:to>
                                    </p:set>
                                  </p:childTnLst>
                                </p:cTn>
                              </p:par>
                              <p:par>
                                <p:cTn id="7" presetID="1" presetClass="exit" presetSubtype="0" fill="hold" grpId="1" nodeType="withEffect">
                                  <p:stCondLst>
                                    <p:cond delay="0"/>
                                  </p:stCondLst>
                                  <p:childTnLst>
                                    <p:set>
                                      <p:cBhvr>
                                        <p:cTn id="8" dur="1" fill="hold">
                                          <p:stCondLst>
                                            <p:cond delay="0"/>
                                          </p:stCondLst>
                                        </p:cTn>
                                        <p:tgtEl>
                                          <p:spTgt spid="82"/>
                                        </p:tgtEl>
                                        <p:attrNameLst>
                                          <p:attrName>style.visibility</p:attrName>
                                        </p:attrNameLst>
                                      </p:cBhvr>
                                      <p:to>
                                        <p:strVal val="hidden"/>
                                      </p:to>
                                    </p:set>
                                  </p:childTnLst>
                                </p:cTn>
                              </p:par>
                              <p:par>
                                <p:cTn id="9" presetID="2" presetClass="entr" presetSubtype="8" decel="10000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800" fill="hold"/>
                                        <p:tgtEl>
                                          <p:spTgt spid="3"/>
                                        </p:tgtEl>
                                        <p:attrNameLst>
                                          <p:attrName>ppt_x</p:attrName>
                                        </p:attrNameLst>
                                      </p:cBhvr>
                                      <p:tavLst>
                                        <p:tav tm="0">
                                          <p:val>
                                            <p:strVal val="0-#ppt_w/2"/>
                                          </p:val>
                                        </p:tav>
                                        <p:tav tm="100000">
                                          <p:val>
                                            <p:strVal val="#ppt_x"/>
                                          </p:val>
                                        </p:tav>
                                      </p:tavLst>
                                    </p:anim>
                                    <p:anim calcmode="lin" valueType="num">
                                      <p:cBhvr additive="base">
                                        <p:cTn id="12" dur="800" fill="hold"/>
                                        <p:tgtEl>
                                          <p:spTgt spid="3"/>
                                        </p:tgtEl>
                                        <p:attrNameLst>
                                          <p:attrName>ppt_y</p:attrName>
                                        </p:attrNameLst>
                                      </p:cBhvr>
                                      <p:tavLst>
                                        <p:tav tm="0">
                                          <p:val>
                                            <p:strVal val="#ppt_y"/>
                                          </p:val>
                                        </p:tav>
                                        <p:tav tm="100000">
                                          <p:val>
                                            <p:strVal val="#ppt_y"/>
                                          </p:val>
                                        </p:tav>
                                      </p:tavLst>
                                    </p:anim>
                                  </p:childTnLst>
                                </p:cTn>
                              </p:par>
                              <p:par>
                                <p:cTn id="13" presetID="10" presetClass="entr" presetSubtype="0"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800"/>
                                        <p:tgtEl>
                                          <p:spTgt spid="22"/>
                                        </p:tgtEl>
                                      </p:cBhvr>
                                    </p:animEffect>
                                  </p:childTnLst>
                                </p:cTn>
                              </p:par>
                              <p:par>
                                <p:cTn id="16" presetID="10" presetClass="exit" presetSubtype="0" fill="hold" nodeType="withEffect">
                                  <p:stCondLst>
                                    <p:cond delay="0"/>
                                  </p:stCondLst>
                                  <p:childTnLst>
                                    <p:animEffect transition="out" filter="fade">
                                      <p:cBhvr>
                                        <p:cTn id="17" dur="400"/>
                                        <p:tgtEl>
                                          <p:spTgt spid="81"/>
                                        </p:tgtEl>
                                      </p:cBhvr>
                                    </p:animEffect>
                                    <p:set>
                                      <p:cBhvr>
                                        <p:cTn id="18" dur="1" fill="hold">
                                          <p:stCondLst>
                                            <p:cond delay="399"/>
                                          </p:stCondLst>
                                        </p:cTn>
                                        <p:tgtEl>
                                          <p:spTgt spid="81"/>
                                        </p:tgtEl>
                                        <p:attrNameLst>
                                          <p:attrName>style.visibility</p:attrName>
                                        </p:attrNameLst>
                                      </p:cBhvr>
                                      <p:to>
                                        <p:strVal val="hidden"/>
                                      </p:to>
                                    </p:set>
                                  </p:childTnLst>
                                </p:cTn>
                              </p:par>
                              <p:par>
                                <p:cTn id="19" presetID="35" presetClass="path" presetSubtype="0" accel="100000" fill="hold" nodeType="withEffect">
                                  <p:stCondLst>
                                    <p:cond delay="0"/>
                                  </p:stCondLst>
                                  <p:childTnLst>
                                    <p:animMotion origin="layout" path="M 1.68241E-6 -7.48979E-7 L -0.04864 -7.48979E-7 " pathEditMode="relative" rAng="0" ptsTypes="AA">
                                      <p:cBhvr>
                                        <p:cTn id="20" dur="400" fill="hold"/>
                                        <p:tgtEl>
                                          <p:spTgt spid="81"/>
                                        </p:tgtEl>
                                        <p:attrNameLst>
                                          <p:attrName>ppt_x</p:attrName>
                                          <p:attrName>ppt_y</p:attrName>
                                        </p:attrNameLst>
                                      </p:cBhvr>
                                      <p:rCtr x="-2438" y="0"/>
                                    </p:animMotion>
                                  </p:childTnLst>
                                </p:cTn>
                              </p:par>
                              <p:par>
                                <p:cTn id="21" presetID="35" presetClass="path" presetSubtype="0" decel="100000" fill="hold" grpId="1" nodeType="withEffect">
                                  <p:stCondLst>
                                    <p:cond delay="0"/>
                                  </p:stCondLst>
                                  <p:childTnLst>
                                    <p:animMotion origin="layout" path="M 4.24304E-6 1.94281E-6 L -0.11029 1.94281E-6 " pathEditMode="relative" rAng="0" ptsTypes="AA">
                                      <p:cBhvr>
                                        <p:cTn id="22" dur="800" spd="-100000" fill="hold"/>
                                        <p:tgtEl>
                                          <p:spTgt spid="22"/>
                                        </p:tgtEl>
                                        <p:attrNameLst>
                                          <p:attrName>ppt_x</p:attrName>
                                          <p:attrName>ppt_y</p:attrName>
                                        </p:attrNameLst>
                                      </p:cBhvr>
                                      <p:rCtr x="-5514" y="0"/>
                                    </p:animMotion>
                                  </p:childTnLst>
                                </p:cTn>
                              </p:par>
                              <p:par>
                                <p:cTn id="23" presetID="2" presetClass="entr" presetSubtype="8" decel="100000" fill="hold" nodeType="withEffect">
                                  <p:stCondLst>
                                    <p:cond delay="0"/>
                                  </p:stCondLst>
                                  <p:childTnLst>
                                    <p:set>
                                      <p:cBhvr>
                                        <p:cTn id="24" dur="1" fill="hold">
                                          <p:stCondLst>
                                            <p:cond delay="0"/>
                                          </p:stCondLst>
                                        </p:cTn>
                                        <p:tgtEl>
                                          <p:spTgt spid="65"/>
                                        </p:tgtEl>
                                        <p:attrNameLst>
                                          <p:attrName>style.visibility</p:attrName>
                                        </p:attrNameLst>
                                      </p:cBhvr>
                                      <p:to>
                                        <p:strVal val="visible"/>
                                      </p:to>
                                    </p:set>
                                    <p:anim calcmode="lin" valueType="num">
                                      <p:cBhvr additive="base">
                                        <p:cTn id="25" dur="800" fill="hold"/>
                                        <p:tgtEl>
                                          <p:spTgt spid="65"/>
                                        </p:tgtEl>
                                        <p:attrNameLst>
                                          <p:attrName>ppt_x</p:attrName>
                                        </p:attrNameLst>
                                      </p:cBhvr>
                                      <p:tavLst>
                                        <p:tav tm="0">
                                          <p:val>
                                            <p:strVal val="0-#ppt_w/2"/>
                                          </p:val>
                                        </p:tav>
                                        <p:tav tm="100000">
                                          <p:val>
                                            <p:strVal val="#ppt_x"/>
                                          </p:val>
                                        </p:tav>
                                      </p:tavLst>
                                    </p:anim>
                                    <p:anim calcmode="lin" valueType="num">
                                      <p:cBhvr additive="base">
                                        <p:cTn id="26" dur="800" fill="hold"/>
                                        <p:tgtEl>
                                          <p:spTgt spid="65"/>
                                        </p:tgtEl>
                                        <p:attrNameLst>
                                          <p:attrName>ppt_y</p:attrName>
                                        </p:attrNameLst>
                                      </p:cBhvr>
                                      <p:tavLst>
                                        <p:tav tm="0">
                                          <p:val>
                                            <p:strVal val="#ppt_y"/>
                                          </p:val>
                                        </p:tav>
                                        <p:tav tm="100000">
                                          <p:val>
                                            <p:strVal val="#ppt_y"/>
                                          </p:val>
                                        </p:tav>
                                      </p:tavLst>
                                    </p:anim>
                                  </p:childTnLst>
                                </p:cTn>
                              </p:par>
                              <p:par>
                                <p:cTn id="27" presetID="2" presetClass="entr" presetSubtype="8" decel="100000" fill="hold" nodeType="withEffect">
                                  <p:stCondLst>
                                    <p:cond delay="0"/>
                                  </p:stCondLst>
                                  <p:childTnLst>
                                    <p:set>
                                      <p:cBhvr>
                                        <p:cTn id="28" dur="1" fill="hold">
                                          <p:stCondLst>
                                            <p:cond delay="0"/>
                                          </p:stCondLst>
                                        </p:cTn>
                                        <p:tgtEl>
                                          <p:spTgt spid="66"/>
                                        </p:tgtEl>
                                        <p:attrNameLst>
                                          <p:attrName>style.visibility</p:attrName>
                                        </p:attrNameLst>
                                      </p:cBhvr>
                                      <p:to>
                                        <p:strVal val="visible"/>
                                      </p:to>
                                    </p:set>
                                    <p:anim calcmode="lin" valueType="num">
                                      <p:cBhvr additive="base">
                                        <p:cTn id="29" dur="800" fill="hold"/>
                                        <p:tgtEl>
                                          <p:spTgt spid="66"/>
                                        </p:tgtEl>
                                        <p:attrNameLst>
                                          <p:attrName>ppt_x</p:attrName>
                                        </p:attrNameLst>
                                      </p:cBhvr>
                                      <p:tavLst>
                                        <p:tav tm="0">
                                          <p:val>
                                            <p:strVal val="0-#ppt_w/2"/>
                                          </p:val>
                                        </p:tav>
                                        <p:tav tm="100000">
                                          <p:val>
                                            <p:strVal val="#ppt_x"/>
                                          </p:val>
                                        </p:tav>
                                      </p:tavLst>
                                    </p:anim>
                                    <p:anim calcmode="lin" valueType="num">
                                      <p:cBhvr additive="base">
                                        <p:cTn id="30" dur="800" fill="hold"/>
                                        <p:tgtEl>
                                          <p:spTgt spid="66"/>
                                        </p:tgtEl>
                                        <p:attrNameLst>
                                          <p:attrName>ppt_y</p:attrName>
                                        </p:attrNameLst>
                                      </p:cBhvr>
                                      <p:tavLst>
                                        <p:tav tm="0">
                                          <p:val>
                                            <p:strVal val="#ppt_y"/>
                                          </p:val>
                                        </p:tav>
                                        <p:tav tm="100000">
                                          <p:val>
                                            <p:strVal val="#ppt_y"/>
                                          </p:val>
                                        </p:tav>
                                      </p:tavLst>
                                    </p:anim>
                                  </p:childTnLst>
                                </p:cTn>
                              </p:par>
                              <p:par>
                                <p:cTn id="31" presetID="2" presetClass="entr" presetSubtype="8" decel="100000" fill="hold" nodeType="withEffect">
                                  <p:stCondLst>
                                    <p:cond delay="0"/>
                                  </p:stCondLst>
                                  <p:childTnLst>
                                    <p:set>
                                      <p:cBhvr>
                                        <p:cTn id="32" dur="1" fill="hold">
                                          <p:stCondLst>
                                            <p:cond delay="0"/>
                                          </p:stCondLst>
                                        </p:cTn>
                                        <p:tgtEl>
                                          <p:spTgt spid="67"/>
                                        </p:tgtEl>
                                        <p:attrNameLst>
                                          <p:attrName>style.visibility</p:attrName>
                                        </p:attrNameLst>
                                      </p:cBhvr>
                                      <p:to>
                                        <p:strVal val="visible"/>
                                      </p:to>
                                    </p:set>
                                    <p:anim calcmode="lin" valueType="num">
                                      <p:cBhvr additive="base">
                                        <p:cTn id="33" dur="800" fill="hold"/>
                                        <p:tgtEl>
                                          <p:spTgt spid="67"/>
                                        </p:tgtEl>
                                        <p:attrNameLst>
                                          <p:attrName>ppt_x</p:attrName>
                                        </p:attrNameLst>
                                      </p:cBhvr>
                                      <p:tavLst>
                                        <p:tav tm="0">
                                          <p:val>
                                            <p:strVal val="0-#ppt_w/2"/>
                                          </p:val>
                                        </p:tav>
                                        <p:tav tm="100000">
                                          <p:val>
                                            <p:strVal val="#ppt_x"/>
                                          </p:val>
                                        </p:tav>
                                      </p:tavLst>
                                    </p:anim>
                                    <p:anim calcmode="lin" valueType="num">
                                      <p:cBhvr additive="base">
                                        <p:cTn id="34" dur="800" fill="hold"/>
                                        <p:tgtEl>
                                          <p:spTgt spid="67"/>
                                        </p:tgtEl>
                                        <p:attrNameLst>
                                          <p:attrName>ppt_y</p:attrName>
                                        </p:attrNameLst>
                                      </p:cBhvr>
                                      <p:tavLst>
                                        <p:tav tm="0">
                                          <p:val>
                                            <p:strVal val="#ppt_y"/>
                                          </p:val>
                                        </p:tav>
                                        <p:tav tm="100000">
                                          <p:val>
                                            <p:strVal val="#ppt_y"/>
                                          </p:val>
                                        </p:tav>
                                      </p:tavLst>
                                    </p:anim>
                                  </p:childTnLst>
                                </p:cTn>
                              </p:par>
                              <p:par>
                                <p:cTn id="35" presetID="2" presetClass="entr" presetSubtype="1" decel="64000" fill="hold" grpId="0" nodeType="withEffect">
                                  <p:stCondLst>
                                    <p:cond delay="0"/>
                                  </p:stCondLst>
                                  <p:childTnLst>
                                    <p:set>
                                      <p:cBhvr>
                                        <p:cTn id="36" dur="1" fill="hold">
                                          <p:stCondLst>
                                            <p:cond delay="0"/>
                                          </p:stCondLst>
                                        </p:cTn>
                                        <p:tgtEl>
                                          <p:spTgt spid="23"/>
                                        </p:tgtEl>
                                        <p:attrNameLst>
                                          <p:attrName>style.visibility</p:attrName>
                                        </p:attrNameLst>
                                      </p:cBhvr>
                                      <p:to>
                                        <p:strVal val="visible"/>
                                      </p:to>
                                    </p:set>
                                    <p:anim calcmode="lin" valueType="num">
                                      <p:cBhvr additive="base">
                                        <p:cTn id="37" dur="800" fill="hold"/>
                                        <p:tgtEl>
                                          <p:spTgt spid="23"/>
                                        </p:tgtEl>
                                        <p:attrNameLst>
                                          <p:attrName>ppt_x</p:attrName>
                                        </p:attrNameLst>
                                      </p:cBhvr>
                                      <p:tavLst>
                                        <p:tav tm="0">
                                          <p:val>
                                            <p:strVal val="#ppt_x"/>
                                          </p:val>
                                        </p:tav>
                                        <p:tav tm="100000">
                                          <p:val>
                                            <p:strVal val="#ppt_x"/>
                                          </p:val>
                                        </p:tav>
                                      </p:tavLst>
                                    </p:anim>
                                    <p:anim calcmode="lin" valueType="num">
                                      <p:cBhvr additive="base">
                                        <p:cTn id="38" dur="800" fill="hold"/>
                                        <p:tgtEl>
                                          <p:spTgt spid="23"/>
                                        </p:tgtEl>
                                        <p:attrNameLst>
                                          <p:attrName>ppt_y</p:attrName>
                                        </p:attrNameLst>
                                      </p:cBhvr>
                                      <p:tavLst>
                                        <p:tav tm="0">
                                          <p:val>
                                            <p:strVal val="0-#ppt_h/2"/>
                                          </p:val>
                                        </p:tav>
                                        <p:tav tm="100000">
                                          <p:val>
                                            <p:strVal val="#ppt_y"/>
                                          </p:val>
                                        </p:tav>
                                      </p:tavLst>
                                    </p:anim>
                                  </p:childTnLst>
                                </p:cTn>
                              </p:par>
                            </p:childTnLst>
                          </p:cTn>
                        </p:par>
                        <p:par>
                          <p:cTn id="39" fill="hold">
                            <p:stCondLst>
                              <p:cond delay="800"/>
                            </p:stCondLst>
                            <p:childTnLst>
                              <p:par>
                                <p:cTn id="40" presetID="10" presetClass="entr" presetSubtype="0" fill="hold" grpId="0" nodeType="afterEffect">
                                  <p:stCondLst>
                                    <p:cond delay="0"/>
                                  </p:stCondLst>
                                  <p:childTnLst>
                                    <p:set>
                                      <p:cBhvr>
                                        <p:cTn id="41" dur="1" fill="hold">
                                          <p:stCondLst>
                                            <p:cond delay="0"/>
                                          </p:stCondLst>
                                        </p:cTn>
                                        <p:tgtEl>
                                          <p:spTgt spid="64"/>
                                        </p:tgtEl>
                                        <p:attrNameLst>
                                          <p:attrName>style.visibility</p:attrName>
                                        </p:attrNameLst>
                                      </p:cBhvr>
                                      <p:to>
                                        <p:strVal val="visible"/>
                                      </p:to>
                                    </p:set>
                                    <p:animEffect transition="in" filter="fade">
                                      <p:cBhvr>
                                        <p:cTn id="42" dur="600"/>
                                        <p:tgtEl>
                                          <p:spTgt spid="64"/>
                                        </p:tgtEl>
                                      </p:cBhvr>
                                    </p:animEffect>
                                  </p:childTnLst>
                                </p:cTn>
                              </p:par>
                              <p:par>
                                <p:cTn id="43" presetID="42" presetClass="path" presetSubtype="0" decel="100000" fill="hold" grpId="1" nodeType="withEffect">
                                  <p:stCondLst>
                                    <p:cond delay="0"/>
                                  </p:stCondLst>
                                  <p:childTnLst>
                                    <p:animMotion origin="layout" path="M 2.8287E-6 2.76441E-6 L 2.8287E-6 0.06741 " pathEditMode="relative" rAng="0" ptsTypes="AA">
                                      <p:cBhvr>
                                        <p:cTn id="44" dur="600" spd="-100000" fill="hold"/>
                                        <p:tgtEl>
                                          <p:spTgt spid="64"/>
                                        </p:tgtEl>
                                        <p:attrNameLst>
                                          <p:attrName>ppt_x</p:attrName>
                                          <p:attrName>ppt_y</p:attrName>
                                        </p:attrNameLst>
                                      </p:cBhvr>
                                      <p:rCtr x="0" y="33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animBg="1"/>
      <p:bldP spid="82" grpId="1" animBg="1"/>
      <p:bldP spid="3" grpId="0" animBg="1"/>
      <p:bldP spid="23" grpId="0" animBg="1"/>
      <p:bldP spid="64" grpId="0"/>
      <p:bldP spid="64" grpId="1"/>
      <p:bldP spid="22" grpId="0"/>
      <p:bldP spid="22" grpId="1"/>
    </p:bldLst>
  </p:timing>
</p:sld>
</file>

<file path=ppt/theme/theme1.xml><?xml version="1.0" encoding="utf-8"?>
<a:theme xmlns:a="http://schemas.openxmlformats.org/drawingml/2006/main" name="5-30536_Build_2014_Breakout_Template_White_16x9">
  <a:themeElements>
    <a:clrScheme name="Build 2014">
      <a:dk1>
        <a:srgbClr val="404040"/>
      </a:dk1>
      <a:lt1>
        <a:srgbClr val="FFFFFF"/>
      </a:lt1>
      <a:dk2>
        <a:srgbClr val="00188F"/>
      </a:dk2>
      <a:lt2>
        <a:srgbClr val="FFFFFF"/>
      </a:lt2>
      <a:accent1>
        <a:srgbClr val="00188F"/>
      </a:accent1>
      <a:accent2>
        <a:srgbClr val="00BCF2"/>
      </a:accent2>
      <a:accent3>
        <a:srgbClr val="9B4F96"/>
      </a:accent3>
      <a:accent4>
        <a:srgbClr val="7FBA00"/>
      </a:accent4>
      <a:accent5>
        <a:srgbClr val="FF8C00"/>
      </a:accent5>
      <a:accent6>
        <a:srgbClr val="00D8CC"/>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4_Template.potx" id="{39E59A6A-D504-4212-89A7-01891365F18E}" vid="{A4136940-2F30-4F5C-9ED6-88F2C49C1AE1}"/>
    </a:ext>
  </a:extLst>
</a:theme>
</file>

<file path=ppt/theme/theme2.xml><?xml version="1.0" encoding="utf-8"?>
<a:theme xmlns:a="http://schemas.openxmlformats.org/drawingml/2006/main" name="1_5-30536_Build_2014_Breakout_Template_Blue_16x9">
  <a:themeElements>
    <a:clrScheme name="Build 2014">
      <a:dk1>
        <a:srgbClr val="000000"/>
      </a:dk1>
      <a:lt1>
        <a:srgbClr val="FFFFFF"/>
      </a:lt1>
      <a:dk2>
        <a:srgbClr val="00188F"/>
      </a:dk2>
      <a:lt2>
        <a:srgbClr val="FFFFFF"/>
      </a:lt2>
      <a:accent1>
        <a:srgbClr val="00188F"/>
      </a:accent1>
      <a:accent2>
        <a:srgbClr val="00BCF2"/>
      </a:accent2>
      <a:accent3>
        <a:srgbClr val="9B4F96"/>
      </a:accent3>
      <a:accent4>
        <a:srgbClr val="7FBA00"/>
      </a:accent4>
      <a:accent5>
        <a:srgbClr val="FF8C00"/>
      </a:accent5>
      <a:accent6>
        <a:srgbClr val="00D8CC"/>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3"/>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4_Template.potx" id="{39E59A6A-D504-4212-89A7-01891365F18E}" vid="{C5418590-2BCF-48C6-AF37-67DC4D4291A7}"/>
    </a:ext>
  </a:extLst>
</a:theme>
</file>

<file path=ppt/theme/theme3.xml><?xml version="1.0" encoding="utf-8"?>
<a:theme xmlns:a="http://schemas.openxmlformats.org/drawingml/2006/main" name="1_5-30536_Build_2014_Breakout_Template_White_16x9">
  <a:themeElements>
    <a:clrScheme name="Build 2014">
      <a:dk1>
        <a:srgbClr val="404040"/>
      </a:dk1>
      <a:lt1>
        <a:srgbClr val="FFFFFF"/>
      </a:lt1>
      <a:dk2>
        <a:srgbClr val="00188F"/>
      </a:dk2>
      <a:lt2>
        <a:srgbClr val="FFFFFF"/>
      </a:lt2>
      <a:accent1>
        <a:srgbClr val="00188F"/>
      </a:accent1>
      <a:accent2>
        <a:srgbClr val="00BCF2"/>
      </a:accent2>
      <a:accent3>
        <a:srgbClr val="9B4F96"/>
      </a:accent3>
      <a:accent4>
        <a:srgbClr val="7FBA00"/>
      </a:accent4>
      <a:accent5>
        <a:srgbClr val="FF8C00"/>
      </a:accent5>
      <a:accent6>
        <a:srgbClr val="00D8CC"/>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50800">
          <a:solidFill>
            <a:schemeClr val="tx1"/>
          </a:solid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a:lstStyle>
        <a:defPPr marL="0" indent="0">
          <a:buClr>
            <a:srgbClr val="404040"/>
          </a:buClr>
          <a:buNone/>
          <a:defRPr sz="1200" dirty="0">
            <a:solidFill>
              <a:srgbClr val="008000"/>
            </a:solidFill>
            <a:highlight>
              <a:srgbClr val="FFFFFF"/>
            </a:highlight>
            <a:latin typeface="Consolas" pitchFamily="49" charset="0"/>
            <a:cs typeface="Consolas" pitchFamily="49" charset="0"/>
          </a:defRPr>
        </a:defPPr>
      </a:lstStyle>
    </a:txDef>
  </a:objectDefaults>
  <a:extraClrSchemeLst/>
  <a:extLst>
    <a:ext uri="{05A4C25C-085E-4340-85A3-A5531E510DB2}">
      <thm15:themeFamily xmlns:thm15="http://schemas.microsoft.com/office/thememl/2012/main" name="Build_2014_Breakout_Template.potx" id="{648A3717-FFAB-4F40-BF29-99274CBE781C}" vid="{96874802-53E9-4768-A938-A83994B57248}"/>
    </a:ext>
  </a:extLst>
</a:theme>
</file>

<file path=ppt/theme/theme4.xml><?xml version="1.0" encoding="utf-8"?>
<a:theme xmlns:a="http://schemas.openxmlformats.org/drawingml/2006/main" name="2_5-30536_Build_2014_Breakout_Template_Blue_16x9">
  <a:themeElements>
    <a:clrScheme name="Build 2014">
      <a:dk1>
        <a:srgbClr val="000000"/>
      </a:dk1>
      <a:lt1>
        <a:srgbClr val="FFFFFF"/>
      </a:lt1>
      <a:dk2>
        <a:srgbClr val="00188F"/>
      </a:dk2>
      <a:lt2>
        <a:srgbClr val="FFFFFF"/>
      </a:lt2>
      <a:accent1>
        <a:srgbClr val="00188F"/>
      </a:accent1>
      <a:accent2>
        <a:srgbClr val="00BCF2"/>
      </a:accent2>
      <a:accent3>
        <a:srgbClr val="9B4F96"/>
      </a:accent3>
      <a:accent4>
        <a:srgbClr val="7FBA00"/>
      </a:accent4>
      <a:accent5>
        <a:srgbClr val="FF8C00"/>
      </a:accent5>
      <a:accent6>
        <a:srgbClr val="00D8CC"/>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3"/>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4_Breakout_Template.potx" id="{648A3717-FFAB-4F40-BF29-99274CBE781C}" vid="{5E35376D-7A0F-434F-9506-6F58D88D5391}"/>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230e9df3-be65-4c73-a93b-d1236ebd677e">
      <Value>27</Value>
      <Value>55</Value>
      <Value>28</Value>
      <Value>6</Value>
    </TaxCatchAll>
    <Event_x0020_End_x0020_Date xmlns="e36bfbf9-5e42-489c-a259-4c54eb22cb57">2014-04-04T07:00:00+00:00</Event_x0020_End_x0020_Date>
    <Event_x0020_Start_x0020_Date xmlns="e36bfbf9-5e42-489c-a259-4c54eb22cb57">2014-04-02T07:00:00+00:00</Event_x0020_Start_x0020_Date>
    <MS_x0020_Speaker xmlns="e36bfbf9-5e42-489c-a259-4c54eb22cb57">
      <UserInfo>
        <DisplayName/>
        <AccountId xsi:nil="true"/>
        <AccountType/>
      </UserInfo>
    </MS_x0020_Speaker>
    <External_x0020_Speaker xmlns="e36bfbf9-5e42-489c-a259-4c54eb22cb57">Rob Chambers; Avery Bishop; Monica South</External_x0020_Speaker>
    <Session_x0020_Code xmlns="e36bfbf9-5e42-489c-a259-4c54eb22cb57">2-530</Session_x0020_Code>
    <Presentation_x0020_Date xmlns="e36bfbf9-5e42-489c-a259-4c54eb22cb57">2014-04-02T00:00:00-07:00</Presentation_x0020_Date>
    <MS_x0020_Content_x0020_Owner xmlns="e36bfbf9-5e42-489c-a259-4c54eb22cb57">
      <UserInfo>
        <DisplayName/>
        <AccountId xsi:nil="true"/>
        <AccountType/>
      </UserInfo>
    </MS_x0020_Content_x0020_Owner>
    <o359a72c0e394a2bbc3ef6c803acc180 xmlns="e36bfbf9-5e42-489c-a259-4c54eb22cb57">
      <Terms xmlns="http://schemas.microsoft.com/office/infopath/2007/PartnerControls">
        <TermInfo xmlns="http://schemas.microsoft.com/office/infopath/2007/PartnerControls">
          <TermName xmlns="http://schemas.microsoft.com/office/infopath/2007/PartnerControls">Moscone Center</TermName>
          <TermId xmlns="http://schemas.microsoft.com/office/infopath/2007/PartnerControls">d4f36a2e-dd0d-4424-990f-7c93b4e9f063</TermId>
        </TermInfo>
      </Terms>
    </o359a72c0e394a2bbc3ef6c803acc180>
    <o05f84fa51b8493184c53e88c1048d4a xmlns="e36bfbf9-5e42-489c-a259-4c54eb22cb57">
      <Terms xmlns="http://schemas.microsoft.com/office/infopath/2007/PartnerControls"/>
    </o05f84fa51b8493184c53e88c1048d4a>
    <g9dd8d57dc62470db6c80d9bb76f6f98 xmlns="e36bfbf9-5e42-489c-a259-4c54eb22cb57">
      <Terms xmlns="http://schemas.microsoft.com/office/infopath/2007/PartnerControls"/>
    </g9dd8d57dc62470db6c80d9bb76f6f98>
    <ha6fe286c6b34f98b7bef39f1ccb86a0 xmlns="e36bfbf9-5e42-489c-a259-4c54eb22cb57">
      <Terms xmlns="http://schemas.microsoft.com/office/infopath/2007/PartnerControls"/>
    </ha6fe286c6b34f98b7bef39f1ccb86a0>
    <o915802bd8fb417bbe5f6f423fd076a0 xmlns="e36bfbf9-5e42-489c-a259-4c54eb22cb57">
      <Terms xmlns="http://schemas.microsoft.com/office/infopath/2007/PartnerControls"/>
    </o915802bd8fb417bbe5f6f423fd076a0>
    <i23d7ba649194ae1bace8707520bbe5b xmlns="e36bfbf9-5e42-489c-a259-4c54eb22cb57">
      <Terms xmlns="http://schemas.microsoft.com/office/infopath/2007/PartnerControls">
        <TermInfo xmlns="http://schemas.microsoft.com/office/infopath/2007/PartnerControls">
          <TermName xmlns="http://schemas.microsoft.com/office/infopath/2007/PartnerControls">BUILD</TermName>
          <TermId xmlns="http://schemas.microsoft.com/office/infopath/2007/PartnerControls">58542b36-5bf5-46a6-a53f-a41fb7a73785</TermId>
        </TermInfo>
      </Terms>
    </i23d7ba649194ae1bace8707520bbe5b>
    <l3c4e8b902d24cac82560b32d42c7cb4 xmlns="e36bfbf9-5e42-489c-a259-4c54eb22cb57">
      <Terms xmlns="http://schemas.microsoft.com/office/infopath/2007/PartnerControls">
        <TermInfo xmlns="http://schemas.microsoft.com/office/infopath/2007/PartnerControls">
          <TermName xmlns="http://schemas.microsoft.com/office/infopath/2007/PartnerControls">San Francisco</TermName>
          <TermId xmlns="http://schemas.microsoft.com/office/infopath/2007/PartnerControls">84dfcb53-432b-499d-8965-93d483d36b4a</TermId>
        </TermInfo>
      </Terms>
    </l3c4e8b902d24cac82560b32d42c7cb4>
    <LikesCount xmlns="http://schemas.microsoft.com/sharepoint/v3" xsi:nil="true"/>
    <Ratings xmlns="http://schemas.microsoft.com/sharepoint/v3" xsi:nil="true"/>
    <LikedBy xmlns="http://schemas.microsoft.com/sharepoint/v3">
      <UserInfo>
        <DisplayName/>
        <AccountId xsi:nil="true"/>
        <AccountType/>
      </UserInfo>
    </LikedBy>
    <TaxKeywordTaxHTField xmlns="230e9df3-be65-4c73-a93b-d1236ebd677e">
      <Terms xmlns="http://schemas.microsoft.com/office/infopath/2007/PartnerControls">
        <TermInfo xmlns="http://schemas.microsoft.com/office/infopath/2007/PartnerControls">
          <TermName xmlns="http://schemas.microsoft.com/office/infopath/2007/PartnerControls">Build 2014</TermName>
          <TermId xmlns="http://schemas.microsoft.com/office/infopath/2007/PartnerControls">8770012f-d296-48ca-a06e-3861b41b8494</TermId>
        </TermInfo>
      </Terms>
    </TaxKeywordTaxHTField>
    <RatedBy xmlns="http://schemas.microsoft.com/sharepoint/v3">
      <UserInfo>
        <DisplayName/>
        <AccountId xsi:nil="true"/>
        <AccountType/>
      </UserInfo>
    </RatedBy>
  </documentManagement>
</p:properties>
</file>

<file path=customXml/item2.xml><?xml version="1.0" encoding="utf-8"?>
<ct:contentTypeSchema xmlns:ct="http://schemas.microsoft.com/office/2006/metadata/contentType" xmlns:ma="http://schemas.microsoft.com/office/2006/metadata/properties/metaAttributes" ct:_="" ma:_="" ma:contentTypeName="PresentationsDoc" ma:contentTypeID="0x010100CBE8A0D253ED1A4AAAE93FF9B973EB7E0027C1F5D9CEFE6046B3BCA4D310D11AA7" ma:contentTypeVersion="25" ma:contentTypeDescription="" ma:contentTypeScope="" ma:versionID="59190252e8f6b8110360cee8e4044d5b">
  <xsd:schema xmlns:xsd="http://www.w3.org/2001/XMLSchema" xmlns:xs="http://www.w3.org/2001/XMLSchema" xmlns:p="http://schemas.microsoft.com/office/2006/metadata/properties" xmlns:ns1="http://schemas.microsoft.com/sharepoint/v3" xmlns:ns2="e36bfbf9-5e42-489c-a259-4c54eb22cb57" xmlns:ns3="230e9df3-be65-4c73-a93b-d1236ebd677e" targetNamespace="http://schemas.microsoft.com/office/2006/metadata/properties" ma:root="true" ma:fieldsID="ce62f3e539b6767ca1e323fb703a26fd" ns1:_="" ns2:_="" ns3:_="">
    <xsd:import namespace="http://schemas.microsoft.com/sharepoint/v3"/>
    <xsd:import namespace="e36bfbf9-5e42-489c-a259-4c54eb22cb57"/>
    <xsd:import namespace="230e9df3-be65-4c73-a93b-d1236ebd677e"/>
    <xsd:element name="properties">
      <xsd:complexType>
        <xsd:sequence>
          <xsd:element name="documentManagement">
            <xsd:complexType>
              <xsd:all>
                <xsd:element ref="ns2:i23d7ba649194ae1bace8707520bbe5b" minOccurs="0"/>
                <xsd:element ref="ns3:TaxCatchAll" minOccurs="0"/>
                <xsd:element ref="ns3:TaxCatchAllLabel" minOccurs="0"/>
                <xsd:element ref="ns2:l3c4e8b902d24cac82560b32d42c7cb4" minOccurs="0"/>
                <xsd:element ref="ns2:o359a72c0e394a2bbc3ef6c803acc180" minOccurs="0"/>
                <xsd:element ref="ns2:Event_x0020_Start_x0020_Date" minOccurs="0"/>
                <xsd:element ref="ns2:Event_x0020_End_x0020_Date" minOccurs="0"/>
                <xsd:element ref="ns2:Presentation_x0020_Date" minOccurs="0"/>
                <xsd:element ref="ns2:MS_x0020_Speaker" minOccurs="0"/>
                <xsd:element ref="ns2:External_x0020_Speaker" minOccurs="0"/>
                <xsd:element ref="ns2:o915802bd8fb417bbe5f6f423fd076a0" minOccurs="0"/>
                <xsd:element ref="ns2:g9dd8d57dc62470db6c80d9bb76f6f98" minOccurs="0"/>
                <xsd:element ref="ns2:ha6fe286c6b34f98b7bef39f1ccb86a0" minOccurs="0"/>
                <xsd:element ref="ns2:Session_x0020_Code" minOccurs="0"/>
                <xsd:element ref="ns2:MS_x0020_Content_x0020_Owner" minOccurs="0"/>
                <xsd:element ref="ns2:o05f84fa51b8493184c53e88c1048d4a" minOccurs="0"/>
                <xsd:element ref="ns2:SharedWithUsers" minOccurs="0"/>
                <xsd:element ref="ns3:TaxKeywordTaxHTField" minOccurs="0"/>
                <xsd:element ref="ns1:AverageRating" minOccurs="0"/>
                <xsd:element ref="ns1:RatingCount" minOccurs="0"/>
                <xsd:element ref="ns1:RatedBy" minOccurs="0"/>
                <xsd:element ref="ns1:Ratings" minOccurs="0"/>
                <xsd:element ref="ns1:LikesCount" minOccurs="0"/>
                <xsd:element ref="ns1:LikedB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34" nillable="true" ma:displayName="Rating (0-5)" ma:decimals="2" ma:description="Average value of all the ratings that have been submitted" ma:internalName="AverageRating" ma:readOnly="true">
      <xsd:simpleType>
        <xsd:restriction base="dms:Number"/>
      </xsd:simpleType>
    </xsd:element>
    <xsd:element name="RatingCount" ma:index="35" nillable="true" ma:displayName="Number of Ratings" ma:decimals="0" ma:description="Number of ratings submitted" ma:internalName="RatingCount" ma:readOnly="true">
      <xsd:simpleType>
        <xsd:restriction base="dms:Number"/>
      </xsd:simpleType>
    </xsd:element>
    <xsd:element name="RatedBy" ma:index="36" nillable="true" ma:displayName="Rated By" ma:description="Users rated the item." ma:hidden="true" ma:list="UserInfo" ma:internalName="RatedBy">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Ratings" ma:index="37" nillable="true" ma:displayName="User ratings" ma:description="User ratings for the item" ma:hidden="true" ma:internalName="Ratings">
      <xsd:simpleType>
        <xsd:restriction base="dms:Note"/>
      </xsd:simpleType>
    </xsd:element>
    <xsd:element name="LikesCount" ma:index="38" nillable="true" ma:displayName="Number of Likes" ma:internalName="LikesCount">
      <xsd:simpleType>
        <xsd:restriction base="dms:Unknown"/>
      </xsd:simpleType>
    </xsd:element>
    <xsd:element name="LikedBy" ma:index="39" nillable="true" ma:displayName="Liked By" ma:hidden="true" ma:list="UserInfo" ma:internalName="LikedBy">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e36bfbf9-5e42-489c-a259-4c54eb22cb57" elementFormDefault="qualified">
    <xsd:import namespace="http://schemas.microsoft.com/office/2006/documentManagement/types"/>
    <xsd:import namespace="http://schemas.microsoft.com/office/infopath/2007/PartnerControls"/>
    <xsd:element name="i23d7ba649194ae1bace8707520bbe5b" ma:index="8" nillable="true" ma:taxonomy="true" ma:internalName="i23d7ba649194ae1bace8707520bbe5b" ma:taxonomyFieldName="Event_x0020_Name" ma:displayName="Event Name" ma:default="" ma:fieldId="{223d7ba6-4919-4ae1-bace-8707520bbe5b}" ma:sspId="e385fb40-52d4-4fae-9c5b-3e8ff8a5878e" ma:termSetId="32cfb7b5-aebe-4989-95ed-0d5619f5d6c0" ma:anchorId="eaa4d92a-3824-4a49-92be-7ef169e4e325" ma:open="false" ma:isKeyword="false">
      <xsd:complexType>
        <xsd:sequence>
          <xsd:element ref="pc:Terms" minOccurs="0" maxOccurs="1"/>
        </xsd:sequence>
      </xsd:complexType>
    </xsd:element>
    <xsd:element name="l3c4e8b902d24cac82560b32d42c7cb4" ma:index="12" nillable="true" ma:taxonomy="true" ma:internalName="l3c4e8b902d24cac82560b32d42c7cb4" ma:taxonomyFieldName="Event_x0020_Location" ma:displayName="Event Location" ma:default="" ma:fieldId="{53c4e8b9-02d2-4cac-8256-0b32d42c7cb4}" ma:sspId="e385fb40-52d4-4fae-9c5b-3e8ff8a5878e" ma:termSetId="ff02addd-433e-4baa-a831-22be402789db" ma:anchorId="00000000-0000-0000-0000-000000000000" ma:open="false" ma:isKeyword="false">
      <xsd:complexType>
        <xsd:sequence>
          <xsd:element ref="pc:Terms" minOccurs="0" maxOccurs="1"/>
        </xsd:sequence>
      </xsd:complexType>
    </xsd:element>
    <xsd:element name="o359a72c0e394a2bbc3ef6c803acc180" ma:index="14" nillable="true" ma:taxonomy="true" ma:internalName="o359a72c0e394a2bbc3ef6c803acc180" ma:taxonomyFieldName="Event_x0020_Venue" ma:displayName="Event Venue" ma:default="" ma:fieldId="{8359a72c-0e39-4a2b-bc3e-f6c803acc180}" ma:sspId="e385fb40-52d4-4fae-9c5b-3e8ff8a5878e" ma:termSetId="ff02addd-433e-4baa-a831-22be402789db" ma:anchorId="d989be80-0593-11e1-be50-0800200c9a66" ma:open="false" ma:isKeyword="false">
      <xsd:complexType>
        <xsd:sequence>
          <xsd:element ref="pc:Terms" minOccurs="0" maxOccurs="1"/>
        </xsd:sequence>
      </xsd:complexType>
    </xsd:element>
    <xsd:element name="Event_x0020_Start_x0020_Date" ma:index="16" nillable="true" ma:displayName="Event Start Date" ma:format="DateOnly" ma:internalName="Event_x0020_Start_x0020_Date">
      <xsd:simpleType>
        <xsd:restriction base="dms:DateTime"/>
      </xsd:simpleType>
    </xsd:element>
    <xsd:element name="Event_x0020_End_x0020_Date" ma:index="17" nillable="true" ma:displayName="Event End Date" ma:format="DateOnly" ma:internalName="Event_x0020_End_x0020_Date">
      <xsd:simpleType>
        <xsd:restriction base="dms:DateTime"/>
      </xsd:simpleType>
    </xsd:element>
    <xsd:element name="Presentation_x0020_Date" ma:index="18" nillable="true" ma:displayName="Presentation Date" ma:format="DateOnly" ma:internalName="Presentation_x0020_Date">
      <xsd:simpleType>
        <xsd:restriction base="dms:DateTime"/>
      </xsd:simpleType>
    </xsd:element>
    <xsd:element name="MS_x0020_Speaker" ma:index="19" nillable="true" ma:displayName="MS Speaker" ma:list="UserInfo" ma:SharePointGroup="0" ma:internalName="MS_x0020_Speak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20" nillable="true" ma:displayName="External Speaker" ma:internalName="External_x0020_Speaker">
      <xsd:simpleType>
        <xsd:restriction base="dms:Text">
          <xsd:maxLength value="255"/>
        </xsd:restriction>
      </xsd:simpleType>
    </xsd:element>
    <xsd:element name="o915802bd8fb417bbe5f6f423fd076a0" ma:index="21" nillable="true" ma:taxonomy="true" ma:internalName="o915802bd8fb417bbe5f6f423fd076a0" ma:taxonomyFieldName="Audience1" ma:displayName="Audience" ma:default="" ma:fieldId="{8915802b-d8fb-417b-be5f-6f423fd076a0}" ma:taxonomyMulti="true" ma:sspId="e385fb40-52d4-4fae-9c5b-3e8ff8a5878e" ma:termSetId="02c0b350-7782-44ed-b079-a5ef0c1b9fe9" ma:anchorId="00000000-0000-0000-0000-000000000000" ma:open="false" ma:isKeyword="false">
      <xsd:complexType>
        <xsd:sequence>
          <xsd:element ref="pc:Terms" minOccurs="0" maxOccurs="1"/>
        </xsd:sequence>
      </xsd:complexType>
    </xsd:element>
    <xsd:element name="g9dd8d57dc62470db6c80d9bb76f6f98" ma:index="23" nillable="true" ma:taxonomy="true" ma:internalName="g9dd8d57dc62470db6c80d9bb76f6f98" ma:taxonomyFieldName="Product" ma:displayName="Product" ma:default="" ma:fieldId="{09dd8d57-dc62-470d-b6c8-0d9bb76f6f98}" ma:taxonomyMulti="true" ma:sspId="e385fb40-52d4-4fae-9c5b-3e8ff8a5878e" ma:termSetId="9bb0a48c-16c3-4e7a-9e9e-0bc708463e1a" ma:anchorId="00000000-0000-0000-0000-000000000000" ma:open="false" ma:isKeyword="false">
      <xsd:complexType>
        <xsd:sequence>
          <xsd:element ref="pc:Terms" minOccurs="0" maxOccurs="1"/>
        </xsd:sequence>
      </xsd:complexType>
    </xsd:element>
    <xsd:element name="ha6fe286c6b34f98b7bef39f1ccb86a0" ma:index="25" nillable="true" ma:taxonomy="true" ma:internalName="ha6fe286c6b34f98b7bef39f1ccb86a0" ma:taxonomyFieldName="Campaign" ma:displayName="Campaign" ma:default="" ma:fieldId="{1a6fe286-c6b3-4f98-b7be-f39f1ccb86a0}" ma:sspId="e385fb40-52d4-4fae-9c5b-3e8ff8a5878e" ma:termSetId="eb6054b1-3a98-4c79-97b4-d20150dd266e" ma:anchorId="00000000-0000-0000-0000-000000000000" ma:open="false" ma:isKeyword="false">
      <xsd:complexType>
        <xsd:sequence>
          <xsd:element ref="pc:Terms" minOccurs="0" maxOccurs="1"/>
        </xsd:sequence>
      </xsd:complexType>
    </xsd:element>
    <xsd:element name="Session_x0020_Code" ma:index="27" nillable="true" ma:displayName="Session Code" ma:internalName="Session_x0020_Code">
      <xsd:simpleType>
        <xsd:restriction base="dms:Text">
          <xsd:maxLength value="255"/>
        </xsd:restriction>
      </xsd:simpleType>
    </xsd:element>
    <xsd:element name="MS_x0020_Content_x0020_Owner" ma:index="28"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o05f84fa51b8493184c53e88c1048d4a" ma:index="29" nillable="true" ma:taxonomy="true" ma:internalName="o05f84fa51b8493184c53e88c1048d4a" ma:taxonomyFieldName="Track" ma:displayName="Track" ma:default="" ma:fieldId="{805f84fa-51b8-4931-84c5-3e88c1048d4a}" ma:sspId="e385fb40-52d4-4fae-9c5b-3e8ff8a5878e" ma:termSetId="da6d8183-76e5-42e9-8164-851f077ee475" ma:anchorId="00000000-0000-0000-0000-000000000000" ma:open="true" ma:isKeyword="false">
      <xsd:complexType>
        <xsd:sequence>
          <xsd:element ref="pc:Terms" minOccurs="0" maxOccurs="1"/>
        </xsd:sequence>
      </xsd:complexType>
    </xsd:element>
    <xsd:element name="SharedWithUsers" ma:index="3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9" nillable="true" ma:displayName="Taxonomy Catch All Column" ma:hidden="true" ma:list="{7c5dec5b-b2d6-455d-9cd7-2e081f89458c}" ma:internalName="TaxCatchAll" ma:showField="CatchAllData" ma:web="e36bfbf9-5e42-489c-a259-4c54eb22cb57">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hidden="true" ma:list="{7c5dec5b-b2d6-455d-9cd7-2e081f89458c}" ma:internalName="TaxCatchAllLabel" ma:readOnly="true" ma:showField="CatchAllDataLabel" ma:web="e36bfbf9-5e42-489c-a259-4c54eb22cb57">
      <xsd:complexType>
        <xsd:complexContent>
          <xsd:extension base="dms:MultiChoiceLookup">
            <xsd:sequence>
              <xsd:element name="Value" type="dms:Lookup" maxOccurs="unbounded" minOccurs="0" nillable="true"/>
            </xsd:sequence>
          </xsd:extension>
        </xsd:complexContent>
      </xsd:complexType>
    </xsd:element>
    <xsd:element name="TaxKeywordTaxHTField" ma:index="33"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990F116-B58F-4255-B05B-DA3808E0E5C6}">
  <ds:schemaRefs>
    <ds:schemaRef ds:uri="http://purl.org/dc/elements/1.1/"/>
    <ds:schemaRef ds:uri="http://schemas.microsoft.com/office/2006/metadata/properties"/>
    <ds:schemaRef ds:uri="http://schemas.microsoft.com/office/infopath/2007/PartnerControls"/>
    <ds:schemaRef ds:uri="http://schemas.microsoft.com/office/2006/documentManagement/types"/>
    <ds:schemaRef ds:uri="http://schemas.microsoft.com/sharepoint/v3"/>
    <ds:schemaRef ds:uri="230e9df3-be65-4c73-a93b-d1236ebd677e"/>
    <ds:schemaRef ds:uri="http://purl.org/dc/terms/"/>
    <ds:schemaRef ds:uri="http://purl.org/dc/dcmitype/"/>
    <ds:schemaRef ds:uri="http://schemas.openxmlformats.org/package/2006/metadata/core-properties"/>
    <ds:schemaRef ds:uri="e36bfbf9-5e42-489c-a259-4c54eb22cb57"/>
    <ds:schemaRef ds:uri="http://www.w3.org/XML/1998/namespace"/>
  </ds:schemaRefs>
</ds:datastoreItem>
</file>

<file path=customXml/itemProps2.xml><?xml version="1.0" encoding="utf-8"?>
<ds:datastoreItem xmlns:ds="http://schemas.openxmlformats.org/officeDocument/2006/customXml" ds:itemID="{08D1A452-E14D-4855-86D9-B23C243AD42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e36bfbf9-5e42-489c-a259-4c54eb22cb57"/>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Build_2014_Template</Template>
  <TotalTime>68</TotalTime>
  <Words>7616</Words>
  <Application>Microsoft Office PowerPoint</Application>
  <PresentationFormat>Personalizado</PresentationFormat>
  <Paragraphs>1807</Paragraphs>
  <Slides>60</Slides>
  <Notes>16</Notes>
  <HiddenSlides>0</HiddenSlides>
  <MMClips>0</MMClips>
  <ScaleCrop>false</ScaleCrop>
  <HeadingPairs>
    <vt:vector size="6" baseType="variant">
      <vt:variant>
        <vt:lpstr>Fuentes usadas</vt:lpstr>
      </vt:variant>
      <vt:variant>
        <vt:i4>12</vt:i4>
      </vt:variant>
      <vt:variant>
        <vt:lpstr>Tema</vt:lpstr>
      </vt:variant>
      <vt:variant>
        <vt:i4>4</vt:i4>
      </vt:variant>
      <vt:variant>
        <vt:lpstr>Títulos de diapositiva</vt:lpstr>
      </vt:variant>
      <vt:variant>
        <vt:i4>60</vt:i4>
      </vt:variant>
    </vt:vector>
  </HeadingPairs>
  <TitlesOfParts>
    <vt:vector size="76" baseType="lpstr">
      <vt:lpstr>ＭＳ Ｐゴシック</vt:lpstr>
      <vt:lpstr>Arial</vt:lpstr>
      <vt:lpstr>Avenir LT Pro 45 Book</vt:lpstr>
      <vt:lpstr>Calibri</vt:lpstr>
      <vt:lpstr>Consolas</vt:lpstr>
      <vt:lpstr>Segoe UI</vt:lpstr>
      <vt:lpstr>Segoe UI Light</vt:lpstr>
      <vt:lpstr>Segoe UI Semilight</vt:lpstr>
      <vt:lpstr>Segoe WP Light</vt:lpstr>
      <vt:lpstr>Segoe WP SemiLight</vt:lpstr>
      <vt:lpstr>Times New Roman</vt:lpstr>
      <vt:lpstr>Wingdings</vt:lpstr>
      <vt:lpstr>5-30536_Build_2014_Breakout_Template_White_16x9</vt:lpstr>
      <vt:lpstr>1_5-30536_Build_2014_Breakout_Template_Blue_16x9</vt:lpstr>
      <vt:lpstr>1_5-30536_Build_2014_Breakout_Template_White_16x9</vt:lpstr>
      <vt:lpstr>2_5-30536_Build_2014_Breakout_Template_Blue_16x9</vt:lpstr>
      <vt:lpstr>Cortana</vt:lpstr>
      <vt:lpstr>Javier Suárez Ruiz</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Voice Command Phrase Topics</vt:lpstr>
      <vt:lpstr>Voice Command Phrase Topics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Cortana Integration: Hulu Plus</vt:lpstr>
      <vt:lpstr>Presentación de PowerPoint</vt:lpstr>
      <vt:lpstr>Presentación de PowerPoint</vt:lpstr>
      <vt:lpstr>Presentación de PowerPoint</vt:lpstr>
      <vt:lpstr>Call to action</vt:lpstr>
      <vt:lpstr>Presentación de PowerPoint</vt:lpstr>
      <vt:lpstr>Integrando nuestra Aplicación Windows Phone con Cortana</vt:lpstr>
    </vt:vector>
  </TitlesOfParts>
  <Manager>&lt;Speech writer name goes here&gt;</Manager>
  <Company>MS Events</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Cortana: Integrating Your App into the Windows Phone Speech Experience</dc:title>
  <dc:subject>Build 2014</dc:subject>
  <dc:creator>Administrator</dc:creator>
  <cp:keywords>Build 2014</cp:keywords>
  <dc:description>Template: Mitchell Derrey, Silver Fox Productions
Formatting: 
Event Dates: April 2nd - 4th, 2014
Event Location: Moscone Conference Center, San Francisco, CA
Audience Type: Internal</dc:description>
  <cp:lastModifiedBy>Javier Suárez Ruiz</cp:lastModifiedBy>
  <cp:revision>8</cp:revision>
  <dcterms:created xsi:type="dcterms:W3CDTF">2014-04-02T17:12:41Z</dcterms:created>
  <dcterms:modified xsi:type="dcterms:W3CDTF">2014-10-03T17:59:49Z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0x010100CBE8A0D253ED1A4AAAE93FF9B973EB7E0027C1F5D9CEFE6046B3BCA4D310D11AA7</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28;#Moscone Center|d4f36a2e-dd0d-4424-990f-7c93b4e9f063</vt:lpwstr>
  </property>
  <property fmtid="{D5CDD505-2E9C-101B-9397-08002B2CF9AE}" pid="7" name="Track">
    <vt:lpwstr/>
  </property>
  <property fmtid="{D5CDD505-2E9C-101B-9397-08002B2CF9AE}" pid="8" name="Event Location">
    <vt:lpwstr>6;#San Francisco|84dfcb53-432b-499d-8965-93d483d36b4a</vt:lpwstr>
  </property>
  <property fmtid="{D5CDD505-2E9C-101B-9397-08002B2CF9AE}" pid="9" name="Campaign">
    <vt:lpwstr/>
  </property>
  <property fmtid="{D5CDD505-2E9C-101B-9397-08002B2CF9AE}" pid="10" name="Audience1">
    <vt:lpwstr/>
  </property>
  <property fmtid="{D5CDD505-2E9C-101B-9397-08002B2CF9AE}" pid="11" name="Event Name">
    <vt:lpwstr>27;#BUILD|58542b36-5bf5-46a6-a53f-a41fb7a73785</vt:lpwstr>
  </property>
  <property fmtid="{D5CDD505-2E9C-101B-9397-08002B2CF9AE}" pid="12" name="TaxKeyword">
    <vt:lpwstr>55;#Build 2014|8770012f-d296-48ca-a06e-3861b41b8494</vt:lpwstr>
  </property>
</Properties>
</file>